
<file path=[Content_Types].xml><?xml version="1.0" encoding="utf-8"?>
<Types xmlns="http://schemas.openxmlformats.org/package/2006/content-types">
  <Default Extension="xml" ContentType="application/xml"/>
  <Default Extension="jpg&amp;ehk=0" ContentType="image/jpeg"/>
  <Default Extension="svg" ContentType="image/svg+xml"/>
  <Default Extension="jpeg" ContentType="image/jpeg"/>
  <Default Extension="jpg" ContentType="image/jpeg"/>
  <Default Extension="rels" ContentType="application/vnd.openxmlformats-package.relationships+xml"/>
  <Default Extension="jpg&amp;ehk=HZ630m1Bk" ContentType="image/jpe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8" r:id="rId2"/>
    <p:sldId id="345" r:id="rId3"/>
    <p:sldId id="346" r:id="rId4"/>
    <p:sldId id="347" r:id="rId5"/>
    <p:sldId id="344" r:id="rId6"/>
    <p:sldId id="329" r:id="rId7"/>
    <p:sldId id="334" r:id="rId8"/>
    <p:sldId id="335" r:id="rId9"/>
    <p:sldId id="336" r:id="rId10"/>
    <p:sldId id="337" r:id="rId11"/>
    <p:sldId id="338" r:id="rId12"/>
    <p:sldId id="339" r:id="rId13"/>
    <p:sldId id="315" r:id="rId14"/>
    <p:sldId id="313" r:id="rId15"/>
    <p:sldId id="307" r:id="rId16"/>
    <p:sldId id="278" r:id="rId17"/>
    <p:sldId id="281" r:id="rId18"/>
    <p:sldId id="282" r:id="rId19"/>
    <p:sldId id="283" r:id="rId20"/>
    <p:sldId id="285" r:id="rId21"/>
    <p:sldId id="287" r:id="rId22"/>
    <p:sldId id="289" r:id="rId23"/>
    <p:sldId id="342" r:id="rId24"/>
    <p:sldId id="316" r:id="rId25"/>
    <p:sldId id="318" r:id="rId26"/>
    <p:sldId id="271" r:id="rId27"/>
    <p:sldId id="314" r:id="rId28"/>
    <p:sldId id="311" r:id="rId29"/>
    <p:sldId id="273" r:id="rId30"/>
    <p:sldId id="274" r:id="rId31"/>
    <p:sldId id="343" r:id="rId32"/>
    <p:sldId id="275" r:id="rId33"/>
    <p:sldId id="267" r:id="rId34"/>
    <p:sldId id="269" r:id="rId35"/>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on, Gary 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17171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39" autoAdjust="0"/>
    <p:restoredTop sz="73856" autoAdjust="0"/>
  </p:normalViewPr>
  <p:slideViewPr>
    <p:cSldViewPr>
      <p:cViewPr varScale="1">
        <p:scale>
          <a:sx n="65" d="100"/>
          <a:sy n="65" d="100"/>
        </p:scale>
        <p:origin x="77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1200"/>
    </p:cViewPr>
  </p:sorterViewPr>
  <p:notesViewPr>
    <p:cSldViewPr>
      <p:cViewPr varScale="1">
        <p:scale>
          <a:sx n="62" d="100"/>
          <a:sy n="62" d="100"/>
        </p:scale>
        <p:origin x="32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tags" Target="tags/tag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36.gif"/><Relationship Id="rId2" Type="http://schemas.openxmlformats.org/officeDocument/2006/relationships/image" Target="../media/image37.jpg"/><Relationship Id="rId3" Type="http://schemas.openxmlformats.org/officeDocument/2006/relationships/image" Target="../media/image3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6.gif"/><Relationship Id="rId2" Type="http://schemas.openxmlformats.org/officeDocument/2006/relationships/image" Target="../media/image37.jpg"/><Relationship Id="rId3"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EA39A-B351-44AF-98FA-0C231E3BB48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45B7EE4-0EC8-43CE-A5F5-5B7E0A77FF0C}">
      <dgm:prSet phldrT="[Text]"/>
      <dgm:spPr>
        <a:solidFill>
          <a:schemeClr val="accent2">
            <a:lumMod val="40000"/>
            <a:lumOff val="60000"/>
          </a:schemeClr>
        </a:solidFill>
      </dgm:spPr>
      <dgm:t>
        <a:bodyPr/>
        <a:lstStyle/>
        <a:p>
          <a:r>
            <a:rPr lang="en-US" b="1" dirty="0">
              <a:solidFill>
                <a:schemeClr val="tx1"/>
              </a:solidFill>
              <a:effectLst/>
              <a:latin typeface="+mn-lt"/>
              <a:ea typeface="+mn-ea"/>
              <a:cs typeface="+mn-cs"/>
            </a:rPr>
            <a:t>The importance of data governance policies and procedures to state agencies</a:t>
          </a:r>
          <a:endParaRPr lang="en-US" b="1" i="0" dirty="0">
            <a:solidFill>
              <a:schemeClr val="tx1"/>
            </a:solidFill>
          </a:endParaRPr>
        </a:p>
      </dgm:t>
    </dgm:pt>
    <dgm:pt modelId="{1D04D2AF-A49F-4717-841A-CED10AFB7026}" type="parTrans" cxnId="{8786B957-70F6-4BBE-8260-AF99CB3FB024}">
      <dgm:prSet/>
      <dgm:spPr/>
      <dgm:t>
        <a:bodyPr/>
        <a:lstStyle/>
        <a:p>
          <a:endParaRPr lang="en-US"/>
        </a:p>
      </dgm:t>
    </dgm:pt>
    <dgm:pt modelId="{0C04DFF1-214E-4849-9E1E-D7E1A0E3DDDC}" type="sibTrans" cxnId="{8786B957-70F6-4BBE-8260-AF99CB3FB024}">
      <dgm:prSet/>
      <dgm:spPr/>
      <dgm:t>
        <a:bodyPr/>
        <a:lstStyle/>
        <a:p>
          <a:endParaRPr lang="en-US"/>
        </a:p>
      </dgm:t>
    </dgm:pt>
    <dgm:pt modelId="{95ADEA88-DE00-4FCD-8994-F9FFFC8F699B}">
      <dgm:prSet phldrT="[Text]"/>
      <dgm:spPr>
        <a:solidFill>
          <a:schemeClr val="accent3">
            <a:lumMod val="40000"/>
            <a:lumOff val="60000"/>
          </a:schemeClr>
        </a:solidFill>
      </dgm:spPr>
      <dgm:t>
        <a:bodyPr/>
        <a:lstStyle/>
        <a:p>
          <a:pPr>
            <a:buFont typeface="Symbol" panose="05050102010706020507" pitchFamily="18" charset="2"/>
            <a:buChar char=""/>
          </a:pPr>
          <a:r>
            <a:rPr lang="en-US"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utilize the DaSy Data Governance and Management Toolkit </a:t>
          </a:r>
          <a:endParaRPr lang="en-US" i="0" dirty="0">
            <a:solidFill>
              <a:schemeClr val="tx1"/>
            </a:solidFill>
          </a:endParaRPr>
        </a:p>
      </dgm:t>
    </dgm:pt>
    <dgm:pt modelId="{361B2B04-707C-4B7F-83F1-1742D51967DC}" type="parTrans" cxnId="{852C67F1-BA4A-46FE-8661-51033AA5ECFD}">
      <dgm:prSet/>
      <dgm:spPr/>
      <dgm:t>
        <a:bodyPr/>
        <a:lstStyle/>
        <a:p>
          <a:endParaRPr lang="en-US"/>
        </a:p>
      </dgm:t>
    </dgm:pt>
    <dgm:pt modelId="{8B96E748-AFE6-4EFC-B9F1-67D083E97B50}" type="sibTrans" cxnId="{852C67F1-BA4A-46FE-8661-51033AA5ECFD}">
      <dgm:prSet/>
      <dgm:spPr/>
      <dgm:t>
        <a:bodyPr/>
        <a:lstStyle/>
        <a:p>
          <a:endParaRPr lang="en-US"/>
        </a:p>
      </dgm:t>
    </dgm:pt>
    <dgm:pt modelId="{F7A028FA-54CA-4A21-81C6-8743D83E9C34}">
      <dgm:prSet phldrT="[Text]"/>
      <dgm:spPr>
        <a:solidFill>
          <a:schemeClr val="accent4">
            <a:lumMod val="40000"/>
            <a:lumOff val="60000"/>
          </a:schemeClr>
        </a:solidFill>
      </dgm:spPr>
      <dgm:t>
        <a:bodyPr/>
        <a:lstStyle/>
        <a:p>
          <a:pPr>
            <a:buFont typeface="Symbol" panose="05050102010706020507" pitchFamily="18" charset="2"/>
            <a:buChar char=""/>
          </a:pPr>
          <a:r>
            <a:rPr lang="en-US"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access Technical Assistance for working on Data Governance and Management policies</a:t>
          </a:r>
          <a:endParaRPr lang="en-US" i="0" dirty="0">
            <a:solidFill>
              <a:schemeClr val="tx1"/>
            </a:solidFill>
          </a:endParaRPr>
        </a:p>
      </dgm:t>
    </dgm:pt>
    <dgm:pt modelId="{4CC2F619-2682-4EEE-B84D-71BDEBE0E073}" type="parTrans" cxnId="{E25EF191-7C11-4633-B257-A446D3805924}">
      <dgm:prSet/>
      <dgm:spPr/>
      <dgm:t>
        <a:bodyPr/>
        <a:lstStyle/>
        <a:p>
          <a:endParaRPr lang="en-US"/>
        </a:p>
      </dgm:t>
    </dgm:pt>
    <dgm:pt modelId="{A5E80A0A-8CDB-4960-835F-6A9F8052934E}" type="sibTrans" cxnId="{E25EF191-7C11-4633-B257-A446D3805924}">
      <dgm:prSet/>
      <dgm:spPr/>
      <dgm:t>
        <a:bodyPr/>
        <a:lstStyle/>
        <a:p>
          <a:endParaRPr lang="en-US"/>
        </a:p>
      </dgm:t>
    </dgm:pt>
    <dgm:pt modelId="{69608D7A-78D4-4635-A0DE-71731F56F476}" type="pres">
      <dgm:prSet presAssocID="{4CDEA39A-B351-44AF-98FA-0C231E3BB48B}" presName="Name0" presStyleCnt="0">
        <dgm:presLayoutVars>
          <dgm:chMax val="7"/>
          <dgm:chPref val="7"/>
          <dgm:dir/>
        </dgm:presLayoutVars>
      </dgm:prSet>
      <dgm:spPr/>
      <dgm:t>
        <a:bodyPr/>
        <a:lstStyle/>
        <a:p>
          <a:endParaRPr lang="en-US"/>
        </a:p>
      </dgm:t>
    </dgm:pt>
    <dgm:pt modelId="{9E2513F6-16A7-4585-B864-704427F8B358}" type="pres">
      <dgm:prSet presAssocID="{4CDEA39A-B351-44AF-98FA-0C231E3BB48B}" presName="Name1" presStyleCnt="0"/>
      <dgm:spPr/>
    </dgm:pt>
    <dgm:pt modelId="{72F80FEF-58FB-4BA1-BCFC-E0A04E0291D1}" type="pres">
      <dgm:prSet presAssocID="{4CDEA39A-B351-44AF-98FA-0C231E3BB48B}" presName="cycle" presStyleCnt="0"/>
      <dgm:spPr/>
    </dgm:pt>
    <dgm:pt modelId="{95036CF7-3073-48AE-9472-AF45A1B5476E}" type="pres">
      <dgm:prSet presAssocID="{4CDEA39A-B351-44AF-98FA-0C231E3BB48B}" presName="srcNode" presStyleLbl="node1" presStyleIdx="0" presStyleCnt="3"/>
      <dgm:spPr/>
    </dgm:pt>
    <dgm:pt modelId="{6ACA3BB9-51EA-441B-9E4D-3E164FD2D5A7}" type="pres">
      <dgm:prSet presAssocID="{4CDEA39A-B351-44AF-98FA-0C231E3BB48B}" presName="conn" presStyleLbl="parChTrans1D2" presStyleIdx="0" presStyleCnt="1"/>
      <dgm:spPr/>
      <dgm:t>
        <a:bodyPr/>
        <a:lstStyle/>
        <a:p>
          <a:endParaRPr lang="en-US"/>
        </a:p>
      </dgm:t>
    </dgm:pt>
    <dgm:pt modelId="{B4E03D7F-02BF-4B7B-8F6E-20553F9C7E00}" type="pres">
      <dgm:prSet presAssocID="{4CDEA39A-B351-44AF-98FA-0C231E3BB48B}" presName="extraNode" presStyleLbl="node1" presStyleIdx="0" presStyleCnt="3"/>
      <dgm:spPr/>
    </dgm:pt>
    <dgm:pt modelId="{762EAD54-E155-4D08-B09E-DD3806E3195B}" type="pres">
      <dgm:prSet presAssocID="{4CDEA39A-B351-44AF-98FA-0C231E3BB48B}" presName="dstNode" presStyleLbl="node1" presStyleIdx="0" presStyleCnt="3"/>
      <dgm:spPr/>
    </dgm:pt>
    <dgm:pt modelId="{3F58101E-A758-4B4E-A968-45F9F024D7F2}" type="pres">
      <dgm:prSet presAssocID="{F45B7EE4-0EC8-43CE-A5F5-5B7E0A77FF0C}" presName="text_1" presStyleLbl="node1" presStyleIdx="0" presStyleCnt="3">
        <dgm:presLayoutVars>
          <dgm:bulletEnabled val="1"/>
        </dgm:presLayoutVars>
      </dgm:prSet>
      <dgm:spPr/>
      <dgm:t>
        <a:bodyPr/>
        <a:lstStyle/>
        <a:p>
          <a:endParaRPr lang="en-US"/>
        </a:p>
      </dgm:t>
    </dgm:pt>
    <dgm:pt modelId="{0C0B5EC8-94F1-48AF-B53D-1D4AF0EDA957}" type="pres">
      <dgm:prSet presAssocID="{F45B7EE4-0EC8-43CE-A5F5-5B7E0A77FF0C}" presName="accent_1" presStyleCnt="0"/>
      <dgm:spPr/>
    </dgm:pt>
    <dgm:pt modelId="{3F9AA292-0966-4AC5-9ED2-3FAD6C07B095}" type="pres">
      <dgm:prSet presAssocID="{F45B7EE4-0EC8-43CE-A5F5-5B7E0A77FF0C}" presName="accentRepeatNode" presStyleLbl="solidFgAcc1" presStyleIdx="0" presStyleCnt="3"/>
      <dgm:spPr/>
    </dgm:pt>
    <dgm:pt modelId="{C2576E3D-464D-458A-A8E5-7C12E66BC2B2}" type="pres">
      <dgm:prSet presAssocID="{95ADEA88-DE00-4FCD-8994-F9FFFC8F699B}" presName="text_2" presStyleLbl="node1" presStyleIdx="1" presStyleCnt="3" custLinFactNeighborX="1065" custLinFactNeighborY="-1796">
        <dgm:presLayoutVars>
          <dgm:bulletEnabled val="1"/>
        </dgm:presLayoutVars>
      </dgm:prSet>
      <dgm:spPr/>
      <dgm:t>
        <a:bodyPr/>
        <a:lstStyle/>
        <a:p>
          <a:endParaRPr lang="en-US"/>
        </a:p>
      </dgm:t>
    </dgm:pt>
    <dgm:pt modelId="{8D43A53C-F3BD-4040-8F5B-374C6FC2078B}" type="pres">
      <dgm:prSet presAssocID="{95ADEA88-DE00-4FCD-8994-F9FFFC8F699B}" presName="accent_2" presStyleCnt="0"/>
      <dgm:spPr/>
    </dgm:pt>
    <dgm:pt modelId="{7413930F-331F-4ACF-9BD2-E200B493F19A}" type="pres">
      <dgm:prSet presAssocID="{95ADEA88-DE00-4FCD-8994-F9FFFC8F699B}" presName="accentRepeatNode" presStyleLbl="solidFgAcc1" presStyleIdx="1" presStyleCnt="3"/>
      <dgm:spPr/>
    </dgm:pt>
    <dgm:pt modelId="{B2DE3C4F-0684-4799-A25C-BE3D417BAC6A}" type="pres">
      <dgm:prSet presAssocID="{F7A028FA-54CA-4A21-81C6-8743D83E9C34}" presName="text_3" presStyleLbl="node1" presStyleIdx="2" presStyleCnt="3">
        <dgm:presLayoutVars>
          <dgm:bulletEnabled val="1"/>
        </dgm:presLayoutVars>
      </dgm:prSet>
      <dgm:spPr/>
      <dgm:t>
        <a:bodyPr/>
        <a:lstStyle/>
        <a:p>
          <a:endParaRPr lang="en-US"/>
        </a:p>
      </dgm:t>
    </dgm:pt>
    <dgm:pt modelId="{6960A5D0-2F2C-4C61-8224-9AE2C7A00949}" type="pres">
      <dgm:prSet presAssocID="{F7A028FA-54CA-4A21-81C6-8743D83E9C34}" presName="accent_3" presStyleCnt="0"/>
      <dgm:spPr/>
    </dgm:pt>
    <dgm:pt modelId="{5119BB21-8883-4C9D-A443-CB712417D156}" type="pres">
      <dgm:prSet presAssocID="{F7A028FA-54CA-4A21-81C6-8743D83E9C34}" presName="accentRepeatNode" presStyleLbl="solidFgAcc1" presStyleIdx="2" presStyleCnt="3"/>
      <dgm:spPr/>
    </dgm:pt>
  </dgm:ptLst>
  <dgm:cxnLst>
    <dgm:cxn modelId="{852C67F1-BA4A-46FE-8661-51033AA5ECFD}" srcId="{4CDEA39A-B351-44AF-98FA-0C231E3BB48B}" destId="{95ADEA88-DE00-4FCD-8994-F9FFFC8F699B}" srcOrd="1" destOrd="0" parTransId="{361B2B04-707C-4B7F-83F1-1742D51967DC}" sibTransId="{8B96E748-AFE6-4EFC-B9F1-67D083E97B50}"/>
    <dgm:cxn modelId="{981E76E5-A267-4281-A5B9-1A7C6990611C}" type="presOf" srcId="{95ADEA88-DE00-4FCD-8994-F9FFFC8F699B}" destId="{C2576E3D-464D-458A-A8E5-7C12E66BC2B2}" srcOrd="0" destOrd="0" presId="urn:microsoft.com/office/officeart/2008/layout/VerticalCurvedList"/>
    <dgm:cxn modelId="{EB609938-F582-4D9E-875B-8CE01066EBE1}" type="presOf" srcId="{4CDEA39A-B351-44AF-98FA-0C231E3BB48B}" destId="{69608D7A-78D4-4635-A0DE-71731F56F476}" srcOrd="0" destOrd="0" presId="urn:microsoft.com/office/officeart/2008/layout/VerticalCurvedList"/>
    <dgm:cxn modelId="{7796A3E5-FBC4-431A-859A-ABAAA678D7F6}" type="presOf" srcId="{F7A028FA-54CA-4A21-81C6-8743D83E9C34}" destId="{B2DE3C4F-0684-4799-A25C-BE3D417BAC6A}" srcOrd="0" destOrd="0" presId="urn:microsoft.com/office/officeart/2008/layout/VerticalCurvedList"/>
    <dgm:cxn modelId="{8786B957-70F6-4BBE-8260-AF99CB3FB024}" srcId="{4CDEA39A-B351-44AF-98FA-0C231E3BB48B}" destId="{F45B7EE4-0EC8-43CE-A5F5-5B7E0A77FF0C}" srcOrd="0" destOrd="0" parTransId="{1D04D2AF-A49F-4717-841A-CED10AFB7026}" sibTransId="{0C04DFF1-214E-4849-9E1E-D7E1A0E3DDDC}"/>
    <dgm:cxn modelId="{300EB09C-6F26-4AE9-8F59-C8D2425A0A63}" type="presOf" srcId="{F45B7EE4-0EC8-43CE-A5F5-5B7E0A77FF0C}" destId="{3F58101E-A758-4B4E-A968-45F9F024D7F2}" srcOrd="0" destOrd="0" presId="urn:microsoft.com/office/officeart/2008/layout/VerticalCurvedList"/>
    <dgm:cxn modelId="{E25EF191-7C11-4633-B257-A446D3805924}" srcId="{4CDEA39A-B351-44AF-98FA-0C231E3BB48B}" destId="{F7A028FA-54CA-4A21-81C6-8743D83E9C34}" srcOrd="2" destOrd="0" parTransId="{4CC2F619-2682-4EEE-B84D-71BDEBE0E073}" sibTransId="{A5E80A0A-8CDB-4960-835F-6A9F8052934E}"/>
    <dgm:cxn modelId="{8CEFD7F8-610B-40EA-A63F-EAABC5C172D6}" type="presOf" srcId="{0C04DFF1-214E-4849-9E1E-D7E1A0E3DDDC}" destId="{6ACA3BB9-51EA-441B-9E4D-3E164FD2D5A7}" srcOrd="0" destOrd="0" presId="urn:microsoft.com/office/officeart/2008/layout/VerticalCurvedList"/>
    <dgm:cxn modelId="{D3503012-07EE-4CA9-A3CB-0D6A17708ADA}" type="presParOf" srcId="{69608D7A-78D4-4635-A0DE-71731F56F476}" destId="{9E2513F6-16A7-4585-B864-704427F8B358}" srcOrd="0" destOrd="0" presId="urn:microsoft.com/office/officeart/2008/layout/VerticalCurvedList"/>
    <dgm:cxn modelId="{A4E30A43-3FA0-45BA-A4F4-CD8BE59C1480}" type="presParOf" srcId="{9E2513F6-16A7-4585-B864-704427F8B358}" destId="{72F80FEF-58FB-4BA1-BCFC-E0A04E0291D1}" srcOrd="0" destOrd="0" presId="urn:microsoft.com/office/officeart/2008/layout/VerticalCurvedList"/>
    <dgm:cxn modelId="{AA6E7A59-E683-47B6-83FE-4D13B8185A99}" type="presParOf" srcId="{72F80FEF-58FB-4BA1-BCFC-E0A04E0291D1}" destId="{95036CF7-3073-48AE-9472-AF45A1B5476E}" srcOrd="0" destOrd="0" presId="urn:microsoft.com/office/officeart/2008/layout/VerticalCurvedList"/>
    <dgm:cxn modelId="{F1DAAB27-6B89-4F63-ADB5-056C39D97DC6}" type="presParOf" srcId="{72F80FEF-58FB-4BA1-BCFC-E0A04E0291D1}" destId="{6ACA3BB9-51EA-441B-9E4D-3E164FD2D5A7}" srcOrd="1" destOrd="0" presId="urn:microsoft.com/office/officeart/2008/layout/VerticalCurvedList"/>
    <dgm:cxn modelId="{1B254790-C59F-454B-8F96-170B932D307D}" type="presParOf" srcId="{72F80FEF-58FB-4BA1-BCFC-E0A04E0291D1}" destId="{B4E03D7F-02BF-4B7B-8F6E-20553F9C7E00}" srcOrd="2" destOrd="0" presId="urn:microsoft.com/office/officeart/2008/layout/VerticalCurvedList"/>
    <dgm:cxn modelId="{550425B6-C5CE-4BD0-8FAA-D86ED243EC14}" type="presParOf" srcId="{72F80FEF-58FB-4BA1-BCFC-E0A04E0291D1}" destId="{762EAD54-E155-4D08-B09E-DD3806E3195B}" srcOrd="3" destOrd="0" presId="urn:microsoft.com/office/officeart/2008/layout/VerticalCurvedList"/>
    <dgm:cxn modelId="{AE4219D3-353E-48C8-91D3-9FC1CADFBAB4}" type="presParOf" srcId="{9E2513F6-16A7-4585-B864-704427F8B358}" destId="{3F58101E-A758-4B4E-A968-45F9F024D7F2}" srcOrd="1" destOrd="0" presId="urn:microsoft.com/office/officeart/2008/layout/VerticalCurvedList"/>
    <dgm:cxn modelId="{4F46D97A-FE4C-45B9-A035-E4BFBE4416B7}" type="presParOf" srcId="{9E2513F6-16A7-4585-B864-704427F8B358}" destId="{0C0B5EC8-94F1-48AF-B53D-1D4AF0EDA957}" srcOrd="2" destOrd="0" presId="urn:microsoft.com/office/officeart/2008/layout/VerticalCurvedList"/>
    <dgm:cxn modelId="{7C26BB21-3927-4B41-A016-D43128331B78}" type="presParOf" srcId="{0C0B5EC8-94F1-48AF-B53D-1D4AF0EDA957}" destId="{3F9AA292-0966-4AC5-9ED2-3FAD6C07B095}" srcOrd="0" destOrd="0" presId="urn:microsoft.com/office/officeart/2008/layout/VerticalCurvedList"/>
    <dgm:cxn modelId="{089D87E6-4FA0-478F-939C-5F04BDEB4A99}" type="presParOf" srcId="{9E2513F6-16A7-4585-B864-704427F8B358}" destId="{C2576E3D-464D-458A-A8E5-7C12E66BC2B2}" srcOrd="3" destOrd="0" presId="urn:microsoft.com/office/officeart/2008/layout/VerticalCurvedList"/>
    <dgm:cxn modelId="{E89C1A8A-3862-4A00-8720-E48384EA9BA9}" type="presParOf" srcId="{9E2513F6-16A7-4585-B864-704427F8B358}" destId="{8D43A53C-F3BD-4040-8F5B-374C6FC2078B}" srcOrd="4" destOrd="0" presId="urn:microsoft.com/office/officeart/2008/layout/VerticalCurvedList"/>
    <dgm:cxn modelId="{D41ACB2D-4CC7-44B3-A645-95628EF3204C}" type="presParOf" srcId="{8D43A53C-F3BD-4040-8F5B-374C6FC2078B}" destId="{7413930F-331F-4ACF-9BD2-E200B493F19A}" srcOrd="0" destOrd="0" presId="urn:microsoft.com/office/officeart/2008/layout/VerticalCurvedList"/>
    <dgm:cxn modelId="{CEE1B0B6-CCE1-4D97-B4BD-7FFD3794ACA0}" type="presParOf" srcId="{9E2513F6-16A7-4585-B864-704427F8B358}" destId="{B2DE3C4F-0684-4799-A25C-BE3D417BAC6A}" srcOrd="5" destOrd="0" presId="urn:microsoft.com/office/officeart/2008/layout/VerticalCurvedList"/>
    <dgm:cxn modelId="{9182B9F9-D1E5-4BC7-9718-95CF61562AC5}" type="presParOf" srcId="{9E2513F6-16A7-4585-B864-704427F8B358}" destId="{6960A5D0-2F2C-4C61-8224-9AE2C7A00949}" srcOrd="6" destOrd="0" presId="urn:microsoft.com/office/officeart/2008/layout/VerticalCurvedList"/>
    <dgm:cxn modelId="{B8FD99D9-6C9B-4421-B327-0F7ED63C955C}" type="presParOf" srcId="{6960A5D0-2F2C-4C61-8224-9AE2C7A00949}" destId="{5119BB21-8883-4C9D-A443-CB712417D1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B72F1-DBAB-4814-9AA4-0E844FD82E2F}"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00307D87-C58E-41EB-9CF0-7D096C3FC012}">
      <dgm:prSet phldrT="[Text]" custT="1"/>
      <dgm:spPr/>
      <dgm:t>
        <a:bodyPr/>
        <a:lstStyle/>
        <a:p>
          <a:r>
            <a:rPr lang="en-US" sz="3200" b="1" dirty="0"/>
            <a:t>Overview</a:t>
          </a:r>
          <a:endParaRPr lang="en-US" sz="2400" b="1" dirty="0"/>
        </a:p>
      </dgm:t>
    </dgm:pt>
    <dgm:pt modelId="{3625D4D3-AD7B-46CF-9F3B-DE15705D09AF}" type="parTrans" cxnId="{EF0DCA1D-1AEC-4DDC-A76D-3D993D060015}">
      <dgm:prSet/>
      <dgm:spPr/>
      <dgm:t>
        <a:bodyPr/>
        <a:lstStyle/>
        <a:p>
          <a:endParaRPr lang="en-US"/>
        </a:p>
      </dgm:t>
    </dgm:pt>
    <dgm:pt modelId="{A7ED5858-BF06-4C04-9A10-8C6125E934FC}" type="sibTrans" cxnId="{EF0DCA1D-1AEC-4DDC-A76D-3D993D060015}">
      <dgm:prSet/>
      <dgm:spPr/>
      <dgm:t>
        <a:bodyPr/>
        <a:lstStyle/>
        <a:p>
          <a:endParaRPr lang="en-US"/>
        </a:p>
      </dgm:t>
    </dgm:pt>
    <dgm:pt modelId="{2F4B5F14-066D-4829-AE08-19B61D9C42EA}">
      <dgm:prSet phldrT="[Text]" custT="1"/>
      <dgm:spPr/>
      <dgm:t>
        <a:bodyPr/>
        <a:lstStyle/>
        <a:p>
          <a:r>
            <a:rPr lang="en-US" sz="2600" b="1" dirty="0"/>
            <a:t>Considerations</a:t>
          </a:r>
        </a:p>
      </dgm:t>
    </dgm:pt>
    <dgm:pt modelId="{2B620A39-3472-4398-803A-1BE3D57CB04C}" type="parTrans" cxnId="{F27232B7-707A-4A57-93C4-1F3D54858459}">
      <dgm:prSet/>
      <dgm:spPr/>
      <dgm:t>
        <a:bodyPr/>
        <a:lstStyle/>
        <a:p>
          <a:endParaRPr lang="en-US"/>
        </a:p>
      </dgm:t>
    </dgm:pt>
    <dgm:pt modelId="{D68F8471-2E34-42FA-B449-9F714C4CF99C}" type="sibTrans" cxnId="{F27232B7-707A-4A57-93C4-1F3D54858459}">
      <dgm:prSet/>
      <dgm:spPr/>
      <dgm:t>
        <a:bodyPr/>
        <a:lstStyle/>
        <a:p>
          <a:endParaRPr lang="en-US"/>
        </a:p>
      </dgm:t>
    </dgm:pt>
    <dgm:pt modelId="{61FD58A4-3688-46D3-A4F9-5FAFD6B6A580}">
      <dgm:prSet phldrT="[Text]"/>
      <dgm:spPr/>
      <dgm:t>
        <a:bodyPr/>
        <a:lstStyle/>
        <a:p>
          <a:r>
            <a:rPr lang="en-US" b="1" dirty="0"/>
            <a:t>Template</a:t>
          </a:r>
        </a:p>
      </dgm:t>
    </dgm:pt>
    <dgm:pt modelId="{BB09CF26-E281-4812-8E9F-510BE1FDB818}" type="parTrans" cxnId="{E317E41F-D359-42F8-8535-06FC240A1D64}">
      <dgm:prSet/>
      <dgm:spPr/>
      <dgm:t>
        <a:bodyPr/>
        <a:lstStyle/>
        <a:p>
          <a:endParaRPr lang="en-US"/>
        </a:p>
      </dgm:t>
    </dgm:pt>
    <dgm:pt modelId="{DB0A02B8-5791-4147-9839-1E8271AB91DF}" type="sibTrans" cxnId="{E317E41F-D359-42F8-8535-06FC240A1D64}">
      <dgm:prSet/>
      <dgm:spPr/>
      <dgm:t>
        <a:bodyPr/>
        <a:lstStyle/>
        <a:p>
          <a:endParaRPr lang="en-US"/>
        </a:p>
      </dgm:t>
    </dgm:pt>
    <dgm:pt modelId="{C459DD1A-33F3-465C-BADA-1C948E77BA62}" type="pres">
      <dgm:prSet presAssocID="{805B72F1-DBAB-4814-9AA4-0E844FD82E2F}" presName="Name0" presStyleCnt="0">
        <dgm:presLayoutVars>
          <dgm:dir/>
          <dgm:resizeHandles val="exact"/>
        </dgm:presLayoutVars>
      </dgm:prSet>
      <dgm:spPr/>
      <dgm:t>
        <a:bodyPr/>
        <a:lstStyle/>
        <a:p>
          <a:endParaRPr lang="en-US"/>
        </a:p>
      </dgm:t>
    </dgm:pt>
    <dgm:pt modelId="{68AAAD96-F8F2-4A29-8149-48D3737507FD}" type="pres">
      <dgm:prSet presAssocID="{00307D87-C58E-41EB-9CF0-7D096C3FC012}" presName="composite" presStyleCnt="0"/>
      <dgm:spPr/>
    </dgm:pt>
    <dgm:pt modelId="{67C64F80-41A3-4988-A7DE-3A8E7AF0AF3F}" type="pres">
      <dgm:prSet presAssocID="{00307D87-C58E-41EB-9CF0-7D096C3FC012}" presName="bgChev" presStyleLbl="node1" presStyleIdx="0" presStyleCnt="3"/>
      <dgm:spPr/>
    </dgm:pt>
    <dgm:pt modelId="{CEAF4074-7E78-48FC-924A-84B25E09A4BD}" type="pres">
      <dgm:prSet presAssocID="{00307D87-C58E-41EB-9CF0-7D096C3FC012}" presName="txNode" presStyleLbl="fgAcc1" presStyleIdx="0" presStyleCnt="3" custScaleX="117762" custLinFactY="-31762" custLinFactNeighborX="-22295" custLinFactNeighborY="-100000">
        <dgm:presLayoutVars>
          <dgm:bulletEnabled val="1"/>
        </dgm:presLayoutVars>
      </dgm:prSet>
      <dgm:spPr/>
      <dgm:t>
        <a:bodyPr/>
        <a:lstStyle/>
        <a:p>
          <a:endParaRPr lang="en-US"/>
        </a:p>
      </dgm:t>
    </dgm:pt>
    <dgm:pt modelId="{FD97E1B3-5CE0-40BF-A500-F1A0D396942B}" type="pres">
      <dgm:prSet presAssocID="{A7ED5858-BF06-4C04-9A10-8C6125E934FC}" presName="compositeSpace" presStyleCnt="0"/>
      <dgm:spPr/>
    </dgm:pt>
    <dgm:pt modelId="{20463CE6-1144-43F2-9517-7936EA298851}" type="pres">
      <dgm:prSet presAssocID="{2F4B5F14-066D-4829-AE08-19B61D9C42EA}" presName="composite" presStyleCnt="0"/>
      <dgm:spPr/>
    </dgm:pt>
    <dgm:pt modelId="{2A51157E-E483-411F-80FA-D181BAA98E5C}" type="pres">
      <dgm:prSet presAssocID="{2F4B5F14-066D-4829-AE08-19B61D9C42EA}" presName="bgChev" presStyleLbl="node1" presStyleIdx="1" presStyleCnt="3"/>
      <dgm:spPr/>
    </dgm:pt>
    <dgm:pt modelId="{779F9537-1B81-4719-9D8C-F6773125987B}" type="pres">
      <dgm:prSet presAssocID="{2F4B5F14-066D-4829-AE08-19B61D9C42EA}" presName="txNode" presStyleLbl="fgAcc1" presStyleIdx="1" presStyleCnt="3" custScaleX="116617" custLinFactNeighborX="-27724" custLinFactNeighborY="80456">
        <dgm:presLayoutVars>
          <dgm:bulletEnabled val="1"/>
        </dgm:presLayoutVars>
      </dgm:prSet>
      <dgm:spPr/>
      <dgm:t>
        <a:bodyPr/>
        <a:lstStyle/>
        <a:p>
          <a:endParaRPr lang="en-US"/>
        </a:p>
      </dgm:t>
    </dgm:pt>
    <dgm:pt modelId="{F1792B65-74BE-4FF2-B9BC-DA89CB414DC6}" type="pres">
      <dgm:prSet presAssocID="{D68F8471-2E34-42FA-B449-9F714C4CF99C}" presName="compositeSpace" presStyleCnt="0"/>
      <dgm:spPr/>
    </dgm:pt>
    <dgm:pt modelId="{DA8FA756-0779-4EF0-B555-F3C291B85A88}" type="pres">
      <dgm:prSet presAssocID="{61FD58A4-3688-46D3-A4F9-5FAFD6B6A580}" presName="composite" presStyleCnt="0"/>
      <dgm:spPr/>
    </dgm:pt>
    <dgm:pt modelId="{06B98B79-7210-439D-9469-943F42330BF2}" type="pres">
      <dgm:prSet presAssocID="{61FD58A4-3688-46D3-A4F9-5FAFD6B6A580}" presName="bgChev" presStyleLbl="node1" presStyleIdx="2" presStyleCnt="3"/>
      <dgm:spPr/>
    </dgm:pt>
    <dgm:pt modelId="{0938DA96-2A4D-4859-B3B1-AB4B3BFF8658}" type="pres">
      <dgm:prSet presAssocID="{61FD58A4-3688-46D3-A4F9-5FAFD6B6A580}" presName="txNode" presStyleLbl="fgAcc1" presStyleIdx="2" presStyleCnt="3" custLinFactNeighborX="-27635" custLinFactNeighborY="80144">
        <dgm:presLayoutVars>
          <dgm:bulletEnabled val="1"/>
        </dgm:presLayoutVars>
      </dgm:prSet>
      <dgm:spPr/>
      <dgm:t>
        <a:bodyPr/>
        <a:lstStyle/>
        <a:p>
          <a:endParaRPr lang="en-US"/>
        </a:p>
      </dgm:t>
    </dgm:pt>
  </dgm:ptLst>
  <dgm:cxnLst>
    <dgm:cxn modelId="{3B8237FF-3871-4356-ADE5-CD7EEEFFAAE8}" type="presOf" srcId="{00307D87-C58E-41EB-9CF0-7D096C3FC012}" destId="{CEAF4074-7E78-48FC-924A-84B25E09A4BD}" srcOrd="0" destOrd="0" presId="urn:microsoft.com/office/officeart/2005/8/layout/chevronAccent+Icon"/>
    <dgm:cxn modelId="{E317E41F-D359-42F8-8535-06FC240A1D64}" srcId="{805B72F1-DBAB-4814-9AA4-0E844FD82E2F}" destId="{61FD58A4-3688-46D3-A4F9-5FAFD6B6A580}" srcOrd="2" destOrd="0" parTransId="{BB09CF26-E281-4812-8E9F-510BE1FDB818}" sibTransId="{DB0A02B8-5791-4147-9839-1E8271AB91DF}"/>
    <dgm:cxn modelId="{EF0DCA1D-1AEC-4DDC-A76D-3D993D060015}" srcId="{805B72F1-DBAB-4814-9AA4-0E844FD82E2F}" destId="{00307D87-C58E-41EB-9CF0-7D096C3FC012}" srcOrd="0" destOrd="0" parTransId="{3625D4D3-AD7B-46CF-9F3B-DE15705D09AF}" sibTransId="{A7ED5858-BF06-4C04-9A10-8C6125E934FC}"/>
    <dgm:cxn modelId="{C96FC161-C98B-4A60-A815-8202EFCA25E1}" type="presOf" srcId="{61FD58A4-3688-46D3-A4F9-5FAFD6B6A580}" destId="{0938DA96-2A4D-4859-B3B1-AB4B3BFF8658}" srcOrd="0" destOrd="0" presId="urn:microsoft.com/office/officeart/2005/8/layout/chevronAccent+Icon"/>
    <dgm:cxn modelId="{81445124-E6C5-4B19-B332-7DF8C67B2CBB}" type="presOf" srcId="{2F4B5F14-066D-4829-AE08-19B61D9C42EA}" destId="{779F9537-1B81-4719-9D8C-F6773125987B}" srcOrd="0" destOrd="0" presId="urn:microsoft.com/office/officeart/2005/8/layout/chevronAccent+Icon"/>
    <dgm:cxn modelId="{F27232B7-707A-4A57-93C4-1F3D54858459}" srcId="{805B72F1-DBAB-4814-9AA4-0E844FD82E2F}" destId="{2F4B5F14-066D-4829-AE08-19B61D9C42EA}" srcOrd="1" destOrd="0" parTransId="{2B620A39-3472-4398-803A-1BE3D57CB04C}" sibTransId="{D68F8471-2E34-42FA-B449-9F714C4CF99C}"/>
    <dgm:cxn modelId="{DE2AC323-82C2-4645-AB78-4A2B08EC1B47}" type="presOf" srcId="{805B72F1-DBAB-4814-9AA4-0E844FD82E2F}" destId="{C459DD1A-33F3-465C-BADA-1C948E77BA62}" srcOrd="0" destOrd="0" presId="urn:microsoft.com/office/officeart/2005/8/layout/chevronAccent+Icon"/>
    <dgm:cxn modelId="{33DA57FC-E43F-4349-9D4C-A8D4C59FC100}" type="presParOf" srcId="{C459DD1A-33F3-465C-BADA-1C948E77BA62}" destId="{68AAAD96-F8F2-4A29-8149-48D3737507FD}" srcOrd="0" destOrd="0" presId="urn:microsoft.com/office/officeart/2005/8/layout/chevronAccent+Icon"/>
    <dgm:cxn modelId="{0D2AB7BB-0552-471E-941A-147A4D69EABD}" type="presParOf" srcId="{68AAAD96-F8F2-4A29-8149-48D3737507FD}" destId="{67C64F80-41A3-4988-A7DE-3A8E7AF0AF3F}" srcOrd="0" destOrd="0" presId="urn:microsoft.com/office/officeart/2005/8/layout/chevronAccent+Icon"/>
    <dgm:cxn modelId="{D456BF5A-AF7A-4FCD-B561-8665000B645B}" type="presParOf" srcId="{68AAAD96-F8F2-4A29-8149-48D3737507FD}" destId="{CEAF4074-7E78-48FC-924A-84B25E09A4BD}" srcOrd="1" destOrd="0" presId="urn:microsoft.com/office/officeart/2005/8/layout/chevronAccent+Icon"/>
    <dgm:cxn modelId="{62A00A3A-F98D-4B60-B8A3-EFEE7C72CC82}" type="presParOf" srcId="{C459DD1A-33F3-465C-BADA-1C948E77BA62}" destId="{FD97E1B3-5CE0-40BF-A500-F1A0D396942B}" srcOrd="1" destOrd="0" presId="urn:microsoft.com/office/officeart/2005/8/layout/chevronAccent+Icon"/>
    <dgm:cxn modelId="{0D137E50-1516-4C0A-9A58-4F3A1A58E237}" type="presParOf" srcId="{C459DD1A-33F3-465C-BADA-1C948E77BA62}" destId="{20463CE6-1144-43F2-9517-7936EA298851}" srcOrd="2" destOrd="0" presId="urn:microsoft.com/office/officeart/2005/8/layout/chevronAccent+Icon"/>
    <dgm:cxn modelId="{943C6369-AFB5-4A2C-B596-186B2E0C488D}" type="presParOf" srcId="{20463CE6-1144-43F2-9517-7936EA298851}" destId="{2A51157E-E483-411F-80FA-D181BAA98E5C}" srcOrd="0" destOrd="0" presId="urn:microsoft.com/office/officeart/2005/8/layout/chevronAccent+Icon"/>
    <dgm:cxn modelId="{9BA97CA4-4D08-4A30-B4CB-C476B8006B2B}" type="presParOf" srcId="{20463CE6-1144-43F2-9517-7936EA298851}" destId="{779F9537-1B81-4719-9D8C-F6773125987B}" srcOrd="1" destOrd="0" presId="urn:microsoft.com/office/officeart/2005/8/layout/chevronAccent+Icon"/>
    <dgm:cxn modelId="{A4844A78-715A-4E12-A1DA-395D08B56473}" type="presParOf" srcId="{C459DD1A-33F3-465C-BADA-1C948E77BA62}" destId="{F1792B65-74BE-4FF2-B9BC-DA89CB414DC6}" srcOrd="3" destOrd="0" presId="urn:microsoft.com/office/officeart/2005/8/layout/chevronAccent+Icon"/>
    <dgm:cxn modelId="{D0402481-7A78-4C68-80CD-B29C5745E892}" type="presParOf" srcId="{C459DD1A-33F3-465C-BADA-1C948E77BA62}" destId="{DA8FA756-0779-4EF0-B555-F3C291B85A88}" srcOrd="4" destOrd="0" presId="urn:microsoft.com/office/officeart/2005/8/layout/chevronAccent+Icon"/>
    <dgm:cxn modelId="{D9E81B02-2FC1-4A7B-9031-F438FEE35C86}" type="presParOf" srcId="{DA8FA756-0779-4EF0-B555-F3C291B85A88}" destId="{06B98B79-7210-439D-9469-943F42330BF2}" srcOrd="0" destOrd="0" presId="urn:microsoft.com/office/officeart/2005/8/layout/chevronAccent+Icon"/>
    <dgm:cxn modelId="{D5547146-70CB-466D-969C-93DF13F19302}" type="presParOf" srcId="{DA8FA756-0779-4EF0-B555-F3C291B85A88}" destId="{0938DA96-2A4D-4859-B3B1-AB4B3BFF86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3E3D9-9A79-48CA-9524-891527BFDA21}" type="doc">
      <dgm:prSet loTypeId="urn:microsoft.com/office/officeart/2005/8/layout/hList7" loCatId="process" qsTypeId="urn:microsoft.com/office/officeart/2005/8/quickstyle/simple1" qsCatId="simple" csTypeId="urn:microsoft.com/office/officeart/2005/8/colors/accent1_2" csCatId="accent1" phldr="1"/>
      <dgm:spPr/>
    </dgm:pt>
    <dgm:pt modelId="{90EC834A-CCC0-4076-BC8A-1F54E52B7408}">
      <dgm:prSet phldrT="[Text]"/>
      <dgm:spPr/>
      <dgm:t>
        <a:bodyPr/>
        <a:lstStyle/>
        <a:p>
          <a:r>
            <a:rPr lang="en-US" dirty="0"/>
            <a:t>Lots</a:t>
          </a:r>
        </a:p>
      </dgm:t>
    </dgm:pt>
    <dgm:pt modelId="{819BB9B6-F444-46E0-8B30-317119C86608}" type="parTrans" cxnId="{18E89E81-2BB2-4C71-AA72-1D104540ABDC}">
      <dgm:prSet/>
      <dgm:spPr/>
      <dgm:t>
        <a:bodyPr/>
        <a:lstStyle/>
        <a:p>
          <a:endParaRPr lang="en-US"/>
        </a:p>
      </dgm:t>
    </dgm:pt>
    <dgm:pt modelId="{7E889095-0B7F-419B-853B-B97A63D805D5}" type="sibTrans" cxnId="{18E89E81-2BB2-4C71-AA72-1D104540ABDC}">
      <dgm:prSet/>
      <dgm:spPr/>
      <dgm:t>
        <a:bodyPr/>
        <a:lstStyle/>
        <a:p>
          <a:endParaRPr lang="en-US"/>
        </a:p>
      </dgm:t>
    </dgm:pt>
    <dgm:pt modelId="{CA160D43-214A-4B68-BED2-2B41DB10E65A}">
      <dgm:prSet phldrT="[Text]"/>
      <dgm:spPr/>
      <dgm:t>
        <a:bodyPr/>
        <a:lstStyle/>
        <a:p>
          <a:r>
            <a:rPr lang="en-US" dirty="0"/>
            <a:t>Some</a:t>
          </a:r>
        </a:p>
      </dgm:t>
    </dgm:pt>
    <dgm:pt modelId="{4DF8B9DD-2FCA-486B-92F3-8D2EB25C7676}" type="parTrans" cxnId="{BB89F34A-F507-4F27-AB43-8414FD7F5E4A}">
      <dgm:prSet/>
      <dgm:spPr/>
      <dgm:t>
        <a:bodyPr/>
        <a:lstStyle/>
        <a:p>
          <a:endParaRPr lang="en-US"/>
        </a:p>
      </dgm:t>
    </dgm:pt>
    <dgm:pt modelId="{672479D9-DFBE-438C-A90A-B2593AD398F4}" type="sibTrans" cxnId="{BB89F34A-F507-4F27-AB43-8414FD7F5E4A}">
      <dgm:prSet/>
      <dgm:spPr/>
      <dgm:t>
        <a:bodyPr/>
        <a:lstStyle/>
        <a:p>
          <a:endParaRPr lang="en-US"/>
        </a:p>
      </dgm:t>
    </dgm:pt>
    <dgm:pt modelId="{81A3A15C-097F-4ADC-925C-BD2EC6CEFFB2}">
      <dgm:prSet phldrT="[Text]"/>
      <dgm:spPr/>
      <dgm:t>
        <a:bodyPr/>
        <a:lstStyle/>
        <a:p>
          <a:r>
            <a:rPr lang="en-US" dirty="0"/>
            <a:t>A Little</a:t>
          </a:r>
        </a:p>
      </dgm:t>
    </dgm:pt>
    <dgm:pt modelId="{357E54CB-3EFC-41D8-A30F-F5ADC9C2CB9D}" type="parTrans" cxnId="{01C0659B-E1F6-493E-A11C-2BC476FA917F}">
      <dgm:prSet/>
      <dgm:spPr/>
      <dgm:t>
        <a:bodyPr/>
        <a:lstStyle/>
        <a:p>
          <a:endParaRPr lang="en-US"/>
        </a:p>
      </dgm:t>
    </dgm:pt>
    <dgm:pt modelId="{99DEF54F-BAC4-4D78-8899-F397BE08C2F9}" type="sibTrans" cxnId="{01C0659B-E1F6-493E-A11C-2BC476FA917F}">
      <dgm:prSet/>
      <dgm:spPr/>
      <dgm:t>
        <a:bodyPr/>
        <a:lstStyle/>
        <a:p>
          <a:endParaRPr lang="en-US"/>
        </a:p>
      </dgm:t>
    </dgm:pt>
    <dgm:pt modelId="{57479EC5-F107-4642-949C-6818A95A3285}">
      <dgm:prSet/>
      <dgm:spPr/>
      <dgm:t>
        <a:bodyPr/>
        <a:lstStyle/>
        <a:p>
          <a:r>
            <a:rPr lang="en-US" dirty="0"/>
            <a:t>Nothing now</a:t>
          </a:r>
        </a:p>
      </dgm:t>
    </dgm:pt>
    <dgm:pt modelId="{41B40EE5-8866-45CB-9325-3FB6DE8AD232}" type="parTrans" cxnId="{2E1449FD-F814-4C98-B96F-E848C5884E16}">
      <dgm:prSet/>
      <dgm:spPr/>
      <dgm:t>
        <a:bodyPr/>
        <a:lstStyle/>
        <a:p>
          <a:endParaRPr lang="en-US"/>
        </a:p>
      </dgm:t>
    </dgm:pt>
    <dgm:pt modelId="{E63E2E7C-4F43-43B8-99B7-3B89ECE855F5}" type="sibTrans" cxnId="{2E1449FD-F814-4C98-B96F-E848C5884E16}">
      <dgm:prSet/>
      <dgm:spPr/>
      <dgm:t>
        <a:bodyPr/>
        <a:lstStyle/>
        <a:p>
          <a:endParaRPr lang="en-US"/>
        </a:p>
      </dgm:t>
    </dgm:pt>
    <dgm:pt modelId="{8316C3DF-3FAD-4C1F-AD4D-08E9F770F072}" type="pres">
      <dgm:prSet presAssocID="{7DD3E3D9-9A79-48CA-9524-891527BFDA21}" presName="Name0" presStyleCnt="0">
        <dgm:presLayoutVars>
          <dgm:dir val="rev"/>
          <dgm:resizeHandles val="exact"/>
        </dgm:presLayoutVars>
      </dgm:prSet>
      <dgm:spPr/>
    </dgm:pt>
    <dgm:pt modelId="{FD9D7664-A7C9-4DAB-8B87-622976403D02}" type="pres">
      <dgm:prSet presAssocID="{7DD3E3D9-9A79-48CA-9524-891527BFDA21}" presName="fgShape" presStyleLbl="fgShp" presStyleIdx="0" presStyleCnt="1" custScaleY="160377"/>
      <dgm:spPr/>
    </dgm:pt>
    <dgm:pt modelId="{C5E3E61A-0067-4971-A554-5B237E504018}" type="pres">
      <dgm:prSet presAssocID="{7DD3E3D9-9A79-48CA-9524-891527BFDA21}" presName="linComp" presStyleCnt="0"/>
      <dgm:spPr/>
    </dgm:pt>
    <dgm:pt modelId="{BBDD79C8-94F6-434F-B18F-A16A74570312}" type="pres">
      <dgm:prSet presAssocID="{90EC834A-CCC0-4076-BC8A-1F54E52B7408}" presName="compNode" presStyleCnt="0"/>
      <dgm:spPr/>
    </dgm:pt>
    <dgm:pt modelId="{7FBD8C3F-0168-459F-824A-C2144C631FAE}" type="pres">
      <dgm:prSet presAssocID="{90EC834A-CCC0-4076-BC8A-1F54E52B7408}" presName="bkgdShape" presStyleLbl="node1" presStyleIdx="0" presStyleCnt="4"/>
      <dgm:spPr/>
      <dgm:t>
        <a:bodyPr/>
        <a:lstStyle/>
        <a:p>
          <a:endParaRPr lang="en-US"/>
        </a:p>
      </dgm:t>
    </dgm:pt>
    <dgm:pt modelId="{51E2B599-4424-4349-A6FD-4F089782DD65}" type="pres">
      <dgm:prSet presAssocID="{90EC834A-CCC0-4076-BC8A-1F54E52B7408}" presName="nodeTx" presStyleLbl="node1" presStyleIdx="0" presStyleCnt="4">
        <dgm:presLayoutVars>
          <dgm:bulletEnabled val="1"/>
        </dgm:presLayoutVars>
      </dgm:prSet>
      <dgm:spPr/>
      <dgm:t>
        <a:bodyPr/>
        <a:lstStyle/>
        <a:p>
          <a:endParaRPr lang="en-US"/>
        </a:p>
      </dgm:t>
    </dgm:pt>
    <dgm:pt modelId="{E1D01F5F-582B-4F4E-B63F-5205668D5E7B}" type="pres">
      <dgm:prSet presAssocID="{90EC834A-CCC0-4076-BC8A-1F54E52B7408}" presName="invisiNode" presStyleLbl="node1" presStyleIdx="0" presStyleCnt="4"/>
      <dgm:spPr/>
    </dgm:pt>
    <dgm:pt modelId="{F7132216-6275-4E07-B603-C5C761D72DD8}" type="pres">
      <dgm:prSet presAssocID="{90EC834A-CCC0-4076-BC8A-1F54E52B7408}" presName="imagNode" presStyleLbl="fgImgPlace1" presStyleIdx="0" presStyleCnt="4"/>
      <dgm:spPr/>
    </dgm:pt>
    <dgm:pt modelId="{7B9B93C2-5418-440C-B37B-6974EFB613FB}" type="pres">
      <dgm:prSet presAssocID="{7E889095-0B7F-419B-853B-B97A63D805D5}" presName="sibTrans" presStyleLbl="sibTrans2D1" presStyleIdx="0" presStyleCnt="0"/>
      <dgm:spPr/>
      <dgm:t>
        <a:bodyPr/>
        <a:lstStyle/>
        <a:p>
          <a:endParaRPr lang="en-US"/>
        </a:p>
      </dgm:t>
    </dgm:pt>
    <dgm:pt modelId="{E637A469-7300-482F-9D6B-05DA8900B6DE}" type="pres">
      <dgm:prSet presAssocID="{CA160D43-214A-4B68-BED2-2B41DB10E65A}" presName="compNode" presStyleCnt="0"/>
      <dgm:spPr/>
    </dgm:pt>
    <dgm:pt modelId="{BC96E2AD-0E38-4420-8717-7CB23E0D4B61}" type="pres">
      <dgm:prSet presAssocID="{CA160D43-214A-4B68-BED2-2B41DB10E65A}" presName="bkgdShape" presStyleLbl="node1" presStyleIdx="1" presStyleCnt="4"/>
      <dgm:spPr/>
      <dgm:t>
        <a:bodyPr/>
        <a:lstStyle/>
        <a:p>
          <a:endParaRPr lang="en-US"/>
        </a:p>
      </dgm:t>
    </dgm:pt>
    <dgm:pt modelId="{8649CBB6-FE5E-4BCA-B836-1337AD94CBB0}" type="pres">
      <dgm:prSet presAssocID="{CA160D43-214A-4B68-BED2-2B41DB10E65A}" presName="nodeTx" presStyleLbl="node1" presStyleIdx="1" presStyleCnt="4">
        <dgm:presLayoutVars>
          <dgm:bulletEnabled val="1"/>
        </dgm:presLayoutVars>
      </dgm:prSet>
      <dgm:spPr/>
      <dgm:t>
        <a:bodyPr/>
        <a:lstStyle/>
        <a:p>
          <a:endParaRPr lang="en-US"/>
        </a:p>
      </dgm:t>
    </dgm:pt>
    <dgm:pt modelId="{27405D19-D025-4FA3-873E-0509D0A8C46D}" type="pres">
      <dgm:prSet presAssocID="{CA160D43-214A-4B68-BED2-2B41DB10E65A}" presName="invisiNode" presStyleLbl="node1" presStyleIdx="1" presStyleCnt="4"/>
      <dgm:spPr/>
    </dgm:pt>
    <dgm:pt modelId="{90937289-416E-48C5-BEDB-DEF2A28AFE64}" type="pres">
      <dgm:prSet presAssocID="{CA160D43-214A-4B68-BED2-2B41DB10E65A}" presName="imagNode"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extLst>
        <a:ext uri="{E40237B7-FDA0-4F09-8148-C483321AD2D9}">
          <dgm14:cNvPr xmlns:dgm14="http://schemas.microsoft.com/office/drawing/2010/diagram" id="0" name="" descr="&quot; &quot;"/>
        </a:ext>
      </dgm:extLst>
    </dgm:pt>
    <dgm:pt modelId="{52628D51-993F-4581-9222-DA663BE2B5CD}" type="pres">
      <dgm:prSet presAssocID="{672479D9-DFBE-438C-A90A-B2593AD398F4}" presName="sibTrans" presStyleLbl="sibTrans2D1" presStyleIdx="0" presStyleCnt="0"/>
      <dgm:spPr/>
      <dgm:t>
        <a:bodyPr/>
        <a:lstStyle/>
        <a:p>
          <a:endParaRPr lang="en-US"/>
        </a:p>
      </dgm:t>
    </dgm:pt>
    <dgm:pt modelId="{8BF0B90F-6216-4883-8B44-8BCFC8C8B7E3}" type="pres">
      <dgm:prSet presAssocID="{81A3A15C-097F-4ADC-925C-BD2EC6CEFFB2}" presName="compNode" presStyleCnt="0"/>
      <dgm:spPr/>
    </dgm:pt>
    <dgm:pt modelId="{0405CF97-2D60-4F9D-B1C1-7E8E0C9B2436}" type="pres">
      <dgm:prSet presAssocID="{81A3A15C-097F-4ADC-925C-BD2EC6CEFFB2}" presName="bkgdShape" presStyleLbl="node1" presStyleIdx="2" presStyleCnt="4"/>
      <dgm:spPr/>
      <dgm:t>
        <a:bodyPr/>
        <a:lstStyle/>
        <a:p>
          <a:endParaRPr lang="en-US"/>
        </a:p>
      </dgm:t>
    </dgm:pt>
    <dgm:pt modelId="{93DF7C49-16FE-4898-91F5-EC6D18D07368}" type="pres">
      <dgm:prSet presAssocID="{81A3A15C-097F-4ADC-925C-BD2EC6CEFFB2}" presName="nodeTx" presStyleLbl="node1" presStyleIdx="2" presStyleCnt="4">
        <dgm:presLayoutVars>
          <dgm:bulletEnabled val="1"/>
        </dgm:presLayoutVars>
      </dgm:prSet>
      <dgm:spPr/>
      <dgm:t>
        <a:bodyPr/>
        <a:lstStyle/>
        <a:p>
          <a:endParaRPr lang="en-US"/>
        </a:p>
      </dgm:t>
    </dgm:pt>
    <dgm:pt modelId="{51497755-DB8C-4704-8F5A-E03CCAAD7624}" type="pres">
      <dgm:prSet presAssocID="{81A3A15C-097F-4ADC-925C-BD2EC6CEFFB2}" presName="invisiNode" presStyleLbl="node1" presStyleIdx="2" presStyleCnt="4"/>
      <dgm:spPr/>
    </dgm:pt>
    <dgm:pt modelId="{4DEBDE7F-E55B-4789-A4FF-DD50CDB6BFB7}" type="pres">
      <dgm:prSet presAssocID="{81A3A15C-097F-4ADC-925C-BD2EC6CEFFB2}" presName="imagNode"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quot; &quot;"/>
        </a:ext>
      </dgm:extLst>
    </dgm:pt>
    <dgm:pt modelId="{AD3CE2DB-6720-4977-9F20-BF40821631FB}" type="pres">
      <dgm:prSet presAssocID="{99DEF54F-BAC4-4D78-8899-F397BE08C2F9}" presName="sibTrans" presStyleLbl="sibTrans2D1" presStyleIdx="0" presStyleCnt="0"/>
      <dgm:spPr/>
      <dgm:t>
        <a:bodyPr/>
        <a:lstStyle/>
        <a:p>
          <a:endParaRPr lang="en-US"/>
        </a:p>
      </dgm:t>
    </dgm:pt>
    <dgm:pt modelId="{983A99B6-5AA6-478B-9BF6-A605E1E05965}" type="pres">
      <dgm:prSet presAssocID="{57479EC5-F107-4642-949C-6818A95A3285}" presName="compNode" presStyleCnt="0"/>
      <dgm:spPr/>
    </dgm:pt>
    <dgm:pt modelId="{967EC6E8-2DE8-4FF2-827D-66864D957D4D}" type="pres">
      <dgm:prSet presAssocID="{57479EC5-F107-4642-949C-6818A95A3285}" presName="bkgdShape" presStyleLbl="node1" presStyleIdx="3" presStyleCnt="4"/>
      <dgm:spPr/>
      <dgm:t>
        <a:bodyPr/>
        <a:lstStyle/>
        <a:p>
          <a:endParaRPr lang="en-US"/>
        </a:p>
      </dgm:t>
    </dgm:pt>
    <dgm:pt modelId="{200631CF-8102-48D6-9A57-54E5D2F157EA}" type="pres">
      <dgm:prSet presAssocID="{57479EC5-F107-4642-949C-6818A95A3285}" presName="nodeTx" presStyleLbl="node1" presStyleIdx="3" presStyleCnt="4">
        <dgm:presLayoutVars>
          <dgm:bulletEnabled val="1"/>
        </dgm:presLayoutVars>
      </dgm:prSet>
      <dgm:spPr/>
      <dgm:t>
        <a:bodyPr/>
        <a:lstStyle/>
        <a:p>
          <a:endParaRPr lang="en-US"/>
        </a:p>
      </dgm:t>
    </dgm:pt>
    <dgm:pt modelId="{573A18ED-8FF0-442B-8A18-5A60A4471690}" type="pres">
      <dgm:prSet presAssocID="{57479EC5-F107-4642-949C-6818A95A3285}" presName="invisiNode" presStyleLbl="node1" presStyleIdx="3" presStyleCnt="4"/>
      <dgm:spPr/>
    </dgm:pt>
    <dgm:pt modelId="{2B12327B-7ADC-4E7D-A71D-226EB97CDAFA}" type="pres">
      <dgm:prSet presAssocID="{57479EC5-F107-4642-949C-6818A95A3285}" presName="imagNode" presStyleLbl="fgImgPlace1" presStyleIdx="3"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quot; &quot;"/>
        </a:ext>
      </dgm:extLst>
    </dgm:pt>
  </dgm:ptLst>
  <dgm:cxnLst>
    <dgm:cxn modelId="{794C1E7F-7EE6-4F49-A8EA-9C74100D4786}" type="presOf" srcId="{99DEF54F-BAC4-4D78-8899-F397BE08C2F9}" destId="{AD3CE2DB-6720-4977-9F20-BF40821631FB}" srcOrd="0" destOrd="0" presId="urn:microsoft.com/office/officeart/2005/8/layout/hList7"/>
    <dgm:cxn modelId="{5CD60084-3A3C-424A-92A1-9133D85554F1}" type="presOf" srcId="{90EC834A-CCC0-4076-BC8A-1F54E52B7408}" destId="{7FBD8C3F-0168-459F-824A-C2144C631FAE}" srcOrd="0" destOrd="0" presId="urn:microsoft.com/office/officeart/2005/8/layout/hList7"/>
    <dgm:cxn modelId="{BA7169C6-477D-4145-8ECC-3DFBF42FE414}" type="presOf" srcId="{81A3A15C-097F-4ADC-925C-BD2EC6CEFFB2}" destId="{0405CF97-2D60-4F9D-B1C1-7E8E0C9B2436}" srcOrd="0" destOrd="0" presId="urn:microsoft.com/office/officeart/2005/8/layout/hList7"/>
    <dgm:cxn modelId="{2E1449FD-F814-4C98-B96F-E848C5884E16}" srcId="{7DD3E3D9-9A79-48CA-9524-891527BFDA21}" destId="{57479EC5-F107-4642-949C-6818A95A3285}" srcOrd="3" destOrd="0" parTransId="{41B40EE5-8866-45CB-9325-3FB6DE8AD232}" sibTransId="{E63E2E7C-4F43-43B8-99B7-3B89ECE855F5}"/>
    <dgm:cxn modelId="{DD217A65-A4E9-4203-A2D7-BB2EED449CBB}" type="presOf" srcId="{672479D9-DFBE-438C-A90A-B2593AD398F4}" destId="{52628D51-993F-4581-9222-DA663BE2B5CD}" srcOrd="0" destOrd="0" presId="urn:microsoft.com/office/officeart/2005/8/layout/hList7"/>
    <dgm:cxn modelId="{01C0659B-E1F6-493E-A11C-2BC476FA917F}" srcId="{7DD3E3D9-9A79-48CA-9524-891527BFDA21}" destId="{81A3A15C-097F-4ADC-925C-BD2EC6CEFFB2}" srcOrd="2" destOrd="0" parTransId="{357E54CB-3EFC-41D8-A30F-F5ADC9C2CB9D}" sibTransId="{99DEF54F-BAC4-4D78-8899-F397BE08C2F9}"/>
    <dgm:cxn modelId="{80E11BD3-C348-4DB1-A15A-EAB52ACE1C74}" type="presOf" srcId="{57479EC5-F107-4642-949C-6818A95A3285}" destId="{200631CF-8102-48D6-9A57-54E5D2F157EA}" srcOrd="1" destOrd="0" presId="urn:microsoft.com/office/officeart/2005/8/layout/hList7"/>
    <dgm:cxn modelId="{A5313027-793D-4022-8E0A-ECB4A37E6287}" type="presOf" srcId="{57479EC5-F107-4642-949C-6818A95A3285}" destId="{967EC6E8-2DE8-4FF2-827D-66864D957D4D}" srcOrd="0" destOrd="0" presId="urn:microsoft.com/office/officeart/2005/8/layout/hList7"/>
    <dgm:cxn modelId="{0D24B7FF-B8AE-4B96-B7B0-60BAC6BB8C82}" type="presOf" srcId="{7E889095-0B7F-419B-853B-B97A63D805D5}" destId="{7B9B93C2-5418-440C-B37B-6974EFB613FB}" srcOrd="0" destOrd="0" presId="urn:microsoft.com/office/officeart/2005/8/layout/hList7"/>
    <dgm:cxn modelId="{C55FF8B1-78FC-488E-9D6E-C59ED76D0D82}" type="presOf" srcId="{90EC834A-CCC0-4076-BC8A-1F54E52B7408}" destId="{51E2B599-4424-4349-A6FD-4F089782DD65}" srcOrd="1" destOrd="0" presId="urn:microsoft.com/office/officeart/2005/8/layout/hList7"/>
    <dgm:cxn modelId="{1D956189-F8FA-488F-9100-48F239E917E4}" type="presOf" srcId="{7DD3E3D9-9A79-48CA-9524-891527BFDA21}" destId="{8316C3DF-3FAD-4C1F-AD4D-08E9F770F072}" srcOrd="0" destOrd="0" presId="urn:microsoft.com/office/officeart/2005/8/layout/hList7"/>
    <dgm:cxn modelId="{BB89F34A-F507-4F27-AB43-8414FD7F5E4A}" srcId="{7DD3E3D9-9A79-48CA-9524-891527BFDA21}" destId="{CA160D43-214A-4B68-BED2-2B41DB10E65A}" srcOrd="1" destOrd="0" parTransId="{4DF8B9DD-2FCA-486B-92F3-8D2EB25C7676}" sibTransId="{672479D9-DFBE-438C-A90A-B2593AD398F4}"/>
    <dgm:cxn modelId="{C0C756AC-5F50-45AB-A320-1994B102F9BE}" type="presOf" srcId="{81A3A15C-097F-4ADC-925C-BD2EC6CEFFB2}" destId="{93DF7C49-16FE-4898-91F5-EC6D18D07368}" srcOrd="1" destOrd="0" presId="urn:microsoft.com/office/officeart/2005/8/layout/hList7"/>
    <dgm:cxn modelId="{FD16CD4A-4451-4DAD-8D66-25B3B0A583C1}" type="presOf" srcId="{CA160D43-214A-4B68-BED2-2B41DB10E65A}" destId="{8649CBB6-FE5E-4BCA-B836-1337AD94CBB0}" srcOrd="1" destOrd="0" presId="urn:microsoft.com/office/officeart/2005/8/layout/hList7"/>
    <dgm:cxn modelId="{26E78833-D354-4E8C-A64E-5E46D8F562C1}" type="presOf" srcId="{CA160D43-214A-4B68-BED2-2B41DB10E65A}" destId="{BC96E2AD-0E38-4420-8717-7CB23E0D4B61}" srcOrd="0" destOrd="0" presId="urn:microsoft.com/office/officeart/2005/8/layout/hList7"/>
    <dgm:cxn modelId="{18E89E81-2BB2-4C71-AA72-1D104540ABDC}" srcId="{7DD3E3D9-9A79-48CA-9524-891527BFDA21}" destId="{90EC834A-CCC0-4076-BC8A-1F54E52B7408}" srcOrd="0" destOrd="0" parTransId="{819BB9B6-F444-46E0-8B30-317119C86608}" sibTransId="{7E889095-0B7F-419B-853B-B97A63D805D5}"/>
    <dgm:cxn modelId="{EA4054D1-8D94-427F-BEC5-64087F1A5E99}" type="presParOf" srcId="{8316C3DF-3FAD-4C1F-AD4D-08E9F770F072}" destId="{FD9D7664-A7C9-4DAB-8B87-622976403D02}" srcOrd="0" destOrd="0" presId="urn:microsoft.com/office/officeart/2005/8/layout/hList7"/>
    <dgm:cxn modelId="{E4B9EB24-6A1F-47EE-BFAD-EEF9B34496E0}" type="presParOf" srcId="{8316C3DF-3FAD-4C1F-AD4D-08E9F770F072}" destId="{C5E3E61A-0067-4971-A554-5B237E504018}" srcOrd="1" destOrd="0" presId="urn:microsoft.com/office/officeart/2005/8/layout/hList7"/>
    <dgm:cxn modelId="{CFADFE66-C489-4BDB-89D5-412426D4A770}" type="presParOf" srcId="{C5E3E61A-0067-4971-A554-5B237E504018}" destId="{BBDD79C8-94F6-434F-B18F-A16A74570312}" srcOrd="0" destOrd="0" presId="urn:microsoft.com/office/officeart/2005/8/layout/hList7"/>
    <dgm:cxn modelId="{620037F3-8BA7-478B-AE53-F88356BE5A4D}" type="presParOf" srcId="{BBDD79C8-94F6-434F-B18F-A16A74570312}" destId="{7FBD8C3F-0168-459F-824A-C2144C631FAE}" srcOrd="0" destOrd="0" presId="urn:microsoft.com/office/officeart/2005/8/layout/hList7"/>
    <dgm:cxn modelId="{E53D2B6F-207D-4AFB-A029-CF0DDA88B7F1}" type="presParOf" srcId="{BBDD79C8-94F6-434F-B18F-A16A74570312}" destId="{51E2B599-4424-4349-A6FD-4F089782DD65}" srcOrd="1" destOrd="0" presId="urn:microsoft.com/office/officeart/2005/8/layout/hList7"/>
    <dgm:cxn modelId="{EF36AF1D-8320-4C61-9105-9176DCADC9FA}" type="presParOf" srcId="{BBDD79C8-94F6-434F-B18F-A16A74570312}" destId="{E1D01F5F-582B-4F4E-B63F-5205668D5E7B}" srcOrd="2" destOrd="0" presId="urn:microsoft.com/office/officeart/2005/8/layout/hList7"/>
    <dgm:cxn modelId="{198305EF-C0E0-41FF-949F-752DA22778E0}" type="presParOf" srcId="{BBDD79C8-94F6-434F-B18F-A16A74570312}" destId="{F7132216-6275-4E07-B603-C5C761D72DD8}" srcOrd="3" destOrd="0" presId="urn:microsoft.com/office/officeart/2005/8/layout/hList7"/>
    <dgm:cxn modelId="{2BE31007-8704-4DE3-BB29-0B64C8E30D9F}" type="presParOf" srcId="{C5E3E61A-0067-4971-A554-5B237E504018}" destId="{7B9B93C2-5418-440C-B37B-6974EFB613FB}" srcOrd="1" destOrd="0" presId="urn:microsoft.com/office/officeart/2005/8/layout/hList7"/>
    <dgm:cxn modelId="{B2BDFE29-8801-4D54-A794-8B7CD4F4C79D}" type="presParOf" srcId="{C5E3E61A-0067-4971-A554-5B237E504018}" destId="{E637A469-7300-482F-9D6B-05DA8900B6DE}" srcOrd="2" destOrd="0" presId="urn:microsoft.com/office/officeart/2005/8/layout/hList7"/>
    <dgm:cxn modelId="{659C76DD-1F97-4572-B832-7CC5D32169B7}" type="presParOf" srcId="{E637A469-7300-482F-9D6B-05DA8900B6DE}" destId="{BC96E2AD-0E38-4420-8717-7CB23E0D4B61}" srcOrd="0" destOrd="0" presId="urn:microsoft.com/office/officeart/2005/8/layout/hList7"/>
    <dgm:cxn modelId="{6210253D-A0F2-4C67-91F1-F2AAFFA8D9FB}" type="presParOf" srcId="{E637A469-7300-482F-9D6B-05DA8900B6DE}" destId="{8649CBB6-FE5E-4BCA-B836-1337AD94CBB0}" srcOrd="1" destOrd="0" presId="urn:microsoft.com/office/officeart/2005/8/layout/hList7"/>
    <dgm:cxn modelId="{207A1E45-42AE-45EE-8B81-B43E04065B1E}" type="presParOf" srcId="{E637A469-7300-482F-9D6B-05DA8900B6DE}" destId="{27405D19-D025-4FA3-873E-0509D0A8C46D}" srcOrd="2" destOrd="0" presId="urn:microsoft.com/office/officeart/2005/8/layout/hList7"/>
    <dgm:cxn modelId="{7620764E-5E11-448D-BE8D-76EF29A692D0}" type="presParOf" srcId="{E637A469-7300-482F-9D6B-05DA8900B6DE}" destId="{90937289-416E-48C5-BEDB-DEF2A28AFE64}" srcOrd="3" destOrd="0" presId="urn:microsoft.com/office/officeart/2005/8/layout/hList7"/>
    <dgm:cxn modelId="{5959382E-9C1B-4EE0-A98A-8A4321AE0D20}" type="presParOf" srcId="{C5E3E61A-0067-4971-A554-5B237E504018}" destId="{52628D51-993F-4581-9222-DA663BE2B5CD}" srcOrd="3" destOrd="0" presId="urn:microsoft.com/office/officeart/2005/8/layout/hList7"/>
    <dgm:cxn modelId="{D21200A5-1FD4-44F9-A8DE-BEEC3CC89466}" type="presParOf" srcId="{C5E3E61A-0067-4971-A554-5B237E504018}" destId="{8BF0B90F-6216-4883-8B44-8BCFC8C8B7E3}" srcOrd="4" destOrd="0" presId="urn:microsoft.com/office/officeart/2005/8/layout/hList7"/>
    <dgm:cxn modelId="{38FB196F-6C5A-4C53-A367-9C5828746975}" type="presParOf" srcId="{8BF0B90F-6216-4883-8B44-8BCFC8C8B7E3}" destId="{0405CF97-2D60-4F9D-B1C1-7E8E0C9B2436}" srcOrd="0" destOrd="0" presId="urn:microsoft.com/office/officeart/2005/8/layout/hList7"/>
    <dgm:cxn modelId="{2778445E-FC44-43EB-BB5C-5FA7B9E8B26C}" type="presParOf" srcId="{8BF0B90F-6216-4883-8B44-8BCFC8C8B7E3}" destId="{93DF7C49-16FE-4898-91F5-EC6D18D07368}" srcOrd="1" destOrd="0" presId="urn:microsoft.com/office/officeart/2005/8/layout/hList7"/>
    <dgm:cxn modelId="{ACFF4057-0594-48F3-81FC-CBE4841782D2}" type="presParOf" srcId="{8BF0B90F-6216-4883-8B44-8BCFC8C8B7E3}" destId="{51497755-DB8C-4704-8F5A-E03CCAAD7624}" srcOrd="2" destOrd="0" presId="urn:microsoft.com/office/officeart/2005/8/layout/hList7"/>
    <dgm:cxn modelId="{E10F1C6C-1EB0-459E-AA69-2C2C4DF04934}" type="presParOf" srcId="{8BF0B90F-6216-4883-8B44-8BCFC8C8B7E3}" destId="{4DEBDE7F-E55B-4789-A4FF-DD50CDB6BFB7}" srcOrd="3" destOrd="0" presId="urn:microsoft.com/office/officeart/2005/8/layout/hList7"/>
    <dgm:cxn modelId="{44C05545-08B7-46F4-98B3-2920D17519E0}" type="presParOf" srcId="{C5E3E61A-0067-4971-A554-5B237E504018}" destId="{AD3CE2DB-6720-4977-9F20-BF40821631FB}" srcOrd="5" destOrd="0" presId="urn:microsoft.com/office/officeart/2005/8/layout/hList7"/>
    <dgm:cxn modelId="{5B2D12A5-BA80-4D43-B1C2-BD5E10586960}" type="presParOf" srcId="{C5E3E61A-0067-4971-A554-5B237E504018}" destId="{983A99B6-5AA6-478B-9BF6-A605E1E05965}" srcOrd="6" destOrd="0" presId="urn:microsoft.com/office/officeart/2005/8/layout/hList7"/>
    <dgm:cxn modelId="{7C53BBF4-1F33-47E7-880C-9C917D1FC944}" type="presParOf" srcId="{983A99B6-5AA6-478B-9BF6-A605E1E05965}" destId="{967EC6E8-2DE8-4FF2-827D-66864D957D4D}" srcOrd="0" destOrd="0" presId="urn:microsoft.com/office/officeart/2005/8/layout/hList7"/>
    <dgm:cxn modelId="{AC3C308F-FB4B-4C4F-91C8-3920A9276336}" type="presParOf" srcId="{983A99B6-5AA6-478B-9BF6-A605E1E05965}" destId="{200631CF-8102-48D6-9A57-54E5D2F157EA}" srcOrd="1" destOrd="0" presId="urn:microsoft.com/office/officeart/2005/8/layout/hList7"/>
    <dgm:cxn modelId="{F9DBE2E3-D616-4867-B751-063D129A8C67}" type="presParOf" srcId="{983A99B6-5AA6-478B-9BF6-A605E1E05965}" destId="{573A18ED-8FF0-442B-8A18-5A60A4471690}" srcOrd="2" destOrd="0" presId="urn:microsoft.com/office/officeart/2005/8/layout/hList7"/>
    <dgm:cxn modelId="{224C1104-7D68-4397-AF1E-122BD2468F21}" type="presParOf" srcId="{983A99B6-5AA6-478B-9BF6-A605E1E05965}" destId="{2B12327B-7ADC-4E7D-A71D-226EB97CDAF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3BB9-51EA-441B-9E4D-3E164FD2D5A7}">
      <dsp:nvSpPr>
        <dsp:cNvPr id="0" name=""/>
        <dsp:cNvSpPr/>
      </dsp:nvSpPr>
      <dsp:spPr>
        <a:xfrm>
          <a:off x="-5203025" y="-796971"/>
          <a:ext cx="6196105" cy="61961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8101E-A758-4B4E-A968-45F9F024D7F2}">
      <dsp:nvSpPr>
        <dsp:cNvPr id="0" name=""/>
        <dsp:cNvSpPr/>
      </dsp:nvSpPr>
      <dsp:spPr>
        <a:xfrm>
          <a:off x="638780" y="460216"/>
          <a:ext cx="7146310" cy="920432"/>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effectLst/>
              <a:latin typeface="+mn-lt"/>
              <a:ea typeface="+mn-ea"/>
              <a:cs typeface="+mn-cs"/>
            </a:rPr>
            <a:t>The importance of data governance policies and procedures to state agencies</a:t>
          </a:r>
          <a:endParaRPr lang="en-US" sz="2500" b="1" i="0" kern="1200" dirty="0">
            <a:solidFill>
              <a:schemeClr val="tx1"/>
            </a:solidFill>
          </a:endParaRPr>
        </a:p>
      </dsp:txBody>
      <dsp:txXfrm>
        <a:off x="638780" y="460216"/>
        <a:ext cx="7146310" cy="920432"/>
      </dsp:txXfrm>
    </dsp:sp>
    <dsp:sp modelId="{3F9AA292-0966-4AC5-9ED2-3FAD6C07B095}">
      <dsp:nvSpPr>
        <dsp:cNvPr id="0" name=""/>
        <dsp:cNvSpPr/>
      </dsp:nvSpPr>
      <dsp:spPr>
        <a:xfrm>
          <a:off x="63509" y="345162"/>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76E3D-464D-458A-A8E5-7C12E66BC2B2}">
      <dsp:nvSpPr>
        <dsp:cNvPr id="0" name=""/>
        <dsp:cNvSpPr/>
      </dsp:nvSpPr>
      <dsp:spPr>
        <a:xfrm>
          <a:off x="1036867" y="1824333"/>
          <a:ext cx="6811732" cy="92043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lvl="0" algn="l" defTabSz="1111250">
            <a:lnSpc>
              <a:spcPct val="90000"/>
            </a:lnSpc>
            <a:spcBef>
              <a:spcPct val="0"/>
            </a:spcBef>
            <a:spcAft>
              <a:spcPct val="35000"/>
            </a:spcAft>
            <a:buFont typeface="Symbol" panose="05050102010706020507" pitchFamily="18" charset="2"/>
            <a:buChar char=""/>
          </a:pPr>
          <a:r>
            <a:rPr lang="en-US" sz="2500" b="1" i="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utilize the DaSy Data Governance and Management Toolkit </a:t>
          </a:r>
          <a:endParaRPr lang="en-US" sz="2500" i="0" kern="1200" dirty="0">
            <a:solidFill>
              <a:schemeClr val="tx1"/>
            </a:solidFill>
          </a:endParaRPr>
        </a:p>
      </dsp:txBody>
      <dsp:txXfrm>
        <a:off x="1036867" y="1824333"/>
        <a:ext cx="6811732" cy="920432"/>
      </dsp:txXfrm>
    </dsp:sp>
    <dsp:sp modelId="{7413930F-331F-4ACF-9BD2-E200B493F19A}">
      <dsp:nvSpPr>
        <dsp:cNvPr id="0" name=""/>
        <dsp:cNvSpPr/>
      </dsp:nvSpPr>
      <dsp:spPr>
        <a:xfrm>
          <a:off x="398087" y="1725810"/>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E3C4F-0684-4799-A25C-BE3D417BAC6A}">
      <dsp:nvSpPr>
        <dsp:cNvPr id="0" name=""/>
        <dsp:cNvSpPr/>
      </dsp:nvSpPr>
      <dsp:spPr>
        <a:xfrm>
          <a:off x="638780" y="3221513"/>
          <a:ext cx="7146310" cy="920432"/>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593" tIns="63500" rIns="63500" bIns="63500" numCol="1" spcCol="1270" anchor="ctr" anchorCtr="0">
          <a:noAutofit/>
        </a:bodyPr>
        <a:lstStyle/>
        <a:p>
          <a:pPr lvl="0" algn="l" defTabSz="1111250">
            <a:lnSpc>
              <a:spcPct val="90000"/>
            </a:lnSpc>
            <a:spcBef>
              <a:spcPct val="0"/>
            </a:spcBef>
            <a:spcAft>
              <a:spcPct val="35000"/>
            </a:spcAft>
            <a:buFont typeface="Symbol" panose="05050102010706020507" pitchFamily="18" charset="2"/>
            <a:buChar char=""/>
          </a:pPr>
          <a:r>
            <a:rPr lang="en-US" sz="2500" b="1" i="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access Technical Assistance for working on Data Governance and Management policies</a:t>
          </a:r>
          <a:endParaRPr lang="en-US" sz="2500" i="0" kern="1200" dirty="0">
            <a:solidFill>
              <a:schemeClr val="tx1"/>
            </a:solidFill>
          </a:endParaRPr>
        </a:p>
      </dsp:txBody>
      <dsp:txXfrm>
        <a:off x="638780" y="3221513"/>
        <a:ext cx="7146310" cy="920432"/>
      </dsp:txXfrm>
    </dsp:sp>
    <dsp:sp modelId="{5119BB21-8883-4C9D-A443-CB712417D156}">
      <dsp:nvSpPr>
        <dsp:cNvPr id="0" name=""/>
        <dsp:cNvSpPr/>
      </dsp:nvSpPr>
      <dsp:spPr>
        <a:xfrm>
          <a:off x="63509" y="3106459"/>
          <a:ext cx="1150540" cy="11505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4F80-41A3-4988-A7DE-3A8E7AF0AF3F}">
      <dsp:nvSpPr>
        <dsp:cNvPr id="0" name=""/>
        <dsp:cNvSpPr/>
      </dsp:nvSpPr>
      <dsp:spPr>
        <a:xfrm>
          <a:off x="4738"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F4074-7E78-48FC-924A-84B25E09A4BD}">
      <dsp:nvSpPr>
        <dsp:cNvPr id="0" name=""/>
        <dsp:cNvSpPr/>
      </dsp:nvSpPr>
      <dsp:spPr>
        <a:xfrm>
          <a:off x="13297" y="502930"/>
          <a:ext cx="2501293"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t>Overview</a:t>
          </a:r>
          <a:endParaRPr lang="en-US" sz="2400" b="1" kern="1200" dirty="0"/>
        </a:p>
      </dsp:txBody>
      <dsp:txXfrm>
        <a:off x="41734" y="531367"/>
        <a:ext cx="2444419" cy="914028"/>
      </dsp:txXfrm>
    </dsp:sp>
    <dsp:sp modelId="{2A51157E-E483-411F-80FA-D181BAA98E5C}">
      <dsp:nvSpPr>
        <dsp:cNvPr id="0" name=""/>
        <dsp:cNvSpPr/>
      </dsp:nvSpPr>
      <dsp:spPr>
        <a:xfrm>
          <a:off x="3066395"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F9537-1B81-4719-9D8C-F6773125987B}">
      <dsp:nvSpPr>
        <dsp:cNvPr id="0" name=""/>
        <dsp:cNvSpPr/>
      </dsp:nvSpPr>
      <dsp:spPr>
        <a:xfrm>
          <a:off x="2971801" y="2563360"/>
          <a:ext cx="2476973"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a:t>Considerations</a:t>
          </a:r>
        </a:p>
      </dsp:txBody>
      <dsp:txXfrm>
        <a:off x="3000238" y="2591797"/>
        <a:ext cx="2420099" cy="914028"/>
      </dsp:txXfrm>
    </dsp:sp>
    <dsp:sp modelId="{06B98B79-7210-439D-9469-943F42330BF2}">
      <dsp:nvSpPr>
        <dsp:cNvPr id="0" name=""/>
        <dsp:cNvSpPr/>
      </dsp:nvSpPr>
      <dsp:spPr>
        <a:xfrm>
          <a:off x="6115892" y="1539485"/>
          <a:ext cx="2515292" cy="97090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8DA96-2A4D-4859-B3B1-AB4B3BFF8658}">
      <dsp:nvSpPr>
        <dsp:cNvPr id="0" name=""/>
        <dsp:cNvSpPr/>
      </dsp:nvSpPr>
      <dsp:spPr>
        <a:xfrm>
          <a:off x="6199662" y="2560331"/>
          <a:ext cx="2124024" cy="9709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t>Template</a:t>
          </a:r>
        </a:p>
      </dsp:txBody>
      <dsp:txXfrm>
        <a:off x="6228099" y="2588768"/>
        <a:ext cx="2067150" cy="914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8C3F-0168-459F-824A-C2144C631FAE}">
      <dsp:nvSpPr>
        <dsp:cNvPr id="0" name=""/>
        <dsp:cNvSpPr/>
      </dsp:nvSpPr>
      <dsp:spPr>
        <a:xfrm>
          <a:off x="6216492"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Lots</a:t>
          </a:r>
        </a:p>
      </dsp:txBody>
      <dsp:txXfrm>
        <a:off x="6216492" y="1615440"/>
        <a:ext cx="2011188" cy="1615440"/>
      </dsp:txXfrm>
    </dsp:sp>
    <dsp:sp modelId="{F7132216-6275-4E07-B603-C5C761D72DD8}">
      <dsp:nvSpPr>
        <dsp:cNvPr id="0" name=""/>
        <dsp:cNvSpPr/>
      </dsp:nvSpPr>
      <dsp:spPr>
        <a:xfrm>
          <a:off x="6549659" y="242316"/>
          <a:ext cx="1344853" cy="134485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6E2AD-0E38-4420-8717-7CB23E0D4B61}">
      <dsp:nvSpPr>
        <dsp:cNvPr id="0" name=""/>
        <dsp:cNvSpPr/>
      </dsp:nvSpPr>
      <dsp:spPr>
        <a:xfrm>
          <a:off x="4144967"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Some</a:t>
          </a:r>
        </a:p>
      </dsp:txBody>
      <dsp:txXfrm>
        <a:off x="4144967" y="1615440"/>
        <a:ext cx="2011188" cy="1615440"/>
      </dsp:txXfrm>
    </dsp:sp>
    <dsp:sp modelId="{90937289-416E-48C5-BEDB-DEF2A28AFE64}">
      <dsp:nvSpPr>
        <dsp:cNvPr id="0" name=""/>
        <dsp:cNvSpPr/>
      </dsp:nvSpPr>
      <dsp:spPr>
        <a:xfrm>
          <a:off x="4478135" y="242316"/>
          <a:ext cx="1344853" cy="1344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5CF97-2D60-4F9D-B1C1-7E8E0C9B2436}">
      <dsp:nvSpPr>
        <dsp:cNvPr id="0" name=""/>
        <dsp:cNvSpPr/>
      </dsp:nvSpPr>
      <dsp:spPr>
        <a:xfrm>
          <a:off x="2073443"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A Little</a:t>
          </a:r>
        </a:p>
      </dsp:txBody>
      <dsp:txXfrm>
        <a:off x="2073443" y="1615440"/>
        <a:ext cx="2011188" cy="1615440"/>
      </dsp:txXfrm>
    </dsp:sp>
    <dsp:sp modelId="{4DEBDE7F-E55B-4789-A4FF-DD50CDB6BFB7}">
      <dsp:nvSpPr>
        <dsp:cNvPr id="0" name=""/>
        <dsp:cNvSpPr/>
      </dsp:nvSpPr>
      <dsp:spPr>
        <a:xfrm>
          <a:off x="2406610" y="242316"/>
          <a:ext cx="1344853" cy="13448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EC6E8-2DE8-4FF2-827D-66864D957D4D}">
      <dsp:nvSpPr>
        <dsp:cNvPr id="0" name=""/>
        <dsp:cNvSpPr/>
      </dsp:nvSpPr>
      <dsp:spPr>
        <a:xfrm>
          <a:off x="1918" y="0"/>
          <a:ext cx="2011188" cy="4038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Nothing now</a:t>
          </a:r>
        </a:p>
      </dsp:txBody>
      <dsp:txXfrm>
        <a:off x="1918" y="1615440"/>
        <a:ext cx="2011188" cy="1615440"/>
      </dsp:txXfrm>
    </dsp:sp>
    <dsp:sp modelId="{2B12327B-7ADC-4E7D-A71D-226EB97CDAFA}">
      <dsp:nvSpPr>
        <dsp:cNvPr id="0" name=""/>
        <dsp:cNvSpPr/>
      </dsp:nvSpPr>
      <dsp:spPr>
        <a:xfrm>
          <a:off x="335086" y="242316"/>
          <a:ext cx="1344853" cy="13448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D7664-A7C9-4DAB-8B87-622976403D02}">
      <dsp:nvSpPr>
        <dsp:cNvPr id="0" name=""/>
        <dsp:cNvSpPr/>
      </dsp:nvSpPr>
      <dsp:spPr>
        <a:xfrm>
          <a:off x="329183" y="3048001"/>
          <a:ext cx="7571232" cy="97154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7BD2971-6571-44EC-B87D-BDD053FF2B8F}" type="datetimeFigureOut">
              <a:rPr lang="en-US"/>
              <a:pPr>
                <a:defRPr/>
              </a:pPr>
              <a:t>5/5/17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AE2CC47-5E7A-46D2-93D4-78296BD17C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020D1B-3FC6-4969-8DCF-94D8AD3918D7}" type="datetimeFigureOut">
              <a:rPr lang="en-US"/>
              <a:pPr>
                <a:defRPr/>
              </a:pPr>
              <a:t>5/5/17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2EC3A11-7605-4E00-BB43-84A58927D1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4" Type="http://schemas.openxmlformats.org/officeDocument/2006/relationships/image" Target="../media/image22.png"/><Relationship Id="rId1" Type="http://schemas.openxmlformats.org/officeDocument/2006/relationships/tags" Target="../tags/tag16.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887D44-C427-4A65-AA9E-A8615F66DFA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061C24-0763-47DE-9CEB-20BB1CEF8FED}"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B29AC8-1ADB-499B-A51A-0D2A7B193C9B}"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8DE1C2-0FC3-466B-A7BE-89112E953358}"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EEC6A3-9DF5-4BE8-A941-58F51FF15379}"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AFA97C-C2A3-45E5-B855-6D1EE564A232}"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7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B69D3-6BCA-4616-A794-3CAA5D1CA4C0}"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E577F0-C3BA-4860-A280-4BBCB0417D7F}"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4A5621-DA98-4E6B-A695-142FD94AAA4D}"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1C9E42-9D15-4C39-8132-C3BCFCAFE8DF}"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FA48C8-1498-4EFE-9C7E-A459A05E9510}"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37217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C51F7A-7471-4636-ABA2-0F8F18E4EE41}" type="slidenum">
              <a:rPr lang="en-US" altLang="en-US" smtClean="0">
                <a:cs typeface="Arial" panose="020B0604020202020204" pitchFamily="34" charset="0"/>
              </a:rPr>
              <a:pPr fontAlgn="base">
                <a:spcBef>
                  <a:spcPct val="0"/>
                </a:spcBef>
                <a:spcAft>
                  <a:spcPct val="0"/>
                </a:spcAft>
              </a:pPr>
              <a:t>20</a:t>
            </a:fld>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066FD2-5B8A-4E77-B8ED-1B4473B27425}"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eaLnBrk="1" hangingPunct="1">
              <a:spcBef>
                <a:spcPct val="0"/>
              </a:spcBef>
              <a:buFontTx/>
              <a:buBlip>
                <a:blip r:embed="rId4"/>
              </a:buBlip>
            </a:pPr>
            <a:endParaRPr lang="en-US" altLang="en-US" sz="280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BEFA9E-BCF6-454E-99C1-72C5506B4B23}"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0E330-8910-42E4-9C4B-966B9D61F4E3}"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0A3A52-A3B2-47E2-A748-9B31A8009A0A}"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2C6FA0-0343-4295-A830-C6C339E58FB0}"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01C195-5F8C-4D0E-937B-38C2E5C65DE5}"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18B5F3-A27C-42A7-A033-CFB62E8B5A22}" type="slidenum">
              <a:rPr lang="en-US" altLang="en-US" smtClean="0"/>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E2C53A-4D06-41FF-9D47-D7D6517F2096}" type="slidenum">
              <a:rPr lang="en-US" altLang="en-US" smtClean="0"/>
              <a:pPr fontAlgn="base">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30C46A-67E0-460F-B992-C1B48FA84776}" type="slidenum">
              <a:rPr lang="en-US" altLang="en-US" smtClean="0"/>
              <a:pPr fontAlgn="base">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85942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030B40-BF43-4671-BA13-A4E6B7D46B7B}" type="slidenum">
              <a:rPr lang="en-US" altLang="en-US" smtClean="0"/>
              <a:pPr fontAlgn="base">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F75998-8C41-4EB4-847A-5F9C0A4BE988}" type="slidenum">
              <a:rPr lang="en-US" altLang="en-US" smtClean="0"/>
              <a:pPr fontAlgn="base">
                <a:spcBef>
                  <a:spcPct val="0"/>
                </a:spcBef>
                <a:spcAft>
                  <a:spcPct val="0"/>
                </a:spcAft>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E23F27-C659-4EED-BD91-E3D86CC99D34}" type="slidenum">
              <a:rPr lang="en-US" altLang="en-US" smtClean="0"/>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AC74E0-67FE-492C-9E81-EE25292F9863}" type="slidenum">
              <a:rPr lang="en-US" altLang="en-US" smtClean="0"/>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95B87F-3BB9-4131-A87A-C1F1974ECE4B}" type="slidenum">
              <a:rPr lang="en-US" altLang="en-US" smtClean="0"/>
              <a:pPr fontAlgn="base">
                <a:spcBef>
                  <a:spcPct val="0"/>
                </a:spcBef>
                <a:spcAft>
                  <a:spcPct val="0"/>
                </a:spcAft>
              </a:pPr>
              <a:t>34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55950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85291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20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D8AAB4-769A-43AD-962D-4B27F12E7204}"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60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5CCFAA-39AD-49DF-99C9-88077A472A2A}"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36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653CAB-ED55-46AF-B17C-99C318A6476D}"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476F01-D5A8-4F16-8A8C-D9D0441B4FD3}"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quot; &quot;"/>
          <p:cNvPicPr>
            <a:picLocks noChangeAspect="1"/>
          </p:cNvPicPr>
          <p:nvPr userDrawn="1"/>
        </p:nvPicPr>
        <p:blipFill>
          <a:blip r:embed="rId2">
            <a:extLst>
              <a:ext uri="{28A0092B-C50C-407E-A947-70E740481C1C}">
                <a14:useLocalDpi xmlns:a14="http://schemas.microsoft.com/office/drawing/2010/main" val="0"/>
              </a:ext>
            </a:extLst>
          </a:blip>
          <a:srcRect r="29929" b="34656"/>
          <a:stretch>
            <a:fillRect/>
          </a:stretch>
        </p:blipFill>
        <p:spPr bwMode="auto">
          <a:xfrm>
            <a:off x="5676900" y="304800"/>
            <a:ext cx="34671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descr="The Center for IDEA Early Childhood Data Systems"/>
          <p:cNvGrpSpPr>
            <a:grpSpLocks/>
          </p:cNvGrpSpPr>
          <p:nvPr userDrawn="1"/>
        </p:nvGrpSpPr>
        <p:grpSpPr bwMode="auto">
          <a:xfrm>
            <a:off x="762000" y="742950"/>
            <a:ext cx="6019800" cy="1085850"/>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descr="The Center for IDEA Early Childhood Data Systems"/>
            <p:cNvSpPr txBox="1">
              <a:spLocks noChangeArrowheads="1"/>
            </p:cNvSpPr>
            <p:nvPr userDrawn="1"/>
          </p:nvSpPr>
          <p:spPr bwMode="auto">
            <a:xfrm>
              <a:off x="2362200" y="1093371"/>
              <a:ext cx="4419600" cy="6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b="1">
                  <a:solidFill>
                    <a:srgbClr val="39B54A"/>
                  </a:solidFill>
                </a:rPr>
                <a:t>The Center for IDEA</a:t>
              </a:r>
            </a:p>
            <a:p>
              <a:pPr eaLnBrk="1" hangingPunct="1">
                <a:defRPr/>
              </a:pPr>
              <a:r>
                <a:rPr lang="en-US" altLang="en-US" b="1">
                  <a:solidFill>
                    <a:srgbClr val="39B54A"/>
                  </a:solidFill>
                </a:rPr>
                <a:t>Early Childhood Data Systems</a:t>
              </a:r>
            </a:p>
          </p:txBody>
        </p:sp>
      </p:grpSp>
      <p:sp>
        <p:nvSpPr>
          <p:cNvPr id="9" name="Subtitle 2"/>
          <p:cNvSpPr txBox="1">
            <a:spLocks/>
          </p:cNvSpPr>
          <p:nvPr userDrawn="1"/>
        </p:nvSpPr>
        <p:spPr>
          <a:xfrm>
            <a:off x="838200" y="3886200"/>
            <a:ext cx="6705600" cy="1216025"/>
          </a:xfrm>
          <a:prstGeom prst="rect">
            <a:avLst/>
          </a:prstGeom>
        </p:spPr>
        <p:txBody>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endParaRPr lang="en-US" sz="4000" dirty="0"/>
          </a:p>
        </p:txBody>
      </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Tree>
    <p:extLst>
      <p:ext uri="{BB962C8B-B14F-4D97-AF65-F5344CB8AC3E}">
        <p14:creationId xmlns:p14="http://schemas.microsoft.com/office/powerpoint/2010/main" val="88601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57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3"/>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24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160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247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887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quot; &quo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863" y="5788025"/>
            <a:ext cx="1485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60708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500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3"/>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3541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8327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3"/>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381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3"/>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6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Logo for the Center for IDEA Early Childhood Data Syste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8100" y="5792788"/>
            <a:ext cx="14859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descr="&quot; &quot;"/>
          <p:cNvCxnSpPr/>
          <p:nvPr userDrawn="1"/>
        </p:nvCxnSpPr>
        <p:spPr>
          <a:xfrm>
            <a:off x="0" y="6116638"/>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832093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1" r:id="rId3"/>
    <p:sldLayoutId id="2147483702"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anose="020F0502020204030204" pitchFamily="34" charset="0"/>
        </a:defRPr>
      </a:lvl2pPr>
      <a:lvl3pPr algn="l" rtl="0" eaLnBrk="0" fontAlgn="base" hangingPunct="0">
        <a:spcBef>
          <a:spcPct val="0"/>
        </a:spcBef>
        <a:spcAft>
          <a:spcPct val="0"/>
        </a:spcAft>
        <a:defRPr sz="3600" b="1">
          <a:solidFill>
            <a:srgbClr val="154578"/>
          </a:solidFill>
          <a:latin typeface="Calibri" panose="020F0502020204030204" pitchFamily="34" charset="0"/>
        </a:defRPr>
      </a:lvl3pPr>
      <a:lvl4pPr algn="l" rtl="0" eaLnBrk="0" fontAlgn="base" hangingPunct="0">
        <a:spcBef>
          <a:spcPct val="0"/>
        </a:spcBef>
        <a:spcAft>
          <a:spcPct val="0"/>
        </a:spcAft>
        <a:defRPr sz="3600" b="1">
          <a:solidFill>
            <a:srgbClr val="154578"/>
          </a:solidFill>
          <a:latin typeface="Calibri" panose="020F0502020204030204" pitchFamily="34" charset="0"/>
        </a:defRPr>
      </a:lvl4pPr>
      <a:lvl5pPr algn="l" rtl="0" eaLnBrk="0" fontAlgn="base" hangingPunct="0">
        <a:spcBef>
          <a:spcPct val="0"/>
        </a:spcBef>
        <a:spcAft>
          <a:spcPct val="0"/>
        </a:spcAft>
        <a:defRPr sz="3600" b="1">
          <a:solidFill>
            <a:srgbClr val="154578"/>
          </a:solidFill>
          <a:latin typeface="Calibri" panose="020F0502020204030204" pitchFamily="34" charset="0"/>
        </a:defRPr>
      </a:lvl5pPr>
      <a:lvl6pPr marL="457200" algn="l" rtl="0" fontAlgn="base">
        <a:spcBef>
          <a:spcPct val="0"/>
        </a:spcBef>
        <a:spcAft>
          <a:spcPct val="0"/>
        </a:spcAft>
        <a:defRPr sz="3600" b="1">
          <a:solidFill>
            <a:srgbClr val="154578"/>
          </a:solidFill>
          <a:latin typeface="Calibri" panose="020F0502020204030204" pitchFamily="34" charset="0"/>
        </a:defRPr>
      </a:lvl6pPr>
      <a:lvl7pPr marL="914400" algn="l" rtl="0" fontAlgn="base">
        <a:spcBef>
          <a:spcPct val="0"/>
        </a:spcBef>
        <a:spcAft>
          <a:spcPct val="0"/>
        </a:spcAft>
        <a:defRPr sz="3600" b="1">
          <a:solidFill>
            <a:srgbClr val="154578"/>
          </a:solidFill>
          <a:latin typeface="Calibri" panose="020F0502020204030204" pitchFamily="34" charset="0"/>
        </a:defRPr>
      </a:lvl7pPr>
      <a:lvl8pPr marL="1371600" algn="l" rtl="0" fontAlgn="base">
        <a:spcBef>
          <a:spcPct val="0"/>
        </a:spcBef>
        <a:spcAft>
          <a:spcPct val="0"/>
        </a:spcAft>
        <a:defRPr sz="3600" b="1">
          <a:solidFill>
            <a:srgbClr val="154578"/>
          </a:solidFill>
          <a:latin typeface="Calibri" panose="020F0502020204030204" pitchFamily="34" charset="0"/>
        </a:defRPr>
      </a:lvl8pPr>
      <a:lvl9pPr marL="1828800" algn="l" rtl="0" fontAlgn="base">
        <a:spcBef>
          <a:spcPct val="0"/>
        </a:spcBef>
        <a:spcAft>
          <a:spcPct val="0"/>
        </a:spcAft>
        <a:defRPr sz="3600" b="1">
          <a:solidFill>
            <a:srgbClr val="154578"/>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ED3532"/>
        </a:buClr>
        <a:buFont typeface="Arial" panose="020B0604020202020204" pitchFamily="34"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panose="020B0604020202020204" pitchFamily="34"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panose="020B0604020202020204" pitchFamily="34"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amp;ehk=HZ630m1Bk"/></Relationships>
</file>

<file path=ppt/slides/_rels/slide27.xml.rels><?xml version="1.0" encoding="UTF-8" standalone="yes"?>
<Relationships xmlns="http://schemas.openxmlformats.org/package/2006/relationships"><Relationship Id="rId3" Type="http://schemas.openxmlformats.org/officeDocument/2006/relationships/hyperlink" Target="http://dasycenter.org/data-governance-management-toolkit/" TargetMode="External"/><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jpg&amp;ehk=0"/></Relationships>
</file>

<file path=ppt/slides/_rels/slide32.xml.rels><?xml version="1.0" encoding="UTF-8" standalone="yes"?>
<Relationships xmlns="http://schemas.openxmlformats.org/package/2006/relationships"><Relationship Id="rId3" Type="http://schemas.openxmlformats.org/officeDocument/2006/relationships/hyperlink" Target="http://dasycenter.org/data-governance-management-toolkit/" TargetMode="External"/><Relationship Id="rId4" Type="http://schemas.openxmlformats.org/officeDocument/2006/relationships/hyperlink" Target="http://dasycenter.org/tag/data-governance/"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dasycenter.org/data-governance-management-toolkit/" TargetMode="External"/><Relationship Id="rId5" Type="http://schemas.openxmlformats.org/officeDocument/2006/relationships/hyperlink" Target="http://dasycenter.org/" TargetMode="External"/><Relationship Id="rId6" Type="http://schemas.openxmlformats.org/officeDocument/2006/relationships/hyperlink" Target="https://www.facebook.com/dasycenter" TargetMode="External"/><Relationship Id="rId7" Type="http://schemas.openxmlformats.org/officeDocument/2006/relationships/hyperlink" Target="https://twitter.com/DaSyCenter"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1" Type="http://schemas.openxmlformats.org/officeDocument/2006/relationships/hyperlink" Target="https://techterms.com/definition/zettabyte" TargetMode="External"/><Relationship Id="rId12" Type="http://schemas.openxmlformats.org/officeDocument/2006/relationships/hyperlink" Target="https://techterms.com/definition/yottabyt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techterms.com/definition/bit" TargetMode="External"/><Relationship Id="rId4" Type="http://schemas.openxmlformats.org/officeDocument/2006/relationships/hyperlink" Target="https://techterms.com/definition/byte" TargetMode="External"/><Relationship Id="rId5" Type="http://schemas.openxmlformats.org/officeDocument/2006/relationships/hyperlink" Target="https://techterms.com/definition/kilobyte" TargetMode="External"/><Relationship Id="rId6" Type="http://schemas.openxmlformats.org/officeDocument/2006/relationships/hyperlink" Target="https://techterms.com/definition/megabyte" TargetMode="External"/><Relationship Id="rId7" Type="http://schemas.openxmlformats.org/officeDocument/2006/relationships/hyperlink" Target="https://techterms.com/definition/gigabyte" TargetMode="External"/><Relationship Id="rId8" Type="http://schemas.openxmlformats.org/officeDocument/2006/relationships/hyperlink" Target="https://techterms.com/definition/terabyte" TargetMode="External"/><Relationship Id="rId9" Type="http://schemas.openxmlformats.org/officeDocument/2006/relationships/hyperlink" Target="https://techterms.com/definition/petabyte" TargetMode="External"/><Relationship Id="rId10" Type="http://schemas.openxmlformats.org/officeDocument/2006/relationships/hyperlink" Target="https://techterms.com/definition/exabyte"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10.svg"/><Relationship Id="rId13" Type="http://schemas.openxmlformats.org/officeDocument/2006/relationships/image" Target="../media/image12.sv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4.sv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209800"/>
            <a:ext cx="7391400" cy="1676400"/>
          </a:xfrm>
        </p:spPr>
        <p:txBody>
          <a:bodyPr>
            <a:normAutofit fontScale="90000"/>
          </a:bodyPr>
          <a:lstStyle/>
          <a:p>
            <a:pPr eaLnBrk="1" hangingPunct="1">
              <a:defRPr/>
            </a:pPr>
            <a:r>
              <a:rPr lang="en-US" altLang="en-US" sz="4500" dirty="0"/>
              <a:t>Data Governance Toolkit: </a:t>
            </a:r>
            <a:r>
              <a:rPr lang="en-US" altLang="en-US" sz="4000" b="0" dirty="0"/>
              <a:t>Not as boring as you think, and twice as helpful</a:t>
            </a:r>
          </a:p>
        </p:txBody>
      </p:sp>
      <p:sp>
        <p:nvSpPr>
          <p:cNvPr id="16387" name="Text Placeholder 10"/>
          <p:cNvSpPr txBox="1">
            <a:spLocks/>
          </p:cNvSpPr>
          <p:nvPr/>
        </p:nvSpPr>
        <p:spPr bwMode="auto">
          <a:xfrm>
            <a:off x="876300" y="42672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buFont typeface="Arial" panose="020B0604020202020204" pitchFamily="34" charset="0"/>
              <a:buNone/>
            </a:pPr>
            <a:r>
              <a:rPr lang="en-US" altLang="en-US" sz="3000" b="1" dirty="0">
                <a:solidFill>
                  <a:srgbClr val="154578"/>
                </a:solidFill>
                <a:latin typeface="Century Gothic" panose="020B0502020202020204" pitchFamily="34" charset="0"/>
              </a:rPr>
              <a:t>Bruce Bull</a:t>
            </a:r>
          </a:p>
          <a:p>
            <a:pPr eaLnBrk="1" hangingPunct="1">
              <a:spcBef>
                <a:spcPct val="20000"/>
              </a:spcBef>
              <a:buClr>
                <a:srgbClr val="ED3532"/>
              </a:buClr>
              <a:buFont typeface="Arial" panose="020B0604020202020204" pitchFamily="34" charset="0"/>
              <a:buNone/>
            </a:pPr>
            <a:r>
              <a:rPr lang="en-US" altLang="en-US" sz="3000" b="1" dirty="0">
                <a:solidFill>
                  <a:srgbClr val="154578"/>
                </a:solidFill>
                <a:latin typeface="Century Gothic" panose="020B0502020202020204" pitchFamily="34" charset="0"/>
              </a:rPr>
              <a:t>Tate Gould</a:t>
            </a:r>
          </a:p>
          <a:p>
            <a:pPr eaLnBrk="1" hangingPunct="1">
              <a:spcBef>
                <a:spcPct val="20000"/>
              </a:spcBef>
              <a:buClr>
                <a:srgbClr val="ED3532"/>
              </a:buClr>
              <a:buFont typeface="Arial" panose="020B0604020202020204" pitchFamily="34" charset="0"/>
              <a:buNone/>
            </a:pPr>
            <a:r>
              <a:rPr lang="en-US" altLang="en-US" sz="3000" b="1" dirty="0">
                <a:solidFill>
                  <a:srgbClr val="154578"/>
                </a:solidFill>
                <a:latin typeface="Century Gothic" panose="020B0502020202020204" pitchFamily="34" charset="0"/>
              </a:rPr>
              <a:t>Jeff Sellers</a:t>
            </a:r>
          </a:p>
          <a:p>
            <a:pPr eaLnBrk="1" hangingPunct="1">
              <a:spcBef>
                <a:spcPct val="20000"/>
              </a:spcBef>
              <a:buClr>
                <a:srgbClr val="ED3532"/>
              </a:buClr>
              <a:buFont typeface="Arial" panose="020B0604020202020204" pitchFamily="34" charset="0"/>
              <a:buNone/>
            </a:pPr>
            <a:endParaRPr lang="en-US" altLang="en-US" sz="3500" b="1" dirty="0">
              <a:solidFill>
                <a:srgbClr val="154578"/>
              </a:solidFill>
              <a:latin typeface="Century Gothic" panose="020B0502020202020204" pitchFamily="34" charset="0"/>
            </a:endParaRPr>
          </a:p>
        </p:txBody>
      </p:sp>
      <p:sp>
        <p:nvSpPr>
          <p:cNvPr id="6" name="Subtitle 2"/>
          <p:cNvSpPr>
            <a:spLocks noGrp="1"/>
          </p:cNvSpPr>
          <p:nvPr>
            <p:ph type="subTitle" idx="1"/>
          </p:nvPr>
        </p:nvSpPr>
        <p:spPr>
          <a:xfrm>
            <a:off x="533400" y="5943600"/>
            <a:ext cx="2590800" cy="762000"/>
          </a:xfrm>
        </p:spPr>
        <p:txBody>
          <a:bodyPr>
            <a:normAutofit fontScale="77500" lnSpcReduction="20000"/>
          </a:bodyPr>
          <a:lstStyle/>
          <a:p>
            <a:pPr eaLnBrk="1" fontAlgn="auto" hangingPunct="1">
              <a:spcAft>
                <a:spcPts val="0"/>
              </a:spcAft>
              <a:defRPr/>
            </a:pPr>
            <a:endParaRPr lang="en-US" dirty="0"/>
          </a:p>
          <a:p>
            <a:pPr eaLnBrk="1" fontAlgn="auto" hangingPunct="1">
              <a:spcAft>
                <a:spcPts val="0"/>
              </a:spcAft>
              <a:defRPr/>
            </a:pPr>
            <a:r>
              <a:rPr lang="en-US" dirty="0"/>
              <a:t>April 5,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8674" name="Picture 1" descr="Scenario 3: Data System Change. A local program calls the Data Manager requesting the Data Manager add two data elements to the state/local data system. The local programs believes the two data elements are key for local reporting and program improvement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30722" name="Picture 1" descr="Scenario 4: Data Request. An advocacy agency contacts your program to request aggregate data by county for a report. Data requested include: personnel (degrees, years experience, positions), referrals by referral sources, services planned and deliver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32770" name="Picture 1" descr="Did you find data governance issues? Stay tuned for more information and assista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ln>
            <a:miter lim="800000"/>
            <a:headEnd/>
            <a:tailEnd/>
          </a:ln>
        </p:spPr>
        <p:txBody>
          <a:bodyPr/>
          <a:lstStyle/>
          <a:p>
            <a:pPr algn="ctr" eaLnBrk="1" hangingPunct="1"/>
            <a:r>
              <a:rPr lang="en-US" altLang="en-US"/>
              <a:t>DATA GOVERNANCE TOOLKIT</a:t>
            </a:r>
          </a:p>
        </p:txBody>
      </p:sp>
      <p:pic>
        <p:nvPicPr>
          <p:cNvPr id="2" name="Picture 1" descr="Screen shot of the Data Governance Toolkit available on the DaSy website"/>
          <p:cNvPicPr>
            <a:picLocks noChangeAspect="1"/>
          </p:cNvPicPr>
          <p:nvPr/>
        </p:nvPicPr>
        <p:blipFill>
          <a:blip r:embed="rId3"/>
          <a:stretch>
            <a:fillRect/>
          </a:stretch>
        </p:blipFill>
        <p:spPr>
          <a:xfrm>
            <a:off x="457200" y="1793565"/>
            <a:ext cx="8229600" cy="4158156"/>
          </a:xfrm>
          <a:prstGeom prst="rect">
            <a:avLst/>
          </a:prstGeom>
          <a:ln w="28575" cap="rnd">
            <a:solidFill>
              <a:schemeClr val="accent1">
                <a:lumMod val="40000"/>
                <a:lumOff val="60000"/>
              </a:schemeClr>
            </a:solidFill>
          </a:ln>
          <a:effectLst>
            <a:softEdge rad="0"/>
          </a:effectLst>
          <a:scene3d>
            <a:camera prst="orthographicFront"/>
            <a:lightRig rig="threePt" dir="t"/>
          </a:scene3d>
          <a:sp3d prstMaterial="dkEdge"/>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395288" y="274638"/>
            <a:ext cx="8229600" cy="1143000"/>
          </a:xfrm>
        </p:spPr>
        <p:txBody>
          <a:bodyPr/>
          <a:lstStyle/>
          <a:p>
            <a:pPr eaLnBrk="1" hangingPunct="1"/>
            <a:r>
              <a:rPr lang="en-US" altLang="en-US"/>
              <a:t>Table of Contents</a:t>
            </a:r>
            <a:endParaRPr lang="en-US" altLang="en-US" sz="2400">
              <a:solidFill>
                <a:srgbClr val="FF0000"/>
              </a:solidFill>
            </a:endParaRPr>
          </a:p>
        </p:txBody>
      </p:sp>
      <p:sp>
        <p:nvSpPr>
          <p:cNvPr id="6" name="Content Placeholder 5"/>
          <p:cNvSpPr>
            <a:spLocks noGrp="1"/>
          </p:cNvSpPr>
          <p:nvPr>
            <p:ph sz="half" idx="1"/>
          </p:nvPr>
        </p:nvSpPr>
        <p:spPr>
          <a:xfrm>
            <a:off x="457200" y="1243013"/>
            <a:ext cx="5051425" cy="4525962"/>
          </a:xfrm>
        </p:spPr>
        <p:txBody>
          <a:bodyPr/>
          <a:lstStyle/>
          <a:p>
            <a:pPr marL="457200" indent="-457200" eaLnBrk="1" fontAlgn="auto" hangingPunct="1">
              <a:spcAft>
                <a:spcPts val="0"/>
              </a:spcAft>
              <a:buFont typeface="+mj-lt"/>
              <a:buAutoNum type="arabicPeriod"/>
              <a:defRPr/>
            </a:pPr>
            <a:r>
              <a:rPr lang="en-US" sz="2150" dirty="0">
                <a:solidFill>
                  <a:srgbClr val="002060"/>
                </a:solidFill>
              </a:rPr>
              <a:t>Introduction</a:t>
            </a:r>
          </a:p>
          <a:p>
            <a:pPr marL="457200" indent="-457200" eaLnBrk="1" fontAlgn="auto" hangingPunct="1">
              <a:spcAft>
                <a:spcPts val="0"/>
              </a:spcAft>
              <a:buFont typeface="+mj-lt"/>
              <a:buAutoNum type="arabicPeriod"/>
              <a:defRPr/>
            </a:pPr>
            <a:r>
              <a:rPr lang="en-US" sz="2150" dirty="0">
                <a:solidFill>
                  <a:srgbClr val="002060"/>
                </a:solidFill>
              </a:rPr>
              <a:t>Purpose, Structure, Process Charter </a:t>
            </a:r>
          </a:p>
          <a:p>
            <a:pPr marL="457200" indent="-457200" eaLnBrk="1" fontAlgn="auto" hangingPunct="1">
              <a:spcAft>
                <a:spcPts val="0"/>
              </a:spcAft>
              <a:buFont typeface="+mj-lt"/>
              <a:buAutoNum type="arabicPeriod"/>
              <a:defRPr/>
            </a:pPr>
            <a:r>
              <a:rPr lang="en-US" sz="2150" dirty="0">
                <a:solidFill>
                  <a:srgbClr val="002060"/>
                </a:solidFill>
              </a:rPr>
              <a:t>Data Breach Response </a:t>
            </a:r>
          </a:p>
          <a:p>
            <a:pPr marL="457200" indent="-457200" eaLnBrk="1" fontAlgn="auto" hangingPunct="1">
              <a:spcAft>
                <a:spcPts val="0"/>
              </a:spcAft>
              <a:buFont typeface="+mj-lt"/>
              <a:buAutoNum type="arabicPeriod"/>
              <a:defRPr/>
            </a:pPr>
            <a:r>
              <a:rPr lang="en-US" sz="2150" dirty="0">
                <a:solidFill>
                  <a:srgbClr val="002060"/>
                </a:solidFill>
              </a:rPr>
              <a:t>Data Security and Access</a:t>
            </a:r>
          </a:p>
          <a:p>
            <a:pPr marL="457200" indent="-457200" eaLnBrk="1" fontAlgn="auto" hangingPunct="1">
              <a:spcAft>
                <a:spcPts val="0"/>
              </a:spcAft>
              <a:buFont typeface="+mj-lt"/>
              <a:buAutoNum type="arabicPeriod"/>
              <a:defRPr/>
            </a:pPr>
            <a:r>
              <a:rPr lang="en-US" sz="2150" dirty="0">
                <a:solidFill>
                  <a:srgbClr val="002060"/>
                </a:solidFill>
              </a:rPr>
              <a:t>Data System Changes</a:t>
            </a:r>
          </a:p>
          <a:p>
            <a:pPr marL="457200" indent="-457200" eaLnBrk="1" fontAlgn="auto" hangingPunct="1">
              <a:spcAft>
                <a:spcPts val="0"/>
              </a:spcAft>
              <a:buFont typeface="+mj-lt"/>
              <a:buAutoNum type="arabicPeriod"/>
              <a:defRPr/>
            </a:pPr>
            <a:r>
              <a:rPr lang="en-US" sz="2150" dirty="0">
                <a:solidFill>
                  <a:srgbClr val="002060"/>
                </a:solidFill>
              </a:rPr>
              <a:t>Data Quality</a:t>
            </a:r>
          </a:p>
          <a:p>
            <a:pPr marL="457200" indent="-457200" eaLnBrk="1" fontAlgn="auto" hangingPunct="1">
              <a:spcAft>
                <a:spcPts val="0"/>
              </a:spcAft>
              <a:buFont typeface="+mj-lt"/>
              <a:buAutoNum type="arabicPeriod"/>
              <a:defRPr/>
            </a:pPr>
            <a:r>
              <a:rPr lang="en-US" sz="2150" dirty="0">
                <a:solidFill>
                  <a:srgbClr val="002060"/>
                </a:solidFill>
              </a:rPr>
              <a:t>Data Requests</a:t>
            </a:r>
          </a:p>
          <a:p>
            <a:pPr marL="457200" indent="-457200" eaLnBrk="1" fontAlgn="auto" hangingPunct="1">
              <a:spcAft>
                <a:spcPts val="0"/>
              </a:spcAft>
              <a:buFont typeface="+mj-lt"/>
              <a:buAutoNum type="arabicPeriod"/>
              <a:defRPr/>
            </a:pPr>
            <a:r>
              <a:rPr lang="en-US" sz="2150" dirty="0">
                <a:solidFill>
                  <a:srgbClr val="002060"/>
                </a:solidFill>
              </a:rPr>
              <a:t>Electronic Communications</a:t>
            </a:r>
          </a:p>
          <a:p>
            <a:pPr marL="457200" indent="-457200" eaLnBrk="1" fontAlgn="auto" hangingPunct="1">
              <a:spcAft>
                <a:spcPts val="0"/>
              </a:spcAft>
              <a:buFont typeface="+mj-lt"/>
              <a:buAutoNum type="arabicPeriod"/>
              <a:defRPr/>
            </a:pPr>
            <a:r>
              <a:rPr lang="en-US" sz="2150" dirty="0">
                <a:solidFill>
                  <a:srgbClr val="002060"/>
                </a:solidFill>
              </a:rPr>
              <a:t>Public Reporting</a:t>
            </a:r>
          </a:p>
          <a:p>
            <a:pPr marL="457200" indent="-457200" eaLnBrk="1" fontAlgn="auto" hangingPunct="1">
              <a:spcAft>
                <a:spcPts val="0"/>
              </a:spcAft>
              <a:buFont typeface="+mj-lt"/>
              <a:buAutoNum type="arabicPeriod"/>
              <a:defRPr/>
            </a:pPr>
            <a:r>
              <a:rPr lang="en-US" sz="2150" dirty="0">
                <a:solidFill>
                  <a:srgbClr val="002060"/>
                </a:solidFill>
              </a:rPr>
              <a:t>Resources</a:t>
            </a:r>
          </a:p>
        </p:txBody>
      </p:sp>
      <p:pic>
        <p:nvPicPr>
          <p:cNvPr id="3686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35088"/>
            <a:ext cx="35814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a:t>Overlap Between the Data Governance Toolkit and the Frameworks</a:t>
            </a:r>
          </a:p>
        </p:txBody>
      </p:sp>
      <p:pic>
        <p:nvPicPr>
          <p:cNvPr id="38917" name="Picture 22" descr="ECTA - System Framework: Vision, mission and/or purpose, legal foundations, administrative structures, leadership and performance management. DaSy Data System Framework: Data governance and management: authority and accountability, data quality, security and a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428750"/>
            <a:ext cx="8864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Screen shot of the ECTA System Frame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76100">
            <a:off x="2584450" y="4232275"/>
            <a:ext cx="19891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 descr="Screen shot of the DaSy Data Sytem Frame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32929">
            <a:off x="5483225" y="4092575"/>
            <a:ext cx="236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a:ln>
            <a:miter lim="800000"/>
            <a:headEnd/>
            <a:tailEnd/>
          </a:ln>
        </p:spPr>
        <p:txBody>
          <a:bodyPr/>
          <a:lstStyle/>
          <a:p>
            <a:pPr eaLnBrk="1" hangingPunct="1"/>
            <a:r>
              <a:rPr lang="en-US" altLang="en-US"/>
              <a:t>Each Toolkit Section Contains</a:t>
            </a:r>
          </a:p>
        </p:txBody>
      </p:sp>
      <p:graphicFrame>
        <p:nvGraphicFramePr>
          <p:cNvPr id="8" name="Diagram 7" descr="Graphic showing the contents of each toolkit section"/>
          <p:cNvGraphicFramePr/>
          <p:nvPr>
            <p:extLst>
              <p:ext uri="{D42A27DB-BD31-4B8C-83A1-F6EECF244321}">
                <p14:modId xmlns:p14="http://schemas.microsoft.com/office/powerpoint/2010/main" val="383898838"/>
              </p:ext>
            </p:extLst>
          </p:nvPr>
        </p:nvGraphicFramePr>
        <p:xfrm>
          <a:off x="76200" y="1828800"/>
          <a:ext cx="8915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descr="Connecting line between considerations and template"/>
          <p:cNvCxnSpPr>
            <a:cxnSpLocks/>
          </p:cNvCxnSpPr>
          <p:nvPr/>
        </p:nvCxnSpPr>
        <p:spPr>
          <a:xfrm>
            <a:off x="5541963" y="4876800"/>
            <a:ext cx="762000" cy="0"/>
          </a:xfrm>
          <a:prstGeom prst="line">
            <a:avLst/>
          </a:prstGeom>
          <a:ln w="88900"/>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a:ln>
            <a:miter lim="800000"/>
            <a:headEnd/>
            <a:tailEnd/>
          </a:ln>
        </p:spPr>
        <p:txBody>
          <a:bodyPr/>
          <a:lstStyle/>
          <a:p>
            <a:pPr eaLnBrk="1" hangingPunct="1"/>
            <a:r>
              <a:rPr lang="en-US" altLang="en-US"/>
              <a:t>Overview</a:t>
            </a:r>
          </a:p>
        </p:txBody>
      </p:sp>
      <p:sp>
        <p:nvSpPr>
          <p:cNvPr id="43010"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A short description of the data governance topic and how it applies to Part C and Part B 619 programs.</a:t>
            </a:r>
          </a:p>
        </p:txBody>
      </p:sp>
      <p:pic>
        <p:nvPicPr>
          <p:cNvPr id="5" name="Picture 4" descr="&quot; &quot;"/>
          <p:cNvPicPr>
            <a:picLocks noChangeAspect="1"/>
          </p:cNvPicPr>
          <p:nvPr/>
        </p:nvPicPr>
        <p:blipFill rotWithShape="1">
          <a:blip r:embed="rId4"/>
          <a:srcRect l="1" r="33333" b="33158"/>
          <a:stretch/>
        </p:blipFill>
        <p:spPr>
          <a:xfrm rot="647837">
            <a:off x="1562387" y="2834710"/>
            <a:ext cx="5403559" cy="3107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ln>
            <a:miter lim="800000"/>
            <a:headEnd/>
            <a:tailEnd/>
          </a:ln>
        </p:spPr>
        <p:txBody>
          <a:bodyPr/>
          <a:lstStyle/>
          <a:p>
            <a:pPr eaLnBrk="1" hangingPunct="1"/>
            <a:r>
              <a:rPr lang="en-US" altLang="en-US"/>
              <a:t>Considerations</a:t>
            </a:r>
          </a:p>
        </p:txBody>
      </p:sp>
      <p:sp>
        <p:nvSpPr>
          <p:cNvPr id="45058"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Questions to help programs draft policies and procedures for the topic</a:t>
            </a:r>
          </a:p>
        </p:txBody>
      </p:sp>
      <p:pic>
        <p:nvPicPr>
          <p:cNvPr id="7" name="Picture 6" descr="&quot; &quot;"/>
          <p:cNvPicPr>
            <a:picLocks noChangeAspect="1"/>
          </p:cNvPicPr>
          <p:nvPr/>
        </p:nvPicPr>
        <p:blipFill rotWithShape="1">
          <a:blip r:embed="rId4"/>
          <a:srcRect r="45418" b="6501"/>
          <a:stretch/>
        </p:blipFill>
        <p:spPr>
          <a:xfrm>
            <a:off x="914400" y="2743072"/>
            <a:ext cx="4538663" cy="3767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quot; &quot;"/>
          <p:cNvPicPr>
            <a:picLocks noChangeAspect="1"/>
          </p:cNvPicPr>
          <p:nvPr/>
        </p:nvPicPr>
        <p:blipFill rotWithShape="1">
          <a:blip r:embed="rId5"/>
          <a:srcRect r="34166" b="31609"/>
          <a:stretch/>
        </p:blipFill>
        <p:spPr>
          <a:xfrm>
            <a:off x="2667000" y="3099124"/>
            <a:ext cx="6019800" cy="1983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ln>
            <a:miter lim="800000"/>
            <a:headEnd/>
            <a:tailEnd/>
          </a:ln>
        </p:spPr>
        <p:txBody>
          <a:bodyPr/>
          <a:lstStyle/>
          <a:p>
            <a:pPr eaLnBrk="1" hangingPunct="1"/>
            <a:r>
              <a:rPr lang="en-US" altLang="en-US"/>
              <a:t>Template</a:t>
            </a:r>
          </a:p>
        </p:txBody>
      </p:sp>
      <p:sp>
        <p:nvSpPr>
          <p:cNvPr id="47107" name="Content Placeholder 1"/>
          <p:cNvSpPr>
            <a:spLocks noGrp="1"/>
          </p:cNvSpPr>
          <p:nvPr>
            <p:ph idx="4294967295"/>
          </p:nvPr>
        </p:nvSpPr>
        <p:spPr bwMode="auto">
          <a:xfrm>
            <a:off x="457200" y="1600200"/>
            <a:ext cx="83820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1200"/>
              </a:spcAft>
              <a:buFontTx/>
              <a:buBlip>
                <a:blip r:embed="rId3"/>
              </a:buBlip>
            </a:pPr>
            <a:r>
              <a:rPr lang="en-US" altLang="en-US">
                <a:solidFill>
                  <a:srgbClr val="154578"/>
                </a:solidFill>
              </a:rPr>
              <a:t>An editable and prepopulated template with language to expedite writing topical policies and procedures. </a:t>
            </a:r>
          </a:p>
        </p:txBody>
      </p:sp>
      <p:pic>
        <p:nvPicPr>
          <p:cNvPr id="5" name="Picture 4" descr="&quot; &quot;"/>
          <p:cNvPicPr>
            <a:picLocks noChangeAspect="1"/>
          </p:cNvPicPr>
          <p:nvPr/>
        </p:nvPicPr>
        <p:blipFill rotWithShape="1">
          <a:blip r:embed="rId4"/>
          <a:srcRect r="11379" b="1080"/>
          <a:stretch/>
        </p:blipFill>
        <p:spPr>
          <a:xfrm rot="632485">
            <a:off x="1390103" y="2874767"/>
            <a:ext cx="6072052" cy="3261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Big Data Factoids</a:t>
            </a:r>
          </a:p>
        </p:txBody>
      </p:sp>
      <p:sp>
        <p:nvSpPr>
          <p:cNvPr id="5" name="Speech Bubble: Rectangle with Corners Rounded 4"/>
          <p:cNvSpPr/>
          <p:nvPr/>
        </p:nvSpPr>
        <p:spPr>
          <a:xfrm>
            <a:off x="6019800" y="427038"/>
            <a:ext cx="24384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Making it?  Govern it.</a:t>
            </a:r>
          </a:p>
        </p:txBody>
      </p:sp>
      <p:sp>
        <p:nvSpPr>
          <p:cNvPr id="2" name="Content Placeholder 1"/>
          <p:cNvSpPr>
            <a:spLocks noGrp="1"/>
          </p:cNvSpPr>
          <p:nvPr>
            <p:ph idx="1"/>
          </p:nvPr>
        </p:nvSpPr>
        <p:spPr/>
        <p:txBody>
          <a:bodyPr/>
          <a:lstStyle/>
          <a:p>
            <a:r>
              <a:rPr lang="en-US" sz="3200" dirty="0"/>
              <a:t>Every 2 days we create 2.5 quintillion bytes of data—as much as we did from the beginning of time until 2003. </a:t>
            </a:r>
            <a:r>
              <a:rPr lang="en-US" sz="2400" dirty="0"/>
              <a:t>(IBM) </a:t>
            </a:r>
          </a:p>
          <a:p>
            <a:r>
              <a:rPr lang="en-US" sz="3200" dirty="0"/>
              <a:t>Over 90% of all the data in the world was created in the past 2 years.  </a:t>
            </a:r>
            <a:r>
              <a:rPr lang="en-US" sz="2400" dirty="0"/>
              <a:t>(MS, IBM)</a:t>
            </a:r>
          </a:p>
          <a:p>
            <a:r>
              <a:rPr lang="en-US" sz="3200" dirty="0"/>
              <a:t>In 2015, 32 states introduced data/security breach bills. </a:t>
            </a:r>
            <a:r>
              <a:rPr lang="en-US" sz="1400" dirty="0"/>
              <a:t>(</a:t>
            </a:r>
            <a:r>
              <a:rPr lang="en-US" sz="1400" u="sng" dirty="0"/>
              <a:t>www.ncsl.org/research/telecommunications-and-information-technology/2015-security-breach-legislation.aspx</a:t>
            </a:r>
            <a:r>
              <a:rPr lang="en-US" sz="1400" dirty="0"/>
              <a:t>)</a:t>
            </a:r>
            <a:endParaRPr lang="en-US" sz="3200" dirty="0"/>
          </a:p>
        </p:txBody>
      </p:sp>
    </p:spTree>
    <p:extLst>
      <p:ext uri="{BB962C8B-B14F-4D97-AF65-F5344CB8AC3E}">
        <p14:creationId xmlns:p14="http://schemas.microsoft.com/office/powerpoint/2010/main" val="291787685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a:ln>
            <a:miter lim="800000"/>
            <a:headEnd/>
            <a:tailEnd/>
          </a:ln>
        </p:spPr>
        <p:txBody>
          <a:bodyPr/>
          <a:lstStyle/>
          <a:p>
            <a:pPr eaLnBrk="1" hangingPunct="1"/>
            <a:r>
              <a:rPr lang="en-US" altLang="en-US"/>
              <a:t>What is Data Governance?</a:t>
            </a:r>
          </a:p>
        </p:txBody>
      </p:sp>
      <p:sp>
        <p:nvSpPr>
          <p:cNvPr id="49154"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spcAft>
                <a:spcPts val="1200"/>
              </a:spcAft>
              <a:buFontTx/>
              <a:buBlip>
                <a:blip r:embed="rId3"/>
              </a:buBlip>
            </a:pPr>
            <a:r>
              <a:rPr lang="en-US" altLang="en-US" sz="3400"/>
              <a:t>Management of </a:t>
            </a:r>
            <a:r>
              <a:rPr lang="en-US" altLang="en-US" sz="3400" b="1"/>
              <a:t>availability, usability, integrity, quality, and security of data</a:t>
            </a:r>
            <a:r>
              <a:rPr lang="en-US" altLang="en-US" sz="3400"/>
              <a:t> </a:t>
            </a:r>
          </a:p>
          <a:p>
            <a:pPr eaLnBrk="1" hangingPunct="1">
              <a:spcBef>
                <a:spcPts val="600"/>
              </a:spcBef>
              <a:spcAft>
                <a:spcPts val="1200"/>
              </a:spcAft>
              <a:buFontTx/>
              <a:buBlip>
                <a:blip r:embed="rId3"/>
              </a:buBlip>
            </a:pPr>
            <a:r>
              <a:rPr lang="en-US" altLang="en-US" sz="3400"/>
              <a:t> </a:t>
            </a:r>
            <a:r>
              <a:rPr lang="en-US" altLang="en-US" sz="3400" b="1"/>
              <a:t>Organizational process and a structure</a:t>
            </a:r>
          </a:p>
          <a:p>
            <a:pPr eaLnBrk="1" hangingPunct="1">
              <a:spcBef>
                <a:spcPts val="600"/>
              </a:spcBef>
              <a:spcAft>
                <a:spcPts val="1200"/>
              </a:spcAft>
              <a:buFontTx/>
              <a:buBlip>
                <a:blip r:embed="rId3"/>
              </a:buBlip>
            </a:pPr>
            <a:r>
              <a:rPr lang="en-US" altLang="en-US" sz="3400"/>
              <a:t> Establishes </a:t>
            </a:r>
            <a:r>
              <a:rPr lang="en-US" altLang="en-US" sz="3400" b="1"/>
              <a:t>responsibility</a:t>
            </a:r>
            <a:r>
              <a:rPr lang="en-US" altLang="en-US" sz="3400"/>
              <a:t> </a:t>
            </a:r>
          </a:p>
          <a:p>
            <a:pPr eaLnBrk="1" hangingPunct="1">
              <a:spcBef>
                <a:spcPts val="600"/>
              </a:spcBef>
              <a:spcAft>
                <a:spcPts val="1200"/>
              </a:spcAft>
              <a:buFontTx/>
              <a:buBlip>
                <a:blip r:embed="rId3"/>
              </a:buBlip>
            </a:pPr>
            <a:r>
              <a:rPr lang="en-US" altLang="en-US" sz="3400"/>
              <a:t> Creation and enforcement of </a:t>
            </a:r>
            <a:r>
              <a:rPr lang="en-US" altLang="en-US" sz="3400" b="1"/>
              <a:t>policies, roles, responsibilities, and procedures</a:t>
            </a:r>
            <a:endParaRPr lang="en-US" altLang="en-US" sz="3400"/>
          </a:p>
        </p:txBody>
      </p:sp>
      <p:sp>
        <p:nvSpPr>
          <p:cNvPr id="49156" name="TextBox 7"/>
          <p:cNvSpPr txBox="1">
            <a:spLocks noChangeArrowheads="1"/>
          </p:cNvSpPr>
          <p:nvPr/>
        </p:nvSpPr>
        <p:spPr bwMode="auto">
          <a:xfrm>
            <a:off x="6324600" y="54610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i="1"/>
              <a:t>- DaSy Glossary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ln>
            <a:miter lim="800000"/>
            <a:headEnd/>
            <a:tailEnd/>
          </a:ln>
        </p:spPr>
        <p:txBody>
          <a:bodyPr/>
          <a:lstStyle/>
          <a:p>
            <a:pPr eaLnBrk="1" hangingPunct="1"/>
            <a:r>
              <a:rPr lang="en-US" altLang="en-US" sz="3000"/>
              <a:t>Why Focus on </a:t>
            </a:r>
            <a:r>
              <a:rPr lang="en-US" altLang="en-US" sz="3000">
                <a:solidFill>
                  <a:srgbClr val="FF0000"/>
                </a:solidFill>
              </a:rPr>
              <a:t>Formal</a:t>
            </a:r>
            <a:r>
              <a:rPr lang="en-US" altLang="en-US" sz="3000"/>
              <a:t> Data Governance?</a:t>
            </a:r>
          </a:p>
        </p:txBody>
      </p:sp>
      <p:pic>
        <p:nvPicPr>
          <p:cNvPr id="5" name="Content Placeholder 5" descr="&quot; &quot;"/>
          <p:cNvPicPr>
            <a:picLocks noGrp="1" noChangeAspect="1"/>
          </p:cNvPicPr>
          <p:nvPr>
            <p:ph idx="1"/>
          </p:nvPr>
        </p:nvPicPr>
        <p:blipFill>
          <a:blip r:embed="rId3"/>
          <a:stretch>
            <a:fillRect/>
          </a:stretch>
        </p:blipFill>
        <p:spPr>
          <a:xfrm rot="10800000">
            <a:off x="1090337" y="1600199"/>
            <a:ext cx="6506714" cy="4343400"/>
          </a:xfrm>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185738" y="457200"/>
            <a:ext cx="2916237" cy="2711450"/>
          </a:xfrm>
        </p:spPr>
        <p:txBody>
          <a:bodyPr/>
          <a:lstStyle/>
          <a:p>
            <a:pPr eaLnBrk="1" hangingPunct="1"/>
            <a:r>
              <a:rPr lang="en-US" altLang="en-US" sz="3600"/>
              <a:t>. . . because this won’t happen. </a:t>
            </a:r>
          </a:p>
        </p:txBody>
      </p:sp>
      <p:pic>
        <p:nvPicPr>
          <p:cNvPr id="53253" name="Content Placeholder 8" descr="Cartoon with a lady pointing to a computer and saying &quot;A hacker broke into our computer and, in an act of random kindness, organized our student file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48006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ChangeArrowheads="1"/>
          </p:cNvSpPr>
          <p:nvPr/>
        </p:nvSpPr>
        <p:spPr bwMode="auto">
          <a:xfrm>
            <a:off x="385763" y="390525"/>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a:solidFill>
                  <a:srgbClr val="FF0000"/>
                </a:solidFill>
              </a:rPr>
              <a:t>Formal</a:t>
            </a:r>
            <a:r>
              <a:rPr lang="en-US" altLang="en-US" sz="2800">
                <a:solidFill>
                  <a:srgbClr val="154578"/>
                </a:solidFill>
              </a:rPr>
              <a:t> Data Governance</a:t>
            </a:r>
          </a:p>
        </p:txBody>
      </p:sp>
      <p:sp>
        <p:nvSpPr>
          <p:cNvPr id="55298" name="Content Placeholder 5"/>
          <p:cNvSpPr>
            <a:spLocks noGrp="1"/>
          </p:cNvSpPr>
          <p:nvPr>
            <p:ph sz="half" idx="1"/>
          </p:nvPr>
        </p:nvSpPr>
        <p:spPr bwMode="auto">
          <a:xfrm>
            <a:off x="381000" y="960438"/>
            <a:ext cx="4043363" cy="505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400"/>
              <a:t>Data use consistent with purpose and vision</a:t>
            </a:r>
          </a:p>
          <a:p>
            <a:pPr eaLnBrk="1" hangingPunct="1">
              <a:buFont typeface="Arial" panose="020B0604020202020204" pitchFamily="34" charset="0"/>
              <a:buChar char="•"/>
            </a:pPr>
            <a:r>
              <a:rPr lang="en-US" altLang="en-US" sz="2400"/>
              <a:t>Increases </a:t>
            </a:r>
          </a:p>
          <a:p>
            <a:pPr lvl="1" eaLnBrk="1" hangingPunct="1"/>
            <a:r>
              <a:rPr lang="en-US" altLang="en-US" sz="2000"/>
              <a:t>probability of effective data practices</a:t>
            </a:r>
          </a:p>
          <a:p>
            <a:pPr lvl="1" eaLnBrk="1" hangingPunct="1"/>
            <a:r>
              <a:rPr lang="en-US" altLang="en-US" sz="2000"/>
              <a:t>data security</a:t>
            </a:r>
          </a:p>
          <a:p>
            <a:pPr lvl="1" eaLnBrk="1" hangingPunct="1"/>
            <a:r>
              <a:rPr lang="en-US" altLang="en-US" sz="2000"/>
              <a:t>confidence in data and associated processes </a:t>
            </a:r>
          </a:p>
          <a:p>
            <a:pPr eaLnBrk="1" hangingPunct="1">
              <a:buFont typeface="Arial" panose="020B0604020202020204" pitchFamily="34" charset="0"/>
              <a:buChar char="•"/>
            </a:pPr>
            <a:r>
              <a:rPr lang="en-US" altLang="en-US" sz="2400"/>
              <a:t>Supports</a:t>
            </a:r>
          </a:p>
          <a:p>
            <a:pPr lvl="1" eaLnBrk="1" hangingPunct="1"/>
            <a:r>
              <a:rPr lang="en-US" altLang="en-US" sz="2000"/>
              <a:t>Data integration</a:t>
            </a:r>
          </a:p>
          <a:p>
            <a:pPr lvl="1" eaLnBrk="1" hangingPunct="1"/>
            <a:r>
              <a:rPr lang="en-US" altLang="en-US" sz="2000"/>
              <a:t>Improved data efficiency </a:t>
            </a:r>
          </a:p>
        </p:txBody>
      </p:sp>
      <p:sp>
        <p:nvSpPr>
          <p:cNvPr id="55301" name="Rectangle 4"/>
          <p:cNvSpPr>
            <a:spLocks noChangeArrowheads="1"/>
          </p:cNvSpPr>
          <p:nvPr/>
        </p:nvSpPr>
        <p:spPr bwMode="auto">
          <a:xfrm>
            <a:off x="4668838" y="390525"/>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ED3532"/>
              </a:buClr>
            </a:pPr>
            <a:r>
              <a:rPr lang="en-US" altLang="en-US" sz="2800">
                <a:solidFill>
                  <a:srgbClr val="FF0000"/>
                </a:solidFill>
              </a:rPr>
              <a:t>In</a:t>
            </a:r>
            <a:r>
              <a:rPr lang="en-US" altLang="en-US" sz="2800">
                <a:solidFill>
                  <a:srgbClr val="154578"/>
                </a:solidFill>
              </a:rPr>
              <a:t>formal Data Governance</a:t>
            </a:r>
          </a:p>
        </p:txBody>
      </p:sp>
      <p:sp>
        <p:nvSpPr>
          <p:cNvPr id="55299" name="Content Placeholder 6"/>
          <p:cNvSpPr>
            <a:spLocks noGrp="1"/>
          </p:cNvSpPr>
          <p:nvPr>
            <p:ph sz="half" idx="2"/>
          </p:nvPr>
        </p:nvSpPr>
        <p:spPr bwMode="auto">
          <a:xfrm>
            <a:off x="4668838" y="960438"/>
            <a:ext cx="4191000" cy="5059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400"/>
              <a:t>Questionable data quality, security, and usefulness </a:t>
            </a:r>
          </a:p>
          <a:p>
            <a:pPr eaLnBrk="1" hangingPunct="1">
              <a:buFont typeface="Arial" panose="020B0604020202020204" pitchFamily="34" charset="0"/>
              <a:buChar char="•"/>
            </a:pPr>
            <a:r>
              <a:rPr lang="en-US" altLang="en-US" sz="2400"/>
              <a:t>Difficulty managing data and processes</a:t>
            </a:r>
          </a:p>
          <a:p>
            <a:pPr eaLnBrk="1" hangingPunct="1">
              <a:buFont typeface="Arial" panose="020B0604020202020204" pitchFamily="34" charset="0"/>
              <a:buChar char="•"/>
            </a:pPr>
            <a:r>
              <a:rPr lang="en-US" altLang="en-US" sz="2400"/>
              <a:t>Unclear data roles and responsibilities of staff (internal and external)</a:t>
            </a:r>
          </a:p>
          <a:p>
            <a:pPr eaLnBrk="1" hangingPunct="1">
              <a:buFont typeface="Arial" panose="020B0604020202020204" pitchFamily="34" charset="0"/>
              <a:buChar char="•"/>
            </a:pPr>
            <a:r>
              <a:rPr lang="en-US" altLang="en-US" sz="2400"/>
              <a:t>Inappropriate data sharing</a:t>
            </a:r>
          </a:p>
          <a:p>
            <a:pPr eaLnBrk="1" hangingPunct="1">
              <a:buFont typeface="Arial" panose="020B0604020202020204" pitchFamily="34" charset="0"/>
              <a:buChar char="•"/>
            </a:pPr>
            <a:r>
              <a:rPr lang="en-US" altLang="en-US" sz="2400"/>
              <a:t>Unprepared for data integration opportunities</a:t>
            </a:r>
          </a:p>
          <a:p>
            <a:pPr eaLnBrk="1" hangingPunct="1">
              <a:buFont typeface="Arial" panose="020B0604020202020204" pitchFamily="34" charset="0"/>
              <a:buChar char="•"/>
            </a:pPr>
            <a:r>
              <a:rPr lang="en-US" altLang="en-US" sz="2400"/>
              <a:t>Increased risks with staff turnover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4"/>
          <p:cNvSpPr>
            <a:spLocks noGrp="1"/>
          </p:cNvSpPr>
          <p:nvPr>
            <p:ph type="title"/>
          </p:nvPr>
        </p:nvSpPr>
        <p:spPr>
          <a:ln>
            <a:miter lim="800000"/>
            <a:headEnd/>
            <a:tailEnd/>
          </a:ln>
        </p:spPr>
        <p:txBody>
          <a:bodyPr/>
          <a:lstStyle/>
          <a:p>
            <a:pPr eaLnBrk="1" hangingPunct="1"/>
            <a:r>
              <a:rPr lang="en-US" altLang="en-US" sz="2900"/>
              <a:t>Toolkit Documents and Supports Formal Data Governance with Creation of Polices</a:t>
            </a:r>
          </a:p>
        </p:txBody>
      </p:sp>
      <p:sp>
        <p:nvSpPr>
          <p:cNvPr id="57346"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Policies, and Procedures to support the policies, are at the center of data governance and management</a:t>
            </a:r>
          </a:p>
        </p:txBody>
      </p:sp>
      <p:pic>
        <p:nvPicPr>
          <p:cNvPr id="57348"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50736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ln>
            <a:miter lim="800000"/>
            <a:headEnd/>
            <a:tailEnd/>
          </a:ln>
        </p:spPr>
        <p:txBody>
          <a:bodyPr/>
          <a:lstStyle/>
          <a:p>
            <a:pPr eaLnBrk="1" hangingPunct="1"/>
            <a:r>
              <a:rPr lang="en-US" altLang="en-US"/>
              <a:t>Data Governance P&amp;Ps Support:</a:t>
            </a:r>
          </a:p>
        </p:txBody>
      </p:sp>
      <p:sp>
        <p:nvSpPr>
          <p:cNvPr id="59395" name="Content Placeholder 2"/>
          <p:cNvSpPr>
            <a:spLocks noGrp="1"/>
          </p:cNvSpPr>
          <p:nvPr>
            <p:ph idx="1"/>
          </p:nvPr>
        </p:nvSpPr>
        <p:spPr bwMode="auto">
          <a:xfrm>
            <a:off x="457200" y="1600200"/>
            <a:ext cx="4800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a:t>Common data understanding and consensus </a:t>
            </a:r>
          </a:p>
          <a:p>
            <a:pPr eaLnBrk="1" hangingPunct="1">
              <a:buFontTx/>
              <a:buBlip>
                <a:blip r:embed="rId3"/>
              </a:buBlip>
            </a:pPr>
            <a:r>
              <a:rPr lang="en-US" altLang="en-US"/>
              <a:t>Consistent practices</a:t>
            </a:r>
          </a:p>
          <a:p>
            <a:pPr eaLnBrk="1" hangingPunct="1">
              <a:buFontTx/>
              <a:buBlip>
                <a:blip r:embed="rId3"/>
              </a:buBlip>
            </a:pPr>
            <a:r>
              <a:rPr lang="en-US" altLang="en-US"/>
              <a:t>Record historical processes</a:t>
            </a:r>
          </a:p>
          <a:p>
            <a:pPr eaLnBrk="1" hangingPunct="1">
              <a:buFontTx/>
              <a:buBlip>
                <a:blip r:embed="rId3"/>
              </a:buBlip>
            </a:pPr>
            <a:r>
              <a:rPr lang="en-US" altLang="en-US"/>
              <a:t>Defined work</a:t>
            </a:r>
          </a:p>
          <a:p>
            <a:pPr eaLnBrk="1" hangingPunct="1">
              <a:buFontTx/>
              <a:buBlip>
                <a:blip r:embed="rId3"/>
              </a:buBlip>
            </a:pPr>
            <a:r>
              <a:rPr lang="en-US" altLang="en-US"/>
              <a:t>Increased productivity</a:t>
            </a:r>
          </a:p>
          <a:p>
            <a:pPr eaLnBrk="1" hangingPunct="1">
              <a:buFontTx/>
              <a:buBlip>
                <a:blip r:embed="rId3"/>
              </a:buBlip>
            </a:pPr>
            <a:r>
              <a:rPr lang="en-US" altLang="en-US"/>
              <a:t>A standard for evaluation</a:t>
            </a:r>
          </a:p>
          <a:p>
            <a:pPr eaLnBrk="1" hangingPunct="1">
              <a:buFontTx/>
              <a:buBlip>
                <a:blip r:embed="rId3"/>
              </a:buBlip>
            </a:pPr>
            <a:r>
              <a:rPr lang="en-US" altLang="en-US"/>
              <a:t>“The Lottery” scenario (staff turnover)</a:t>
            </a:r>
          </a:p>
        </p:txBody>
      </p:sp>
      <p:pic>
        <p:nvPicPr>
          <p:cNvPr id="59396" name="Picture 2" descr="Image result for confusion cl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85913"/>
            <a:ext cx="3200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19100" y="304800"/>
            <a:ext cx="8305800" cy="1143000"/>
          </a:xfrm>
          <a:ln>
            <a:miter lim="800000"/>
            <a:headEnd/>
            <a:tailEnd/>
          </a:ln>
        </p:spPr>
        <p:txBody>
          <a:bodyPr/>
          <a:lstStyle/>
          <a:p>
            <a:pPr eaLnBrk="1" hangingPunct="1"/>
            <a:r>
              <a:rPr lang="en-US" altLang="en-US" sz="4000"/>
              <a:t>Data Governance Familiarity Poll</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1638962"/>
            <a:ext cx="3390900" cy="2413662"/>
          </a:xfrm>
          <a:prstGeom prst="rect">
            <a:avLst/>
          </a:prstGeom>
          <a:effectLst>
            <a:reflection blurRad="6350" stA="50000" endA="295" endPos="92000" dist="1016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a:ln>
            <a:miter lim="800000"/>
            <a:headEnd/>
            <a:tailEnd/>
          </a:ln>
        </p:spPr>
        <p:txBody>
          <a:bodyPr/>
          <a:lstStyle/>
          <a:p>
            <a:pPr algn="ctr" eaLnBrk="1" hangingPunct="1"/>
            <a:r>
              <a:rPr lang="en-US" altLang="en-US"/>
              <a:t>TOOLKIT ONLINE DEMO</a:t>
            </a:r>
          </a:p>
        </p:txBody>
      </p:sp>
      <p:pic>
        <p:nvPicPr>
          <p:cNvPr id="63490" name="Content Placeholder 6" descr="&quot; &quot;">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52700" y="1600200"/>
            <a:ext cx="4038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ECTA Cent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6327775"/>
            <a:ext cx="20574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IDC: IDEA Data Center"/>
          <p:cNvPicPr>
            <a:picLocks noChangeAspect="1" noChangeArrowheads="1"/>
          </p:cNvPicPr>
          <p:nvPr/>
        </p:nvPicPr>
        <p:blipFill>
          <a:blip r:embed="rId6">
            <a:extLst>
              <a:ext uri="{28A0092B-C50C-407E-A947-70E740481C1C}">
                <a14:useLocalDpi xmlns:a14="http://schemas.microsoft.com/office/drawing/2010/main" val="0"/>
              </a:ext>
            </a:extLst>
          </a:blip>
          <a:srcRect l="12170" t="35779" r="12749" b="43137"/>
          <a:stretch>
            <a:fillRect/>
          </a:stretch>
        </p:blipFill>
        <p:spPr bwMode="auto">
          <a:xfrm>
            <a:off x="5638800" y="6265863"/>
            <a:ext cx="1828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ln>
            <a:miter lim="800000"/>
            <a:headEnd/>
            <a:tailEnd/>
          </a:ln>
        </p:spPr>
        <p:txBody>
          <a:bodyPr/>
          <a:lstStyle/>
          <a:p>
            <a:pPr algn="ctr" eaLnBrk="1" hangingPunct="1"/>
            <a:r>
              <a:rPr lang="en-US" altLang="en-US"/>
              <a:t>DATA GOVERNANCE TOOLKIT</a:t>
            </a:r>
          </a:p>
        </p:txBody>
      </p:sp>
      <p:pic>
        <p:nvPicPr>
          <p:cNvPr id="65539" name="Picture 1" descr="Screen shot of the Data Goverance Toolkit available on the DaSy websi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676400"/>
            <a:ext cx="810577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a:ln>
            <a:miter lim="800000"/>
            <a:headEnd/>
            <a:tailEnd/>
          </a:ln>
        </p:spPr>
        <p:txBody>
          <a:bodyPr/>
          <a:lstStyle/>
          <a:p>
            <a:pPr eaLnBrk="1" hangingPunct="1"/>
            <a:r>
              <a:rPr lang="en-US" altLang="en-US"/>
              <a:t>How YOU can Help US*</a:t>
            </a:r>
          </a:p>
        </p:txBody>
      </p:sp>
      <p:sp>
        <p:nvSpPr>
          <p:cNvPr id="67586" name="Content Placeholder 1"/>
          <p:cNvSpPr>
            <a:spLocks noGrp="1"/>
          </p:cNvSpPr>
          <p:nvPr>
            <p:ph idx="1"/>
          </p:nvPr>
        </p:nvSpPr>
        <p:spPr bwMode="auto">
          <a:xfrm>
            <a:off x="457200" y="1676400"/>
            <a:ext cx="8229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sz="3200"/>
              <a:t>Your feedback on content—especially considerations and template</a:t>
            </a:r>
          </a:p>
          <a:p>
            <a:pPr eaLnBrk="1" hangingPunct="1">
              <a:buFontTx/>
              <a:buBlip>
                <a:blip r:embed="rId3"/>
              </a:buBlip>
            </a:pPr>
            <a:r>
              <a:rPr lang="en-US" altLang="en-US" sz="3200"/>
              <a:t>Your state policy examples we can share with other states</a:t>
            </a:r>
          </a:p>
        </p:txBody>
      </p:sp>
      <p:sp>
        <p:nvSpPr>
          <p:cNvPr id="67589" name="TextBox 5"/>
          <p:cNvSpPr txBox="1">
            <a:spLocks noChangeArrowheads="1"/>
          </p:cNvSpPr>
          <p:nvPr/>
        </p:nvSpPr>
        <p:spPr bwMode="auto">
          <a:xfrm>
            <a:off x="762000" y="41910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Calibri" panose="020F0502020204030204" pitchFamily="34" charset="0"/>
              <a:buChar char="*"/>
            </a:pPr>
            <a:r>
              <a:rPr lang="en-US" altLang="en-US" sz="2000"/>
              <a:t>Especially if you are a “do it yourself” state.  Let us know how it went, what to improve.</a:t>
            </a:r>
            <a:endParaRPr lang="en-US" altLang="en-US"/>
          </a:p>
        </p:txBody>
      </p:sp>
      <p:pic>
        <p:nvPicPr>
          <p:cNvPr id="67588" name="Picture 4"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52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normAutofit/>
          </a:bodyPr>
          <a:lstStyle/>
          <a:p>
            <a:r>
              <a:rPr lang="en-US" dirty="0"/>
              <a:t>Data Storage is Cheap</a:t>
            </a:r>
          </a:p>
        </p:txBody>
      </p:sp>
      <p:sp>
        <p:nvSpPr>
          <p:cNvPr id="12" name="Speech Bubble: Rectangle with Corners Rounded 11"/>
          <p:cNvSpPr/>
          <p:nvPr/>
        </p:nvSpPr>
        <p:spPr>
          <a:xfrm>
            <a:off x="6019799" y="427038"/>
            <a:ext cx="2438401"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Saving it?  Govern it.</a:t>
            </a:r>
          </a:p>
        </p:txBody>
      </p:sp>
      <p:pic>
        <p:nvPicPr>
          <p:cNvPr id="14" name="Picture 13" descr="Line chart showing how the cost of hard drive storage cost per gigabyte has declined between 1980 and 2005."/>
          <p:cNvPicPr>
            <a:picLocks noChangeAspect="1"/>
          </p:cNvPicPr>
          <p:nvPr/>
        </p:nvPicPr>
        <p:blipFill>
          <a:blip r:embed="rId3"/>
          <a:stretch>
            <a:fillRect/>
          </a:stretch>
        </p:blipFill>
        <p:spPr>
          <a:xfrm>
            <a:off x="76200" y="1444251"/>
            <a:ext cx="4038600" cy="3021889"/>
          </a:xfrm>
          <a:prstGeom prst="rect">
            <a:avLst/>
          </a:prstGeom>
          <a:effectLst>
            <a:outerShdw blurRad="50800" dist="38100" dir="5400000" algn="t" rotWithShape="0">
              <a:prstClr val="black">
                <a:alpha val="40000"/>
              </a:prstClr>
            </a:outerShdw>
          </a:effectLst>
        </p:spPr>
      </p:pic>
      <p:pic>
        <p:nvPicPr>
          <p:cNvPr id="10" name="Picture 9" descr="Line chart showing how the cost of data storage has declined between 2010 and 2016."/>
          <p:cNvPicPr>
            <a:picLocks noChangeAspect="1"/>
          </p:cNvPicPr>
          <p:nvPr/>
        </p:nvPicPr>
        <p:blipFill>
          <a:blip r:embed="rId4"/>
          <a:stretch>
            <a:fillRect/>
          </a:stretch>
        </p:blipFill>
        <p:spPr>
          <a:xfrm>
            <a:off x="3886201" y="2286000"/>
            <a:ext cx="5181599" cy="3352800"/>
          </a:xfrm>
          <a:prstGeom prst="rect">
            <a:avLst/>
          </a:prstGeom>
          <a:effectLst>
            <a:outerShdw blurRad="50800" dist="38100" dir="5400000" algn="t" rotWithShape="0">
              <a:prstClr val="black">
                <a:alpha val="40000"/>
              </a:prstClr>
            </a:outerShdw>
          </a:effectLst>
        </p:spPr>
      </p:pic>
      <p:sp>
        <p:nvSpPr>
          <p:cNvPr id="8" name="Rectangle 7"/>
          <p:cNvSpPr/>
          <p:nvPr/>
        </p:nvSpPr>
        <p:spPr>
          <a:xfrm>
            <a:off x="609600" y="5410200"/>
            <a:ext cx="2854628" cy="338554"/>
          </a:xfrm>
          <a:prstGeom prst="rect">
            <a:avLst/>
          </a:prstGeom>
        </p:spPr>
        <p:txBody>
          <a:bodyPr wrap="none">
            <a:spAutoFit/>
          </a:bodyPr>
          <a:lstStyle/>
          <a:p>
            <a:r>
              <a:rPr lang="en-US" sz="1600" dirty="0"/>
              <a:t>Source</a:t>
            </a:r>
            <a:r>
              <a:rPr lang="en-US" sz="1600" i="1" dirty="0"/>
              <a:t>:  www.statisticbrain.com</a:t>
            </a:r>
          </a:p>
        </p:txBody>
      </p:sp>
    </p:spTree>
    <p:extLst>
      <p:ext uri="{BB962C8B-B14F-4D97-AF65-F5344CB8AC3E}">
        <p14:creationId xmlns:p14="http://schemas.microsoft.com/office/powerpoint/2010/main" val="197409166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ln>
            <a:miter lim="800000"/>
            <a:headEnd/>
            <a:tailEnd/>
          </a:ln>
        </p:spPr>
        <p:txBody>
          <a:bodyPr/>
          <a:lstStyle/>
          <a:p>
            <a:pPr eaLnBrk="1" hangingPunct="1"/>
            <a:r>
              <a:rPr lang="en-US" altLang="en-US"/>
              <a:t>Continuum of Data Governance TA</a:t>
            </a:r>
          </a:p>
        </p:txBody>
      </p:sp>
      <p:graphicFrame>
        <p:nvGraphicFramePr>
          <p:cNvPr id="5" name="Content Placeholder 4" descr="Graphic showing the continuum of data governance technical assistace."/>
          <p:cNvGraphicFramePr>
            <a:graphicFrameLocks noGrp="1"/>
          </p:cNvGraphicFramePr>
          <p:nvPr>
            <p:ph idx="1"/>
            <p:extLst>
              <p:ext uri="{D42A27DB-BD31-4B8C-83A1-F6EECF244321}">
                <p14:modId xmlns:p14="http://schemas.microsoft.com/office/powerpoint/2010/main" val="1659352301"/>
              </p:ext>
            </p:extLst>
          </p:nvPr>
        </p:nvGraphicFramePr>
        <p:xfrm>
          <a:off x="457200" y="18288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905000" y="5029200"/>
            <a:ext cx="5029200" cy="646113"/>
          </a:xfrm>
          <a:prstGeom prst="rect">
            <a:avLst/>
          </a:prstGeom>
          <a:noFill/>
        </p:spPr>
        <p:txBody>
          <a:bodyPr>
            <a:spAutoFit/>
          </a:bodyPr>
          <a:lstStyle/>
          <a:p>
            <a:pPr algn="ctr" eaLnBrk="1" fontAlgn="auto" hangingPunct="1">
              <a:spcBef>
                <a:spcPts val="0"/>
              </a:spcBef>
              <a:spcAft>
                <a:spcPts val="0"/>
              </a:spcAft>
              <a:defRPr/>
            </a:pPr>
            <a:r>
              <a:rPr lang="en-US" sz="3600" dirty="0">
                <a:ln w="0"/>
                <a:effectLst>
                  <a:outerShdw blurRad="38100" dist="19050" dir="2700000" algn="tl" rotWithShape="0">
                    <a:schemeClr val="dk1">
                      <a:alpha val="40000"/>
                    </a:schemeClr>
                  </a:outerShdw>
                </a:effectLst>
                <a:latin typeface="+mn-lt"/>
              </a:rPr>
              <a:t>YOU DECIDE!</a:t>
            </a:r>
          </a:p>
        </p:txBody>
      </p:sp>
      <p:pic>
        <p:nvPicPr>
          <p:cNvPr id="2" name="Picture 1" descr="&quot; &quot;"/>
          <p:cNvPicPr>
            <a:picLocks noChangeAspect="1"/>
          </p:cNvPicPr>
          <p:nvPr/>
        </p:nvPicPr>
        <p:blipFill>
          <a:blip r:embed="rId8"/>
          <a:stretch>
            <a:fillRect/>
          </a:stretch>
        </p:blipFill>
        <p:spPr>
          <a:xfrm>
            <a:off x="6781800" y="2057400"/>
            <a:ext cx="1753644"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z="4800" dirty="0"/>
              <a:t>Discussion</a:t>
            </a:r>
          </a:p>
        </p:txBody>
      </p:sp>
      <p:pic>
        <p:nvPicPr>
          <p:cNvPr id="3" name="Picture 2"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999"/>
            <a:ext cx="7467600" cy="462906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p:cNvSpPr>
            <a:spLocks noGrp="1"/>
          </p:cNvSpPr>
          <p:nvPr>
            <p:ph type="title"/>
          </p:nvPr>
        </p:nvSpPr>
        <p:spPr>
          <a:ln>
            <a:miter lim="800000"/>
            <a:headEnd/>
            <a:tailEnd/>
          </a:ln>
        </p:spPr>
        <p:txBody>
          <a:bodyPr/>
          <a:lstStyle/>
          <a:p>
            <a:pPr eaLnBrk="1" hangingPunct="1"/>
            <a:r>
              <a:rPr lang="en-US" altLang="en-US" sz="4800"/>
              <a:t>Resources</a:t>
            </a:r>
          </a:p>
        </p:txBody>
      </p:sp>
      <p:sp>
        <p:nvSpPr>
          <p:cNvPr id="2" name="Content Placeholder 1"/>
          <p:cNvSpPr>
            <a:spLocks noGrp="1"/>
          </p:cNvSpPr>
          <p:nvPr>
            <p:ph idx="1"/>
          </p:nvPr>
        </p:nvSpPr>
        <p:spPr>
          <a:xfrm>
            <a:off x="457200" y="1828800"/>
            <a:ext cx="8229600" cy="4038600"/>
          </a:xfrm>
        </p:spPr>
        <p:txBody>
          <a:bodyPr/>
          <a:lstStyle/>
          <a:p>
            <a:pPr eaLnBrk="1" fontAlgn="auto" hangingPunct="1">
              <a:spcAft>
                <a:spcPts val="0"/>
              </a:spcAft>
              <a:defRPr/>
            </a:pPr>
            <a:r>
              <a:rPr lang="en-US" sz="2400" dirty="0"/>
              <a:t>DaSy Data Governance Toolkit</a:t>
            </a:r>
          </a:p>
          <a:p>
            <a:pPr marL="0" indent="0" eaLnBrk="1" fontAlgn="auto" hangingPunct="1">
              <a:spcAft>
                <a:spcPts val="0"/>
              </a:spcAft>
              <a:buFontTx/>
              <a:buNone/>
              <a:defRPr/>
            </a:pPr>
            <a:r>
              <a:rPr lang="en-US" sz="2400" dirty="0">
                <a:hlinkClick r:id="rId3"/>
              </a:rPr>
              <a:t>http://dasycenter.org/data-governance-management-toolkit/</a:t>
            </a:r>
            <a:endParaRPr lang="en-US" sz="2400" dirty="0"/>
          </a:p>
          <a:p>
            <a:pPr marL="0" indent="0" eaLnBrk="1" fontAlgn="auto" hangingPunct="1">
              <a:spcAft>
                <a:spcPts val="0"/>
              </a:spcAft>
              <a:buFontTx/>
              <a:buNone/>
              <a:defRPr/>
            </a:pPr>
            <a:endParaRPr lang="en-US" sz="2400" dirty="0"/>
          </a:p>
          <a:p>
            <a:pPr marL="0" indent="0" algn="ctr" eaLnBrk="1" fontAlgn="auto" hangingPunct="1">
              <a:spcAft>
                <a:spcPts val="0"/>
              </a:spcAft>
              <a:buFontTx/>
              <a:buNone/>
              <a:defRPr/>
            </a:pPr>
            <a:r>
              <a:rPr lang="en-US" sz="2400" dirty="0"/>
              <a:t>&lt; DaSy / DaSy Resources / Products / Toolkits &gt;</a:t>
            </a:r>
          </a:p>
          <a:p>
            <a:pPr marL="0" indent="0" eaLnBrk="1" fontAlgn="auto" hangingPunct="1">
              <a:spcAft>
                <a:spcPts val="0"/>
              </a:spcAft>
              <a:buFontTx/>
              <a:buNone/>
              <a:defRPr/>
            </a:pPr>
            <a:endParaRPr lang="en-US" sz="2400" dirty="0"/>
          </a:p>
          <a:p>
            <a:pPr eaLnBrk="1" fontAlgn="auto" hangingPunct="1">
              <a:spcAft>
                <a:spcPts val="0"/>
              </a:spcAft>
              <a:defRPr/>
            </a:pPr>
            <a:r>
              <a:rPr lang="en-US" sz="2400" dirty="0"/>
              <a:t>DaSy Website: Broad Data Governance Resource Collection</a:t>
            </a:r>
          </a:p>
          <a:p>
            <a:pPr marL="0" indent="0" eaLnBrk="1" fontAlgn="auto" hangingPunct="1">
              <a:spcAft>
                <a:spcPts val="0"/>
              </a:spcAft>
              <a:buFontTx/>
              <a:buNone/>
              <a:defRPr/>
            </a:pPr>
            <a:r>
              <a:rPr lang="en-US" sz="2400" dirty="0">
                <a:hlinkClick r:id="rId4"/>
              </a:rPr>
              <a:t>http://dasycenter.org/tag/data-governance/</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descr="&quot; &quot;"/>
          <p:cNvSpPr>
            <a:spLocks noGrp="1"/>
          </p:cNvSpPr>
          <p:nvPr>
            <p:ph type="title"/>
          </p:nvPr>
        </p:nvSpPr>
        <p:spPr>
          <a:ln>
            <a:miter lim="800000"/>
            <a:headEnd/>
            <a:tailEnd/>
          </a:ln>
        </p:spPr>
        <p:txBody>
          <a:bodyPr/>
          <a:lstStyle/>
          <a:p>
            <a:pPr eaLnBrk="1" hangingPunct="1"/>
            <a:r>
              <a:rPr lang="en-US" altLang="en-US"/>
              <a:t>Thank you!</a:t>
            </a:r>
          </a:p>
        </p:txBody>
      </p:sp>
      <p:sp>
        <p:nvSpPr>
          <p:cNvPr id="757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Blip>
                <a:blip r:embed="rId3"/>
              </a:buBlip>
            </a:pPr>
            <a:r>
              <a:rPr lang="en-US" altLang="en-US" sz="2400" dirty="0"/>
              <a:t>Visit the Toolkit at: </a:t>
            </a:r>
            <a:r>
              <a:rPr lang="en-US" altLang="en-US" sz="2400" u="sng" dirty="0">
                <a:hlinkClick r:id="rId4"/>
              </a:rPr>
              <a:t>http://dasycenter.org/data-governance-management-toolkit/</a:t>
            </a:r>
            <a:r>
              <a:rPr lang="en-US" altLang="en-US" sz="2400" dirty="0"/>
              <a:t> </a:t>
            </a:r>
          </a:p>
          <a:p>
            <a:pPr eaLnBrk="1" hangingPunct="1">
              <a:buFontTx/>
              <a:buBlip>
                <a:blip r:embed="rId3"/>
              </a:buBlip>
            </a:pPr>
            <a:r>
              <a:rPr lang="en-US" altLang="en-US" sz="2400" dirty="0"/>
              <a:t>Visit the DaSy website at:</a:t>
            </a:r>
            <a:br>
              <a:rPr lang="en-US" altLang="en-US" sz="2400" dirty="0"/>
            </a:br>
            <a:r>
              <a:rPr lang="en-US" altLang="en-US" sz="2400" dirty="0">
                <a:hlinkClick r:id="rId5"/>
              </a:rPr>
              <a:t>http://dasycenter.org/</a:t>
            </a:r>
            <a:endParaRPr lang="en-US" altLang="en-US" sz="2400" dirty="0"/>
          </a:p>
          <a:p>
            <a:pPr eaLnBrk="1" hangingPunct="1">
              <a:buFontTx/>
              <a:buBlip>
                <a:blip r:embed="rId3"/>
              </a:buBlip>
            </a:pPr>
            <a:r>
              <a:rPr lang="en-US" altLang="en-US" sz="2400" dirty="0"/>
              <a:t>Like us on Facebook: </a:t>
            </a:r>
            <a:br>
              <a:rPr lang="en-US" altLang="en-US" sz="2400" dirty="0"/>
            </a:br>
            <a:r>
              <a:rPr lang="en-US" altLang="en-US" sz="2400" u="sng" dirty="0">
                <a:hlinkClick r:id="rId6"/>
              </a:rPr>
              <a:t>https://www.facebook.com/dasycenter</a:t>
            </a:r>
            <a:endParaRPr lang="en-US" altLang="en-US" sz="2400" dirty="0"/>
          </a:p>
          <a:p>
            <a:pPr eaLnBrk="1" hangingPunct="1">
              <a:buFontTx/>
              <a:buBlip>
                <a:blip r:embed="rId3"/>
              </a:buBlip>
            </a:pPr>
            <a:r>
              <a:rPr lang="en-US" altLang="en-US" sz="2400" dirty="0"/>
              <a:t>Follow us on Twitter:</a:t>
            </a:r>
            <a:br>
              <a:rPr lang="en-US" altLang="en-US" sz="2400" dirty="0"/>
            </a:br>
            <a:r>
              <a:rPr lang="en-US" altLang="en-US" sz="2400" u="sng" dirty="0">
                <a:hlinkClick r:id="rId7"/>
              </a:rPr>
              <a:t>@</a:t>
            </a:r>
            <a:r>
              <a:rPr lang="en-US" altLang="en-US" sz="2400" u="sng" dirty="0" err="1">
                <a:hlinkClick r:id="rId7"/>
              </a:rPr>
              <a:t>DaSyCenter</a:t>
            </a:r>
            <a:r>
              <a:rPr lang="en-US" altLang="en-US" sz="24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bwMode="auto">
          <a:xfrm>
            <a:off x="990600" y="1752600"/>
            <a:ext cx="7239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180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a:t>
            </a:r>
          </a:p>
        </p:txBody>
      </p:sp>
      <p:pic>
        <p:nvPicPr>
          <p:cNvPr id="77827"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4295775"/>
            <a:ext cx="10620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BIG Data Getting Bigger </a:t>
            </a:r>
          </a:p>
        </p:txBody>
      </p:sp>
      <p:sp>
        <p:nvSpPr>
          <p:cNvPr id="7" name="Speech Bubble: Rectangle with Corners Rounded 6"/>
          <p:cNvSpPr/>
          <p:nvPr/>
        </p:nvSpPr>
        <p:spPr>
          <a:xfrm>
            <a:off x="6019799" y="427038"/>
            <a:ext cx="2438401"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Please govern it.</a:t>
            </a:r>
          </a:p>
        </p:txBody>
      </p:sp>
      <p:graphicFrame>
        <p:nvGraphicFramePr>
          <p:cNvPr id="6" name="Content Placeholder 5" descr="Table showing the size of bytes starting with bit and going up to yottabyte."/>
          <p:cNvGraphicFramePr>
            <a:graphicFrameLocks noGrp="1"/>
          </p:cNvGraphicFramePr>
          <p:nvPr>
            <p:ph idx="1"/>
            <p:extLst>
              <p:ext uri="{D42A27DB-BD31-4B8C-83A1-F6EECF244321}">
                <p14:modId xmlns:p14="http://schemas.microsoft.com/office/powerpoint/2010/main" val="1071373541"/>
              </p:ext>
            </p:extLst>
          </p:nvPr>
        </p:nvGraphicFramePr>
        <p:xfrm>
          <a:off x="457200" y="1600200"/>
          <a:ext cx="8229600" cy="410845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164214934"/>
                    </a:ext>
                  </a:extLst>
                </a:gridCol>
                <a:gridCol w="1752600">
                  <a:extLst>
                    <a:ext uri="{9D8B030D-6E8A-4147-A177-3AD203B41FA5}">
                      <a16:colId xmlns="" xmlns:a16="http://schemas.microsoft.com/office/drawing/2014/main" val="3995146010"/>
                    </a:ext>
                  </a:extLst>
                </a:gridCol>
                <a:gridCol w="4419600">
                  <a:extLst>
                    <a:ext uri="{9D8B030D-6E8A-4147-A177-3AD203B41FA5}">
                      <a16:colId xmlns="" xmlns:a16="http://schemas.microsoft.com/office/drawing/2014/main" val="1104633638"/>
                    </a:ext>
                  </a:extLst>
                </a:gridCol>
              </a:tblGrid>
              <a:tr h="370840">
                <a:tc>
                  <a:txBody>
                    <a:bodyPr/>
                    <a:lstStyle/>
                    <a:p>
                      <a:pPr algn="ctr"/>
                      <a:r>
                        <a:rPr lang="en-US" sz="2000" dirty="0">
                          <a:solidFill>
                            <a:schemeClr val="tx1"/>
                          </a:solidFill>
                          <a:effectLst/>
                        </a:rPr>
                        <a:t>Unit</a:t>
                      </a:r>
                    </a:p>
                  </a:txBody>
                  <a:tcPr marL="63500" marR="63500" marT="44450" marB="50800" anchor="ctr">
                    <a:solidFill>
                      <a:schemeClr val="bg1">
                        <a:lumMod val="75000"/>
                      </a:schemeClr>
                    </a:solidFill>
                  </a:tcPr>
                </a:tc>
                <a:tc>
                  <a:txBody>
                    <a:bodyPr/>
                    <a:lstStyle/>
                    <a:p>
                      <a:pPr algn="ctr"/>
                      <a:r>
                        <a:rPr lang="en-US" sz="2000" dirty="0">
                          <a:solidFill>
                            <a:schemeClr val="tx1"/>
                          </a:solidFill>
                          <a:effectLst/>
                        </a:rPr>
                        <a:t>Value</a:t>
                      </a:r>
                    </a:p>
                  </a:txBody>
                  <a:tcPr marL="63500" marR="63500" marT="44450" marB="50800" anchor="ctr">
                    <a:solidFill>
                      <a:schemeClr val="bg1">
                        <a:lumMod val="75000"/>
                      </a:schemeClr>
                    </a:solidFill>
                  </a:tcPr>
                </a:tc>
                <a:tc>
                  <a:txBody>
                    <a:bodyPr/>
                    <a:lstStyle/>
                    <a:p>
                      <a:pPr algn="ctr"/>
                      <a:r>
                        <a:rPr lang="en-US" sz="2000" dirty="0">
                          <a:solidFill>
                            <a:schemeClr val="tx1"/>
                          </a:solidFill>
                          <a:effectLst/>
                        </a:rPr>
                        <a:t>Size</a:t>
                      </a:r>
                    </a:p>
                  </a:txBody>
                  <a:tcPr marL="63500" marR="63500" marT="44450" marB="50800" anchor="ctr">
                    <a:solidFill>
                      <a:schemeClr val="bg1">
                        <a:lumMod val="75000"/>
                      </a:schemeClr>
                    </a:solidFill>
                  </a:tcPr>
                </a:tc>
                <a:extLst>
                  <a:ext uri="{0D108BD9-81ED-4DB2-BD59-A6C34878D82A}">
                    <a16:rowId xmlns="" xmlns:a16="http://schemas.microsoft.com/office/drawing/2014/main" val="2747044350"/>
                  </a:ext>
                </a:extLst>
              </a:tr>
              <a:tr h="370840">
                <a:tc>
                  <a:txBody>
                    <a:bodyPr/>
                    <a:lstStyle/>
                    <a:p>
                      <a:pPr algn="l" fontAlgn="ctr"/>
                      <a:r>
                        <a:rPr lang="en-US" u="none" strike="noStrike">
                          <a:solidFill>
                            <a:srgbClr val="039BE5"/>
                          </a:solidFill>
                          <a:effectLst/>
                          <a:hlinkClick r:id="rId3"/>
                        </a:rPr>
                        <a:t>bit</a:t>
                      </a:r>
                      <a:r>
                        <a:rPr lang="en-US">
                          <a:effectLst/>
                        </a:rPr>
                        <a:t> (b)</a:t>
                      </a:r>
                    </a:p>
                  </a:txBody>
                  <a:tcPr marL="63500" marR="63500" marT="12700" marB="19050" anchor="ctr"/>
                </a:tc>
                <a:tc>
                  <a:txBody>
                    <a:bodyPr/>
                    <a:lstStyle/>
                    <a:p>
                      <a:pPr algn="l" fontAlgn="ctr"/>
                      <a:r>
                        <a:rPr lang="en-US">
                          <a:effectLst/>
                        </a:rPr>
                        <a:t>0 or 1</a:t>
                      </a:r>
                    </a:p>
                  </a:txBody>
                  <a:tcPr marL="63500" marR="63500" marT="12700" marB="19050" anchor="ctr"/>
                </a:tc>
                <a:tc>
                  <a:txBody>
                    <a:bodyPr/>
                    <a:lstStyle/>
                    <a:p>
                      <a:pPr algn="l" fontAlgn="ctr"/>
                      <a:r>
                        <a:rPr lang="en-US" dirty="0">
                          <a:effectLst/>
                        </a:rPr>
                        <a:t>1/8 of a byte</a:t>
                      </a:r>
                    </a:p>
                  </a:txBody>
                  <a:tcPr marL="63500" marR="63500" marT="12700" marB="19050" anchor="ctr"/>
                </a:tc>
                <a:extLst>
                  <a:ext uri="{0D108BD9-81ED-4DB2-BD59-A6C34878D82A}">
                    <a16:rowId xmlns="" xmlns:a16="http://schemas.microsoft.com/office/drawing/2014/main" val="3302660651"/>
                  </a:ext>
                </a:extLst>
              </a:tr>
              <a:tr h="370840">
                <a:tc>
                  <a:txBody>
                    <a:bodyPr/>
                    <a:lstStyle/>
                    <a:p>
                      <a:pPr algn="l" fontAlgn="ctr"/>
                      <a:r>
                        <a:rPr lang="en-US" u="none" strike="noStrike">
                          <a:solidFill>
                            <a:srgbClr val="039BE5"/>
                          </a:solidFill>
                          <a:effectLst/>
                          <a:hlinkClick r:id="rId4"/>
                        </a:rPr>
                        <a:t>byte</a:t>
                      </a:r>
                      <a:r>
                        <a:rPr lang="en-US">
                          <a:effectLst/>
                        </a:rPr>
                        <a:t> (B)</a:t>
                      </a:r>
                    </a:p>
                  </a:txBody>
                  <a:tcPr marL="63500" marR="63500" marT="12700" marB="19050" anchor="ctr"/>
                </a:tc>
                <a:tc>
                  <a:txBody>
                    <a:bodyPr/>
                    <a:lstStyle/>
                    <a:p>
                      <a:pPr algn="l" fontAlgn="ctr"/>
                      <a:r>
                        <a:rPr lang="en-US">
                          <a:effectLst/>
                        </a:rPr>
                        <a:t>8 bits</a:t>
                      </a:r>
                    </a:p>
                  </a:txBody>
                  <a:tcPr marL="63500" marR="63500" marT="12700" marB="19050" anchor="ctr"/>
                </a:tc>
                <a:tc>
                  <a:txBody>
                    <a:bodyPr/>
                    <a:lstStyle/>
                    <a:p>
                      <a:pPr algn="l" fontAlgn="ctr"/>
                      <a:r>
                        <a:rPr lang="en-US">
                          <a:effectLst/>
                        </a:rPr>
                        <a:t>1 byte</a:t>
                      </a:r>
                    </a:p>
                  </a:txBody>
                  <a:tcPr marL="63500" marR="63500" marT="12700" marB="19050" anchor="ctr"/>
                </a:tc>
                <a:extLst>
                  <a:ext uri="{0D108BD9-81ED-4DB2-BD59-A6C34878D82A}">
                    <a16:rowId xmlns="" xmlns:a16="http://schemas.microsoft.com/office/drawing/2014/main" val="1925736095"/>
                  </a:ext>
                </a:extLst>
              </a:tr>
              <a:tr h="370840">
                <a:tc>
                  <a:txBody>
                    <a:bodyPr/>
                    <a:lstStyle/>
                    <a:p>
                      <a:pPr algn="l" fontAlgn="ctr"/>
                      <a:r>
                        <a:rPr lang="en-US" u="none" strike="noStrike">
                          <a:solidFill>
                            <a:srgbClr val="039BE5"/>
                          </a:solidFill>
                          <a:effectLst/>
                          <a:hlinkClick r:id="rId5"/>
                        </a:rPr>
                        <a:t>kilobyte</a:t>
                      </a:r>
                      <a:r>
                        <a:rPr lang="en-US">
                          <a:effectLst/>
                        </a:rPr>
                        <a:t> (KB)</a:t>
                      </a:r>
                    </a:p>
                  </a:txBody>
                  <a:tcPr marL="63500" marR="63500" marT="12700" marB="19050" anchor="ctr"/>
                </a:tc>
                <a:tc>
                  <a:txBody>
                    <a:bodyPr/>
                    <a:lstStyle/>
                    <a:p>
                      <a:pPr algn="l" fontAlgn="ctr"/>
                      <a:r>
                        <a:rPr lang="en-US">
                          <a:effectLst/>
                        </a:rPr>
                        <a:t>1000</a:t>
                      </a:r>
                      <a:r>
                        <a:rPr lang="en-US" baseline="30000">
                          <a:effectLst/>
                        </a:rPr>
                        <a:t>1</a:t>
                      </a:r>
                      <a:r>
                        <a:rPr lang="en-US">
                          <a:effectLst/>
                        </a:rPr>
                        <a:t> bytes</a:t>
                      </a:r>
                    </a:p>
                  </a:txBody>
                  <a:tcPr marL="63500" marR="63500" marT="12700" marB="19050" anchor="ctr"/>
                </a:tc>
                <a:tc>
                  <a:txBody>
                    <a:bodyPr/>
                    <a:lstStyle/>
                    <a:p>
                      <a:pPr algn="l" fontAlgn="ctr"/>
                      <a:r>
                        <a:rPr lang="en-US">
                          <a:effectLst/>
                        </a:rPr>
                        <a:t>1,000 bytes</a:t>
                      </a:r>
                    </a:p>
                  </a:txBody>
                  <a:tcPr marL="63500" marR="63500" marT="12700" marB="19050" anchor="ctr"/>
                </a:tc>
                <a:extLst>
                  <a:ext uri="{0D108BD9-81ED-4DB2-BD59-A6C34878D82A}">
                    <a16:rowId xmlns="" xmlns:a16="http://schemas.microsoft.com/office/drawing/2014/main" val="4197910703"/>
                  </a:ext>
                </a:extLst>
              </a:tr>
              <a:tr h="370840">
                <a:tc>
                  <a:txBody>
                    <a:bodyPr/>
                    <a:lstStyle/>
                    <a:p>
                      <a:pPr algn="l" fontAlgn="ctr"/>
                      <a:r>
                        <a:rPr lang="en-US" u="none" strike="noStrike">
                          <a:solidFill>
                            <a:srgbClr val="039BE5"/>
                          </a:solidFill>
                          <a:effectLst/>
                          <a:hlinkClick r:id="rId6"/>
                        </a:rPr>
                        <a:t>megabyte</a:t>
                      </a:r>
                      <a:r>
                        <a:rPr lang="en-US">
                          <a:effectLst/>
                        </a:rPr>
                        <a:t> (MB)</a:t>
                      </a:r>
                    </a:p>
                  </a:txBody>
                  <a:tcPr marL="63500" marR="63500" marT="12700" marB="19050" anchor="ctr"/>
                </a:tc>
                <a:tc>
                  <a:txBody>
                    <a:bodyPr/>
                    <a:lstStyle/>
                    <a:p>
                      <a:pPr algn="l" fontAlgn="ctr"/>
                      <a:r>
                        <a:rPr lang="en-US">
                          <a:effectLst/>
                        </a:rPr>
                        <a:t>1000</a:t>
                      </a:r>
                      <a:r>
                        <a:rPr lang="en-US" baseline="30000">
                          <a:effectLst/>
                        </a:rPr>
                        <a:t>2</a:t>
                      </a:r>
                      <a:r>
                        <a:rPr lang="en-US">
                          <a:effectLst/>
                        </a:rPr>
                        <a:t> bytes</a:t>
                      </a:r>
                    </a:p>
                  </a:txBody>
                  <a:tcPr marL="63500" marR="63500" marT="12700" marB="19050" anchor="ctr"/>
                </a:tc>
                <a:tc>
                  <a:txBody>
                    <a:bodyPr/>
                    <a:lstStyle/>
                    <a:p>
                      <a:pPr algn="l" fontAlgn="ctr"/>
                      <a:r>
                        <a:rPr lang="en-US">
                          <a:effectLst/>
                        </a:rPr>
                        <a:t>1,000,000 bytes</a:t>
                      </a:r>
                    </a:p>
                  </a:txBody>
                  <a:tcPr marL="63500" marR="63500" marT="12700" marB="19050" anchor="ctr"/>
                </a:tc>
                <a:extLst>
                  <a:ext uri="{0D108BD9-81ED-4DB2-BD59-A6C34878D82A}">
                    <a16:rowId xmlns="" xmlns:a16="http://schemas.microsoft.com/office/drawing/2014/main" val="2509183427"/>
                  </a:ext>
                </a:extLst>
              </a:tr>
              <a:tr h="370840">
                <a:tc>
                  <a:txBody>
                    <a:bodyPr/>
                    <a:lstStyle/>
                    <a:p>
                      <a:pPr algn="l" fontAlgn="ctr"/>
                      <a:r>
                        <a:rPr lang="en-US" u="none" strike="noStrike">
                          <a:solidFill>
                            <a:srgbClr val="039BE5"/>
                          </a:solidFill>
                          <a:effectLst/>
                          <a:hlinkClick r:id="rId7"/>
                        </a:rPr>
                        <a:t>gigabyte</a:t>
                      </a:r>
                      <a:r>
                        <a:rPr lang="en-US">
                          <a:effectLst/>
                        </a:rPr>
                        <a:t> (GB)</a:t>
                      </a:r>
                    </a:p>
                  </a:txBody>
                  <a:tcPr marL="63500" marR="63500" marT="12700" marB="19050" anchor="ctr"/>
                </a:tc>
                <a:tc>
                  <a:txBody>
                    <a:bodyPr/>
                    <a:lstStyle/>
                    <a:p>
                      <a:pPr algn="l" fontAlgn="ctr"/>
                      <a:r>
                        <a:rPr lang="en-US">
                          <a:effectLst/>
                        </a:rPr>
                        <a:t>1000</a:t>
                      </a:r>
                      <a:r>
                        <a:rPr lang="en-US" baseline="30000">
                          <a:effectLst/>
                        </a:rPr>
                        <a:t>3</a:t>
                      </a:r>
                      <a:r>
                        <a:rPr lang="en-US">
                          <a:effectLst/>
                        </a:rPr>
                        <a:t> bytes</a:t>
                      </a:r>
                    </a:p>
                  </a:txBody>
                  <a:tcPr marL="63500" marR="63500" marT="12700" marB="19050" anchor="ctr"/>
                </a:tc>
                <a:tc>
                  <a:txBody>
                    <a:bodyPr/>
                    <a:lstStyle/>
                    <a:p>
                      <a:pPr algn="l" fontAlgn="ctr"/>
                      <a:r>
                        <a:rPr lang="en-US">
                          <a:effectLst/>
                        </a:rPr>
                        <a:t>1,000,000,000 bytes</a:t>
                      </a:r>
                    </a:p>
                  </a:txBody>
                  <a:tcPr marL="63500" marR="63500" marT="12700" marB="19050" anchor="ctr"/>
                </a:tc>
                <a:extLst>
                  <a:ext uri="{0D108BD9-81ED-4DB2-BD59-A6C34878D82A}">
                    <a16:rowId xmlns="" xmlns:a16="http://schemas.microsoft.com/office/drawing/2014/main" val="2945986106"/>
                  </a:ext>
                </a:extLst>
              </a:tr>
              <a:tr h="370840">
                <a:tc>
                  <a:txBody>
                    <a:bodyPr/>
                    <a:lstStyle/>
                    <a:p>
                      <a:pPr algn="l" fontAlgn="ctr"/>
                      <a:r>
                        <a:rPr lang="en-US" u="none" strike="noStrike">
                          <a:solidFill>
                            <a:srgbClr val="039BE5"/>
                          </a:solidFill>
                          <a:effectLst/>
                          <a:hlinkClick r:id="rId8"/>
                        </a:rPr>
                        <a:t>terabyte</a:t>
                      </a:r>
                      <a:r>
                        <a:rPr lang="en-US">
                          <a:effectLst/>
                        </a:rPr>
                        <a:t> (TB)</a:t>
                      </a:r>
                    </a:p>
                  </a:txBody>
                  <a:tcPr marL="63500" marR="63500" marT="12700" marB="19050" anchor="ctr"/>
                </a:tc>
                <a:tc>
                  <a:txBody>
                    <a:bodyPr/>
                    <a:lstStyle/>
                    <a:p>
                      <a:pPr algn="l" fontAlgn="ctr"/>
                      <a:r>
                        <a:rPr lang="en-US">
                          <a:effectLst/>
                        </a:rPr>
                        <a:t>1000</a:t>
                      </a:r>
                      <a:r>
                        <a:rPr lang="en-US" baseline="30000">
                          <a:effectLst/>
                        </a:rPr>
                        <a:t>4</a:t>
                      </a:r>
                      <a:r>
                        <a:rPr lang="en-US">
                          <a:effectLst/>
                        </a:rPr>
                        <a:t> bytes</a:t>
                      </a:r>
                    </a:p>
                  </a:txBody>
                  <a:tcPr marL="63500" marR="63500" marT="12700" marB="19050" anchor="ctr"/>
                </a:tc>
                <a:tc>
                  <a:txBody>
                    <a:bodyPr/>
                    <a:lstStyle/>
                    <a:p>
                      <a:pPr algn="l" fontAlgn="ctr"/>
                      <a:r>
                        <a:rPr lang="en-US">
                          <a:effectLst/>
                        </a:rPr>
                        <a:t>1,000,000,000,000 bytes</a:t>
                      </a:r>
                    </a:p>
                  </a:txBody>
                  <a:tcPr marL="63500" marR="63500" marT="12700" marB="19050" anchor="ctr"/>
                </a:tc>
                <a:extLst>
                  <a:ext uri="{0D108BD9-81ED-4DB2-BD59-A6C34878D82A}">
                    <a16:rowId xmlns="" xmlns:a16="http://schemas.microsoft.com/office/drawing/2014/main" val="705449794"/>
                  </a:ext>
                </a:extLst>
              </a:tr>
              <a:tr h="370840">
                <a:tc>
                  <a:txBody>
                    <a:bodyPr/>
                    <a:lstStyle/>
                    <a:p>
                      <a:pPr algn="l" fontAlgn="ctr"/>
                      <a:r>
                        <a:rPr lang="en-US" u="none" strike="noStrike">
                          <a:solidFill>
                            <a:srgbClr val="039BE5"/>
                          </a:solidFill>
                          <a:effectLst/>
                          <a:hlinkClick r:id="rId9"/>
                        </a:rPr>
                        <a:t>petabyte</a:t>
                      </a:r>
                      <a:r>
                        <a:rPr lang="en-US">
                          <a:effectLst/>
                        </a:rPr>
                        <a:t> (PB)</a:t>
                      </a:r>
                    </a:p>
                  </a:txBody>
                  <a:tcPr marL="63500" marR="63500" marT="12700" marB="19050" anchor="ctr"/>
                </a:tc>
                <a:tc>
                  <a:txBody>
                    <a:bodyPr/>
                    <a:lstStyle/>
                    <a:p>
                      <a:pPr algn="l" fontAlgn="ctr"/>
                      <a:r>
                        <a:rPr lang="en-US">
                          <a:effectLst/>
                        </a:rPr>
                        <a:t>1000</a:t>
                      </a:r>
                      <a:r>
                        <a:rPr lang="en-US" baseline="30000">
                          <a:effectLst/>
                        </a:rPr>
                        <a:t>5</a:t>
                      </a:r>
                      <a:r>
                        <a:rPr lang="en-US">
                          <a:effectLst/>
                        </a:rPr>
                        <a:t> bytes</a:t>
                      </a:r>
                    </a:p>
                  </a:txBody>
                  <a:tcPr marL="63500" marR="63500" marT="12700" marB="19050" anchor="ctr"/>
                </a:tc>
                <a:tc>
                  <a:txBody>
                    <a:bodyPr/>
                    <a:lstStyle/>
                    <a:p>
                      <a:pPr algn="l" fontAlgn="ctr"/>
                      <a:r>
                        <a:rPr lang="en-US">
                          <a:effectLst/>
                        </a:rPr>
                        <a:t>1,000,000,000,000,000 bytes</a:t>
                      </a:r>
                    </a:p>
                  </a:txBody>
                  <a:tcPr marL="63500" marR="63500" marT="12700" marB="19050" anchor="ctr"/>
                </a:tc>
                <a:extLst>
                  <a:ext uri="{0D108BD9-81ED-4DB2-BD59-A6C34878D82A}">
                    <a16:rowId xmlns="" xmlns:a16="http://schemas.microsoft.com/office/drawing/2014/main" val="3079591516"/>
                  </a:ext>
                </a:extLst>
              </a:tr>
              <a:tr h="370840">
                <a:tc>
                  <a:txBody>
                    <a:bodyPr/>
                    <a:lstStyle/>
                    <a:p>
                      <a:pPr algn="l" fontAlgn="ctr"/>
                      <a:r>
                        <a:rPr lang="en-US" u="none" strike="noStrike">
                          <a:solidFill>
                            <a:srgbClr val="039BE5"/>
                          </a:solidFill>
                          <a:effectLst/>
                          <a:hlinkClick r:id="rId10"/>
                        </a:rPr>
                        <a:t>exabyte</a:t>
                      </a:r>
                      <a:r>
                        <a:rPr lang="en-US">
                          <a:effectLst/>
                        </a:rPr>
                        <a:t> (EB)</a:t>
                      </a:r>
                    </a:p>
                  </a:txBody>
                  <a:tcPr marL="63500" marR="63500" marT="12700" marB="19050" anchor="ctr"/>
                </a:tc>
                <a:tc>
                  <a:txBody>
                    <a:bodyPr/>
                    <a:lstStyle/>
                    <a:p>
                      <a:pPr algn="l" fontAlgn="ctr"/>
                      <a:r>
                        <a:rPr lang="en-US">
                          <a:effectLst/>
                        </a:rPr>
                        <a:t>1000</a:t>
                      </a:r>
                      <a:r>
                        <a:rPr lang="en-US" baseline="30000">
                          <a:effectLst/>
                        </a:rPr>
                        <a:t>6</a:t>
                      </a:r>
                      <a:r>
                        <a:rPr lang="en-US">
                          <a:effectLst/>
                        </a:rPr>
                        <a:t> bytes</a:t>
                      </a:r>
                    </a:p>
                  </a:txBody>
                  <a:tcPr marL="63500" marR="63500" marT="12700" marB="19050" anchor="ctr"/>
                </a:tc>
                <a:tc>
                  <a:txBody>
                    <a:bodyPr/>
                    <a:lstStyle/>
                    <a:p>
                      <a:pPr algn="l" fontAlgn="ctr"/>
                      <a:r>
                        <a:rPr lang="en-US">
                          <a:effectLst/>
                        </a:rPr>
                        <a:t>1,000,000,000,000,000,000 bytes</a:t>
                      </a:r>
                    </a:p>
                  </a:txBody>
                  <a:tcPr marL="63500" marR="63500" marT="12700" marB="19050" anchor="ctr"/>
                </a:tc>
                <a:extLst>
                  <a:ext uri="{0D108BD9-81ED-4DB2-BD59-A6C34878D82A}">
                    <a16:rowId xmlns="" xmlns:a16="http://schemas.microsoft.com/office/drawing/2014/main" val="1896532090"/>
                  </a:ext>
                </a:extLst>
              </a:tr>
              <a:tr h="370840">
                <a:tc>
                  <a:txBody>
                    <a:bodyPr/>
                    <a:lstStyle/>
                    <a:p>
                      <a:pPr algn="l" fontAlgn="ctr"/>
                      <a:r>
                        <a:rPr lang="en-US" u="none" strike="noStrike">
                          <a:solidFill>
                            <a:srgbClr val="039BE5"/>
                          </a:solidFill>
                          <a:effectLst/>
                          <a:hlinkClick r:id="rId11"/>
                        </a:rPr>
                        <a:t>zettabyte</a:t>
                      </a:r>
                      <a:r>
                        <a:rPr lang="en-US">
                          <a:effectLst/>
                        </a:rPr>
                        <a:t> (ZB)</a:t>
                      </a:r>
                    </a:p>
                  </a:txBody>
                  <a:tcPr marL="63500" marR="63500" marT="12700" marB="19050" anchor="ctr"/>
                </a:tc>
                <a:tc>
                  <a:txBody>
                    <a:bodyPr/>
                    <a:lstStyle/>
                    <a:p>
                      <a:pPr algn="l" fontAlgn="ctr"/>
                      <a:r>
                        <a:rPr lang="en-US">
                          <a:effectLst/>
                        </a:rPr>
                        <a:t>1000</a:t>
                      </a:r>
                      <a:r>
                        <a:rPr lang="en-US" baseline="30000">
                          <a:effectLst/>
                        </a:rPr>
                        <a:t>7</a:t>
                      </a:r>
                      <a:r>
                        <a:rPr lang="en-US">
                          <a:effectLst/>
                        </a:rPr>
                        <a:t> bytes</a:t>
                      </a:r>
                    </a:p>
                  </a:txBody>
                  <a:tcPr marL="63500" marR="63500" marT="12700" marB="19050" anchor="ctr"/>
                </a:tc>
                <a:tc>
                  <a:txBody>
                    <a:bodyPr/>
                    <a:lstStyle/>
                    <a:p>
                      <a:pPr algn="l" fontAlgn="ctr"/>
                      <a:r>
                        <a:rPr lang="en-US">
                          <a:effectLst/>
                        </a:rPr>
                        <a:t>1,000,000,000,000,000,000,000 bytes</a:t>
                      </a:r>
                    </a:p>
                  </a:txBody>
                  <a:tcPr marL="63500" marR="63500" marT="12700" marB="19050" anchor="ctr"/>
                </a:tc>
                <a:extLst>
                  <a:ext uri="{0D108BD9-81ED-4DB2-BD59-A6C34878D82A}">
                    <a16:rowId xmlns="" xmlns:a16="http://schemas.microsoft.com/office/drawing/2014/main" val="3861402995"/>
                  </a:ext>
                </a:extLst>
              </a:tr>
              <a:tr h="370840">
                <a:tc>
                  <a:txBody>
                    <a:bodyPr/>
                    <a:lstStyle/>
                    <a:p>
                      <a:pPr algn="l" fontAlgn="ctr"/>
                      <a:r>
                        <a:rPr lang="en-US" u="none" strike="noStrike">
                          <a:solidFill>
                            <a:srgbClr val="039BE5"/>
                          </a:solidFill>
                          <a:effectLst/>
                          <a:hlinkClick r:id="rId12"/>
                        </a:rPr>
                        <a:t>yottabyte</a:t>
                      </a:r>
                      <a:r>
                        <a:rPr lang="en-US">
                          <a:effectLst/>
                        </a:rPr>
                        <a:t> (YB)</a:t>
                      </a:r>
                    </a:p>
                  </a:txBody>
                  <a:tcPr marL="63500" marR="63500" marT="12700" marB="19050" anchor="ctr"/>
                </a:tc>
                <a:tc>
                  <a:txBody>
                    <a:bodyPr/>
                    <a:lstStyle/>
                    <a:p>
                      <a:pPr algn="l" fontAlgn="ctr"/>
                      <a:r>
                        <a:rPr lang="en-US">
                          <a:effectLst/>
                        </a:rPr>
                        <a:t>1000</a:t>
                      </a:r>
                      <a:r>
                        <a:rPr lang="en-US" baseline="30000">
                          <a:effectLst/>
                        </a:rPr>
                        <a:t>8</a:t>
                      </a:r>
                      <a:r>
                        <a:rPr lang="en-US">
                          <a:effectLst/>
                        </a:rPr>
                        <a:t> bytes</a:t>
                      </a:r>
                    </a:p>
                  </a:txBody>
                  <a:tcPr marL="63500" marR="63500" marT="12700" marB="19050" anchor="ctr"/>
                </a:tc>
                <a:tc>
                  <a:txBody>
                    <a:bodyPr/>
                    <a:lstStyle/>
                    <a:p>
                      <a:pPr algn="l" fontAlgn="ctr"/>
                      <a:r>
                        <a:rPr lang="en-US" dirty="0">
                          <a:effectLst/>
                        </a:rPr>
                        <a:t>1,000,000,000,000,000,000,000,000 bytes</a:t>
                      </a:r>
                    </a:p>
                  </a:txBody>
                  <a:tcPr marL="63500" marR="63500" marT="12700" marB="19050" anchor="ctr"/>
                </a:tc>
                <a:extLst>
                  <a:ext uri="{0D108BD9-81ED-4DB2-BD59-A6C34878D82A}">
                    <a16:rowId xmlns="" xmlns:a16="http://schemas.microsoft.com/office/drawing/2014/main" val="361665032"/>
                  </a:ext>
                </a:extLst>
              </a:tr>
            </a:tbl>
          </a:graphicData>
        </a:graphic>
      </p:graphicFrame>
    </p:spTree>
    <p:extLst>
      <p:ext uri="{BB962C8B-B14F-4D97-AF65-F5344CB8AC3E}">
        <p14:creationId xmlns:p14="http://schemas.microsoft.com/office/powerpoint/2010/main" val="417055960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a:t>Webinar Objectives</a:t>
            </a:r>
          </a:p>
        </p:txBody>
      </p:sp>
      <p:graphicFrame>
        <p:nvGraphicFramePr>
          <p:cNvPr id="4" name="Diagram 3" descr="Graphic showing the objectives of the webinar"/>
          <p:cNvGraphicFramePr/>
          <p:nvPr>
            <p:extLst>
              <p:ext uri="{D42A27DB-BD31-4B8C-83A1-F6EECF244321}">
                <p14:modId xmlns:p14="http://schemas.microsoft.com/office/powerpoint/2010/main" val="29668390"/>
              </p:ext>
            </p:extLst>
          </p:nvPr>
        </p:nvGraphicFramePr>
        <p:xfrm>
          <a:off x="838200" y="1417638"/>
          <a:ext cx="7848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phic 16" descr="Lock"/>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33347" y="1846137"/>
            <a:ext cx="914400" cy="914400"/>
          </a:xfrm>
          <a:prstGeom prst="rect">
            <a:avLst/>
          </a:prstGeom>
        </p:spPr>
      </p:pic>
      <p:pic>
        <p:nvPicPr>
          <p:cNvPr id="15" name="Graphic 14" descr="Hamme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371600" y="3255943"/>
            <a:ext cx="914400" cy="914400"/>
          </a:xfrm>
          <a:prstGeom prst="rect">
            <a:avLst/>
          </a:prstGeom>
        </p:spPr>
      </p:pic>
      <p:pic>
        <p:nvPicPr>
          <p:cNvPr id="19" name="Graphic 18" descr="Users"/>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026840" y="4632296"/>
            <a:ext cx="914400" cy="914400"/>
          </a:xfrm>
          <a:prstGeom prst="rect">
            <a:avLst/>
          </a:prstGeom>
        </p:spPr>
      </p:pic>
      <p:sp>
        <p:nvSpPr>
          <p:cNvPr id="20" name="TextBox 19"/>
          <p:cNvSpPr txBox="1"/>
          <p:nvPr/>
        </p:nvSpPr>
        <p:spPr>
          <a:xfrm>
            <a:off x="228600" y="1846137"/>
            <a:ext cx="553998" cy="3700559"/>
          </a:xfrm>
          <a:prstGeom prst="rect">
            <a:avLst/>
          </a:prstGeom>
          <a:noFill/>
        </p:spPr>
        <p:txBody>
          <a:bodyPr vert="vert270" wrap="square" rtlCol="0">
            <a:spAutoFit/>
          </a:bodyPr>
          <a:lstStyle/>
          <a:p>
            <a:r>
              <a:rPr lang="en-US" sz="2400" b="1" dirty="0"/>
              <a:t>Increase Understanding of</a:t>
            </a:r>
          </a:p>
        </p:txBody>
      </p:sp>
    </p:spTree>
    <p:extLst>
      <p:ext uri="{BB962C8B-B14F-4D97-AF65-F5344CB8AC3E}">
        <p14:creationId xmlns:p14="http://schemas.microsoft.com/office/powerpoint/2010/main" val="203567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eaLnBrk="1" hangingPunct="1"/>
            <a:r>
              <a:rPr lang="en-US" altLang="en-US"/>
              <a:t>Data Governance Scenarios</a:t>
            </a:r>
          </a:p>
        </p:txBody>
      </p:sp>
      <p:pic>
        <p:nvPicPr>
          <p:cNvPr id="20483"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1539875"/>
            <a:ext cx="5465762"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2530" name="Picture 1" descr="Seeking data governance. Spot the data governance issues in these scenario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4578" name="Picture 1" descr="Scenario 1: Data Retention and Destruction. Mr. Smith contacts the Part C program and requests his child's initial evaluation information be deleted from the data system. Although the child was evaluated and found eligible for services, the Smith family declined Part C services and sought services privatel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6626" name="Picture 1" descr="Scenario 2: Data Breach Response. Your agency was notified that materials posted on an unsecure web page, included personally identifiable information about children. Your director called and asked you to present the agency's response, all existing applicable C/619 policies and future mitigation strategie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3386</TotalTime>
  <Words>694</Words>
  <Application>Microsoft Macintosh PowerPoint</Application>
  <PresentationFormat>On-screen Show (4:3)</PresentationFormat>
  <Paragraphs>174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Century Gothic</vt:lpstr>
      <vt:lpstr>Symbol</vt:lpstr>
      <vt:lpstr>Times New Roman</vt:lpstr>
      <vt:lpstr>Arial</vt:lpstr>
      <vt:lpstr>Office Theme</vt:lpstr>
      <vt:lpstr>Data Governance Toolkit: Not as boring as you think, and twice as helpful</vt:lpstr>
      <vt:lpstr>Big Data Factoids</vt:lpstr>
      <vt:lpstr>Data Storage is Cheap</vt:lpstr>
      <vt:lpstr>BIG Data Getting Bigger </vt:lpstr>
      <vt:lpstr>Webinar Objectives</vt:lpstr>
      <vt:lpstr>Data Governance Scenarios</vt:lpstr>
      <vt:lpstr>PowerPoint Presentation</vt:lpstr>
      <vt:lpstr>PowerPoint Presentation</vt:lpstr>
      <vt:lpstr>PowerPoint Presentation</vt:lpstr>
      <vt:lpstr>PowerPoint Presentation</vt:lpstr>
      <vt:lpstr>PowerPoint Presentation</vt:lpstr>
      <vt:lpstr>PowerPoint Presentation</vt:lpstr>
      <vt:lpstr>DATA GOVERNANCE TOOLKIT</vt:lpstr>
      <vt:lpstr>Table of Contents</vt:lpstr>
      <vt:lpstr>Overlap Between the Data Governance Toolkit and the Frameworks</vt:lpstr>
      <vt:lpstr>Each Toolkit Section Contains</vt:lpstr>
      <vt:lpstr>Overview</vt:lpstr>
      <vt:lpstr>Considerations</vt:lpstr>
      <vt:lpstr>Template</vt:lpstr>
      <vt:lpstr>What is Data Governance?</vt:lpstr>
      <vt:lpstr>Why Focus on Formal Data Governance?</vt:lpstr>
      <vt:lpstr>. . . because this won’t happen. </vt:lpstr>
      <vt:lpstr>PowerPoint Presentation</vt:lpstr>
      <vt:lpstr>Toolkit Documents and Supports Formal Data Governance with Creation of Polices</vt:lpstr>
      <vt:lpstr>Data Governance P&amp;Ps Support:</vt:lpstr>
      <vt:lpstr>Data Governance Familiarity Poll</vt:lpstr>
      <vt:lpstr>TOOLKIT ONLINE DEMO</vt:lpstr>
      <vt:lpstr>DATA GOVERNANCE TOOLKIT</vt:lpstr>
      <vt:lpstr>How YOU can Help US*</vt:lpstr>
      <vt:lpstr>Continuum of Data Governance TA</vt:lpstr>
      <vt:lpstr>Discussion</vt:lpstr>
      <vt:lpstr>Resources</vt:lpstr>
      <vt:lpstr>Thank you!</vt:lpstr>
      <vt:lpstr>PowerPoint Presentation</vt:lpstr>
    </vt:vector>
  </TitlesOfParts>
  <Manager/>
  <Company>The DaSy Center</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 Toolkit: Not as boring as you think, and twice as helpful</dc:title>
  <dc:subject/>
  <dc:creator>Bruce Bull, Tate Gould, Jeff Sellers </dc:creator>
  <cp:keywords>Data Governance &amp; Management</cp:keywords>
  <dc:description/>
  <cp:lastModifiedBy>Roxanne Jones</cp:lastModifiedBy>
  <cp:revision>195</cp:revision>
  <dcterms:created xsi:type="dcterms:W3CDTF">2013-02-06T21:54:43Z</dcterms:created>
  <dcterms:modified xsi:type="dcterms:W3CDTF">2017-05-05T15:34:58Z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