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02" r:id="rId1"/>
    <p:sldMasterId id="2147485016" r:id="rId2"/>
    <p:sldMasterId id="2147485020" r:id="rId3"/>
    <p:sldMasterId id="2147485022" r:id="rId4"/>
    <p:sldMasterId id="2147485024" r:id="rId5"/>
    <p:sldMasterId id="2147485026" r:id="rId6"/>
    <p:sldMasterId id="2147485028" r:id="rId7"/>
    <p:sldMasterId id="2147485030" r:id="rId8"/>
    <p:sldMasterId id="2147485035" r:id="rId9"/>
    <p:sldMasterId id="2147485044" r:id="rId10"/>
    <p:sldMasterId id="2147485046" r:id="rId11"/>
    <p:sldMasterId id="2147485048" r:id="rId12"/>
  </p:sldMasterIdLst>
  <p:notesMasterIdLst>
    <p:notesMasterId r:id="rId52"/>
  </p:notesMasterIdLst>
  <p:handoutMasterIdLst>
    <p:handoutMasterId r:id="rId53"/>
  </p:handoutMasterIdLst>
  <p:sldIdLst>
    <p:sldId id="342" r:id="rId13"/>
    <p:sldId id="367" r:id="rId14"/>
    <p:sldId id="365" r:id="rId15"/>
    <p:sldId id="366" r:id="rId16"/>
    <p:sldId id="345" r:id="rId17"/>
    <p:sldId id="368" r:id="rId18"/>
    <p:sldId id="372" r:id="rId19"/>
    <p:sldId id="373" r:id="rId20"/>
    <p:sldId id="374" r:id="rId21"/>
    <p:sldId id="359" r:id="rId22"/>
    <p:sldId id="360" r:id="rId23"/>
    <p:sldId id="361" r:id="rId24"/>
    <p:sldId id="362" r:id="rId25"/>
    <p:sldId id="363" r:id="rId26"/>
    <p:sldId id="364" r:id="rId27"/>
    <p:sldId id="407" r:id="rId28"/>
    <p:sldId id="423" r:id="rId29"/>
    <p:sldId id="424" r:id="rId30"/>
    <p:sldId id="425" r:id="rId31"/>
    <p:sldId id="411" r:id="rId32"/>
    <p:sldId id="426" r:id="rId33"/>
    <p:sldId id="427" r:id="rId34"/>
    <p:sldId id="428" r:id="rId35"/>
    <p:sldId id="416" r:id="rId36"/>
    <p:sldId id="429" r:id="rId37"/>
    <p:sldId id="430" r:id="rId38"/>
    <p:sldId id="431" r:id="rId39"/>
    <p:sldId id="421" r:id="rId40"/>
    <p:sldId id="422" r:id="rId41"/>
    <p:sldId id="406" r:id="rId42"/>
    <p:sldId id="432" r:id="rId43"/>
    <p:sldId id="401" r:id="rId44"/>
    <p:sldId id="402" r:id="rId45"/>
    <p:sldId id="377" r:id="rId46"/>
    <p:sldId id="403" r:id="rId47"/>
    <p:sldId id="388" r:id="rId48"/>
    <p:sldId id="387" r:id="rId49"/>
    <p:sldId id="404" r:id="rId50"/>
    <p:sldId id="390"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99"/>
    <a:srgbClr val="D3E789"/>
    <a:srgbClr val="865000"/>
    <a:srgbClr val="CC7900"/>
    <a:srgbClr val="FFCC00"/>
    <a:srgbClr val="B86E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4262" autoAdjust="0"/>
  </p:normalViewPr>
  <p:slideViewPr>
    <p:cSldViewPr>
      <p:cViewPr>
        <p:scale>
          <a:sx n="73" d="100"/>
          <a:sy n="73" d="100"/>
        </p:scale>
        <p:origin x="-660" y="-330"/>
      </p:cViewPr>
      <p:guideLst>
        <p:guide orient="horz" pos="2160"/>
        <p:guide pos="2880"/>
      </p:guideLst>
    </p:cSldViewPr>
  </p:slideViewPr>
  <p:outlineViewPr>
    <p:cViewPr>
      <p:scale>
        <a:sx n="33" d="100"/>
        <a:sy n="33" d="100"/>
      </p:scale>
      <p:origin x="0" y="11568"/>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2" d="100"/>
          <a:sy n="82" d="100"/>
        </p:scale>
        <p:origin x="-19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diagrams/_rels/data10.xml.rels><?xml version="1.0" encoding="UTF-8" standalone="yes"?>
<Relationships xmlns="http://schemas.openxmlformats.org/package/2006/relationships"><Relationship Id="rId1" Type="http://schemas.openxmlformats.org/officeDocument/2006/relationships/image" Target="../media/image29.png"/></Relationships>
</file>

<file path=ppt/diagrams/_rels/data13.xml.rels><?xml version="1.0" encoding="UTF-8" standalone="yes"?>
<Relationships xmlns="http://schemas.openxmlformats.org/package/2006/relationships"><Relationship Id="rId1" Type="http://schemas.openxmlformats.org/officeDocument/2006/relationships/image" Target="../media/image30.jpeg"/></Relationships>
</file>

<file path=ppt/diagrams/_rels/data16.xml.rels><?xml version="1.0" encoding="UTF-8" standalone="yes"?>
<Relationships xmlns="http://schemas.openxmlformats.org/package/2006/relationships"><Relationship Id="rId1" Type="http://schemas.openxmlformats.org/officeDocument/2006/relationships/image" Target="../media/image31.jpeg"/></Relationships>
</file>

<file path=ppt/diagrams/_rels/data21.xml.rels><?xml version="1.0" encoding="UTF-8" standalone="yes"?>
<Relationships xmlns="http://schemas.openxmlformats.org/package/2006/relationships"><Relationship Id="rId1" Type="http://schemas.openxmlformats.org/officeDocument/2006/relationships/image" Target="../media/image40.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9B9A1-92E0-40B9-9310-7A2AD09C9778}"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9F12C4E4-9192-4CE1-B4A3-AB797FF37365}">
      <dgm:prSet/>
      <dgm:spPr/>
      <dgm:t>
        <a:bodyPr/>
        <a:lstStyle/>
        <a:p>
          <a:r>
            <a:rPr lang="en-US" dirty="0" smtClean="0"/>
            <a:t>Privacy Technical Assistance Center (PTAC)</a:t>
          </a:r>
          <a:endParaRPr lang="en-US" dirty="0"/>
        </a:p>
      </dgm:t>
    </dgm:pt>
    <dgm:pt modelId="{A9C5AD3B-B496-4C93-BB03-7AB9E4FDD913}" type="parTrans" cxnId="{50DD551F-22DF-4988-8B2C-EB29AF2EEF10}">
      <dgm:prSet/>
      <dgm:spPr/>
      <dgm:t>
        <a:bodyPr/>
        <a:lstStyle/>
        <a:p>
          <a:endParaRPr lang="en-US"/>
        </a:p>
      </dgm:t>
    </dgm:pt>
    <dgm:pt modelId="{F90C9E2A-42DE-4456-8C5D-244CB2FE77E4}" type="sibTrans" cxnId="{50DD551F-22DF-4988-8B2C-EB29AF2EEF10}">
      <dgm:prSet/>
      <dgm:spPr/>
      <dgm:t>
        <a:bodyPr/>
        <a:lstStyle/>
        <a:p>
          <a:endParaRPr lang="en-US"/>
        </a:p>
      </dgm:t>
    </dgm:pt>
    <dgm:pt modelId="{B95D5448-4EB0-4832-81E3-1AB4B3BE8E86}">
      <dgm:prSet/>
      <dgm:spPr/>
      <dgm:t>
        <a:bodyPr/>
        <a:lstStyle/>
        <a:p>
          <a:r>
            <a:rPr lang="en-US" dirty="0" smtClean="0"/>
            <a:t>Center for the Individuals with Disabilities Education Act (IDEA) Early Childhood Data Systems (</a:t>
          </a:r>
          <a:r>
            <a:rPr lang="en-US" i="1" dirty="0" smtClean="0"/>
            <a:t>DaSy Center</a:t>
          </a:r>
          <a:r>
            <a:rPr lang="en-US" dirty="0" smtClean="0"/>
            <a:t>)</a:t>
          </a:r>
        </a:p>
      </dgm:t>
    </dgm:pt>
    <dgm:pt modelId="{B91E27B4-B899-4C41-97A3-F64BFC4451AD}" type="parTrans" cxnId="{F6838615-9A16-4B03-AB9E-FCD521B6AE44}">
      <dgm:prSet/>
      <dgm:spPr/>
      <dgm:t>
        <a:bodyPr/>
        <a:lstStyle/>
        <a:p>
          <a:endParaRPr lang="en-US"/>
        </a:p>
      </dgm:t>
    </dgm:pt>
    <dgm:pt modelId="{CDC72BE2-4D8F-4838-8A2C-9372E683AADB}" type="sibTrans" cxnId="{F6838615-9A16-4B03-AB9E-FCD521B6AE44}">
      <dgm:prSet/>
      <dgm:spPr/>
      <dgm:t>
        <a:bodyPr/>
        <a:lstStyle/>
        <a:p>
          <a:endParaRPr lang="en-US"/>
        </a:p>
      </dgm:t>
    </dgm:pt>
    <dgm:pt modelId="{F1D5807D-172B-45CC-9EE0-C714A691B71A}">
      <dgm:prSet/>
      <dgm:spPr/>
      <dgm:t>
        <a:bodyPr/>
        <a:lstStyle/>
        <a:p>
          <a:r>
            <a:rPr lang="en-US" dirty="0" smtClean="0"/>
            <a:t>Early Childhood Technical Assistance Center (ECTA)</a:t>
          </a:r>
        </a:p>
      </dgm:t>
    </dgm:pt>
    <dgm:pt modelId="{C1DF03DD-F122-47C7-85D4-3B8A1CE512EC}" type="parTrans" cxnId="{ED664A02-CE41-41FD-AC16-38FE56C5F0FE}">
      <dgm:prSet/>
      <dgm:spPr/>
      <dgm:t>
        <a:bodyPr/>
        <a:lstStyle/>
        <a:p>
          <a:endParaRPr lang="en-US"/>
        </a:p>
      </dgm:t>
    </dgm:pt>
    <dgm:pt modelId="{089F576E-63BB-4A28-A008-4E02197BE56C}" type="sibTrans" cxnId="{ED664A02-CE41-41FD-AC16-38FE56C5F0FE}">
      <dgm:prSet/>
      <dgm:spPr/>
      <dgm:t>
        <a:bodyPr/>
        <a:lstStyle/>
        <a:p>
          <a:endParaRPr lang="en-US"/>
        </a:p>
      </dgm:t>
    </dgm:pt>
    <dgm:pt modelId="{3934783F-243C-4004-B011-412F71B31953}" type="pres">
      <dgm:prSet presAssocID="{E8D9B9A1-92E0-40B9-9310-7A2AD09C9778}" presName="compositeShape" presStyleCnt="0">
        <dgm:presLayoutVars>
          <dgm:chMax val="7"/>
          <dgm:dir/>
          <dgm:resizeHandles val="exact"/>
        </dgm:presLayoutVars>
      </dgm:prSet>
      <dgm:spPr/>
      <dgm:t>
        <a:bodyPr/>
        <a:lstStyle/>
        <a:p>
          <a:endParaRPr lang="en-US"/>
        </a:p>
      </dgm:t>
    </dgm:pt>
    <dgm:pt modelId="{0B0CA7E4-3FD7-4784-951D-D23F2AD42839}" type="pres">
      <dgm:prSet presAssocID="{9F12C4E4-9192-4CE1-B4A3-AB797FF37365}" presName="circ1" presStyleLbl="vennNode1" presStyleIdx="0" presStyleCnt="3"/>
      <dgm:spPr/>
      <dgm:t>
        <a:bodyPr/>
        <a:lstStyle/>
        <a:p>
          <a:endParaRPr lang="en-US"/>
        </a:p>
      </dgm:t>
    </dgm:pt>
    <dgm:pt modelId="{4C40D2A4-701A-4081-9EC7-E21B89D0FCBB}" type="pres">
      <dgm:prSet presAssocID="{9F12C4E4-9192-4CE1-B4A3-AB797FF37365}" presName="circ1Tx" presStyleLbl="revTx" presStyleIdx="0" presStyleCnt="0">
        <dgm:presLayoutVars>
          <dgm:chMax val="0"/>
          <dgm:chPref val="0"/>
          <dgm:bulletEnabled val="1"/>
        </dgm:presLayoutVars>
      </dgm:prSet>
      <dgm:spPr/>
      <dgm:t>
        <a:bodyPr/>
        <a:lstStyle/>
        <a:p>
          <a:endParaRPr lang="en-US"/>
        </a:p>
      </dgm:t>
    </dgm:pt>
    <dgm:pt modelId="{1AAC8248-7359-495F-80AA-56DCE5E2DC45}" type="pres">
      <dgm:prSet presAssocID="{B95D5448-4EB0-4832-81E3-1AB4B3BE8E86}" presName="circ2" presStyleLbl="vennNode1" presStyleIdx="1" presStyleCnt="3"/>
      <dgm:spPr/>
      <dgm:t>
        <a:bodyPr/>
        <a:lstStyle/>
        <a:p>
          <a:endParaRPr lang="en-US"/>
        </a:p>
      </dgm:t>
    </dgm:pt>
    <dgm:pt modelId="{230052B5-05C5-4230-AA5C-330009CFEE22}" type="pres">
      <dgm:prSet presAssocID="{B95D5448-4EB0-4832-81E3-1AB4B3BE8E86}" presName="circ2Tx" presStyleLbl="revTx" presStyleIdx="0" presStyleCnt="0">
        <dgm:presLayoutVars>
          <dgm:chMax val="0"/>
          <dgm:chPref val="0"/>
          <dgm:bulletEnabled val="1"/>
        </dgm:presLayoutVars>
      </dgm:prSet>
      <dgm:spPr/>
      <dgm:t>
        <a:bodyPr/>
        <a:lstStyle/>
        <a:p>
          <a:endParaRPr lang="en-US"/>
        </a:p>
      </dgm:t>
    </dgm:pt>
    <dgm:pt modelId="{4250FE68-F808-4CA1-9D7A-06A5030DA7C1}" type="pres">
      <dgm:prSet presAssocID="{F1D5807D-172B-45CC-9EE0-C714A691B71A}" presName="circ3" presStyleLbl="vennNode1" presStyleIdx="2" presStyleCnt="3"/>
      <dgm:spPr/>
      <dgm:t>
        <a:bodyPr/>
        <a:lstStyle/>
        <a:p>
          <a:endParaRPr lang="en-US"/>
        </a:p>
      </dgm:t>
    </dgm:pt>
    <dgm:pt modelId="{75CDD2CF-71DF-4A21-A4B1-9EB74C565605}" type="pres">
      <dgm:prSet presAssocID="{F1D5807D-172B-45CC-9EE0-C714A691B71A}" presName="circ3Tx" presStyleLbl="revTx" presStyleIdx="0" presStyleCnt="0">
        <dgm:presLayoutVars>
          <dgm:chMax val="0"/>
          <dgm:chPref val="0"/>
          <dgm:bulletEnabled val="1"/>
        </dgm:presLayoutVars>
      </dgm:prSet>
      <dgm:spPr/>
      <dgm:t>
        <a:bodyPr/>
        <a:lstStyle/>
        <a:p>
          <a:endParaRPr lang="en-US"/>
        </a:p>
      </dgm:t>
    </dgm:pt>
  </dgm:ptLst>
  <dgm:cxnLst>
    <dgm:cxn modelId="{981AD4CB-C610-46E2-845F-0FBEABF52115}" type="presOf" srcId="{9F12C4E4-9192-4CE1-B4A3-AB797FF37365}" destId="{0B0CA7E4-3FD7-4784-951D-D23F2AD42839}" srcOrd="1" destOrd="0" presId="urn:microsoft.com/office/officeart/2005/8/layout/venn1"/>
    <dgm:cxn modelId="{ED664A02-CE41-41FD-AC16-38FE56C5F0FE}" srcId="{E8D9B9A1-92E0-40B9-9310-7A2AD09C9778}" destId="{F1D5807D-172B-45CC-9EE0-C714A691B71A}" srcOrd="2" destOrd="0" parTransId="{C1DF03DD-F122-47C7-85D4-3B8A1CE512EC}" sibTransId="{089F576E-63BB-4A28-A008-4E02197BE56C}"/>
    <dgm:cxn modelId="{7E09A339-0C30-4E27-907D-01851206D0CA}" type="presOf" srcId="{B95D5448-4EB0-4832-81E3-1AB4B3BE8E86}" destId="{230052B5-05C5-4230-AA5C-330009CFEE22}" srcOrd="1" destOrd="0" presId="urn:microsoft.com/office/officeart/2005/8/layout/venn1"/>
    <dgm:cxn modelId="{18FE37CC-9198-4054-A14B-6E872023BBF4}" type="presOf" srcId="{9F12C4E4-9192-4CE1-B4A3-AB797FF37365}" destId="{4C40D2A4-701A-4081-9EC7-E21B89D0FCBB}" srcOrd="0" destOrd="0" presId="urn:microsoft.com/office/officeart/2005/8/layout/venn1"/>
    <dgm:cxn modelId="{50DD551F-22DF-4988-8B2C-EB29AF2EEF10}" srcId="{E8D9B9A1-92E0-40B9-9310-7A2AD09C9778}" destId="{9F12C4E4-9192-4CE1-B4A3-AB797FF37365}" srcOrd="0" destOrd="0" parTransId="{A9C5AD3B-B496-4C93-BB03-7AB9E4FDD913}" sibTransId="{F90C9E2A-42DE-4456-8C5D-244CB2FE77E4}"/>
    <dgm:cxn modelId="{409B6A2C-9165-4FF4-AE21-F181B18F4851}" type="presOf" srcId="{F1D5807D-172B-45CC-9EE0-C714A691B71A}" destId="{75CDD2CF-71DF-4A21-A4B1-9EB74C565605}" srcOrd="1" destOrd="0" presId="urn:microsoft.com/office/officeart/2005/8/layout/venn1"/>
    <dgm:cxn modelId="{F6838615-9A16-4B03-AB9E-FCD521B6AE44}" srcId="{E8D9B9A1-92E0-40B9-9310-7A2AD09C9778}" destId="{B95D5448-4EB0-4832-81E3-1AB4B3BE8E86}" srcOrd="1" destOrd="0" parTransId="{B91E27B4-B899-4C41-97A3-F64BFC4451AD}" sibTransId="{CDC72BE2-4D8F-4838-8A2C-9372E683AADB}"/>
    <dgm:cxn modelId="{568F8CA9-EAE6-4F19-9CE4-D0870E4915F7}" type="presOf" srcId="{B95D5448-4EB0-4832-81E3-1AB4B3BE8E86}" destId="{1AAC8248-7359-495F-80AA-56DCE5E2DC45}" srcOrd="0" destOrd="0" presId="urn:microsoft.com/office/officeart/2005/8/layout/venn1"/>
    <dgm:cxn modelId="{022AF31D-14A9-45F1-A9DF-C0C3935D9697}" type="presOf" srcId="{F1D5807D-172B-45CC-9EE0-C714A691B71A}" destId="{4250FE68-F808-4CA1-9D7A-06A5030DA7C1}" srcOrd="0" destOrd="0" presId="urn:microsoft.com/office/officeart/2005/8/layout/venn1"/>
    <dgm:cxn modelId="{AE340C2D-1128-44F3-A326-6D17438B932F}" type="presOf" srcId="{E8D9B9A1-92E0-40B9-9310-7A2AD09C9778}" destId="{3934783F-243C-4004-B011-412F71B31953}" srcOrd="0" destOrd="0" presId="urn:microsoft.com/office/officeart/2005/8/layout/venn1"/>
    <dgm:cxn modelId="{7D274813-C0FA-4947-9963-6BCAEC5329AC}" type="presParOf" srcId="{3934783F-243C-4004-B011-412F71B31953}" destId="{0B0CA7E4-3FD7-4784-951D-D23F2AD42839}" srcOrd="0" destOrd="0" presId="urn:microsoft.com/office/officeart/2005/8/layout/venn1"/>
    <dgm:cxn modelId="{0F6FF4B1-6389-445E-96A8-4175F84B565A}" type="presParOf" srcId="{3934783F-243C-4004-B011-412F71B31953}" destId="{4C40D2A4-701A-4081-9EC7-E21B89D0FCBB}" srcOrd="1" destOrd="0" presId="urn:microsoft.com/office/officeart/2005/8/layout/venn1"/>
    <dgm:cxn modelId="{EC1C745F-7171-4DE9-8B18-01BD810A035A}" type="presParOf" srcId="{3934783F-243C-4004-B011-412F71B31953}" destId="{1AAC8248-7359-495F-80AA-56DCE5E2DC45}" srcOrd="2" destOrd="0" presId="urn:microsoft.com/office/officeart/2005/8/layout/venn1"/>
    <dgm:cxn modelId="{2F9C1025-D1F2-444F-84A5-65A1D686C0C6}" type="presParOf" srcId="{3934783F-243C-4004-B011-412F71B31953}" destId="{230052B5-05C5-4230-AA5C-330009CFEE22}" srcOrd="3" destOrd="0" presId="urn:microsoft.com/office/officeart/2005/8/layout/venn1"/>
    <dgm:cxn modelId="{EB4F198A-6A98-4CAF-B716-994ADA79F600}" type="presParOf" srcId="{3934783F-243C-4004-B011-412F71B31953}" destId="{4250FE68-F808-4CA1-9D7A-06A5030DA7C1}" srcOrd="4" destOrd="0" presId="urn:microsoft.com/office/officeart/2005/8/layout/venn1"/>
    <dgm:cxn modelId="{E46DC7F8-3247-438F-A022-F42A424D4C87}" type="presParOf" srcId="{3934783F-243C-4004-B011-412F71B31953}" destId="{75CDD2CF-71DF-4A21-A4B1-9EB74C56560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E17C50-B92B-4BDC-99E1-62D2F9EB923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1E6F7F7-4166-4375-AC66-28156A595B73}">
      <dgm:prSet phldrT="[Text]"/>
      <dgm:spPr/>
      <dgm:t>
        <a:bodyPr/>
        <a:lstStyle/>
        <a:p>
          <a:r>
            <a:rPr lang="en-US" b="1" dirty="0" smtClean="0">
              <a:solidFill>
                <a:schemeClr val="tx1"/>
              </a:solidFill>
            </a:rPr>
            <a:t>Recognition of the:</a:t>
          </a:r>
          <a:endParaRPr lang="en-US" b="1" dirty="0">
            <a:solidFill>
              <a:schemeClr val="tx1"/>
            </a:solidFill>
          </a:endParaRPr>
        </a:p>
      </dgm:t>
    </dgm:pt>
    <dgm:pt modelId="{EF5B1C34-F76C-47A3-B578-5890450CEC29}" type="parTrans" cxnId="{1787AF83-6F72-42A7-8DA0-6A5DE9C2248E}">
      <dgm:prSet/>
      <dgm:spPr/>
      <dgm:t>
        <a:bodyPr/>
        <a:lstStyle/>
        <a:p>
          <a:endParaRPr lang="en-US"/>
        </a:p>
      </dgm:t>
    </dgm:pt>
    <dgm:pt modelId="{F193B8E4-0811-40C2-BA27-73BC00F82B42}" type="sibTrans" cxnId="{1787AF83-6F72-42A7-8DA0-6A5DE9C2248E}">
      <dgm:prSet/>
      <dgm:spPr/>
      <dgm:t>
        <a:bodyPr/>
        <a:lstStyle/>
        <a:p>
          <a:endParaRPr lang="en-US"/>
        </a:p>
      </dgm:t>
    </dgm:pt>
    <dgm:pt modelId="{C939E962-D4ED-4B5C-A3A1-37A248784204}">
      <dgm:prSet/>
      <dgm:spPr/>
      <dgm:t>
        <a:bodyPr/>
        <a:lstStyle/>
        <a:p>
          <a:r>
            <a:rPr lang="en-US" dirty="0" smtClean="0"/>
            <a:t>The importance of early childhood</a:t>
          </a:r>
        </a:p>
      </dgm:t>
    </dgm:pt>
    <dgm:pt modelId="{C623277B-3CEB-4EAA-BBA1-31A112989936}" type="parTrans" cxnId="{B32356C6-066E-49F7-ACF9-8400657C7679}">
      <dgm:prSet/>
      <dgm:spPr/>
      <dgm:t>
        <a:bodyPr/>
        <a:lstStyle/>
        <a:p>
          <a:endParaRPr lang="en-US"/>
        </a:p>
      </dgm:t>
    </dgm:pt>
    <dgm:pt modelId="{F4388B05-13D4-4FFE-9D2D-5FB9B7596C2A}" type="sibTrans" cxnId="{B32356C6-066E-49F7-ACF9-8400657C7679}">
      <dgm:prSet/>
      <dgm:spPr/>
      <dgm:t>
        <a:bodyPr/>
        <a:lstStyle/>
        <a:p>
          <a:endParaRPr lang="en-US"/>
        </a:p>
      </dgm:t>
    </dgm:pt>
    <dgm:pt modelId="{BF1B1732-8D95-4FBF-B67A-44121AFA3210}">
      <dgm:prSet/>
      <dgm:spPr/>
      <dgm:t>
        <a:bodyPr/>
        <a:lstStyle/>
        <a:p>
          <a:r>
            <a:rPr lang="en-US" dirty="0" smtClean="0"/>
            <a:t>Need for good data</a:t>
          </a:r>
        </a:p>
      </dgm:t>
    </dgm:pt>
    <dgm:pt modelId="{AE254E71-1023-422B-973F-CFC9FC1F8718}" type="parTrans" cxnId="{83885F93-BF96-4F41-AB64-0A66DC8D1E3E}">
      <dgm:prSet/>
      <dgm:spPr/>
      <dgm:t>
        <a:bodyPr/>
        <a:lstStyle/>
        <a:p>
          <a:endParaRPr lang="en-US"/>
        </a:p>
      </dgm:t>
    </dgm:pt>
    <dgm:pt modelId="{2BD3D789-3DA7-4E91-ACC1-358B0FED84F1}" type="sibTrans" cxnId="{83885F93-BF96-4F41-AB64-0A66DC8D1E3E}">
      <dgm:prSet/>
      <dgm:spPr/>
      <dgm:t>
        <a:bodyPr/>
        <a:lstStyle/>
        <a:p>
          <a:endParaRPr lang="en-US"/>
        </a:p>
      </dgm:t>
    </dgm:pt>
    <dgm:pt modelId="{FA4A0A39-9968-4646-AA3D-729825831E6D}">
      <dgm:prSet/>
      <dgm:spPr/>
      <dgm:t>
        <a:bodyPr/>
        <a:lstStyle/>
        <a:p>
          <a:r>
            <a:rPr lang="en-US" smtClean="0"/>
            <a:t>Need for coordinated early childhood data systems</a:t>
          </a:r>
          <a:endParaRPr lang="en-US" dirty="0" smtClean="0"/>
        </a:p>
      </dgm:t>
    </dgm:pt>
    <dgm:pt modelId="{0D30DC4D-079C-45C2-B207-982A115742A6}" type="parTrans" cxnId="{E6B50E7A-7770-4CBF-B386-9C4F714ECB90}">
      <dgm:prSet/>
      <dgm:spPr/>
      <dgm:t>
        <a:bodyPr/>
        <a:lstStyle/>
        <a:p>
          <a:endParaRPr lang="en-US"/>
        </a:p>
      </dgm:t>
    </dgm:pt>
    <dgm:pt modelId="{613F86D4-9EDB-4AA5-BBAA-E226F7914CDE}" type="sibTrans" cxnId="{E6B50E7A-7770-4CBF-B386-9C4F714ECB90}">
      <dgm:prSet/>
      <dgm:spPr/>
      <dgm:t>
        <a:bodyPr/>
        <a:lstStyle/>
        <a:p>
          <a:endParaRPr lang="en-US"/>
        </a:p>
      </dgm:t>
    </dgm:pt>
    <dgm:pt modelId="{8AEDCDE3-A3AA-4CB1-A507-3F7950C8B95B}">
      <dgm:prSet/>
      <dgm:spPr/>
      <dgm:t>
        <a:bodyPr/>
        <a:lstStyle/>
        <a:p>
          <a:r>
            <a:rPr lang="en-US" smtClean="0"/>
            <a:t>Need for longitudinal data systems</a:t>
          </a:r>
          <a:endParaRPr lang="en-US" dirty="0" smtClean="0"/>
        </a:p>
      </dgm:t>
    </dgm:pt>
    <dgm:pt modelId="{DE94175D-EF30-4380-899E-1C5E881ABFEC}" type="parTrans" cxnId="{F14D5E18-E551-420B-8656-213C3594F55E}">
      <dgm:prSet/>
      <dgm:spPr/>
      <dgm:t>
        <a:bodyPr/>
        <a:lstStyle/>
        <a:p>
          <a:endParaRPr lang="en-US"/>
        </a:p>
      </dgm:t>
    </dgm:pt>
    <dgm:pt modelId="{6261DB4B-7300-4961-A7CC-11063DB7963B}" type="sibTrans" cxnId="{F14D5E18-E551-420B-8656-213C3594F55E}">
      <dgm:prSet/>
      <dgm:spPr/>
      <dgm:t>
        <a:bodyPr/>
        <a:lstStyle/>
        <a:p>
          <a:endParaRPr lang="en-US"/>
        </a:p>
      </dgm:t>
    </dgm:pt>
    <dgm:pt modelId="{FBDC1E2C-20F1-423C-A3C6-D1270CA733D5}">
      <dgm:prSet/>
      <dgm:spPr/>
      <dgm:t>
        <a:bodyPr/>
        <a:lstStyle/>
        <a:p>
          <a:r>
            <a:rPr lang="en-US" b="1" dirty="0" smtClean="0">
              <a:solidFill>
                <a:schemeClr val="tx1"/>
              </a:solidFill>
            </a:rPr>
            <a:t>Resources for:</a:t>
          </a:r>
        </a:p>
      </dgm:t>
    </dgm:pt>
    <dgm:pt modelId="{574AB435-117C-45EB-99A6-55B337AB7607}" type="parTrans" cxnId="{4B57E9E5-3F59-472C-8B5F-25E5C814D983}">
      <dgm:prSet/>
      <dgm:spPr/>
      <dgm:t>
        <a:bodyPr/>
        <a:lstStyle/>
        <a:p>
          <a:endParaRPr lang="en-US"/>
        </a:p>
      </dgm:t>
    </dgm:pt>
    <dgm:pt modelId="{9C5245B1-E2F0-4AF9-A872-D94585C019AD}" type="sibTrans" cxnId="{4B57E9E5-3F59-472C-8B5F-25E5C814D983}">
      <dgm:prSet/>
      <dgm:spPr/>
      <dgm:t>
        <a:bodyPr/>
        <a:lstStyle/>
        <a:p>
          <a:endParaRPr lang="en-US"/>
        </a:p>
      </dgm:t>
    </dgm:pt>
    <dgm:pt modelId="{9552EC56-C895-4D1B-8D68-F85270512BD9}">
      <dgm:prSet/>
      <dgm:spPr/>
      <dgm:t>
        <a:bodyPr/>
        <a:lstStyle/>
        <a:p>
          <a:r>
            <a:rPr lang="en-US" dirty="0" smtClean="0"/>
            <a:t>Building coordinated EC systems (RTT-ELC)</a:t>
          </a:r>
        </a:p>
      </dgm:t>
    </dgm:pt>
    <dgm:pt modelId="{C2553D20-2A57-45A6-A6C7-105B9FFED4D4}" type="parTrans" cxnId="{D61781A7-F69E-4A3F-A99C-F348BAFAEA83}">
      <dgm:prSet/>
      <dgm:spPr/>
      <dgm:t>
        <a:bodyPr/>
        <a:lstStyle/>
        <a:p>
          <a:endParaRPr lang="en-US"/>
        </a:p>
      </dgm:t>
    </dgm:pt>
    <dgm:pt modelId="{D544E476-D2E4-4BBA-9D59-7C4C5D413337}" type="sibTrans" cxnId="{D61781A7-F69E-4A3F-A99C-F348BAFAEA83}">
      <dgm:prSet/>
      <dgm:spPr/>
      <dgm:t>
        <a:bodyPr/>
        <a:lstStyle/>
        <a:p>
          <a:endParaRPr lang="en-US"/>
        </a:p>
      </dgm:t>
    </dgm:pt>
    <dgm:pt modelId="{F58DF35D-44DE-4D8D-A262-80AB61031C27}">
      <dgm:prSet/>
      <dgm:spPr/>
      <dgm:t>
        <a:bodyPr/>
        <a:lstStyle/>
        <a:p>
          <a:r>
            <a:rPr lang="en-US" smtClean="0"/>
            <a:t>Building state data systems (SLDS, CEDS, PTAC, RTT-ELC)</a:t>
          </a:r>
          <a:endParaRPr lang="en-US" dirty="0" smtClean="0"/>
        </a:p>
      </dgm:t>
    </dgm:pt>
    <dgm:pt modelId="{EB6EA52C-6461-45E6-BBD8-17BD5147FAFA}" type="parTrans" cxnId="{9985E550-AC3F-49D6-AEC2-BDB5C9491BD8}">
      <dgm:prSet/>
      <dgm:spPr/>
      <dgm:t>
        <a:bodyPr/>
        <a:lstStyle/>
        <a:p>
          <a:endParaRPr lang="en-US"/>
        </a:p>
      </dgm:t>
    </dgm:pt>
    <dgm:pt modelId="{0EB9BEE1-EC3B-45D0-A819-2B6208DC0AEE}" type="sibTrans" cxnId="{9985E550-AC3F-49D6-AEC2-BDB5C9491BD8}">
      <dgm:prSet/>
      <dgm:spPr/>
      <dgm:t>
        <a:bodyPr/>
        <a:lstStyle/>
        <a:p>
          <a:endParaRPr lang="en-US"/>
        </a:p>
      </dgm:t>
    </dgm:pt>
    <dgm:pt modelId="{AC25AD37-2410-4747-9F19-8D0D3612D632}">
      <dgm:prSet/>
      <dgm:spPr/>
      <dgm:t>
        <a:bodyPr/>
        <a:lstStyle/>
        <a:p>
          <a:r>
            <a:rPr lang="en-US" b="1" dirty="0" smtClean="0">
              <a:solidFill>
                <a:schemeClr val="tx1"/>
              </a:solidFill>
            </a:rPr>
            <a:t>State and local programs are increasingly aware of the importance of having good data.</a:t>
          </a:r>
          <a:endParaRPr lang="en-US" b="1" dirty="0">
            <a:solidFill>
              <a:schemeClr val="tx1"/>
            </a:solidFill>
          </a:endParaRPr>
        </a:p>
      </dgm:t>
    </dgm:pt>
    <dgm:pt modelId="{DABDF71E-BA46-487E-9E03-36227D6B65BA}" type="parTrans" cxnId="{A10BE380-4187-496B-B231-358720B8187D}">
      <dgm:prSet/>
      <dgm:spPr/>
      <dgm:t>
        <a:bodyPr/>
        <a:lstStyle/>
        <a:p>
          <a:endParaRPr lang="en-US"/>
        </a:p>
      </dgm:t>
    </dgm:pt>
    <dgm:pt modelId="{03F7E760-99E5-4BC2-8013-5561E3E3E5D1}" type="sibTrans" cxnId="{A10BE380-4187-496B-B231-358720B8187D}">
      <dgm:prSet/>
      <dgm:spPr/>
      <dgm:t>
        <a:bodyPr/>
        <a:lstStyle/>
        <a:p>
          <a:endParaRPr lang="en-US"/>
        </a:p>
      </dgm:t>
    </dgm:pt>
    <dgm:pt modelId="{05A9C6AA-EFC6-4F6A-A456-CDBF24A70C6E}" type="pres">
      <dgm:prSet presAssocID="{88E17C50-B92B-4BDC-99E1-62D2F9EB923F}" presName="Name0" presStyleCnt="0">
        <dgm:presLayoutVars>
          <dgm:dir/>
          <dgm:animLvl val="lvl"/>
          <dgm:resizeHandles val="exact"/>
        </dgm:presLayoutVars>
      </dgm:prSet>
      <dgm:spPr/>
      <dgm:t>
        <a:bodyPr/>
        <a:lstStyle/>
        <a:p>
          <a:endParaRPr lang="en-US"/>
        </a:p>
      </dgm:t>
    </dgm:pt>
    <dgm:pt modelId="{2ABA78B8-0D76-4832-B6DB-5927C95DAF7E}" type="pres">
      <dgm:prSet presAssocID="{91E6F7F7-4166-4375-AC66-28156A595B73}" presName="composite" presStyleCnt="0"/>
      <dgm:spPr/>
    </dgm:pt>
    <dgm:pt modelId="{5FBE7CD9-3B1B-4065-ADBC-844696092425}" type="pres">
      <dgm:prSet presAssocID="{91E6F7F7-4166-4375-AC66-28156A595B73}" presName="parTx" presStyleLbl="alignNode1" presStyleIdx="0" presStyleCnt="3">
        <dgm:presLayoutVars>
          <dgm:chMax val="0"/>
          <dgm:chPref val="0"/>
          <dgm:bulletEnabled val="1"/>
        </dgm:presLayoutVars>
      </dgm:prSet>
      <dgm:spPr/>
      <dgm:t>
        <a:bodyPr/>
        <a:lstStyle/>
        <a:p>
          <a:endParaRPr lang="en-US"/>
        </a:p>
      </dgm:t>
    </dgm:pt>
    <dgm:pt modelId="{89BE3010-6B05-4BE8-BDCA-B43745AFD746}" type="pres">
      <dgm:prSet presAssocID="{91E6F7F7-4166-4375-AC66-28156A595B73}" presName="desTx" presStyleLbl="alignAccFollowNode1" presStyleIdx="0" presStyleCnt="3">
        <dgm:presLayoutVars>
          <dgm:bulletEnabled val="1"/>
        </dgm:presLayoutVars>
      </dgm:prSet>
      <dgm:spPr/>
      <dgm:t>
        <a:bodyPr/>
        <a:lstStyle/>
        <a:p>
          <a:endParaRPr lang="en-US"/>
        </a:p>
      </dgm:t>
    </dgm:pt>
    <dgm:pt modelId="{2CF73F26-C217-473D-B10F-B00CDEDA213E}" type="pres">
      <dgm:prSet presAssocID="{F193B8E4-0811-40C2-BA27-73BC00F82B42}" presName="space" presStyleCnt="0"/>
      <dgm:spPr/>
    </dgm:pt>
    <dgm:pt modelId="{A1556AAC-7E6D-4E63-8FC7-8E7D09D0D8ED}" type="pres">
      <dgm:prSet presAssocID="{FBDC1E2C-20F1-423C-A3C6-D1270CA733D5}" presName="composite" presStyleCnt="0"/>
      <dgm:spPr/>
    </dgm:pt>
    <dgm:pt modelId="{703FDB4D-D529-48FD-AEC6-CCFAB0820773}" type="pres">
      <dgm:prSet presAssocID="{FBDC1E2C-20F1-423C-A3C6-D1270CA733D5}" presName="parTx" presStyleLbl="alignNode1" presStyleIdx="1" presStyleCnt="3">
        <dgm:presLayoutVars>
          <dgm:chMax val="0"/>
          <dgm:chPref val="0"/>
          <dgm:bulletEnabled val="1"/>
        </dgm:presLayoutVars>
      </dgm:prSet>
      <dgm:spPr/>
      <dgm:t>
        <a:bodyPr/>
        <a:lstStyle/>
        <a:p>
          <a:endParaRPr lang="en-US"/>
        </a:p>
      </dgm:t>
    </dgm:pt>
    <dgm:pt modelId="{CAF59E36-8AF9-4299-B136-CF577ED1C335}" type="pres">
      <dgm:prSet presAssocID="{FBDC1E2C-20F1-423C-A3C6-D1270CA733D5}" presName="desTx" presStyleLbl="alignAccFollowNode1" presStyleIdx="1" presStyleCnt="3">
        <dgm:presLayoutVars>
          <dgm:bulletEnabled val="1"/>
        </dgm:presLayoutVars>
      </dgm:prSet>
      <dgm:spPr/>
      <dgm:t>
        <a:bodyPr/>
        <a:lstStyle/>
        <a:p>
          <a:endParaRPr lang="en-US"/>
        </a:p>
      </dgm:t>
    </dgm:pt>
    <dgm:pt modelId="{85ED70C4-E663-4EF8-BB63-A5E57BCB2236}" type="pres">
      <dgm:prSet presAssocID="{9C5245B1-E2F0-4AF9-A872-D94585C019AD}" presName="space" presStyleCnt="0"/>
      <dgm:spPr/>
    </dgm:pt>
    <dgm:pt modelId="{FDC355C4-5D16-4CB8-9E55-803D3E77443C}" type="pres">
      <dgm:prSet presAssocID="{AC25AD37-2410-4747-9F19-8D0D3612D632}" presName="composite" presStyleCnt="0"/>
      <dgm:spPr/>
    </dgm:pt>
    <dgm:pt modelId="{9F07973C-028F-45F7-B765-3D389E9D5260}" type="pres">
      <dgm:prSet presAssocID="{AC25AD37-2410-4747-9F19-8D0D3612D632}" presName="parTx" presStyleLbl="alignNode1" presStyleIdx="2" presStyleCnt="3" custScaleY="249000">
        <dgm:presLayoutVars>
          <dgm:chMax val="0"/>
          <dgm:chPref val="0"/>
          <dgm:bulletEnabled val="1"/>
        </dgm:presLayoutVars>
      </dgm:prSet>
      <dgm:spPr/>
      <dgm:t>
        <a:bodyPr/>
        <a:lstStyle/>
        <a:p>
          <a:endParaRPr lang="en-US"/>
        </a:p>
      </dgm:t>
    </dgm:pt>
    <dgm:pt modelId="{24DCA9D0-A53C-4A31-91EE-FF449B2EF5A9}" type="pres">
      <dgm:prSet presAssocID="{AC25AD37-2410-4747-9F19-8D0D3612D632}" presName="desTx" presStyleLbl="alignAccFollowNode1" presStyleIdx="2" presStyleCnt="3" custFlipVert="1" custScaleX="100365" custScaleY="90885">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quot; &quot;"/>
        </a:ext>
      </dgm:extLst>
    </dgm:pt>
  </dgm:ptLst>
  <dgm:cxnLst>
    <dgm:cxn modelId="{9985E550-AC3F-49D6-AEC2-BDB5C9491BD8}" srcId="{FBDC1E2C-20F1-423C-A3C6-D1270CA733D5}" destId="{F58DF35D-44DE-4D8D-A262-80AB61031C27}" srcOrd="1" destOrd="0" parTransId="{EB6EA52C-6461-45E6-BBD8-17BD5147FAFA}" sibTransId="{0EB9BEE1-EC3B-45D0-A819-2B6208DC0AEE}"/>
    <dgm:cxn modelId="{9DAB632D-E732-41BF-B679-6DD3AC71A9FD}" type="presOf" srcId="{91E6F7F7-4166-4375-AC66-28156A595B73}" destId="{5FBE7CD9-3B1B-4065-ADBC-844696092425}" srcOrd="0" destOrd="0" presId="urn:microsoft.com/office/officeart/2005/8/layout/hList1"/>
    <dgm:cxn modelId="{1787AF83-6F72-42A7-8DA0-6A5DE9C2248E}" srcId="{88E17C50-B92B-4BDC-99E1-62D2F9EB923F}" destId="{91E6F7F7-4166-4375-AC66-28156A595B73}" srcOrd="0" destOrd="0" parTransId="{EF5B1C34-F76C-47A3-B578-5890450CEC29}" sibTransId="{F193B8E4-0811-40C2-BA27-73BC00F82B42}"/>
    <dgm:cxn modelId="{D61781A7-F69E-4A3F-A99C-F348BAFAEA83}" srcId="{FBDC1E2C-20F1-423C-A3C6-D1270CA733D5}" destId="{9552EC56-C895-4D1B-8D68-F85270512BD9}" srcOrd="0" destOrd="0" parTransId="{C2553D20-2A57-45A6-A6C7-105B9FFED4D4}" sibTransId="{D544E476-D2E4-4BBA-9D59-7C4C5D413337}"/>
    <dgm:cxn modelId="{E6B50E7A-7770-4CBF-B386-9C4F714ECB90}" srcId="{91E6F7F7-4166-4375-AC66-28156A595B73}" destId="{FA4A0A39-9968-4646-AA3D-729825831E6D}" srcOrd="2" destOrd="0" parTransId="{0D30DC4D-079C-45C2-B207-982A115742A6}" sibTransId="{613F86D4-9EDB-4AA5-BBAA-E226F7914CDE}"/>
    <dgm:cxn modelId="{83885F93-BF96-4F41-AB64-0A66DC8D1E3E}" srcId="{91E6F7F7-4166-4375-AC66-28156A595B73}" destId="{BF1B1732-8D95-4FBF-B67A-44121AFA3210}" srcOrd="1" destOrd="0" parTransId="{AE254E71-1023-422B-973F-CFC9FC1F8718}" sibTransId="{2BD3D789-3DA7-4E91-ACC1-358B0FED84F1}"/>
    <dgm:cxn modelId="{CFA6A0FF-0E16-41E4-A959-32E79D5182DA}" type="presOf" srcId="{FA4A0A39-9968-4646-AA3D-729825831E6D}" destId="{89BE3010-6B05-4BE8-BDCA-B43745AFD746}" srcOrd="0" destOrd="2" presId="urn:microsoft.com/office/officeart/2005/8/layout/hList1"/>
    <dgm:cxn modelId="{7CE61A3A-0A16-408D-AF45-7408B63D0572}" type="presOf" srcId="{AC25AD37-2410-4747-9F19-8D0D3612D632}" destId="{9F07973C-028F-45F7-B765-3D389E9D5260}" srcOrd="0" destOrd="0" presId="urn:microsoft.com/office/officeart/2005/8/layout/hList1"/>
    <dgm:cxn modelId="{A10BE380-4187-496B-B231-358720B8187D}" srcId="{88E17C50-B92B-4BDC-99E1-62D2F9EB923F}" destId="{AC25AD37-2410-4747-9F19-8D0D3612D632}" srcOrd="2" destOrd="0" parTransId="{DABDF71E-BA46-487E-9E03-36227D6B65BA}" sibTransId="{03F7E760-99E5-4BC2-8013-5561E3E3E5D1}"/>
    <dgm:cxn modelId="{F14D5E18-E551-420B-8656-213C3594F55E}" srcId="{91E6F7F7-4166-4375-AC66-28156A595B73}" destId="{8AEDCDE3-A3AA-4CB1-A507-3F7950C8B95B}" srcOrd="3" destOrd="0" parTransId="{DE94175D-EF30-4380-899E-1C5E881ABFEC}" sibTransId="{6261DB4B-7300-4961-A7CC-11063DB7963B}"/>
    <dgm:cxn modelId="{B32356C6-066E-49F7-ACF9-8400657C7679}" srcId="{91E6F7F7-4166-4375-AC66-28156A595B73}" destId="{C939E962-D4ED-4B5C-A3A1-37A248784204}" srcOrd="0" destOrd="0" parTransId="{C623277B-3CEB-4EAA-BBA1-31A112989936}" sibTransId="{F4388B05-13D4-4FFE-9D2D-5FB9B7596C2A}"/>
    <dgm:cxn modelId="{E623C93F-4545-423D-B184-84C55E99556D}" type="presOf" srcId="{F58DF35D-44DE-4D8D-A262-80AB61031C27}" destId="{CAF59E36-8AF9-4299-B136-CF577ED1C335}" srcOrd="0" destOrd="1" presId="urn:microsoft.com/office/officeart/2005/8/layout/hList1"/>
    <dgm:cxn modelId="{4B57E9E5-3F59-472C-8B5F-25E5C814D983}" srcId="{88E17C50-B92B-4BDC-99E1-62D2F9EB923F}" destId="{FBDC1E2C-20F1-423C-A3C6-D1270CA733D5}" srcOrd="1" destOrd="0" parTransId="{574AB435-117C-45EB-99A6-55B337AB7607}" sibTransId="{9C5245B1-E2F0-4AF9-A872-D94585C019AD}"/>
    <dgm:cxn modelId="{E449F16E-A483-478F-A2EB-1C5B8C89376E}" type="presOf" srcId="{BF1B1732-8D95-4FBF-B67A-44121AFA3210}" destId="{89BE3010-6B05-4BE8-BDCA-B43745AFD746}" srcOrd="0" destOrd="1" presId="urn:microsoft.com/office/officeart/2005/8/layout/hList1"/>
    <dgm:cxn modelId="{B93904DA-02AD-434C-B8FC-766416BB558F}" type="presOf" srcId="{9552EC56-C895-4D1B-8D68-F85270512BD9}" destId="{CAF59E36-8AF9-4299-B136-CF577ED1C335}" srcOrd="0" destOrd="0" presId="urn:microsoft.com/office/officeart/2005/8/layout/hList1"/>
    <dgm:cxn modelId="{096E2BE1-5C41-4FB3-B729-FA8BC00057A6}" type="presOf" srcId="{FBDC1E2C-20F1-423C-A3C6-D1270CA733D5}" destId="{703FDB4D-D529-48FD-AEC6-CCFAB0820773}" srcOrd="0" destOrd="0" presId="urn:microsoft.com/office/officeart/2005/8/layout/hList1"/>
    <dgm:cxn modelId="{8DBA04D5-B066-40BF-AC88-36F433D23F6C}" type="presOf" srcId="{C939E962-D4ED-4B5C-A3A1-37A248784204}" destId="{89BE3010-6B05-4BE8-BDCA-B43745AFD746}" srcOrd="0" destOrd="0" presId="urn:microsoft.com/office/officeart/2005/8/layout/hList1"/>
    <dgm:cxn modelId="{BBFF2347-5843-4A73-9EC2-CCBF1652E803}" type="presOf" srcId="{8AEDCDE3-A3AA-4CB1-A507-3F7950C8B95B}" destId="{89BE3010-6B05-4BE8-BDCA-B43745AFD746}" srcOrd="0" destOrd="3" presId="urn:microsoft.com/office/officeart/2005/8/layout/hList1"/>
    <dgm:cxn modelId="{0FE25A53-4B99-4230-8A1A-EEA095381F73}" type="presOf" srcId="{88E17C50-B92B-4BDC-99E1-62D2F9EB923F}" destId="{05A9C6AA-EFC6-4F6A-A456-CDBF24A70C6E}" srcOrd="0" destOrd="0" presId="urn:microsoft.com/office/officeart/2005/8/layout/hList1"/>
    <dgm:cxn modelId="{E329E997-74A9-42F8-9AD9-EC726363C8FF}" type="presParOf" srcId="{05A9C6AA-EFC6-4F6A-A456-CDBF24A70C6E}" destId="{2ABA78B8-0D76-4832-B6DB-5927C95DAF7E}" srcOrd="0" destOrd="0" presId="urn:microsoft.com/office/officeart/2005/8/layout/hList1"/>
    <dgm:cxn modelId="{05F4EDC2-1A5F-459E-BA90-0CD9EF22716A}" type="presParOf" srcId="{2ABA78B8-0D76-4832-B6DB-5927C95DAF7E}" destId="{5FBE7CD9-3B1B-4065-ADBC-844696092425}" srcOrd="0" destOrd="0" presId="urn:microsoft.com/office/officeart/2005/8/layout/hList1"/>
    <dgm:cxn modelId="{C31E5CFB-9BF7-40A6-B652-E10D2911E9FB}" type="presParOf" srcId="{2ABA78B8-0D76-4832-B6DB-5927C95DAF7E}" destId="{89BE3010-6B05-4BE8-BDCA-B43745AFD746}" srcOrd="1" destOrd="0" presId="urn:microsoft.com/office/officeart/2005/8/layout/hList1"/>
    <dgm:cxn modelId="{39350504-7764-4888-B784-8F29AAD173CC}" type="presParOf" srcId="{05A9C6AA-EFC6-4F6A-A456-CDBF24A70C6E}" destId="{2CF73F26-C217-473D-B10F-B00CDEDA213E}" srcOrd="1" destOrd="0" presId="urn:microsoft.com/office/officeart/2005/8/layout/hList1"/>
    <dgm:cxn modelId="{C414B317-3758-4C3C-AE9C-C1072E985560}" type="presParOf" srcId="{05A9C6AA-EFC6-4F6A-A456-CDBF24A70C6E}" destId="{A1556AAC-7E6D-4E63-8FC7-8E7D09D0D8ED}" srcOrd="2" destOrd="0" presId="urn:microsoft.com/office/officeart/2005/8/layout/hList1"/>
    <dgm:cxn modelId="{6EF3F4E1-E26D-4992-84AE-6F72112C7B0A}" type="presParOf" srcId="{A1556AAC-7E6D-4E63-8FC7-8E7D09D0D8ED}" destId="{703FDB4D-D529-48FD-AEC6-CCFAB0820773}" srcOrd="0" destOrd="0" presId="urn:microsoft.com/office/officeart/2005/8/layout/hList1"/>
    <dgm:cxn modelId="{A77D6D73-9404-4B07-831F-E6B52ADC59F6}" type="presParOf" srcId="{A1556AAC-7E6D-4E63-8FC7-8E7D09D0D8ED}" destId="{CAF59E36-8AF9-4299-B136-CF577ED1C335}" srcOrd="1" destOrd="0" presId="urn:microsoft.com/office/officeart/2005/8/layout/hList1"/>
    <dgm:cxn modelId="{AD4904A6-0451-4BCF-A4D0-BA47195B15F2}" type="presParOf" srcId="{05A9C6AA-EFC6-4F6A-A456-CDBF24A70C6E}" destId="{85ED70C4-E663-4EF8-BB63-A5E57BCB2236}" srcOrd="3" destOrd="0" presId="urn:microsoft.com/office/officeart/2005/8/layout/hList1"/>
    <dgm:cxn modelId="{6665438E-5F6B-42B8-86F4-0A0E841F6B7B}" type="presParOf" srcId="{05A9C6AA-EFC6-4F6A-A456-CDBF24A70C6E}" destId="{FDC355C4-5D16-4CB8-9E55-803D3E77443C}" srcOrd="4" destOrd="0" presId="urn:microsoft.com/office/officeart/2005/8/layout/hList1"/>
    <dgm:cxn modelId="{EC56EAA4-682D-4A05-98B9-565918CBD1D7}" type="presParOf" srcId="{FDC355C4-5D16-4CB8-9E55-803D3E77443C}" destId="{9F07973C-028F-45F7-B765-3D389E9D5260}" srcOrd="0" destOrd="0" presId="urn:microsoft.com/office/officeart/2005/8/layout/hList1"/>
    <dgm:cxn modelId="{F1DE33BF-F466-4E0A-A416-8F67F125807D}" type="presParOf" srcId="{FDC355C4-5D16-4CB8-9E55-803D3E77443C}" destId="{24DCA9D0-A53C-4A31-91EE-FF449B2EF5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8804F7-6B1D-4F8F-957E-EEF97536AA60}"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en-US"/>
        </a:p>
      </dgm:t>
    </dgm:pt>
    <dgm:pt modelId="{9FF16C96-C30C-48B9-B552-52721D1934C3}">
      <dgm:prSet phldrT="[Text]" custT="1"/>
      <dgm:spPr/>
      <dgm:t>
        <a:bodyPr/>
        <a:lstStyle/>
        <a:p>
          <a:r>
            <a:rPr lang="en-US" sz="1400" b="1" dirty="0" smtClean="0"/>
            <a:t>SRI International</a:t>
          </a:r>
          <a:endParaRPr lang="en-US" sz="1400" b="1" dirty="0"/>
        </a:p>
      </dgm:t>
    </dgm:pt>
    <dgm:pt modelId="{A7F29BCA-283C-4F2F-BE66-77DBE0CE2D58}" type="parTrans" cxnId="{02EB478F-E794-46B8-97DB-67E6581751B8}">
      <dgm:prSet/>
      <dgm:spPr/>
      <dgm:t>
        <a:bodyPr/>
        <a:lstStyle/>
        <a:p>
          <a:endParaRPr lang="en-US"/>
        </a:p>
      </dgm:t>
    </dgm:pt>
    <dgm:pt modelId="{DED2237A-00BB-4E73-BD92-388647EA4F65}" type="sibTrans" cxnId="{02EB478F-E794-46B8-97DB-67E6581751B8}">
      <dgm:prSet/>
      <dgm:spPr/>
      <dgm:t>
        <a:bodyPr/>
        <a:lstStyle/>
        <a:p>
          <a:endParaRPr lang="en-US"/>
        </a:p>
      </dgm:t>
    </dgm:pt>
    <dgm:pt modelId="{40650BCC-9271-4E8E-91AE-09B7B0BEA841}">
      <dgm:prSet phldrT="[Text]" custT="1"/>
      <dgm:spPr/>
      <dgm:t>
        <a:bodyPr/>
        <a:lstStyle/>
        <a:p>
          <a:r>
            <a:rPr lang="en-US" sz="1400" b="1" dirty="0" smtClean="0"/>
            <a:t>Frank Porter Graham (FPG) Child Development Institute</a:t>
          </a:r>
        </a:p>
      </dgm:t>
    </dgm:pt>
    <dgm:pt modelId="{8DD7C555-39E0-47AB-ADD1-5B4ECF04F024}" type="parTrans" cxnId="{06839642-43CB-4132-8ADE-733ACB156A6B}">
      <dgm:prSet/>
      <dgm:spPr/>
      <dgm:t>
        <a:bodyPr/>
        <a:lstStyle/>
        <a:p>
          <a:endParaRPr lang="en-US"/>
        </a:p>
      </dgm:t>
    </dgm:pt>
    <dgm:pt modelId="{61DC4A06-020F-4B02-B0DB-07C2980238DA}" type="sibTrans" cxnId="{06839642-43CB-4132-8ADE-733ACB156A6B}">
      <dgm:prSet/>
      <dgm:spPr/>
      <dgm:t>
        <a:bodyPr/>
        <a:lstStyle/>
        <a:p>
          <a:endParaRPr lang="en-US"/>
        </a:p>
      </dgm:t>
    </dgm:pt>
    <dgm:pt modelId="{2F2E2DEB-9674-43F4-BE4A-7FF5DA1AD057}">
      <dgm:prSet phldrT="[Text]" custT="1"/>
      <dgm:spPr/>
      <dgm:t>
        <a:bodyPr/>
        <a:lstStyle/>
        <a:p>
          <a:r>
            <a:rPr lang="en-US" sz="1400" b="1" dirty="0" smtClean="0"/>
            <a:t>Applied Engineering Management (AEM)</a:t>
          </a:r>
        </a:p>
      </dgm:t>
    </dgm:pt>
    <dgm:pt modelId="{E12BA03E-25A5-471E-A52F-38129EDCCA64}" type="parTrans" cxnId="{11A374D3-CF54-4CA5-BF63-2CF269E35732}">
      <dgm:prSet/>
      <dgm:spPr/>
      <dgm:t>
        <a:bodyPr/>
        <a:lstStyle/>
        <a:p>
          <a:endParaRPr lang="en-US"/>
        </a:p>
      </dgm:t>
    </dgm:pt>
    <dgm:pt modelId="{182A34B7-2FEA-4546-8229-60D8C50CE8D5}" type="sibTrans" cxnId="{11A374D3-CF54-4CA5-BF63-2CF269E35732}">
      <dgm:prSet/>
      <dgm:spPr/>
      <dgm:t>
        <a:bodyPr/>
        <a:lstStyle/>
        <a:p>
          <a:endParaRPr lang="en-US"/>
        </a:p>
      </dgm:t>
    </dgm:pt>
    <dgm:pt modelId="{F9125F28-2173-4FCA-87CF-7825BA4203F0}">
      <dgm:prSet phldrT="[Text]" custT="1"/>
      <dgm:spPr/>
      <dgm:t>
        <a:bodyPr/>
        <a:lstStyle/>
        <a:p>
          <a:r>
            <a:rPr lang="en-US" sz="1400" b="1" dirty="0" smtClean="0"/>
            <a:t>Westat </a:t>
          </a:r>
        </a:p>
      </dgm:t>
    </dgm:pt>
    <dgm:pt modelId="{3F73D700-C08F-4AE3-86F6-1C17F213BBE9}" type="parTrans" cxnId="{D6B71EFC-50D0-4D52-A5FC-48A30FFDE144}">
      <dgm:prSet/>
      <dgm:spPr/>
      <dgm:t>
        <a:bodyPr/>
        <a:lstStyle/>
        <a:p>
          <a:endParaRPr lang="en-US"/>
        </a:p>
      </dgm:t>
    </dgm:pt>
    <dgm:pt modelId="{1F9753F2-3D76-46E9-884D-BE36A3FA3E06}" type="sibTrans" cxnId="{D6B71EFC-50D0-4D52-A5FC-48A30FFDE144}">
      <dgm:prSet/>
      <dgm:spPr/>
      <dgm:t>
        <a:bodyPr/>
        <a:lstStyle/>
        <a:p>
          <a:endParaRPr lang="en-US"/>
        </a:p>
      </dgm:t>
    </dgm:pt>
    <dgm:pt modelId="{E7531FDD-B4C9-4253-8F8B-30F1E1009AD5}">
      <dgm:prSet phldrT="[Text]" custT="1"/>
      <dgm:spPr/>
      <dgm:t>
        <a:bodyPr/>
        <a:lstStyle/>
        <a:p>
          <a:r>
            <a:rPr lang="en-US" sz="1400" b="1" dirty="0" smtClean="0"/>
            <a:t>Center for Technology in Education (CTE) at Johns Hopkins University (JHU)</a:t>
          </a:r>
        </a:p>
      </dgm:t>
    </dgm:pt>
    <dgm:pt modelId="{9EB29815-CC30-4C07-9922-C4ED03E723F5}" type="parTrans" cxnId="{33C195D1-F08E-48A0-B6BA-751C382C0F3B}">
      <dgm:prSet/>
      <dgm:spPr/>
      <dgm:t>
        <a:bodyPr/>
        <a:lstStyle/>
        <a:p>
          <a:endParaRPr lang="en-US"/>
        </a:p>
      </dgm:t>
    </dgm:pt>
    <dgm:pt modelId="{CAD3CB67-C649-4CFB-B62C-4CAB50213C29}" type="sibTrans" cxnId="{33C195D1-F08E-48A0-B6BA-751C382C0F3B}">
      <dgm:prSet/>
      <dgm:spPr/>
      <dgm:t>
        <a:bodyPr/>
        <a:lstStyle/>
        <a:p>
          <a:endParaRPr lang="en-US"/>
        </a:p>
      </dgm:t>
    </dgm:pt>
    <dgm:pt modelId="{D29B362E-8F26-402E-949B-F71583475E9E}">
      <dgm:prSet phldrT="[Text]" custT="1"/>
      <dgm:spPr/>
      <dgm:t>
        <a:bodyPr/>
        <a:lstStyle/>
        <a:p>
          <a:r>
            <a:rPr lang="en-US" sz="1400" b="1" dirty="0" smtClean="0"/>
            <a:t>Cadre of national experts</a:t>
          </a:r>
        </a:p>
      </dgm:t>
    </dgm:pt>
    <dgm:pt modelId="{84847CA8-3E62-47B7-9C38-FDF2482D72A4}" type="parTrans" cxnId="{0267A936-EA02-4413-A708-2100062CF281}">
      <dgm:prSet/>
      <dgm:spPr/>
      <dgm:t>
        <a:bodyPr/>
        <a:lstStyle/>
        <a:p>
          <a:endParaRPr lang="en-US"/>
        </a:p>
      </dgm:t>
    </dgm:pt>
    <dgm:pt modelId="{4A596C87-C5DC-4285-9C23-B2B191AFECCF}" type="sibTrans" cxnId="{0267A936-EA02-4413-A708-2100062CF281}">
      <dgm:prSet/>
      <dgm:spPr/>
      <dgm:t>
        <a:bodyPr/>
        <a:lstStyle/>
        <a:p>
          <a:endParaRPr lang="en-US"/>
        </a:p>
      </dgm:t>
    </dgm:pt>
    <dgm:pt modelId="{C29AA46C-1827-449D-9996-27782E980E1A}" type="pres">
      <dgm:prSet presAssocID="{528804F7-6B1D-4F8F-957E-EEF97536AA60}" presName="cycle" presStyleCnt="0">
        <dgm:presLayoutVars>
          <dgm:dir/>
          <dgm:resizeHandles val="exact"/>
        </dgm:presLayoutVars>
      </dgm:prSet>
      <dgm:spPr/>
      <dgm:t>
        <a:bodyPr/>
        <a:lstStyle/>
        <a:p>
          <a:endParaRPr lang="en-US"/>
        </a:p>
      </dgm:t>
    </dgm:pt>
    <dgm:pt modelId="{2FA4D6BA-C04D-45C9-A10B-AB1E7B7D9031}" type="pres">
      <dgm:prSet presAssocID="{9FF16C96-C30C-48B9-B552-52721D1934C3}" presName="node" presStyleLbl="node1" presStyleIdx="0" presStyleCnt="6">
        <dgm:presLayoutVars>
          <dgm:bulletEnabled val="1"/>
        </dgm:presLayoutVars>
      </dgm:prSet>
      <dgm:spPr/>
      <dgm:t>
        <a:bodyPr/>
        <a:lstStyle/>
        <a:p>
          <a:endParaRPr lang="en-US"/>
        </a:p>
      </dgm:t>
    </dgm:pt>
    <dgm:pt modelId="{E94BBCDE-5ABF-4976-8D39-5B056BB6A649}" type="pres">
      <dgm:prSet presAssocID="{9FF16C96-C30C-48B9-B552-52721D1934C3}" presName="spNode" presStyleCnt="0"/>
      <dgm:spPr/>
    </dgm:pt>
    <dgm:pt modelId="{55AAE605-C229-462C-8D58-5A2E00681250}" type="pres">
      <dgm:prSet presAssocID="{DED2237A-00BB-4E73-BD92-388647EA4F65}" presName="sibTrans" presStyleLbl="sibTrans1D1" presStyleIdx="0" presStyleCnt="6"/>
      <dgm:spPr/>
      <dgm:t>
        <a:bodyPr/>
        <a:lstStyle/>
        <a:p>
          <a:endParaRPr lang="en-US"/>
        </a:p>
      </dgm:t>
    </dgm:pt>
    <dgm:pt modelId="{915425C5-E7C7-46D6-AEA1-3A1EA0B646C1}" type="pres">
      <dgm:prSet presAssocID="{40650BCC-9271-4E8E-91AE-09B7B0BEA841}" presName="node" presStyleLbl="node1" presStyleIdx="1" presStyleCnt="6">
        <dgm:presLayoutVars>
          <dgm:bulletEnabled val="1"/>
        </dgm:presLayoutVars>
      </dgm:prSet>
      <dgm:spPr/>
      <dgm:t>
        <a:bodyPr/>
        <a:lstStyle/>
        <a:p>
          <a:endParaRPr lang="en-US"/>
        </a:p>
      </dgm:t>
    </dgm:pt>
    <dgm:pt modelId="{F03DB6BD-0328-4FB8-A6DD-DF3C44C8628E}" type="pres">
      <dgm:prSet presAssocID="{40650BCC-9271-4E8E-91AE-09B7B0BEA841}" presName="spNode" presStyleCnt="0"/>
      <dgm:spPr/>
    </dgm:pt>
    <dgm:pt modelId="{DB0C3E9B-D996-453F-B11E-92F30504D93B}" type="pres">
      <dgm:prSet presAssocID="{61DC4A06-020F-4B02-B0DB-07C2980238DA}" presName="sibTrans" presStyleLbl="sibTrans1D1" presStyleIdx="1" presStyleCnt="6"/>
      <dgm:spPr/>
      <dgm:t>
        <a:bodyPr/>
        <a:lstStyle/>
        <a:p>
          <a:endParaRPr lang="en-US"/>
        </a:p>
      </dgm:t>
    </dgm:pt>
    <dgm:pt modelId="{489E2A4F-F56F-408F-830C-DFA0DB803C16}" type="pres">
      <dgm:prSet presAssocID="{2F2E2DEB-9674-43F4-BE4A-7FF5DA1AD057}" presName="node" presStyleLbl="node1" presStyleIdx="2" presStyleCnt="6">
        <dgm:presLayoutVars>
          <dgm:bulletEnabled val="1"/>
        </dgm:presLayoutVars>
      </dgm:prSet>
      <dgm:spPr/>
      <dgm:t>
        <a:bodyPr/>
        <a:lstStyle/>
        <a:p>
          <a:endParaRPr lang="en-US"/>
        </a:p>
      </dgm:t>
    </dgm:pt>
    <dgm:pt modelId="{67A6F64D-E8C8-4D06-8117-BE968EBE884D}" type="pres">
      <dgm:prSet presAssocID="{2F2E2DEB-9674-43F4-BE4A-7FF5DA1AD057}" presName="spNode" presStyleCnt="0"/>
      <dgm:spPr/>
    </dgm:pt>
    <dgm:pt modelId="{6A37B043-72EC-477B-84FA-30AE2F398F49}" type="pres">
      <dgm:prSet presAssocID="{182A34B7-2FEA-4546-8229-60D8C50CE8D5}" presName="sibTrans" presStyleLbl="sibTrans1D1" presStyleIdx="2" presStyleCnt="6"/>
      <dgm:spPr/>
      <dgm:t>
        <a:bodyPr/>
        <a:lstStyle/>
        <a:p>
          <a:endParaRPr lang="en-US"/>
        </a:p>
      </dgm:t>
    </dgm:pt>
    <dgm:pt modelId="{3EEE240D-2C35-4130-8C55-2FA7EEEEA212}" type="pres">
      <dgm:prSet presAssocID="{F9125F28-2173-4FCA-87CF-7825BA4203F0}" presName="node" presStyleLbl="node1" presStyleIdx="3" presStyleCnt="6">
        <dgm:presLayoutVars>
          <dgm:bulletEnabled val="1"/>
        </dgm:presLayoutVars>
      </dgm:prSet>
      <dgm:spPr/>
      <dgm:t>
        <a:bodyPr/>
        <a:lstStyle/>
        <a:p>
          <a:endParaRPr lang="en-US"/>
        </a:p>
      </dgm:t>
    </dgm:pt>
    <dgm:pt modelId="{266121A5-01AB-4A05-B5BD-6160C63C9EBA}" type="pres">
      <dgm:prSet presAssocID="{F9125F28-2173-4FCA-87CF-7825BA4203F0}" presName="spNode" presStyleCnt="0"/>
      <dgm:spPr/>
    </dgm:pt>
    <dgm:pt modelId="{E927F302-DE0E-430B-8EDA-1B1B794E61C6}" type="pres">
      <dgm:prSet presAssocID="{1F9753F2-3D76-46E9-884D-BE36A3FA3E06}" presName="sibTrans" presStyleLbl="sibTrans1D1" presStyleIdx="3" presStyleCnt="6"/>
      <dgm:spPr/>
      <dgm:t>
        <a:bodyPr/>
        <a:lstStyle/>
        <a:p>
          <a:endParaRPr lang="en-US"/>
        </a:p>
      </dgm:t>
    </dgm:pt>
    <dgm:pt modelId="{D1891119-5F09-4C07-84B1-2DD36C027B1B}" type="pres">
      <dgm:prSet presAssocID="{E7531FDD-B4C9-4253-8F8B-30F1E1009AD5}" presName="node" presStyleLbl="node1" presStyleIdx="4" presStyleCnt="6">
        <dgm:presLayoutVars>
          <dgm:bulletEnabled val="1"/>
        </dgm:presLayoutVars>
      </dgm:prSet>
      <dgm:spPr/>
      <dgm:t>
        <a:bodyPr/>
        <a:lstStyle/>
        <a:p>
          <a:endParaRPr lang="en-US"/>
        </a:p>
      </dgm:t>
    </dgm:pt>
    <dgm:pt modelId="{FBBEE437-DDC5-4932-B68A-601DC250F42C}" type="pres">
      <dgm:prSet presAssocID="{E7531FDD-B4C9-4253-8F8B-30F1E1009AD5}" presName="spNode" presStyleCnt="0"/>
      <dgm:spPr/>
    </dgm:pt>
    <dgm:pt modelId="{F9E14FCA-CF46-466A-B35C-A9385BBD75ED}" type="pres">
      <dgm:prSet presAssocID="{CAD3CB67-C649-4CFB-B62C-4CAB50213C29}" presName="sibTrans" presStyleLbl="sibTrans1D1" presStyleIdx="4" presStyleCnt="6"/>
      <dgm:spPr/>
      <dgm:t>
        <a:bodyPr/>
        <a:lstStyle/>
        <a:p>
          <a:endParaRPr lang="en-US"/>
        </a:p>
      </dgm:t>
    </dgm:pt>
    <dgm:pt modelId="{611CCA84-7511-4FB2-8006-BEE1B16B6F57}" type="pres">
      <dgm:prSet presAssocID="{D29B362E-8F26-402E-949B-F71583475E9E}" presName="node" presStyleLbl="node1" presStyleIdx="5" presStyleCnt="6">
        <dgm:presLayoutVars>
          <dgm:bulletEnabled val="1"/>
        </dgm:presLayoutVars>
      </dgm:prSet>
      <dgm:spPr/>
      <dgm:t>
        <a:bodyPr/>
        <a:lstStyle/>
        <a:p>
          <a:endParaRPr lang="en-US"/>
        </a:p>
      </dgm:t>
    </dgm:pt>
    <dgm:pt modelId="{86B9FECC-93E2-4A0B-88A2-4C571FCE84F5}" type="pres">
      <dgm:prSet presAssocID="{D29B362E-8F26-402E-949B-F71583475E9E}" presName="spNode" presStyleCnt="0"/>
      <dgm:spPr/>
    </dgm:pt>
    <dgm:pt modelId="{33884216-71B0-45D2-AD43-DC88CA49DE9B}" type="pres">
      <dgm:prSet presAssocID="{4A596C87-C5DC-4285-9C23-B2B191AFECCF}" presName="sibTrans" presStyleLbl="sibTrans1D1" presStyleIdx="5" presStyleCnt="6"/>
      <dgm:spPr/>
      <dgm:t>
        <a:bodyPr/>
        <a:lstStyle/>
        <a:p>
          <a:endParaRPr lang="en-US"/>
        </a:p>
      </dgm:t>
    </dgm:pt>
  </dgm:ptLst>
  <dgm:cxnLst>
    <dgm:cxn modelId="{E6DCFB56-72C4-4622-8470-9956F9F6D7C2}" type="presOf" srcId="{1F9753F2-3D76-46E9-884D-BE36A3FA3E06}" destId="{E927F302-DE0E-430B-8EDA-1B1B794E61C6}" srcOrd="0" destOrd="0" presId="urn:microsoft.com/office/officeart/2005/8/layout/cycle6"/>
    <dgm:cxn modelId="{F862C285-FEF1-4FE7-B684-56BC53E46F54}" type="presOf" srcId="{D29B362E-8F26-402E-949B-F71583475E9E}" destId="{611CCA84-7511-4FB2-8006-BEE1B16B6F57}" srcOrd="0" destOrd="0" presId="urn:microsoft.com/office/officeart/2005/8/layout/cycle6"/>
    <dgm:cxn modelId="{D9B05025-42D6-46D3-8B35-538A5E8C3399}" type="presOf" srcId="{528804F7-6B1D-4F8F-957E-EEF97536AA60}" destId="{C29AA46C-1827-449D-9996-27782E980E1A}" srcOrd="0" destOrd="0" presId="urn:microsoft.com/office/officeart/2005/8/layout/cycle6"/>
    <dgm:cxn modelId="{40479AF2-A515-41C4-A131-1D4351AC0EC8}" type="presOf" srcId="{F9125F28-2173-4FCA-87CF-7825BA4203F0}" destId="{3EEE240D-2C35-4130-8C55-2FA7EEEEA212}" srcOrd="0" destOrd="0" presId="urn:microsoft.com/office/officeart/2005/8/layout/cycle6"/>
    <dgm:cxn modelId="{3ADE62D2-5AFB-4C83-91AA-5ED876F8F6E3}" type="presOf" srcId="{9FF16C96-C30C-48B9-B552-52721D1934C3}" destId="{2FA4D6BA-C04D-45C9-A10B-AB1E7B7D9031}" srcOrd="0" destOrd="0" presId="urn:microsoft.com/office/officeart/2005/8/layout/cycle6"/>
    <dgm:cxn modelId="{E8C3846A-E049-480E-9C8D-D1EC92233711}" type="presOf" srcId="{40650BCC-9271-4E8E-91AE-09B7B0BEA841}" destId="{915425C5-E7C7-46D6-AEA1-3A1EA0B646C1}" srcOrd="0" destOrd="0" presId="urn:microsoft.com/office/officeart/2005/8/layout/cycle6"/>
    <dgm:cxn modelId="{33C195D1-F08E-48A0-B6BA-751C382C0F3B}" srcId="{528804F7-6B1D-4F8F-957E-EEF97536AA60}" destId="{E7531FDD-B4C9-4253-8F8B-30F1E1009AD5}" srcOrd="4" destOrd="0" parTransId="{9EB29815-CC30-4C07-9922-C4ED03E723F5}" sibTransId="{CAD3CB67-C649-4CFB-B62C-4CAB50213C29}"/>
    <dgm:cxn modelId="{632D05A6-9D11-4281-9E41-D9FFF8FBDB22}" type="presOf" srcId="{182A34B7-2FEA-4546-8229-60D8C50CE8D5}" destId="{6A37B043-72EC-477B-84FA-30AE2F398F49}" srcOrd="0" destOrd="0" presId="urn:microsoft.com/office/officeart/2005/8/layout/cycle6"/>
    <dgm:cxn modelId="{ADBCFC4F-A3B6-48EF-A592-F9DE984022F9}" type="presOf" srcId="{E7531FDD-B4C9-4253-8F8B-30F1E1009AD5}" destId="{D1891119-5F09-4C07-84B1-2DD36C027B1B}" srcOrd="0" destOrd="0" presId="urn:microsoft.com/office/officeart/2005/8/layout/cycle6"/>
    <dgm:cxn modelId="{8EE2233E-EEEA-4B93-8997-327F7D257763}" type="presOf" srcId="{CAD3CB67-C649-4CFB-B62C-4CAB50213C29}" destId="{F9E14FCA-CF46-466A-B35C-A9385BBD75ED}" srcOrd="0" destOrd="0" presId="urn:microsoft.com/office/officeart/2005/8/layout/cycle6"/>
    <dgm:cxn modelId="{75389A33-8940-406A-BF93-3C4907B9341B}" type="presOf" srcId="{DED2237A-00BB-4E73-BD92-388647EA4F65}" destId="{55AAE605-C229-462C-8D58-5A2E00681250}" srcOrd="0" destOrd="0" presId="urn:microsoft.com/office/officeart/2005/8/layout/cycle6"/>
    <dgm:cxn modelId="{0E9B5BFE-5991-435C-950B-799108B56DB0}" type="presOf" srcId="{61DC4A06-020F-4B02-B0DB-07C2980238DA}" destId="{DB0C3E9B-D996-453F-B11E-92F30504D93B}" srcOrd="0" destOrd="0" presId="urn:microsoft.com/office/officeart/2005/8/layout/cycle6"/>
    <dgm:cxn modelId="{11A374D3-CF54-4CA5-BF63-2CF269E35732}" srcId="{528804F7-6B1D-4F8F-957E-EEF97536AA60}" destId="{2F2E2DEB-9674-43F4-BE4A-7FF5DA1AD057}" srcOrd="2" destOrd="0" parTransId="{E12BA03E-25A5-471E-A52F-38129EDCCA64}" sibTransId="{182A34B7-2FEA-4546-8229-60D8C50CE8D5}"/>
    <dgm:cxn modelId="{02EB478F-E794-46B8-97DB-67E6581751B8}" srcId="{528804F7-6B1D-4F8F-957E-EEF97536AA60}" destId="{9FF16C96-C30C-48B9-B552-52721D1934C3}" srcOrd="0" destOrd="0" parTransId="{A7F29BCA-283C-4F2F-BE66-77DBE0CE2D58}" sibTransId="{DED2237A-00BB-4E73-BD92-388647EA4F65}"/>
    <dgm:cxn modelId="{0267A936-EA02-4413-A708-2100062CF281}" srcId="{528804F7-6B1D-4F8F-957E-EEF97536AA60}" destId="{D29B362E-8F26-402E-949B-F71583475E9E}" srcOrd="5" destOrd="0" parTransId="{84847CA8-3E62-47B7-9C38-FDF2482D72A4}" sibTransId="{4A596C87-C5DC-4285-9C23-B2B191AFECCF}"/>
    <dgm:cxn modelId="{06839642-43CB-4132-8ADE-733ACB156A6B}" srcId="{528804F7-6B1D-4F8F-957E-EEF97536AA60}" destId="{40650BCC-9271-4E8E-91AE-09B7B0BEA841}" srcOrd="1" destOrd="0" parTransId="{8DD7C555-39E0-47AB-ADD1-5B4ECF04F024}" sibTransId="{61DC4A06-020F-4B02-B0DB-07C2980238DA}"/>
    <dgm:cxn modelId="{23CC1C15-1531-444F-9E29-4E0983505F28}" type="presOf" srcId="{4A596C87-C5DC-4285-9C23-B2B191AFECCF}" destId="{33884216-71B0-45D2-AD43-DC88CA49DE9B}" srcOrd="0" destOrd="0" presId="urn:microsoft.com/office/officeart/2005/8/layout/cycle6"/>
    <dgm:cxn modelId="{D6B71EFC-50D0-4D52-A5FC-48A30FFDE144}" srcId="{528804F7-6B1D-4F8F-957E-EEF97536AA60}" destId="{F9125F28-2173-4FCA-87CF-7825BA4203F0}" srcOrd="3" destOrd="0" parTransId="{3F73D700-C08F-4AE3-86F6-1C17F213BBE9}" sibTransId="{1F9753F2-3D76-46E9-884D-BE36A3FA3E06}"/>
    <dgm:cxn modelId="{32A656CD-CDDB-4C02-BB18-A48BBC3C73F5}" type="presOf" srcId="{2F2E2DEB-9674-43F4-BE4A-7FF5DA1AD057}" destId="{489E2A4F-F56F-408F-830C-DFA0DB803C16}" srcOrd="0" destOrd="0" presId="urn:microsoft.com/office/officeart/2005/8/layout/cycle6"/>
    <dgm:cxn modelId="{BB9D2793-60FD-417C-BB49-1C3AAEE8BAD1}" type="presParOf" srcId="{C29AA46C-1827-449D-9996-27782E980E1A}" destId="{2FA4D6BA-C04D-45C9-A10B-AB1E7B7D9031}" srcOrd="0" destOrd="0" presId="urn:microsoft.com/office/officeart/2005/8/layout/cycle6"/>
    <dgm:cxn modelId="{CD398255-7027-4C7F-BDEC-FF740989C5B0}" type="presParOf" srcId="{C29AA46C-1827-449D-9996-27782E980E1A}" destId="{E94BBCDE-5ABF-4976-8D39-5B056BB6A649}" srcOrd="1" destOrd="0" presId="urn:microsoft.com/office/officeart/2005/8/layout/cycle6"/>
    <dgm:cxn modelId="{27085BCD-F249-426B-8A94-94D84D353E1E}" type="presParOf" srcId="{C29AA46C-1827-449D-9996-27782E980E1A}" destId="{55AAE605-C229-462C-8D58-5A2E00681250}" srcOrd="2" destOrd="0" presId="urn:microsoft.com/office/officeart/2005/8/layout/cycle6"/>
    <dgm:cxn modelId="{9957D715-F575-4FCC-B07F-BA2FED64BD32}" type="presParOf" srcId="{C29AA46C-1827-449D-9996-27782E980E1A}" destId="{915425C5-E7C7-46D6-AEA1-3A1EA0B646C1}" srcOrd="3" destOrd="0" presId="urn:microsoft.com/office/officeart/2005/8/layout/cycle6"/>
    <dgm:cxn modelId="{3A7256AD-865D-4937-BA72-0E8429E60025}" type="presParOf" srcId="{C29AA46C-1827-449D-9996-27782E980E1A}" destId="{F03DB6BD-0328-4FB8-A6DD-DF3C44C8628E}" srcOrd="4" destOrd="0" presId="urn:microsoft.com/office/officeart/2005/8/layout/cycle6"/>
    <dgm:cxn modelId="{4ADE3208-9845-4826-B833-B42FB20F92BC}" type="presParOf" srcId="{C29AA46C-1827-449D-9996-27782E980E1A}" destId="{DB0C3E9B-D996-453F-B11E-92F30504D93B}" srcOrd="5" destOrd="0" presId="urn:microsoft.com/office/officeart/2005/8/layout/cycle6"/>
    <dgm:cxn modelId="{254DDFC5-74A8-45D8-ABC8-E2B05EC6C0CF}" type="presParOf" srcId="{C29AA46C-1827-449D-9996-27782E980E1A}" destId="{489E2A4F-F56F-408F-830C-DFA0DB803C16}" srcOrd="6" destOrd="0" presId="urn:microsoft.com/office/officeart/2005/8/layout/cycle6"/>
    <dgm:cxn modelId="{324D3E99-7A91-474B-BB38-C6A79580273A}" type="presParOf" srcId="{C29AA46C-1827-449D-9996-27782E980E1A}" destId="{67A6F64D-E8C8-4D06-8117-BE968EBE884D}" srcOrd="7" destOrd="0" presId="urn:microsoft.com/office/officeart/2005/8/layout/cycle6"/>
    <dgm:cxn modelId="{509BC142-6269-4981-BF73-D327BDDB8622}" type="presParOf" srcId="{C29AA46C-1827-449D-9996-27782E980E1A}" destId="{6A37B043-72EC-477B-84FA-30AE2F398F49}" srcOrd="8" destOrd="0" presId="urn:microsoft.com/office/officeart/2005/8/layout/cycle6"/>
    <dgm:cxn modelId="{E658B357-9F7B-458D-A368-09AA4236595A}" type="presParOf" srcId="{C29AA46C-1827-449D-9996-27782E980E1A}" destId="{3EEE240D-2C35-4130-8C55-2FA7EEEEA212}" srcOrd="9" destOrd="0" presId="urn:microsoft.com/office/officeart/2005/8/layout/cycle6"/>
    <dgm:cxn modelId="{42A01504-9F0C-44F3-9386-B551ADBC0EAA}" type="presParOf" srcId="{C29AA46C-1827-449D-9996-27782E980E1A}" destId="{266121A5-01AB-4A05-B5BD-6160C63C9EBA}" srcOrd="10" destOrd="0" presId="urn:microsoft.com/office/officeart/2005/8/layout/cycle6"/>
    <dgm:cxn modelId="{7D09AC8A-7F64-45CD-A5DA-90BC0A334888}" type="presParOf" srcId="{C29AA46C-1827-449D-9996-27782E980E1A}" destId="{E927F302-DE0E-430B-8EDA-1B1B794E61C6}" srcOrd="11" destOrd="0" presId="urn:microsoft.com/office/officeart/2005/8/layout/cycle6"/>
    <dgm:cxn modelId="{4B67CF17-AD54-4012-A1E0-E21608326E9E}" type="presParOf" srcId="{C29AA46C-1827-449D-9996-27782E980E1A}" destId="{D1891119-5F09-4C07-84B1-2DD36C027B1B}" srcOrd="12" destOrd="0" presId="urn:microsoft.com/office/officeart/2005/8/layout/cycle6"/>
    <dgm:cxn modelId="{8F5EDE5D-71D0-458F-9BD2-A2D85ABE1409}" type="presParOf" srcId="{C29AA46C-1827-449D-9996-27782E980E1A}" destId="{FBBEE437-DDC5-4932-B68A-601DC250F42C}" srcOrd="13" destOrd="0" presId="urn:microsoft.com/office/officeart/2005/8/layout/cycle6"/>
    <dgm:cxn modelId="{829D63AD-7B5C-4E02-80DD-B99409BC94FE}" type="presParOf" srcId="{C29AA46C-1827-449D-9996-27782E980E1A}" destId="{F9E14FCA-CF46-466A-B35C-A9385BBD75ED}" srcOrd="14" destOrd="0" presId="urn:microsoft.com/office/officeart/2005/8/layout/cycle6"/>
    <dgm:cxn modelId="{23A5862F-97DB-4174-B35E-D12E319946B0}" type="presParOf" srcId="{C29AA46C-1827-449D-9996-27782E980E1A}" destId="{611CCA84-7511-4FB2-8006-BEE1B16B6F57}" srcOrd="15" destOrd="0" presId="urn:microsoft.com/office/officeart/2005/8/layout/cycle6"/>
    <dgm:cxn modelId="{E3CE4C6A-B34D-473D-A47D-C96E607F3230}" type="presParOf" srcId="{C29AA46C-1827-449D-9996-27782E980E1A}" destId="{86B9FECC-93E2-4A0B-88A2-4C571FCE84F5}" srcOrd="16" destOrd="0" presId="urn:microsoft.com/office/officeart/2005/8/layout/cycle6"/>
    <dgm:cxn modelId="{2EF9E378-C149-43FA-A42C-140447780894}" type="presParOf" srcId="{C29AA46C-1827-449D-9996-27782E980E1A}" destId="{33884216-71B0-45D2-AD43-DC88CA49DE9B}"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780676-4B30-477A-91EC-6F962FFEA80B}"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2E9E0141-5F58-40F4-9242-B3B87C356FE5}">
      <dgm:prSet phldrT="[Text]"/>
      <dgm:spPr/>
      <dgm:t>
        <a:bodyPr/>
        <a:lstStyle/>
        <a:p>
          <a:r>
            <a:rPr lang="en-US" b="1" dirty="0" smtClean="0"/>
            <a:t>OSEP Early Childhood Technical Assistance (ECTA) Center</a:t>
          </a:r>
          <a:endParaRPr lang="en-US" b="1" dirty="0"/>
        </a:p>
      </dgm:t>
    </dgm:pt>
    <dgm:pt modelId="{A54944A3-EF1D-450C-B5C6-F5B95672843A}" type="parTrans" cxnId="{FC59B44F-EB1A-4D09-92BC-70F00D9B3375}">
      <dgm:prSet/>
      <dgm:spPr/>
      <dgm:t>
        <a:bodyPr/>
        <a:lstStyle/>
        <a:p>
          <a:endParaRPr lang="en-US"/>
        </a:p>
      </dgm:t>
    </dgm:pt>
    <dgm:pt modelId="{607B3432-F098-4548-BD4F-FB0FB3CCF640}" type="sibTrans" cxnId="{FC59B44F-EB1A-4D09-92BC-70F00D9B3375}">
      <dgm:prSet/>
      <dgm:spPr/>
      <dgm:t>
        <a:bodyPr/>
        <a:lstStyle/>
        <a:p>
          <a:endParaRPr lang="en-US"/>
        </a:p>
      </dgm:t>
    </dgm:pt>
    <dgm:pt modelId="{A76B1907-3452-424B-917D-CF88B07756A4}">
      <dgm:prSet/>
      <dgm:spPr/>
      <dgm:t>
        <a:bodyPr/>
        <a:lstStyle/>
        <a:p>
          <a:r>
            <a:rPr lang="en-US" b="1" dirty="0" smtClean="0"/>
            <a:t>OSEP Early Childhood Personnel Center (ECPC)</a:t>
          </a:r>
        </a:p>
      </dgm:t>
    </dgm:pt>
    <dgm:pt modelId="{CB3E2BCC-01EA-4484-A1E2-AA082A3B1E06}" type="parTrans" cxnId="{227D37F1-32D6-47BD-BC00-B7ACC4B1C71E}">
      <dgm:prSet/>
      <dgm:spPr/>
      <dgm:t>
        <a:bodyPr/>
        <a:lstStyle/>
        <a:p>
          <a:endParaRPr lang="en-US"/>
        </a:p>
      </dgm:t>
    </dgm:pt>
    <dgm:pt modelId="{36153C5C-E8C1-4D89-B931-B3811C7EA184}" type="sibTrans" cxnId="{227D37F1-32D6-47BD-BC00-B7ACC4B1C71E}">
      <dgm:prSet/>
      <dgm:spPr/>
      <dgm:t>
        <a:bodyPr/>
        <a:lstStyle/>
        <a:p>
          <a:endParaRPr lang="en-US"/>
        </a:p>
      </dgm:t>
    </dgm:pt>
    <dgm:pt modelId="{9BB177A1-DF56-4FAC-8E40-A08C1BC3D1CF}">
      <dgm:prSet/>
      <dgm:spPr/>
      <dgm:t>
        <a:bodyPr/>
        <a:lstStyle/>
        <a:p>
          <a:r>
            <a:rPr lang="en-US" b="1" dirty="0" smtClean="0"/>
            <a:t>Support team for the State Longitudinal Data System (SLDS) grants </a:t>
          </a:r>
        </a:p>
      </dgm:t>
    </dgm:pt>
    <dgm:pt modelId="{2B448BB3-B825-46E4-ADD3-ECBB09CFB7DF}" type="parTrans" cxnId="{201ECB82-8FFE-420E-B551-89F37695A735}">
      <dgm:prSet/>
      <dgm:spPr/>
      <dgm:t>
        <a:bodyPr/>
        <a:lstStyle/>
        <a:p>
          <a:endParaRPr lang="en-US"/>
        </a:p>
      </dgm:t>
    </dgm:pt>
    <dgm:pt modelId="{98F33844-EA79-4DEF-86CC-2F00915C7A26}" type="sibTrans" cxnId="{201ECB82-8FFE-420E-B551-89F37695A735}">
      <dgm:prSet/>
      <dgm:spPr/>
      <dgm:t>
        <a:bodyPr/>
        <a:lstStyle/>
        <a:p>
          <a:endParaRPr lang="en-US"/>
        </a:p>
      </dgm:t>
    </dgm:pt>
    <dgm:pt modelId="{4BB5DEF6-6BEE-4A47-9DFA-4F630CB20128}">
      <dgm:prSet/>
      <dgm:spPr/>
      <dgm:t>
        <a:bodyPr/>
        <a:lstStyle/>
        <a:p>
          <a:r>
            <a:rPr lang="en-US" b="1" dirty="0" smtClean="0"/>
            <a:t>Common Education Data Standards (CEDS) </a:t>
          </a:r>
        </a:p>
      </dgm:t>
    </dgm:pt>
    <dgm:pt modelId="{EA445712-B600-420B-B80C-B65428E093F0}" type="parTrans" cxnId="{1F144613-D748-48DE-8816-897B524F26CA}">
      <dgm:prSet/>
      <dgm:spPr/>
      <dgm:t>
        <a:bodyPr/>
        <a:lstStyle/>
        <a:p>
          <a:endParaRPr lang="en-US"/>
        </a:p>
      </dgm:t>
    </dgm:pt>
    <dgm:pt modelId="{3C0016A4-AEEF-4893-BF6A-86C1BCBEFA7F}" type="sibTrans" cxnId="{1F144613-D748-48DE-8816-897B524F26CA}">
      <dgm:prSet/>
      <dgm:spPr/>
      <dgm:t>
        <a:bodyPr/>
        <a:lstStyle/>
        <a:p>
          <a:endParaRPr lang="en-US"/>
        </a:p>
      </dgm:t>
    </dgm:pt>
    <dgm:pt modelId="{1DACCA1D-3C24-43C3-AF8C-3362B81121C8}">
      <dgm:prSet/>
      <dgm:spPr/>
      <dgm:t>
        <a:bodyPr/>
        <a:lstStyle/>
        <a:p>
          <a:r>
            <a:rPr lang="en-US" b="1" dirty="0" smtClean="0"/>
            <a:t>Early Learning Challenge (ELC)TA Consortium </a:t>
          </a:r>
        </a:p>
      </dgm:t>
    </dgm:pt>
    <dgm:pt modelId="{111056E3-9552-4C97-A41E-ADAFF94FDA2A}" type="parTrans" cxnId="{2E7F1CDD-EAC1-40C1-B2FA-7B9055EFB2D7}">
      <dgm:prSet/>
      <dgm:spPr/>
      <dgm:t>
        <a:bodyPr/>
        <a:lstStyle/>
        <a:p>
          <a:endParaRPr lang="en-US"/>
        </a:p>
      </dgm:t>
    </dgm:pt>
    <dgm:pt modelId="{69C4FA9C-D826-4993-B97F-2EB1C8ABB346}" type="sibTrans" cxnId="{2E7F1CDD-EAC1-40C1-B2FA-7B9055EFB2D7}">
      <dgm:prSet/>
      <dgm:spPr/>
      <dgm:t>
        <a:bodyPr/>
        <a:lstStyle/>
        <a:p>
          <a:endParaRPr lang="en-US"/>
        </a:p>
      </dgm:t>
    </dgm:pt>
    <dgm:pt modelId="{28F0BB30-70D7-481B-90F3-B81FAD65AFEA}">
      <dgm:prSet/>
      <dgm:spPr/>
      <dgm:t>
        <a:bodyPr/>
        <a:lstStyle/>
        <a:p>
          <a:r>
            <a:rPr lang="en-US" b="1" dirty="0" smtClean="0"/>
            <a:t>Privacy Technical Assistance Center (PTAC)</a:t>
          </a:r>
        </a:p>
      </dgm:t>
    </dgm:pt>
    <dgm:pt modelId="{BFCAE3B1-D8A9-42A9-B96E-25BA37DA7330}" type="parTrans" cxnId="{2B2F416E-E22D-4B48-B41A-D8724C32DF49}">
      <dgm:prSet/>
      <dgm:spPr/>
      <dgm:t>
        <a:bodyPr/>
        <a:lstStyle/>
        <a:p>
          <a:endParaRPr lang="en-US"/>
        </a:p>
      </dgm:t>
    </dgm:pt>
    <dgm:pt modelId="{25818014-44A3-48D0-AFEF-8849140733CD}" type="sibTrans" cxnId="{2B2F416E-E22D-4B48-B41A-D8724C32DF49}">
      <dgm:prSet/>
      <dgm:spPr/>
      <dgm:t>
        <a:bodyPr/>
        <a:lstStyle/>
        <a:p>
          <a:endParaRPr lang="en-US"/>
        </a:p>
      </dgm:t>
    </dgm:pt>
    <dgm:pt modelId="{D67E5F57-CF4A-48A6-9D62-54FC73C50827}">
      <dgm:prSet/>
      <dgm:spPr/>
      <dgm:t>
        <a:bodyPr/>
        <a:lstStyle/>
        <a:p>
          <a:r>
            <a:rPr lang="en-US" b="1" dirty="0" smtClean="0"/>
            <a:t>Center on Enhancing Early Learning Outcomes (CEELO)</a:t>
          </a:r>
        </a:p>
      </dgm:t>
    </dgm:pt>
    <dgm:pt modelId="{80220BE8-C57A-48D2-97F7-4DBBFB3A37AB}" type="parTrans" cxnId="{B83A70D3-1F88-4333-9A6F-565AFC1D3782}">
      <dgm:prSet/>
      <dgm:spPr/>
      <dgm:t>
        <a:bodyPr/>
        <a:lstStyle/>
        <a:p>
          <a:endParaRPr lang="en-US"/>
        </a:p>
      </dgm:t>
    </dgm:pt>
    <dgm:pt modelId="{BC58FFB3-4A27-4DCB-B7C8-DE4EDF19D397}" type="sibTrans" cxnId="{B83A70D3-1F88-4333-9A6F-565AFC1D3782}">
      <dgm:prSet/>
      <dgm:spPr/>
      <dgm:t>
        <a:bodyPr/>
        <a:lstStyle/>
        <a:p>
          <a:endParaRPr lang="en-US"/>
        </a:p>
      </dgm:t>
    </dgm:pt>
    <dgm:pt modelId="{C1952FE8-A7DC-4564-B6BB-6B093B1615E3}">
      <dgm:prSet/>
      <dgm:spPr/>
      <dgm:t>
        <a:bodyPr/>
        <a:lstStyle/>
        <a:p>
          <a:r>
            <a:rPr lang="en-US" b="1" dirty="0" smtClean="0"/>
            <a:t>Early Childhood Data Collaborative (ECDC)</a:t>
          </a:r>
        </a:p>
      </dgm:t>
    </dgm:pt>
    <dgm:pt modelId="{677AE6FB-7F21-4232-B39A-3E11A9504DFA}" type="parTrans" cxnId="{1637E873-D72D-49A4-95AC-0D7FC3BECCF3}">
      <dgm:prSet/>
      <dgm:spPr/>
      <dgm:t>
        <a:bodyPr/>
        <a:lstStyle/>
        <a:p>
          <a:endParaRPr lang="en-US"/>
        </a:p>
      </dgm:t>
    </dgm:pt>
    <dgm:pt modelId="{FC9D6982-D197-4E73-9C70-58EB8ACC8E83}" type="sibTrans" cxnId="{1637E873-D72D-49A4-95AC-0D7FC3BECCF3}">
      <dgm:prSet/>
      <dgm:spPr/>
      <dgm:t>
        <a:bodyPr/>
        <a:lstStyle/>
        <a:p>
          <a:endParaRPr lang="en-US"/>
        </a:p>
      </dgm:t>
    </dgm:pt>
    <dgm:pt modelId="{7C4A873D-CAF9-4873-84F7-C3D2B41317E0}" type="pres">
      <dgm:prSet presAssocID="{CD780676-4B30-477A-91EC-6F962FFEA80B}" presName="diagram" presStyleCnt="0">
        <dgm:presLayoutVars>
          <dgm:dir/>
          <dgm:resizeHandles val="exact"/>
        </dgm:presLayoutVars>
      </dgm:prSet>
      <dgm:spPr/>
      <dgm:t>
        <a:bodyPr/>
        <a:lstStyle/>
        <a:p>
          <a:endParaRPr lang="en-US"/>
        </a:p>
      </dgm:t>
    </dgm:pt>
    <dgm:pt modelId="{098723AB-F28B-48CF-949F-EDD311F89852}" type="pres">
      <dgm:prSet presAssocID="{2E9E0141-5F58-40F4-9242-B3B87C356FE5}" presName="node" presStyleLbl="node1" presStyleIdx="0" presStyleCnt="8">
        <dgm:presLayoutVars>
          <dgm:bulletEnabled val="1"/>
        </dgm:presLayoutVars>
      </dgm:prSet>
      <dgm:spPr/>
      <dgm:t>
        <a:bodyPr/>
        <a:lstStyle/>
        <a:p>
          <a:endParaRPr lang="en-US"/>
        </a:p>
      </dgm:t>
    </dgm:pt>
    <dgm:pt modelId="{8C94C84A-DD23-4BA4-BC96-6C388C2AFFD8}" type="pres">
      <dgm:prSet presAssocID="{607B3432-F098-4548-BD4F-FB0FB3CCF640}" presName="sibTrans" presStyleCnt="0"/>
      <dgm:spPr/>
    </dgm:pt>
    <dgm:pt modelId="{271DB872-A123-4C44-B3C1-438BC432BAA9}" type="pres">
      <dgm:prSet presAssocID="{A76B1907-3452-424B-917D-CF88B07756A4}" presName="node" presStyleLbl="node1" presStyleIdx="1" presStyleCnt="8">
        <dgm:presLayoutVars>
          <dgm:bulletEnabled val="1"/>
        </dgm:presLayoutVars>
      </dgm:prSet>
      <dgm:spPr/>
      <dgm:t>
        <a:bodyPr/>
        <a:lstStyle/>
        <a:p>
          <a:endParaRPr lang="en-US"/>
        </a:p>
      </dgm:t>
    </dgm:pt>
    <dgm:pt modelId="{590F5A3D-0EFA-46E8-A8A7-A06568805502}" type="pres">
      <dgm:prSet presAssocID="{36153C5C-E8C1-4D89-B931-B3811C7EA184}" presName="sibTrans" presStyleCnt="0"/>
      <dgm:spPr/>
    </dgm:pt>
    <dgm:pt modelId="{BB4B70CC-784B-4911-BD2A-23372016A944}" type="pres">
      <dgm:prSet presAssocID="{9BB177A1-DF56-4FAC-8E40-A08C1BC3D1CF}" presName="node" presStyleLbl="node1" presStyleIdx="2" presStyleCnt="8">
        <dgm:presLayoutVars>
          <dgm:bulletEnabled val="1"/>
        </dgm:presLayoutVars>
      </dgm:prSet>
      <dgm:spPr/>
      <dgm:t>
        <a:bodyPr/>
        <a:lstStyle/>
        <a:p>
          <a:endParaRPr lang="en-US"/>
        </a:p>
      </dgm:t>
    </dgm:pt>
    <dgm:pt modelId="{8E3B29B0-71FB-4F5B-8BC9-4B82041BE36B}" type="pres">
      <dgm:prSet presAssocID="{98F33844-EA79-4DEF-86CC-2F00915C7A26}" presName="sibTrans" presStyleCnt="0"/>
      <dgm:spPr/>
    </dgm:pt>
    <dgm:pt modelId="{68EDC98D-9306-44D7-BB0E-EDD909A5F68A}" type="pres">
      <dgm:prSet presAssocID="{4BB5DEF6-6BEE-4A47-9DFA-4F630CB20128}" presName="node" presStyleLbl="node1" presStyleIdx="3" presStyleCnt="8">
        <dgm:presLayoutVars>
          <dgm:bulletEnabled val="1"/>
        </dgm:presLayoutVars>
      </dgm:prSet>
      <dgm:spPr/>
      <dgm:t>
        <a:bodyPr/>
        <a:lstStyle/>
        <a:p>
          <a:endParaRPr lang="en-US"/>
        </a:p>
      </dgm:t>
    </dgm:pt>
    <dgm:pt modelId="{E0EC76E9-033F-49E9-8F8D-9014FEA900CC}" type="pres">
      <dgm:prSet presAssocID="{3C0016A4-AEEF-4893-BF6A-86C1BCBEFA7F}" presName="sibTrans" presStyleCnt="0"/>
      <dgm:spPr/>
    </dgm:pt>
    <dgm:pt modelId="{23993CEB-22C1-4DB9-8AD8-F1FDA7DD2FBE}" type="pres">
      <dgm:prSet presAssocID="{1DACCA1D-3C24-43C3-AF8C-3362B81121C8}" presName="node" presStyleLbl="node1" presStyleIdx="4" presStyleCnt="8">
        <dgm:presLayoutVars>
          <dgm:bulletEnabled val="1"/>
        </dgm:presLayoutVars>
      </dgm:prSet>
      <dgm:spPr/>
      <dgm:t>
        <a:bodyPr/>
        <a:lstStyle/>
        <a:p>
          <a:endParaRPr lang="en-US"/>
        </a:p>
      </dgm:t>
    </dgm:pt>
    <dgm:pt modelId="{ED9D6D88-8D0F-4BDB-9326-80A8DE3BF059}" type="pres">
      <dgm:prSet presAssocID="{69C4FA9C-D826-4993-B97F-2EB1C8ABB346}" presName="sibTrans" presStyleCnt="0"/>
      <dgm:spPr/>
    </dgm:pt>
    <dgm:pt modelId="{5F9A0E2C-DB6A-4518-A6A9-2943FAACEA05}" type="pres">
      <dgm:prSet presAssocID="{28F0BB30-70D7-481B-90F3-B81FAD65AFEA}" presName="node" presStyleLbl="node1" presStyleIdx="5" presStyleCnt="8">
        <dgm:presLayoutVars>
          <dgm:bulletEnabled val="1"/>
        </dgm:presLayoutVars>
      </dgm:prSet>
      <dgm:spPr/>
      <dgm:t>
        <a:bodyPr/>
        <a:lstStyle/>
        <a:p>
          <a:endParaRPr lang="en-US"/>
        </a:p>
      </dgm:t>
    </dgm:pt>
    <dgm:pt modelId="{FF4818F3-FF29-4827-B8A4-87BCF54031FB}" type="pres">
      <dgm:prSet presAssocID="{25818014-44A3-48D0-AFEF-8849140733CD}" presName="sibTrans" presStyleCnt="0"/>
      <dgm:spPr/>
    </dgm:pt>
    <dgm:pt modelId="{AD406402-7488-4A35-AE4C-5BE1F0531177}" type="pres">
      <dgm:prSet presAssocID="{D67E5F57-CF4A-48A6-9D62-54FC73C50827}" presName="node" presStyleLbl="node1" presStyleIdx="6" presStyleCnt="8">
        <dgm:presLayoutVars>
          <dgm:bulletEnabled val="1"/>
        </dgm:presLayoutVars>
      </dgm:prSet>
      <dgm:spPr/>
      <dgm:t>
        <a:bodyPr/>
        <a:lstStyle/>
        <a:p>
          <a:endParaRPr lang="en-US"/>
        </a:p>
      </dgm:t>
    </dgm:pt>
    <dgm:pt modelId="{5B0BF45C-89B4-453E-ADE7-45943CDCC990}" type="pres">
      <dgm:prSet presAssocID="{BC58FFB3-4A27-4DCB-B7C8-DE4EDF19D397}" presName="sibTrans" presStyleCnt="0"/>
      <dgm:spPr/>
    </dgm:pt>
    <dgm:pt modelId="{77A2A5FE-0482-42C3-B7D5-E09A5CBF93DD}" type="pres">
      <dgm:prSet presAssocID="{C1952FE8-A7DC-4564-B6BB-6B093B1615E3}" presName="node" presStyleLbl="node1" presStyleIdx="7" presStyleCnt="8">
        <dgm:presLayoutVars>
          <dgm:bulletEnabled val="1"/>
        </dgm:presLayoutVars>
      </dgm:prSet>
      <dgm:spPr/>
      <dgm:t>
        <a:bodyPr/>
        <a:lstStyle/>
        <a:p>
          <a:endParaRPr lang="en-US"/>
        </a:p>
      </dgm:t>
    </dgm:pt>
  </dgm:ptLst>
  <dgm:cxnLst>
    <dgm:cxn modelId="{2E7F1CDD-EAC1-40C1-B2FA-7B9055EFB2D7}" srcId="{CD780676-4B30-477A-91EC-6F962FFEA80B}" destId="{1DACCA1D-3C24-43C3-AF8C-3362B81121C8}" srcOrd="4" destOrd="0" parTransId="{111056E3-9552-4C97-A41E-ADAFF94FDA2A}" sibTransId="{69C4FA9C-D826-4993-B97F-2EB1C8ABB346}"/>
    <dgm:cxn modelId="{E7F49E21-3260-4B95-8385-095369A22B60}" type="presOf" srcId="{C1952FE8-A7DC-4564-B6BB-6B093B1615E3}" destId="{77A2A5FE-0482-42C3-B7D5-E09A5CBF93DD}" srcOrd="0" destOrd="0" presId="urn:microsoft.com/office/officeart/2005/8/layout/default"/>
    <dgm:cxn modelId="{1E7E53D3-E463-435D-ADFB-E914363D2384}" type="presOf" srcId="{D67E5F57-CF4A-48A6-9D62-54FC73C50827}" destId="{AD406402-7488-4A35-AE4C-5BE1F0531177}" srcOrd="0" destOrd="0" presId="urn:microsoft.com/office/officeart/2005/8/layout/default"/>
    <dgm:cxn modelId="{6F784452-3ACC-4984-A89A-3DA41B3BBD4F}" type="presOf" srcId="{1DACCA1D-3C24-43C3-AF8C-3362B81121C8}" destId="{23993CEB-22C1-4DB9-8AD8-F1FDA7DD2FBE}" srcOrd="0" destOrd="0" presId="urn:microsoft.com/office/officeart/2005/8/layout/default"/>
    <dgm:cxn modelId="{1F144613-D748-48DE-8816-897B524F26CA}" srcId="{CD780676-4B30-477A-91EC-6F962FFEA80B}" destId="{4BB5DEF6-6BEE-4A47-9DFA-4F630CB20128}" srcOrd="3" destOrd="0" parTransId="{EA445712-B600-420B-B80C-B65428E093F0}" sibTransId="{3C0016A4-AEEF-4893-BF6A-86C1BCBEFA7F}"/>
    <dgm:cxn modelId="{451B421D-077F-4F6E-8ECB-E8CC56CC9333}" type="presOf" srcId="{28F0BB30-70D7-481B-90F3-B81FAD65AFEA}" destId="{5F9A0E2C-DB6A-4518-A6A9-2943FAACEA05}" srcOrd="0" destOrd="0" presId="urn:microsoft.com/office/officeart/2005/8/layout/default"/>
    <dgm:cxn modelId="{227D37F1-32D6-47BD-BC00-B7ACC4B1C71E}" srcId="{CD780676-4B30-477A-91EC-6F962FFEA80B}" destId="{A76B1907-3452-424B-917D-CF88B07756A4}" srcOrd="1" destOrd="0" parTransId="{CB3E2BCC-01EA-4484-A1E2-AA082A3B1E06}" sibTransId="{36153C5C-E8C1-4D89-B931-B3811C7EA184}"/>
    <dgm:cxn modelId="{0C6AFE17-FB75-41C5-B3CC-ECD97794F9C7}" type="presOf" srcId="{4BB5DEF6-6BEE-4A47-9DFA-4F630CB20128}" destId="{68EDC98D-9306-44D7-BB0E-EDD909A5F68A}" srcOrd="0" destOrd="0" presId="urn:microsoft.com/office/officeart/2005/8/layout/default"/>
    <dgm:cxn modelId="{6996BCC9-8490-4446-98B9-29D3FE44DCB7}" type="presOf" srcId="{9BB177A1-DF56-4FAC-8E40-A08C1BC3D1CF}" destId="{BB4B70CC-784B-4911-BD2A-23372016A944}" srcOrd="0" destOrd="0" presId="urn:microsoft.com/office/officeart/2005/8/layout/default"/>
    <dgm:cxn modelId="{201ECB82-8FFE-420E-B551-89F37695A735}" srcId="{CD780676-4B30-477A-91EC-6F962FFEA80B}" destId="{9BB177A1-DF56-4FAC-8E40-A08C1BC3D1CF}" srcOrd="2" destOrd="0" parTransId="{2B448BB3-B825-46E4-ADD3-ECBB09CFB7DF}" sibTransId="{98F33844-EA79-4DEF-86CC-2F00915C7A26}"/>
    <dgm:cxn modelId="{302FF1B6-356C-41E4-9DB6-964D3B8A4F64}" type="presOf" srcId="{2E9E0141-5F58-40F4-9242-B3B87C356FE5}" destId="{098723AB-F28B-48CF-949F-EDD311F89852}" srcOrd="0" destOrd="0" presId="urn:microsoft.com/office/officeart/2005/8/layout/default"/>
    <dgm:cxn modelId="{B645D2F8-4392-4679-B817-123C9CADAB6E}" type="presOf" srcId="{A76B1907-3452-424B-917D-CF88B07756A4}" destId="{271DB872-A123-4C44-B3C1-438BC432BAA9}" srcOrd="0" destOrd="0" presId="urn:microsoft.com/office/officeart/2005/8/layout/default"/>
    <dgm:cxn modelId="{86D61775-D882-4549-AD06-ECF92BB6F6CB}" type="presOf" srcId="{CD780676-4B30-477A-91EC-6F962FFEA80B}" destId="{7C4A873D-CAF9-4873-84F7-C3D2B41317E0}" srcOrd="0" destOrd="0" presId="urn:microsoft.com/office/officeart/2005/8/layout/default"/>
    <dgm:cxn modelId="{FC59B44F-EB1A-4D09-92BC-70F00D9B3375}" srcId="{CD780676-4B30-477A-91EC-6F962FFEA80B}" destId="{2E9E0141-5F58-40F4-9242-B3B87C356FE5}" srcOrd="0" destOrd="0" parTransId="{A54944A3-EF1D-450C-B5C6-F5B95672843A}" sibTransId="{607B3432-F098-4548-BD4F-FB0FB3CCF640}"/>
    <dgm:cxn modelId="{B83A70D3-1F88-4333-9A6F-565AFC1D3782}" srcId="{CD780676-4B30-477A-91EC-6F962FFEA80B}" destId="{D67E5F57-CF4A-48A6-9D62-54FC73C50827}" srcOrd="6" destOrd="0" parTransId="{80220BE8-C57A-48D2-97F7-4DBBFB3A37AB}" sibTransId="{BC58FFB3-4A27-4DCB-B7C8-DE4EDF19D397}"/>
    <dgm:cxn modelId="{1637E873-D72D-49A4-95AC-0D7FC3BECCF3}" srcId="{CD780676-4B30-477A-91EC-6F962FFEA80B}" destId="{C1952FE8-A7DC-4564-B6BB-6B093B1615E3}" srcOrd="7" destOrd="0" parTransId="{677AE6FB-7F21-4232-B39A-3E11A9504DFA}" sibTransId="{FC9D6982-D197-4E73-9C70-58EB8ACC8E83}"/>
    <dgm:cxn modelId="{2B2F416E-E22D-4B48-B41A-D8724C32DF49}" srcId="{CD780676-4B30-477A-91EC-6F962FFEA80B}" destId="{28F0BB30-70D7-481B-90F3-B81FAD65AFEA}" srcOrd="5" destOrd="0" parTransId="{BFCAE3B1-D8A9-42A9-B96E-25BA37DA7330}" sibTransId="{25818014-44A3-48D0-AFEF-8849140733CD}"/>
    <dgm:cxn modelId="{2F94F059-5426-4D59-861E-45B4D49BCBFF}" type="presParOf" srcId="{7C4A873D-CAF9-4873-84F7-C3D2B41317E0}" destId="{098723AB-F28B-48CF-949F-EDD311F89852}" srcOrd="0" destOrd="0" presId="urn:microsoft.com/office/officeart/2005/8/layout/default"/>
    <dgm:cxn modelId="{168A48B7-4D0E-47B4-AF21-273A9D90ADF2}" type="presParOf" srcId="{7C4A873D-CAF9-4873-84F7-C3D2B41317E0}" destId="{8C94C84A-DD23-4BA4-BC96-6C388C2AFFD8}" srcOrd="1" destOrd="0" presId="urn:microsoft.com/office/officeart/2005/8/layout/default"/>
    <dgm:cxn modelId="{075904B5-5B5D-43DA-B72D-BE71DB3D7A75}" type="presParOf" srcId="{7C4A873D-CAF9-4873-84F7-C3D2B41317E0}" destId="{271DB872-A123-4C44-B3C1-438BC432BAA9}" srcOrd="2" destOrd="0" presId="urn:microsoft.com/office/officeart/2005/8/layout/default"/>
    <dgm:cxn modelId="{B2F95703-8436-466F-A70F-A3D3B734AA09}" type="presParOf" srcId="{7C4A873D-CAF9-4873-84F7-C3D2B41317E0}" destId="{590F5A3D-0EFA-46E8-A8A7-A06568805502}" srcOrd="3" destOrd="0" presId="urn:microsoft.com/office/officeart/2005/8/layout/default"/>
    <dgm:cxn modelId="{3E1F06CE-D109-497D-88A2-B25814018E9F}" type="presParOf" srcId="{7C4A873D-CAF9-4873-84F7-C3D2B41317E0}" destId="{BB4B70CC-784B-4911-BD2A-23372016A944}" srcOrd="4" destOrd="0" presId="urn:microsoft.com/office/officeart/2005/8/layout/default"/>
    <dgm:cxn modelId="{EDC66A08-B224-42D7-A6EB-1947B1C7D988}" type="presParOf" srcId="{7C4A873D-CAF9-4873-84F7-C3D2B41317E0}" destId="{8E3B29B0-71FB-4F5B-8BC9-4B82041BE36B}" srcOrd="5" destOrd="0" presId="urn:microsoft.com/office/officeart/2005/8/layout/default"/>
    <dgm:cxn modelId="{6D728871-EA10-4A27-B81B-9F734EFD69BB}" type="presParOf" srcId="{7C4A873D-CAF9-4873-84F7-C3D2B41317E0}" destId="{68EDC98D-9306-44D7-BB0E-EDD909A5F68A}" srcOrd="6" destOrd="0" presId="urn:microsoft.com/office/officeart/2005/8/layout/default"/>
    <dgm:cxn modelId="{56536350-AEEF-4190-BBD4-CF310639B235}" type="presParOf" srcId="{7C4A873D-CAF9-4873-84F7-C3D2B41317E0}" destId="{E0EC76E9-033F-49E9-8F8D-9014FEA900CC}" srcOrd="7" destOrd="0" presId="urn:microsoft.com/office/officeart/2005/8/layout/default"/>
    <dgm:cxn modelId="{73818F54-29D4-4A43-9BCD-535E2B950D39}" type="presParOf" srcId="{7C4A873D-CAF9-4873-84F7-C3D2B41317E0}" destId="{23993CEB-22C1-4DB9-8AD8-F1FDA7DD2FBE}" srcOrd="8" destOrd="0" presId="urn:microsoft.com/office/officeart/2005/8/layout/default"/>
    <dgm:cxn modelId="{A5A4E056-EB99-48EA-94A6-D51C233D48CB}" type="presParOf" srcId="{7C4A873D-CAF9-4873-84F7-C3D2B41317E0}" destId="{ED9D6D88-8D0F-4BDB-9326-80A8DE3BF059}" srcOrd="9" destOrd="0" presId="urn:microsoft.com/office/officeart/2005/8/layout/default"/>
    <dgm:cxn modelId="{C571F40D-35E4-4AAE-82B2-7ADB52F06567}" type="presParOf" srcId="{7C4A873D-CAF9-4873-84F7-C3D2B41317E0}" destId="{5F9A0E2C-DB6A-4518-A6A9-2943FAACEA05}" srcOrd="10" destOrd="0" presId="urn:microsoft.com/office/officeart/2005/8/layout/default"/>
    <dgm:cxn modelId="{60476191-8CB7-4C19-AB58-AB46789D0394}" type="presParOf" srcId="{7C4A873D-CAF9-4873-84F7-C3D2B41317E0}" destId="{FF4818F3-FF29-4827-B8A4-87BCF54031FB}" srcOrd="11" destOrd="0" presId="urn:microsoft.com/office/officeart/2005/8/layout/default"/>
    <dgm:cxn modelId="{A82D1372-1D3B-4CD6-A16F-7BAD6BAA4C8A}" type="presParOf" srcId="{7C4A873D-CAF9-4873-84F7-C3D2B41317E0}" destId="{AD406402-7488-4A35-AE4C-5BE1F0531177}" srcOrd="12" destOrd="0" presId="urn:microsoft.com/office/officeart/2005/8/layout/default"/>
    <dgm:cxn modelId="{EE3B7B61-836A-48E2-9306-11AAA0BEBDFA}" type="presParOf" srcId="{7C4A873D-CAF9-4873-84F7-C3D2B41317E0}" destId="{5B0BF45C-89B4-453E-ADE7-45943CDCC990}" srcOrd="13" destOrd="0" presId="urn:microsoft.com/office/officeart/2005/8/layout/default"/>
    <dgm:cxn modelId="{6A073716-0A6D-41E0-9F78-01090D21159A}" type="presParOf" srcId="{7C4A873D-CAF9-4873-84F7-C3D2B41317E0}" destId="{77A2A5FE-0482-42C3-B7D5-E09A5CBF93D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4AE042-C3EC-4DCA-BE73-5261A01D601A}"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0BFF48EF-98A4-47FF-A26A-4D9C18A514E1}">
      <dgm:prSet phldrT="[Text]"/>
      <dgm:spPr/>
      <dgm:t>
        <a:bodyPr/>
        <a:lstStyle/>
        <a:p>
          <a:r>
            <a:rPr lang="en-US" dirty="0" smtClean="0"/>
            <a:t>Members</a:t>
          </a:r>
          <a:endParaRPr lang="en-US" dirty="0"/>
        </a:p>
      </dgm:t>
    </dgm:pt>
    <dgm:pt modelId="{396261E8-66AC-4775-BB71-F9ABCB454C5C}" type="parTrans" cxnId="{F863282A-95E8-4CE7-862E-41F2B77A477D}">
      <dgm:prSet/>
      <dgm:spPr/>
      <dgm:t>
        <a:bodyPr/>
        <a:lstStyle/>
        <a:p>
          <a:endParaRPr lang="en-US"/>
        </a:p>
      </dgm:t>
    </dgm:pt>
    <dgm:pt modelId="{F7416EB2-5A71-491B-A3A9-F3701A4F13E4}" type="sibTrans" cxnId="{F863282A-95E8-4CE7-862E-41F2B77A477D}">
      <dgm:prSet/>
      <dgm:spPr/>
      <dgm:t>
        <a:bodyPr/>
        <a:lstStyle/>
        <a:p>
          <a:endParaRPr lang="en-US"/>
        </a:p>
      </dgm:t>
    </dgm:pt>
    <dgm:pt modelId="{DBB35411-E2FD-4086-A0BA-F1C112BA81E3}">
      <dgm:prSet phldrT="[Text]"/>
      <dgm:spPr/>
      <dgm:t>
        <a:bodyPr/>
        <a:lstStyle/>
        <a:p>
          <a:r>
            <a:rPr lang="en-US" dirty="0" smtClean="0"/>
            <a:t>Sharon Walsh</a:t>
          </a:r>
          <a:endParaRPr lang="en-US" dirty="0"/>
        </a:p>
      </dgm:t>
    </dgm:pt>
    <dgm:pt modelId="{DD4FF813-0A07-46B3-9CF6-5864419C7F81}" type="parTrans" cxnId="{C0F7A8CA-2917-4851-95F7-7C53C846FAFA}">
      <dgm:prSet/>
      <dgm:spPr/>
      <dgm:t>
        <a:bodyPr/>
        <a:lstStyle/>
        <a:p>
          <a:endParaRPr lang="en-US"/>
        </a:p>
      </dgm:t>
    </dgm:pt>
    <dgm:pt modelId="{CF6C1497-19AC-4A59-A8D8-7E0A9BFC915D}" type="sibTrans" cxnId="{C0F7A8CA-2917-4851-95F7-7C53C846FAFA}">
      <dgm:prSet/>
      <dgm:spPr/>
      <dgm:t>
        <a:bodyPr/>
        <a:lstStyle/>
        <a:p>
          <a:endParaRPr lang="en-US"/>
        </a:p>
      </dgm:t>
    </dgm:pt>
    <dgm:pt modelId="{50BD5A49-4FC9-4A54-A994-C1780C0E25BE}">
      <dgm:prSet/>
      <dgm:spPr/>
      <dgm:t>
        <a:bodyPr/>
        <a:lstStyle/>
        <a:p>
          <a:r>
            <a:rPr lang="en-US" dirty="0" smtClean="0"/>
            <a:t>Baron Rodriguez</a:t>
          </a:r>
        </a:p>
      </dgm:t>
    </dgm:pt>
    <dgm:pt modelId="{57B05522-145D-4EEB-86AD-6412064BC754}" type="parTrans" cxnId="{0393E592-8444-43B4-AED3-3A4EE409B068}">
      <dgm:prSet/>
      <dgm:spPr/>
      <dgm:t>
        <a:bodyPr/>
        <a:lstStyle/>
        <a:p>
          <a:endParaRPr lang="en-US"/>
        </a:p>
      </dgm:t>
    </dgm:pt>
    <dgm:pt modelId="{45E2AC9F-A203-4EEA-9197-F976C9E723E6}" type="sibTrans" cxnId="{0393E592-8444-43B4-AED3-3A4EE409B068}">
      <dgm:prSet/>
      <dgm:spPr/>
      <dgm:t>
        <a:bodyPr/>
        <a:lstStyle/>
        <a:p>
          <a:endParaRPr lang="en-US"/>
        </a:p>
      </dgm:t>
    </dgm:pt>
    <dgm:pt modelId="{D6CC39B5-2B6C-44BF-9A54-8C2B4F1A196C}">
      <dgm:prSet/>
      <dgm:spPr/>
      <dgm:t>
        <a:bodyPr/>
        <a:lstStyle/>
        <a:p>
          <a:r>
            <a:rPr lang="en-US" smtClean="0"/>
            <a:t>Haidee Bernstein</a:t>
          </a:r>
          <a:endParaRPr lang="en-US" dirty="0" smtClean="0"/>
        </a:p>
      </dgm:t>
    </dgm:pt>
    <dgm:pt modelId="{9EB4741D-84EE-4C71-9897-7D196ECB9D25}" type="parTrans" cxnId="{B68A96B2-0E5D-4150-B893-AA1CCFA200C9}">
      <dgm:prSet/>
      <dgm:spPr/>
      <dgm:t>
        <a:bodyPr/>
        <a:lstStyle/>
        <a:p>
          <a:endParaRPr lang="en-US"/>
        </a:p>
      </dgm:t>
    </dgm:pt>
    <dgm:pt modelId="{2AF5069C-E3C4-4CE8-A6E7-7D2E874B9B85}" type="sibTrans" cxnId="{B68A96B2-0E5D-4150-B893-AA1CCFA200C9}">
      <dgm:prSet/>
      <dgm:spPr/>
      <dgm:t>
        <a:bodyPr/>
        <a:lstStyle/>
        <a:p>
          <a:endParaRPr lang="en-US"/>
        </a:p>
      </dgm:t>
    </dgm:pt>
    <dgm:pt modelId="{58BDD239-9157-46D7-A883-BC6C4BFB8272}">
      <dgm:prSet/>
      <dgm:spPr/>
      <dgm:t>
        <a:bodyPr/>
        <a:lstStyle/>
        <a:p>
          <a:r>
            <a:rPr lang="en-US" smtClean="0"/>
            <a:t>Missy Cochenhour</a:t>
          </a:r>
          <a:endParaRPr lang="en-US" dirty="0" smtClean="0"/>
        </a:p>
      </dgm:t>
    </dgm:pt>
    <dgm:pt modelId="{BEF2CEFB-CE25-4EFA-AB0D-AD586D9CD377}" type="parTrans" cxnId="{56634E52-8BB0-4519-8C0A-74B87CA266DC}">
      <dgm:prSet/>
      <dgm:spPr/>
      <dgm:t>
        <a:bodyPr/>
        <a:lstStyle/>
        <a:p>
          <a:endParaRPr lang="en-US"/>
        </a:p>
      </dgm:t>
    </dgm:pt>
    <dgm:pt modelId="{618C7E66-1913-4040-9492-065D800CC349}" type="sibTrans" cxnId="{56634E52-8BB0-4519-8C0A-74B87CA266DC}">
      <dgm:prSet/>
      <dgm:spPr/>
      <dgm:t>
        <a:bodyPr/>
        <a:lstStyle/>
        <a:p>
          <a:endParaRPr lang="en-US"/>
        </a:p>
      </dgm:t>
    </dgm:pt>
    <dgm:pt modelId="{EF78D2A7-0F2C-4575-BAFC-43A8E576C118}">
      <dgm:prSet/>
      <dgm:spPr/>
      <dgm:t>
        <a:bodyPr/>
        <a:lstStyle/>
        <a:p>
          <a:r>
            <a:rPr lang="en-US" smtClean="0"/>
            <a:t>Robin Nelson</a:t>
          </a:r>
          <a:endParaRPr lang="en-US" dirty="0" smtClean="0"/>
        </a:p>
      </dgm:t>
    </dgm:pt>
    <dgm:pt modelId="{B0084CD7-3C75-4376-8F2A-41F8BFFAE383}" type="parTrans" cxnId="{0C62A5D5-12D0-4C30-B13B-4A33E8F3DF91}">
      <dgm:prSet/>
      <dgm:spPr/>
      <dgm:t>
        <a:bodyPr/>
        <a:lstStyle/>
        <a:p>
          <a:endParaRPr lang="en-US"/>
        </a:p>
      </dgm:t>
    </dgm:pt>
    <dgm:pt modelId="{2A9139EE-3243-4310-9660-4CC44ED961B9}" type="sibTrans" cxnId="{0C62A5D5-12D0-4C30-B13B-4A33E8F3DF91}">
      <dgm:prSet/>
      <dgm:spPr/>
      <dgm:t>
        <a:bodyPr/>
        <a:lstStyle/>
        <a:p>
          <a:endParaRPr lang="en-US"/>
        </a:p>
      </dgm:t>
    </dgm:pt>
    <dgm:pt modelId="{F3E0BD26-BE53-4597-A54A-FBFC8A599AF8}" type="pres">
      <dgm:prSet presAssocID="{7E4AE042-C3EC-4DCA-BE73-5261A01D601A}" presName="diagram" presStyleCnt="0">
        <dgm:presLayoutVars>
          <dgm:dir/>
          <dgm:animLvl val="lvl"/>
          <dgm:resizeHandles val="exact"/>
        </dgm:presLayoutVars>
      </dgm:prSet>
      <dgm:spPr/>
      <dgm:t>
        <a:bodyPr/>
        <a:lstStyle/>
        <a:p>
          <a:endParaRPr lang="en-US"/>
        </a:p>
      </dgm:t>
    </dgm:pt>
    <dgm:pt modelId="{8AFC7FF8-2262-4D4D-89E1-D36A8ECA83D7}" type="pres">
      <dgm:prSet presAssocID="{0BFF48EF-98A4-47FF-A26A-4D9C18A514E1}" presName="compNode" presStyleCnt="0"/>
      <dgm:spPr/>
    </dgm:pt>
    <dgm:pt modelId="{C1706C4A-D158-4B5C-B5AD-B635E5210013}" type="pres">
      <dgm:prSet presAssocID="{0BFF48EF-98A4-47FF-A26A-4D9C18A514E1}" presName="childRect" presStyleLbl="bgAcc1" presStyleIdx="0" presStyleCnt="1">
        <dgm:presLayoutVars>
          <dgm:bulletEnabled val="1"/>
        </dgm:presLayoutVars>
      </dgm:prSet>
      <dgm:spPr/>
      <dgm:t>
        <a:bodyPr/>
        <a:lstStyle/>
        <a:p>
          <a:endParaRPr lang="en-US"/>
        </a:p>
      </dgm:t>
    </dgm:pt>
    <dgm:pt modelId="{6658418D-B726-4A40-AFB0-EF2E2B19C9EA}" type="pres">
      <dgm:prSet presAssocID="{0BFF48EF-98A4-47FF-A26A-4D9C18A514E1}" presName="parentText" presStyleLbl="node1" presStyleIdx="0" presStyleCnt="0">
        <dgm:presLayoutVars>
          <dgm:chMax val="0"/>
          <dgm:bulletEnabled val="1"/>
        </dgm:presLayoutVars>
      </dgm:prSet>
      <dgm:spPr/>
      <dgm:t>
        <a:bodyPr/>
        <a:lstStyle/>
        <a:p>
          <a:endParaRPr lang="en-US"/>
        </a:p>
      </dgm:t>
    </dgm:pt>
    <dgm:pt modelId="{8E16376C-1D59-4FE1-BB35-A3214A09DFC7}" type="pres">
      <dgm:prSet presAssocID="{0BFF48EF-98A4-47FF-A26A-4D9C18A514E1}" presName="parentRect" presStyleLbl="alignNode1" presStyleIdx="0" presStyleCnt="1"/>
      <dgm:spPr/>
      <dgm:t>
        <a:bodyPr/>
        <a:lstStyle/>
        <a:p>
          <a:endParaRPr lang="en-US"/>
        </a:p>
      </dgm:t>
    </dgm:pt>
    <dgm:pt modelId="{2785EB29-CB23-480B-91A3-9BD53EC66E5C}" type="pres">
      <dgm:prSet presAssocID="{0BFF48EF-98A4-47FF-A26A-4D9C18A514E1}" presName="adorn" presStyleLbl="fgAccFollowNode1"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4000" r="-4000"/>
          </a:stretch>
        </a:blipFill>
      </dgm:spPr>
    </dgm:pt>
  </dgm:ptLst>
  <dgm:cxnLst>
    <dgm:cxn modelId="{FB1B1562-AC3E-4AC5-BFCD-C51CFB912DED}" type="presOf" srcId="{58BDD239-9157-46D7-A883-BC6C4BFB8272}" destId="{C1706C4A-D158-4B5C-B5AD-B635E5210013}" srcOrd="0" destOrd="3" presId="urn:microsoft.com/office/officeart/2005/8/layout/bList2"/>
    <dgm:cxn modelId="{C0F7A8CA-2917-4851-95F7-7C53C846FAFA}" srcId="{0BFF48EF-98A4-47FF-A26A-4D9C18A514E1}" destId="{DBB35411-E2FD-4086-A0BA-F1C112BA81E3}" srcOrd="0" destOrd="0" parTransId="{DD4FF813-0A07-46B3-9CF6-5864419C7F81}" sibTransId="{CF6C1497-19AC-4A59-A8D8-7E0A9BFC915D}"/>
    <dgm:cxn modelId="{B68A96B2-0E5D-4150-B893-AA1CCFA200C9}" srcId="{0BFF48EF-98A4-47FF-A26A-4D9C18A514E1}" destId="{D6CC39B5-2B6C-44BF-9A54-8C2B4F1A196C}" srcOrd="2" destOrd="0" parTransId="{9EB4741D-84EE-4C71-9897-7D196ECB9D25}" sibTransId="{2AF5069C-E3C4-4CE8-A6E7-7D2E874B9B85}"/>
    <dgm:cxn modelId="{0C62A5D5-12D0-4C30-B13B-4A33E8F3DF91}" srcId="{0BFF48EF-98A4-47FF-A26A-4D9C18A514E1}" destId="{EF78D2A7-0F2C-4575-BAFC-43A8E576C118}" srcOrd="4" destOrd="0" parTransId="{B0084CD7-3C75-4376-8F2A-41F8BFFAE383}" sibTransId="{2A9139EE-3243-4310-9660-4CC44ED961B9}"/>
    <dgm:cxn modelId="{F863282A-95E8-4CE7-862E-41F2B77A477D}" srcId="{7E4AE042-C3EC-4DCA-BE73-5261A01D601A}" destId="{0BFF48EF-98A4-47FF-A26A-4D9C18A514E1}" srcOrd="0" destOrd="0" parTransId="{396261E8-66AC-4775-BB71-F9ABCB454C5C}" sibTransId="{F7416EB2-5A71-491B-A3A9-F3701A4F13E4}"/>
    <dgm:cxn modelId="{8A4FA86F-419E-4220-A09A-97917DB543EE}" type="presOf" srcId="{EF78D2A7-0F2C-4575-BAFC-43A8E576C118}" destId="{C1706C4A-D158-4B5C-B5AD-B635E5210013}" srcOrd="0" destOrd="4" presId="urn:microsoft.com/office/officeart/2005/8/layout/bList2"/>
    <dgm:cxn modelId="{56634E52-8BB0-4519-8C0A-74B87CA266DC}" srcId="{0BFF48EF-98A4-47FF-A26A-4D9C18A514E1}" destId="{58BDD239-9157-46D7-A883-BC6C4BFB8272}" srcOrd="3" destOrd="0" parTransId="{BEF2CEFB-CE25-4EFA-AB0D-AD586D9CD377}" sibTransId="{618C7E66-1913-4040-9492-065D800CC349}"/>
    <dgm:cxn modelId="{4C9A403F-D10C-43EB-82EA-B1A4A109F5D2}" type="presOf" srcId="{DBB35411-E2FD-4086-A0BA-F1C112BA81E3}" destId="{C1706C4A-D158-4B5C-B5AD-B635E5210013}" srcOrd="0" destOrd="0" presId="urn:microsoft.com/office/officeart/2005/8/layout/bList2"/>
    <dgm:cxn modelId="{6F5A44DE-A4E8-46B5-B37C-4E56C1A6BED7}" type="presOf" srcId="{0BFF48EF-98A4-47FF-A26A-4D9C18A514E1}" destId="{6658418D-B726-4A40-AFB0-EF2E2B19C9EA}" srcOrd="0" destOrd="0" presId="urn:microsoft.com/office/officeart/2005/8/layout/bList2"/>
    <dgm:cxn modelId="{E1C171A9-4000-418B-8C0D-49E56E4F00E2}" type="presOf" srcId="{0BFF48EF-98A4-47FF-A26A-4D9C18A514E1}" destId="{8E16376C-1D59-4FE1-BB35-A3214A09DFC7}" srcOrd="1" destOrd="0" presId="urn:microsoft.com/office/officeart/2005/8/layout/bList2"/>
    <dgm:cxn modelId="{C46521EA-43EA-472B-B89D-8616D62FD539}" type="presOf" srcId="{7E4AE042-C3EC-4DCA-BE73-5261A01D601A}" destId="{F3E0BD26-BE53-4597-A54A-FBFC8A599AF8}" srcOrd="0" destOrd="0" presId="urn:microsoft.com/office/officeart/2005/8/layout/bList2"/>
    <dgm:cxn modelId="{282D6C05-2DF2-44A4-8300-CD0FFB7FAFC1}" type="presOf" srcId="{D6CC39B5-2B6C-44BF-9A54-8C2B4F1A196C}" destId="{C1706C4A-D158-4B5C-B5AD-B635E5210013}" srcOrd="0" destOrd="2" presId="urn:microsoft.com/office/officeart/2005/8/layout/bList2"/>
    <dgm:cxn modelId="{0393E592-8444-43B4-AED3-3A4EE409B068}" srcId="{0BFF48EF-98A4-47FF-A26A-4D9C18A514E1}" destId="{50BD5A49-4FC9-4A54-A994-C1780C0E25BE}" srcOrd="1" destOrd="0" parTransId="{57B05522-145D-4EEB-86AD-6412064BC754}" sibTransId="{45E2AC9F-A203-4EEA-9197-F976C9E723E6}"/>
    <dgm:cxn modelId="{042DDC49-A4E4-4BF4-B18D-5711C5C8D488}" type="presOf" srcId="{50BD5A49-4FC9-4A54-A994-C1780C0E25BE}" destId="{C1706C4A-D158-4B5C-B5AD-B635E5210013}" srcOrd="0" destOrd="1" presId="urn:microsoft.com/office/officeart/2005/8/layout/bList2"/>
    <dgm:cxn modelId="{F7F8C1C3-E227-455D-B0E1-4239E5628D28}" type="presParOf" srcId="{F3E0BD26-BE53-4597-A54A-FBFC8A599AF8}" destId="{8AFC7FF8-2262-4D4D-89E1-D36A8ECA83D7}" srcOrd="0" destOrd="0" presId="urn:microsoft.com/office/officeart/2005/8/layout/bList2"/>
    <dgm:cxn modelId="{9E613087-4B7E-4B2E-9337-25F7014D9205}" type="presParOf" srcId="{8AFC7FF8-2262-4D4D-89E1-D36A8ECA83D7}" destId="{C1706C4A-D158-4B5C-B5AD-B635E5210013}" srcOrd="0" destOrd="0" presId="urn:microsoft.com/office/officeart/2005/8/layout/bList2"/>
    <dgm:cxn modelId="{450D4281-DB73-4214-8AB3-CCB207864FDE}" type="presParOf" srcId="{8AFC7FF8-2262-4D4D-89E1-D36A8ECA83D7}" destId="{6658418D-B726-4A40-AFB0-EF2E2B19C9EA}" srcOrd="1" destOrd="0" presId="urn:microsoft.com/office/officeart/2005/8/layout/bList2"/>
    <dgm:cxn modelId="{5432E056-9CBD-4078-B97C-11F24BF5D2D6}" type="presParOf" srcId="{8AFC7FF8-2262-4D4D-89E1-D36A8ECA83D7}" destId="{8E16376C-1D59-4FE1-BB35-A3214A09DFC7}" srcOrd="2" destOrd="0" presId="urn:microsoft.com/office/officeart/2005/8/layout/bList2"/>
    <dgm:cxn modelId="{D6094E67-06ED-4C39-B97C-6F0FAF921401}" type="presParOf" srcId="{8AFC7FF8-2262-4D4D-89E1-D36A8ECA83D7}" destId="{2785EB29-CB23-480B-91A3-9BD53EC66E5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B9AA0D-E85D-44D5-A621-EC78782B0F3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5C279699-90FE-4005-937F-BC5F5D3B6FA2}">
      <dgm:prSet phldrT="[Text]"/>
      <dgm:spPr/>
      <dgm:t>
        <a:bodyPr/>
        <a:lstStyle/>
        <a:p>
          <a:r>
            <a:rPr lang="en-US" dirty="0" smtClean="0">
              <a:latin typeface="Calibri"/>
              <a:ea typeface="Calibri"/>
              <a:cs typeface="Times New Roman"/>
            </a:rPr>
            <a:t>Identify State Part C and 619 questions/issues around data confidentiality, sharing, and privacy.</a:t>
          </a:r>
          <a:endParaRPr lang="en-US" dirty="0"/>
        </a:p>
      </dgm:t>
    </dgm:pt>
    <dgm:pt modelId="{75E5C8E2-C1E2-4D36-950E-8E514D9FD268}" type="parTrans" cxnId="{C0842621-7AF3-4936-8E88-C55D0B5CBA22}">
      <dgm:prSet/>
      <dgm:spPr/>
      <dgm:t>
        <a:bodyPr/>
        <a:lstStyle/>
        <a:p>
          <a:endParaRPr lang="en-US"/>
        </a:p>
      </dgm:t>
    </dgm:pt>
    <dgm:pt modelId="{5DBB1280-4945-4EEF-B14A-979510B5DFE7}" type="sibTrans" cxnId="{C0842621-7AF3-4936-8E88-C55D0B5CBA22}">
      <dgm:prSet/>
      <dgm:spPr/>
      <dgm:t>
        <a:bodyPr/>
        <a:lstStyle/>
        <a:p>
          <a:endParaRPr lang="en-US"/>
        </a:p>
      </dgm:t>
    </dgm:pt>
    <dgm:pt modelId="{E6DAA917-BEAA-4C01-B5A7-73EA192C7122}">
      <dgm:prSet phldrT="[Text]"/>
      <dgm:spPr/>
      <dgm:t>
        <a:bodyPr/>
        <a:lstStyle/>
        <a:p>
          <a:r>
            <a:rPr lang="en-US" dirty="0" smtClean="0">
              <a:latin typeface="Calibri"/>
              <a:ea typeface="Calibri"/>
              <a:cs typeface="Times New Roman"/>
            </a:rPr>
            <a:t>Collaborate with PTAC and other TA Centers to develop and disseminate useful resources for states.</a:t>
          </a:r>
          <a:endParaRPr lang="en-US" dirty="0">
            <a:latin typeface="Calibri"/>
            <a:ea typeface="Calibri"/>
            <a:cs typeface="Times New Roman"/>
          </a:endParaRPr>
        </a:p>
      </dgm:t>
    </dgm:pt>
    <dgm:pt modelId="{826DABCB-FFB4-4CC8-B58E-EE5A6E775D6C}" type="parTrans" cxnId="{7621E3BD-31AE-4697-A4D3-FE274F434611}">
      <dgm:prSet/>
      <dgm:spPr/>
      <dgm:t>
        <a:bodyPr/>
        <a:lstStyle/>
        <a:p>
          <a:endParaRPr lang="en-US"/>
        </a:p>
      </dgm:t>
    </dgm:pt>
    <dgm:pt modelId="{591D1954-93AD-4A7A-B286-7D05DEB0B606}" type="sibTrans" cxnId="{7621E3BD-31AE-4697-A4D3-FE274F434611}">
      <dgm:prSet/>
      <dgm:spPr/>
      <dgm:t>
        <a:bodyPr/>
        <a:lstStyle/>
        <a:p>
          <a:endParaRPr lang="en-US"/>
        </a:p>
      </dgm:t>
    </dgm:pt>
    <dgm:pt modelId="{E3E3ED5F-20A0-405F-A8E2-ED41276363F2}">
      <dgm:prSet phldrT="[Text]"/>
      <dgm:spPr/>
      <dgm:t>
        <a:bodyPr/>
        <a:lstStyle/>
        <a:p>
          <a:r>
            <a:rPr lang="en-US" smtClean="0">
              <a:latin typeface="Calibri"/>
              <a:ea typeface="Calibri"/>
              <a:cs typeface="Times New Roman"/>
            </a:rPr>
            <a:t>Facilitate getting answers to specific and general questions from States (Part C and 619)</a:t>
          </a:r>
          <a:endParaRPr lang="en-US" dirty="0" smtClean="0">
            <a:latin typeface="Calibri"/>
            <a:ea typeface="Calibri"/>
            <a:cs typeface="Times New Roman"/>
          </a:endParaRPr>
        </a:p>
      </dgm:t>
    </dgm:pt>
    <dgm:pt modelId="{CC8F72F8-EA1A-4863-960E-BC5C0B2750B4}" type="parTrans" cxnId="{C1AA6B1C-EA52-48A8-9BD6-7BE3942352A0}">
      <dgm:prSet/>
      <dgm:spPr/>
      <dgm:t>
        <a:bodyPr/>
        <a:lstStyle/>
        <a:p>
          <a:endParaRPr lang="en-US"/>
        </a:p>
      </dgm:t>
    </dgm:pt>
    <dgm:pt modelId="{A3EC8C8C-7BCC-4241-B25D-CDCB1DC1B175}" type="sibTrans" cxnId="{C1AA6B1C-EA52-48A8-9BD6-7BE3942352A0}">
      <dgm:prSet/>
      <dgm:spPr/>
      <dgm:t>
        <a:bodyPr/>
        <a:lstStyle/>
        <a:p>
          <a:endParaRPr lang="en-US"/>
        </a:p>
      </dgm:t>
    </dgm:pt>
    <dgm:pt modelId="{275CF454-34CC-4E6C-A31C-8F126BC31733}">
      <dgm:prSet phldrT="[Text]"/>
      <dgm:spPr/>
      <dgm:t>
        <a:bodyPr/>
        <a:lstStyle/>
        <a:p>
          <a:r>
            <a:rPr lang="en-US" smtClean="0">
              <a:latin typeface="Calibri"/>
              <a:ea typeface="Calibri"/>
              <a:cs typeface="Times New Roman"/>
            </a:rPr>
            <a:t>Provide professional development opportunities (often through collaboration) for states, particularly for Part C and 619 folks.</a:t>
          </a:r>
          <a:endParaRPr lang="en-US" dirty="0">
            <a:latin typeface="Calibri"/>
            <a:ea typeface="Calibri"/>
            <a:cs typeface="Times New Roman"/>
          </a:endParaRPr>
        </a:p>
      </dgm:t>
    </dgm:pt>
    <dgm:pt modelId="{E9629211-A6BF-4431-8855-F2386468A0BC}" type="parTrans" cxnId="{A9E5AB6E-673B-4E7F-84AE-382AA38783B5}">
      <dgm:prSet/>
      <dgm:spPr/>
      <dgm:t>
        <a:bodyPr/>
        <a:lstStyle/>
        <a:p>
          <a:endParaRPr lang="en-US"/>
        </a:p>
      </dgm:t>
    </dgm:pt>
    <dgm:pt modelId="{5B18DD0A-71B0-4294-B24D-9806C0F9DFF9}" type="sibTrans" cxnId="{A9E5AB6E-673B-4E7F-84AE-382AA38783B5}">
      <dgm:prSet/>
      <dgm:spPr/>
      <dgm:t>
        <a:bodyPr/>
        <a:lstStyle/>
        <a:p>
          <a:endParaRPr lang="en-US"/>
        </a:p>
      </dgm:t>
    </dgm:pt>
    <dgm:pt modelId="{CCD23E3F-EFD4-484C-B08D-92FBE7796D89}" type="pres">
      <dgm:prSet presAssocID="{0CB9AA0D-E85D-44D5-A621-EC78782B0F35}" presName="linear" presStyleCnt="0">
        <dgm:presLayoutVars>
          <dgm:animLvl val="lvl"/>
          <dgm:resizeHandles val="exact"/>
        </dgm:presLayoutVars>
      </dgm:prSet>
      <dgm:spPr/>
      <dgm:t>
        <a:bodyPr/>
        <a:lstStyle/>
        <a:p>
          <a:endParaRPr lang="en-US"/>
        </a:p>
      </dgm:t>
    </dgm:pt>
    <dgm:pt modelId="{95117285-AC9A-4664-A08C-CB0913CCFC44}" type="pres">
      <dgm:prSet presAssocID="{5C279699-90FE-4005-937F-BC5F5D3B6FA2}" presName="parentText" presStyleLbl="node1" presStyleIdx="0" presStyleCnt="4">
        <dgm:presLayoutVars>
          <dgm:chMax val="0"/>
          <dgm:bulletEnabled val="1"/>
        </dgm:presLayoutVars>
      </dgm:prSet>
      <dgm:spPr/>
      <dgm:t>
        <a:bodyPr/>
        <a:lstStyle/>
        <a:p>
          <a:endParaRPr lang="en-US"/>
        </a:p>
      </dgm:t>
    </dgm:pt>
    <dgm:pt modelId="{B88B4DB5-6280-4D2B-B8F4-A8F1F253B4EC}" type="pres">
      <dgm:prSet presAssocID="{5DBB1280-4945-4EEF-B14A-979510B5DFE7}" presName="spacer" presStyleCnt="0"/>
      <dgm:spPr/>
    </dgm:pt>
    <dgm:pt modelId="{CA078ABD-708A-417E-9B79-94514A297A81}" type="pres">
      <dgm:prSet presAssocID="{E6DAA917-BEAA-4C01-B5A7-73EA192C7122}" presName="parentText" presStyleLbl="node1" presStyleIdx="1" presStyleCnt="4">
        <dgm:presLayoutVars>
          <dgm:chMax val="0"/>
          <dgm:bulletEnabled val="1"/>
        </dgm:presLayoutVars>
      </dgm:prSet>
      <dgm:spPr/>
      <dgm:t>
        <a:bodyPr/>
        <a:lstStyle/>
        <a:p>
          <a:endParaRPr lang="en-US"/>
        </a:p>
      </dgm:t>
    </dgm:pt>
    <dgm:pt modelId="{CF142014-3F74-437F-AF3E-B38C0B00CB9E}" type="pres">
      <dgm:prSet presAssocID="{591D1954-93AD-4A7A-B286-7D05DEB0B606}" presName="spacer" presStyleCnt="0"/>
      <dgm:spPr/>
    </dgm:pt>
    <dgm:pt modelId="{DF08557C-1F74-40CB-B9CC-39E2803E7801}" type="pres">
      <dgm:prSet presAssocID="{E3E3ED5F-20A0-405F-A8E2-ED41276363F2}" presName="parentText" presStyleLbl="node1" presStyleIdx="2" presStyleCnt="4">
        <dgm:presLayoutVars>
          <dgm:chMax val="0"/>
          <dgm:bulletEnabled val="1"/>
        </dgm:presLayoutVars>
      </dgm:prSet>
      <dgm:spPr/>
      <dgm:t>
        <a:bodyPr/>
        <a:lstStyle/>
        <a:p>
          <a:endParaRPr lang="en-US"/>
        </a:p>
      </dgm:t>
    </dgm:pt>
    <dgm:pt modelId="{D31C952E-0676-4B26-9581-3846EEB02931}" type="pres">
      <dgm:prSet presAssocID="{A3EC8C8C-7BCC-4241-B25D-CDCB1DC1B175}" presName="spacer" presStyleCnt="0"/>
      <dgm:spPr/>
    </dgm:pt>
    <dgm:pt modelId="{2E6C015B-C154-4790-9F01-EE3A9C3E6F32}" type="pres">
      <dgm:prSet presAssocID="{275CF454-34CC-4E6C-A31C-8F126BC31733}" presName="parentText" presStyleLbl="node1" presStyleIdx="3" presStyleCnt="4">
        <dgm:presLayoutVars>
          <dgm:chMax val="0"/>
          <dgm:bulletEnabled val="1"/>
        </dgm:presLayoutVars>
      </dgm:prSet>
      <dgm:spPr/>
      <dgm:t>
        <a:bodyPr/>
        <a:lstStyle/>
        <a:p>
          <a:endParaRPr lang="en-US"/>
        </a:p>
      </dgm:t>
    </dgm:pt>
  </dgm:ptLst>
  <dgm:cxnLst>
    <dgm:cxn modelId="{A9BE6579-8915-4A5D-8081-07F381B815C3}" type="presOf" srcId="{E6DAA917-BEAA-4C01-B5A7-73EA192C7122}" destId="{CA078ABD-708A-417E-9B79-94514A297A81}" srcOrd="0" destOrd="0" presId="urn:microsoft.com/office/officeart/2005/8/layout/vList2"/>
    <dgm:cxn modelId="{C1AA6B1C-EA52-48A8-9BD6-7BE3942352A0}" srcId="{0CB9AA0D-E85D-44D5-A621-EC78782B0F35}" destId="{E3E3ED5F-20A0-405F-A8E2-ED41276363F2}" srcOrd="2" destOrd="0" parTransId="{CC8F72F8-EA1A-4863-960E-BC5C0B2750B4}" sibTransId="{A3EC8C8C-7BCC-4241-B25D-CDCB1DC1B175}"/>
    <dgm:cxn modelId="{7621E3BD-31AE-4697-A4D3-FE274F434611}" srcId="{0CB9AA0D-E85D-44D5-A621-EC78782B0F35}" destId="{E6DAA917-BEAA-4C01-B5A7-73EA192C7122}" srcOrd="1" destOrd="0" parTransId="{826DABCB-FFB4-4CC8-B58E-EE5A6E775D6C}" sibTransId="{591D1954-93AD-4A7A-B286-7D05DEB0B606}"/>
    <dgm:cxn modelId="{A9E5AB6E-673B-4E7F-84AE-382AA38783B5}" srcId="{0CB9AA0D-E85D-44D5-A621-EC78782B0F35}" destId="{275CF454-34CC-4E6C-A31C-8F126BC31733}" srcOrd="3" destOrd="0" parTransId="{E9629211-A6BF-4431-8855-F2386468A0BC}" sibTransId="{5B18DD0A-71B0-4294-B24D-9806C0F9DFF9}"/>
    <dgm:cxn modelId="{1611CA9B-B776-4459-9C69-AF1F2925DB65}" type="presOf" srcId="{5C279699-90FE-4005-937F-BC5F5D3B6FA2}" destId="{95117285-AC9A-4664-A08C-CB0913CCFC44}" srcOrd="0" destOrd="0" presId="urn:microsoft.com/office/officeart/2005/8/layout/vList2"/>
    <dgm:cxn modelId="{7B46364A-15E3-4170-9A55-B9BDB7399783}" type="presOf" srcId="{0CB9AA0D-E85D-44D5-A621-EC78782B0F35}" destId="{CCD23E3F-EFD4-484C-B08D-92FBE7796D89}" srcOrd="0" destOrd="0" presId="urn:microsoft.com/office/officeart/2005/8/layout/vList2"/>
    <dgm:cxn modelId="{A9E4445C-B43A-4987-A597-9D350C2FADE0}" type="presOf" srcId="{275CF454-34CC-4E6C-A31C-8F126BC31733}" destId="{2E6C015B-C154-4790-9F01-EE3A9C3E6F32}" srcOrd="0" destOrd="0" presId="urn:microsoft.com/office/officeart/2005/8/layout/vList2"/>
    <dgm:cxn modelId="{C0842621-7AF3-4936-8E88-C55D0B5CBA22}" srcId="{0CB9AA0D-E85D-44D5-A621-EC78782B0F35}" destId="{5C279699-90FE-4005-937F-BC5F5D3B6FA2}" srcOrd="0" destOrd="0" parTransId="{75E5C8E2-C1E2-4D36-950E-8E514D9FD268}" sibTransId="{5DBB1280-4945-4EEF-B14A-979510B5DFE7}"/>
    <dgm:cxn modelId="{4C90EE9D-2FFD-4164-9525-918C36E47AF9}" type="presOf" srcId="{E3E3ED5F-20A0-405F-A8E2-ED41276363F2}" destId="{DF08557C-1F74-40CB-B9CC-39E2803E7801}" srcOrd="0" destOrd="0" presId="urn:microsoft.com/office/officeart/2005/8/layout/vList2"/>
    <dgm:cxn modelId="{38ED0BFF-4B64-4025-A80B-8ED4E0A8134A}" type="presParOf" srcId="{CCD23E3F-EFD4-484C-B08D-92FBE7796D89}" destId="{95117285-AC9A-4664-A08C-CB0913CCFC44}" srcOrd="0" destOrd="0" presId="urn:microsoft.com/office/officeart/2005/8/layout/vList2"/>
    <dgm:cxn modelId="{489407CD-D19C-449A-A398-CA5E81CE7146}" type="presParOf" srcId="{CCD23E3F-EFD4-484C-B08D-92FBE7796D89}" destId="{B88B4DB5-6280-4D2B-B8F4-A8F1F253B4EC}" srcOrd="1" destOrd="0" presId="urn:microsoft.com/office/officeart/2005/8/layout/vList2"/>
    <dgm:cxn modelId="{F60A5C57-C8D5-49B1-8597-84FC70E3C0F4}" type="presParOf" srcId="{CCD23E3F-EFD4-484C-B08D-92FBE7796D89}" destId="{CA078ABD-708A-417E-9B79-94514A297A81}" srcOrd="2" destOrd="0" presId="urn:microsoft.com/office/officeart/2005/8/layout/vList2"/>
    <dgm:cxn modelId="{A19C012D-2688-448A-93FB-2E3B6D8AA1AD}" type="presParOf" srcId="{CCD23E3F-EFD4-484C-B08D-92FBE7796D89}" destId="{CF142014-3F74-437F-AF3E-B38C0B00CB9E}" srcOrd="3" destOrd="0" presId="urn:microsoft.com/office/officeart/2005/8/layout/vList2"/>
    <dgm:cxn modelId="{DF8486D8-8EBE-4FDC-877C-33B3D1D4C586}" type="presParOf" srcId="{CCD23E3F-EFD4-484C-B08D-92FBE7796D89}" destId="{DF08557C-1F74-40CB-B9CC-39E2803E7801}" srcOrd="4" destOrd="0" presId="urn:microsoft.com/office/officeart/2005/8/layout/vList2"/>
    <dgm:cxn modelId="{11EDB887-76B8-48C4-910B-5490B084340A}" type="presParOf" srcId="{CCD23E3F-EFD4-484C-B08D-92FBE7796D89}" destId="{D31C952E-0676-4B26-9581-3846EEB02931}" srcOrd="5" destOrd="0" presId="urn:microsoft.com/office/officeart/2005/8/layout/vList2"/>
    <dgm:cxn modelId="{062C6F78-ACD3-4E11-A307-CBAD3A567864}" type="presParOf" srcId="{CCD23E3F-EFD4-484C-B08D-92FBE7796D89}" destId="{2E6C015B-C154-4790-9F01-EE3A9C3E6F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5DA643-47B6-4118-A51E-F262533CF8E7}" type="doc">
      <dgm:prSet loTypeId="urn:microsoft.com/office/officeart/2008/layout/LinedList" loCatId="list" qsTypeId="urn:microsoft.com/office/officeart/2005/8/quickstyle/simple1" qsCatId="simple" csTypeId="urn:microsoft.com/office/officeart/2005/8/colors/accent5_5" csCatId="accent5" phldr="1"/>
      <dgm:spPr/>
      <dgm:t>
        <a:bodyPr/>
        <a:lstStyle/>
        <a:p>
          <a:endParaRPr lang="en-US"/>
        </a:p>
      </dgm:t>
    </dgm:pt>
    <dgm:pt modelId="{6568E9D9-17DA-4CB0-9846-D76709CD6F2F}">
      <dgm:prSet phldrT="[Text]"/>
      <dgm:spPr/>
      <dgm:t>
        <a:bodyPr/>
        <a:lstStyle/>
        <a:p>
          <a:r>
            <a:rPr lang="en-US" b="0" dirty="0" smtClean="0"/>
            <a:t>PD for workgroup members</a:t>
          </a:r>
          <a:endParaRPr lang="en-US" b="0" dirty="0"/>
        </a:p>
      </dgm:t>
    </dgm:pt>
    <dgm:pt modelId="{C92FC018-3E09-411F-AEA7-70C037263BA7}" type="parTrans" cxnId="{8711C921-C6D4-413B-9BBE-4F252049B1C5}">
      <dgm:prSet/>
      <dgm:spPr/>
      <dgm:t>
        <a:bodyPr/>
        <a:lstStyle/>
        <a:p>
          <a:endParaRPr lang="en-US"/>
        </a:p>
      </dgm:t>
    </dgm:pt>
    <dgm:pt modelId="{BD2BA5F4-138A-4AF2-895A-140589211046}" type="sibTrans" cxnId="{8711C921-C6D4-413B-9BBE-4F252049B1C5}">
      <dgm:prSet/>
      <dgm:spPr/>
      <dgm:t>
        <a:bodyPr/>
        <a:lstStyle/>
        <a:p>
          <a:endParaRPr lang="en-US"/>
        </a:p>
      </dgm:t>
    </dgm:pt>
    <dgm:pt modelId="{404D683E-25E6-4083-BA8C-41E6A4CB59C8}">
      <dgm:prSet/>
      <dgm:spPr/>
      <dgm:t>
        <a:bodyPr/>
        <a:lstStyle/>
        <a:p>
          <a:r>
            <a:rPr lang="en-US" b="0" dirty="0" smtClean="0"/>
            <a:t>Identifying state questions/Issues</a:t>
          </a:r>
        </a:p>
      </dgm:t>
    </dgm:pt>
    <dgm:pt modelId="{EE4712C5-8B99-4949-9240-56E409860B6C}" type="parTrans" cxnId="{80632682-09D3-4052-8995-FCDE2A5BA2D8}">
      <dgm:prSet/>
      <dgm:spPr/>
      <dgm:t>
        <a:bodyPr/>
        <a:lstStyle/>
        <a:p>
          <a:endParaRPr lang="en-US"/>
        </a:p>
      </dgm:t>
    </dgm:pt>
    <dgm:pt modelId="{4E158905-D56A-458F-8D67-E5F0CE339534}" type="sibTrans" cxnId="{80632682-09D3-4052-8995-FCDE2A5BA2D8}">
      <dgm:prSet/>
      <dgm:spPr/>
      <dgm:t>
        <a:bodyPr/>
        <a:lstStyle/>
        <a:p>
          <a:endParaRPr lang="en-US"/>
        </a:p>
      </dgm:t>
    </dgm:pt>
    <dgm:pt modelId="{9BEAFD2D-6F7B-44D8-8785-6BAB143EC01B}">
      <dgm:prSet/>
      <dgm:spPr/>
      <dgm:t>
        <a:bodyPr/>
        <a:lstStyle/>
        <a:p>
          <a:r>
            <a:rPr lang="en-US" b="0" dirty="0" smtClean="0"/>
            <a:t>Reviewing and analyzing existing resources</a:t>
          </a:r>
        </a:p>
      </dgm:t>
    </dgm:pt>
    <dgm:pt modelId="{86C44AFA-5E5B-40EB-B1AC-C7070741056D}" type="parTrans" cxnId="{11AC8DDC-3AAE-4666-8A8A-7902D1B873B0}">
      <dgm:prSet/>
      <dgm:spPr/>
      <dgm:t>
        <a:bodyPr/>
        <a:lstStyle/>
        <a:p>
          <a:endParaRPr lang="en-US"/>
        </a:p>
      </dgm:t>
    </dgm:pt>
    <dgm:pt modelId="{0330DBD0-58A9-41EB-BC97-DE454990B973}" type="sibTrans" cxnId="{11AC8DDC-3AAE-4666-8A8A-7902D1B873B0}">
      <dgm:prSet/>
      <dgm:spPr/>
      <dgm:t>
        <a:bodyPr/>
        <a:lstStyle/>
        <a:p>
          <a:endParaRPr lang="en-US"/>
        </a:p>
      </dgm:t>
    </dgm:pt>
    <dgm:pt modelId="{633A4A7F-8620-41E3-A114-168692B91CCB}">
      <dgm:prSet/>
      <dgm:spPr/>
      <dgm:t>
        <a:bodyPr/>
        <a:lstStyle/>
        <a:p>
          <a:r>
            <a:rPr lang="en-US" b="0" dirty="0" smtClean="0"/>
            <a:t>Supporting C/619 participation in Aug 1</a:t>
          </a:r>
          <a:r>
            <a:rPr lang="en-US" b="0" baseline="30000" dirty="0" smtClean="0"/>
            <a:t>st</a:t>
          </a:r>
          <a:r>
            <a:rPr lang="en-US" b="0" dirty="0" smtClean="0"/>
            <a:t> EC Data Privacy Meeting hosted by PTAC/SLDS</a:t>
          </a:r>
        </a:p>
      </dgm:t>
    </dgm:pt>
    <dgm:pt modelId="{43D20EBA-9F4C-4034-A458-73BDE3CF1011}" type="parTrans" cxnId="{B81521B0-D497-46BF-834A-8D4B5136A301}">
      <dgm:prSet/>
      <dgm:spPr/>
      <dgm:t>
        <a:bodyPr/>
        <a:lstStyle/>
        <a:p>
          <a:endParaRPr lang="en-US"/>
        </a:p>
      </dgm:t>
    </dgm:pt>
    <dgm:pt modelId="{0B2233EB-3E22-4046-AFFE-34CD6DCF4BFB}" type="sibTrans" cxnId="{B81521B0-D497-46BF-834A-8D4B5136A301}">
      <dgm:prSet/>
      <dgm:spPr/>
      <dgm:t>
        <a:bodyPr/>
        <a:lstStyle/>
        <a:p>
          <a:endParaRPr lang="en-US"/>
        </a:p>
      </dgm:t>
    </dgm:pt>
    <dgm:pt modelId="{7E3B63E5-625A-4422-9FC2-43BA058C5757}">
      <dgm:prSet/>
      <dgm:spPr/>
      <dgm:t>
        <a:bodyPr/>
        <a:lstStyle/>
        <a:p>
          <a:r>
            <a:rPr lang="en-US" b="0" dirty="0" smtClean="0"/>
            <a:t>Identify HIPPA resources and expertise</a:t>
          </a:r>
          <a:endParaRPr lang="en-US" b="0" dirty="0"/>
        </a:p>
      </dgm:t>
    </dgm:pt>
    <dgm:pt modelId="{09E3AC6B-22B4-42E3-A20F-BB5E394A1F22}" type="parTrans" cxnId="{9D30BAC7-D442-45C3-81BF-ED5539F31530}">
      <dgm:prSet/>
      <dgm:spPr/>
      <dgm:t>
        <a:bodyPr/>
        <a:lstStyle/>
        <a:p>
          <a:endParaRPr lang="en-US"/>
        </a:p>
      </dgm:t>
    </dgm:pt>
    <dgm:pt modelId="{946E2F4E-0A89-4F8A-9E3A-C50BA0648F64}" type="sibTrans" cxnId="{9D30BAC7-D442-45C3-81BF-ED5539F31530}">
      <dgm:prSet/>
      <dgm:spPr/>
      <dgm:t>
        <a:bodyPr/>
        <a:lstStyle/>
        <a:p>
          <a:endParaRPr lang="en-US"/>
        </a:p>
      </dgm:t>
    </dgm:pt>
    <dgm:pt modelId="{9F4D2249-2468-4D54-A87E-47278D6383C3}" type="pres">
      <dgm:prSet presAssocID="{2F5DA643-47B6-4118-A51E-F262533CF8E7}" presName="vert0" presStyleCnt="0">
        <dgm:presLayoutVars>
          <dgm:dir/>
          <dgm:animOne val="branch"/>
          <dgm:animLvl val="lvl"/>
        </dgm:presLayoutVars>
      </dgm:prSet>
      <dgm:spPr/>
      <dgm:t>
        <a:bodyPr/>
        <a:lstStyle/>
        <a:p>
          <a:endParaRPr lang="en-US"/>
        </a:p>
      </dgm:t>
    </dgm:pt>
    <dgm:pt modelId="{8C1DFDA4-01D2-4E1F-B8CF-CFA34387579F}" type="pres">
      <dgm:prSet presAssocID="{6568E9D9-17DA-4CB0-9846-D76709CD6F2F}" presName="thickLine" presStyleLbl="alignNode1" presStyleIdx="0" presStyleCnt="5"/>
      <dgm:spPr/>
    </dgm:pt>
    <dgm:pt modelId="{60A511CA-90AE-4B81-8B1A-E8D91532AD47}" type="pres">
      <dgm:prSet presAssocID="{6568E9D9-17DA-4CB0-9846-D76709CD6F2F}" presName="horz1" presStyleCnt="0"/>
      <dgm:spPr/>
    </dgm:pt>
    <dgm:pt modelId="{C759274F-90DC-4000-8871-9D972AA30A81}" type="pres">
      <dgm:prSet presAssocID="{6568E9D9-17DA-4CB0-9846-D76709CD6F2F}" presName="tx1" presStyleLbl="revTx" presStyleIdx="0" presStyleCnt="5"/>
      <dgm:spPr/>
      <dgm:t>
        <a:bodyPr/>
        <a:lstStyle/>
        <a:p>
          <a:endParaRPr lang="en-US"/>
        </a:p>
      </dgm:t>
    </dgm:pt>
    <dgm:pt modelId="{894A0433-A461-47B8-9551-66176B49F182}" type="pres">
      <dgm:prSet presAssocID="{6568E9D9-17DA-4CB0-9846-D76709CD6F2F}" presName="vert1" presStyleCnt="0"/>
      <dgm:spPr/>
    </dgm:pt>
    <dgm:pt modelId="{FC7B25E1-BB5E-4C2A-8F4C-365F9A342C2F}" type="pres">
      <dgm:prSet presAssocID="{404D683E-25E6-4083-BA8C-41E6A4CB59C8}" presName="thickLine" presStyleLbl="alignNode1" presStyleIdx="1" presStyleCnt="5"/>
      <dgm:spPr/>
    </dgm:pt>
    <dgm:pt modelId="{C59F2D8B-7C65-423B-ACD0-46399554DFE6}" type="pres">
      <dgm:prSet presAssocID="{404D683E-25E6-4083-BA8C-41E6A4CB59C8}" presName="horz1" presStyleCnt="0"/>
      <dgm:spPr/>
    </dgm:pt>
    <dgm:pt modelId="{8D8D94B8-B5B1-45F2-804D-669625CC1916}" type="pres">
      <dgm:prSet presAssocID="{404D683E-25E6-4083-BA8C-41E6A4CB59C8}" presName="tx1" presStyleLbl="revTx" presStyleIdx="1" presStyleCnt="5"/>
      <dgm:spPr/>
      <dgm:t>
        <a:bodyPr/>
        <a:lstStyle/>
        <a:p>
          <a:endParaRPr lang="en-US"/>
        </a:p>
      </dgm:t>
    </dgm:pt>
    <dgm:pt modelId="{EA1CBC26-78D4-4A81-9120-7A358EEABCD0}" type="pres">
      <dgm:prSet presAssocID="{404D683E-25E6-4083-BA8C-41E6A4CB59C8}" presName="vert1" presStyleCnt="0"/>
      <dgm:spPr/>
    </dgm:pt>
    <dgm:pt modelId="{F419735B-E9DE-461E-9389-19BC4471C87C}" type="pres">
      <dgm:prSet presAssocID="{9BEAFD2D-6F7B-44D8-8785-6BAB143EC01B}" presName="thickLine" presStyleLbl="alignNode1" presStyleIdx="2" presStyleCnt="5"/>
      <dgm:spPr/>
    </dgm:pt>
    <dgm:pt modelId="{B86B087A-1C68-4D3C-837C-37A0CA4901F1}" type="pres">
      <dgm:prSet presAssocID="{9BEAFD2D-6F7B-44D8-8785-6BAB143EC01B}" presName="horz1" presStyleCnt="0"/>
      <dgm:spPr/>
    </dgm:pt>
    <dgm:pt modelId="{01D00507-BEA5-4FA3-8957-1B696C28784C}" type="pres">
      <dgm:prSet presAssocID="{9BEAFD2D-6F7B-44D8-8785-6BAB143EC01B}" presName="tx1" presStyleLbl="revTx" presStyleIdx="2" presStyleCnt="5"/>
      <dgm:spPr/>
      <dgm:t>
        <a:bodyPr/>
        <a:lstStyle/>
        <a:p>
          <a:endParaRPr lang="en-US"/>
        </a:p>
      </dgm:t>
    </dgm:pt>
    <dgm:pt modelId="{8791E1FF-D23F-4418-8BD0-37794A523FA0}" type="pres">
      <dgm:prSet presAssocID="{9BEAFD2D-6F7B-44D8-8785-6BAB143EC01B}" presName="vert1" presStyleCnt="0"/>
      <dgm:spPr/>
    </dgm:pt>
    <dgm:pt modelId="{D9B58BAA-A0D7-4627-9D0C-F12405FC7E55}" type="pres">
      <dgm:prSet presAssocID="{633A4A7F-8620-41E3-A114-168692B91CCB}" presName="thickLine" presStyleLbl="alignNode1" presStyleIdx="3" presStyleCnt="5"/>
      <dgm:spPr/>
    </dgm:pt>
    <dgm:pt modelId="{2C5696E1-21A8-4C9E-8C29-62B6A98D0189}" type="pres">
      <dgm:prSet presAssocID="{633A4A7F-8620-41E3-A114-168692B91CCB}" presName="horz1" presStyleCnt="0"/>
      <dgm:spPr/>
    </dgm:pt>
    <dgm:pt modelId="{DAF9175A-E61F-47C5-A56C-7A5D853DAA34}" type="pres">
      <dgm:prSet presAssocID="{633A4A7F-8620-41E3-A114-168692B91CCB}" presName="tx1" presStyleLbl="revTx" presStyleIdx="3" presStyleCnt="5"/>
      <dgm:spPr/>
      <dgm:t>
        <a:bodyPr/>
        <a:lstStyle/>
        <a:p>
          <a:endParaRPr lang="en-US"/>
        </a:p>
      </dgm:t>
    </dgm:pt>
    <dgm:pt modelId="{D94E192B-BE69-41D8-BA3F-DA0ECC21D036}" type="pres">
      <dgm:prSet presAssocID="{633A4A7F-8620-41E3-A114-168692B91CCB}" presName="vert1" presStyleCnt="0"/>
      <dgm:spPr/>
    </dgm:pt>
    <dgm:pt modelId="{D106E373-B7D3-47AA-8493-AB10B6777FC5}" type="pres">
      <dgm:prSet presAssocID="{7E3B63E5-625A-4422-9FC2-43BA058C5757}" presName="thickLine" presStyleLbl="alignNode1" presStyleIdx="4" presStyleCnt="5"/>
      <dgm:spPr/>
    </dgm:pt>
    <dgm:pt modelId="{EEEDBAFA-358A-4E7A-BF51-1EF7C798EDF9}" type="pres">
      <dgm:prSet presAssocID="{7E3B63E5-625A-4422-9FC2-43BA058C5757}" presName="horz1" presStyleCnt="0"/>
      <dgm:spPr/>
    </dgm:pt>
    <dgm:pt modelId="{6C31F775-69B6-4E43-A9E6-64658D9A3DCB}" type="pres">
      <dgm:prSet presAssocID="{7E3B63E5-625A-4422-9FC2-43BA058C5757}" presName="tx1" presStyleLbl="revTx" presStyleIdx="4" presStyleCnt="5"/>
      <dgm:spPr/>
      <dgm:t>
        <a:bodyPr/>
        <a:lstStyle/>
        <a:p>
          <a:endParaRPr lang="en-US"/>
        </a:p>
      </dgm:t>
    </dgm:pt>
    <dgm:pt modelId="{4CFC97F3-4DA6-4CF6-9474-C3E789683039}" type="pres">
      <dgm:prSet presAssocID="{7E3B63E5-625A-4422-9FC2-43BA058C5757}" presName="vert1" presStyleCnt="0"/>
      <dgm:spPr/>
    </dgm:pt>
  </dgm:ptLst>
  <dgm:cxnLst>
    <dgm:cxn modelId="{D7DCBB93-01A0-493B-9B8E-CAA566F4BCC0}" type="presOf" srcId="{9BEAFD2D-6F7B-44D8-8785-6BAB143EC01B}" destId="{01D00507-BEA5-4FA3-8957-1B696C28784C}" srcOrd="0" destOrd="0" presId="urn:microsoft.com/office/officeart/2008/layout/LinedList"/>
    <dgm:cxn modelId="{DE1CC9E3-6DB8-490F-A690-956ED88337CB}" type="presOf" srcId="{2F5DA643-47B6-4118-A51E-F262533CF8E7}" destId="{9F4D2249-2468-4D54-A87E-47278D6383C3}" srcOrd="0" destOrd="0" presId="urn:microsoft.com/office/officeart/2008/layout/LinedList"/>
    <dgm:cxn modelId="{9D30BAC7-D442-45C3-81BF-ED5539F31530}" srcId="{2F5DA643-47B6-4118-A51E-F262533CF8E7}" destId="{7E3B63E5-625A-4422-9FC2-43BA058C5757}" srcOrd="4" destOrd="0" parTransId="{09E3AC6B-22B4-42E3-A20F-BB5E394A1F22}" sibTransId="{946E2F4E-0A89-4F8A-9E3A-C50BA0648F64}"/>
    <dgm:cxn modelId="{B81521B0-D497-46BF-834A-8D4B5136A301}" srcId="{2F5DA643-47B6-4118-A51E-F262533CF8E7}" destId="{633A4A7F-8620-41E3-A114-168692B91CCB}" srcOrd="3" destOrd="0" parTransId="{43D20EBA-9F4C-4034-A458-73BDE3CF1011}" sibTransId="{0B2233EB-3E22-4046-AFFE-34CD6DCF4BFB}"/>
    <dgm:cxn modelId="{11AC8DDC-3AAE-4666-8A8A-7902D1B873B0}" srcId="{2F5DA643-47B6-4118-A51E-F262533CF8E7}" destId="{9BEAFD2D-6F7B-44D8-8785-6BAB143EC01B}" srcOrd="2" destOrd="0" parTransId="{86C44AFA-5E5B-40EB-B1AC-C7070741056D}" sibTransId="{0330DBD0-58A9-41EB-BC97-DE454990B973}"/>
    <dgm:cxn modelId="{8D314D1D-6FB3-44A8-BE0E-122A4AB21D78}" type="presOf" srcId="{6568E9D9-17DA-4CB0-9846-D76709CD6F2F}" destId="{C759274F-90DC-4000-8871-9D972AA30A81}" srcOrd="0" destOrd="0" presId="urn:microsoft.com/office/officeart/2008/layout/LinedList"/>
    <dgm:cxn modelId="{80632682-09D3-4052-8995-FCDE2A5BA2D8}" srcId="{2F5DA643-47B6-4118-A51E-F262533CF8E7}" destId="{404D683E-25E6-4083-BA8C-41E6A4CB59C8}" srcOrd="1" destOrd="0" parTransId="{EE4712C5-8B99-4949-9240-56E409860B6C}" sibTransId="{4E158905-D56A-458F-8D67-E5F0CE339534}"/>
    <dgm:cxn modelId="{CCE9B006-F8C3-443D-BFBA-01903FE9DCCA}" type="presOf" srcId="{404D683E-25E6-4083-BA8C-41E6A4CB59C8}" destId="{8D8D94B8-B5B1-45F2-804D-669625CC1916}" srcOrd="0" destOrd="0" presId="urn:microsoft.com/office/officeart/2008/layout/LinedList"/>
    <dgm:cxn modelId="{FE370586-6EEE-45BF-A63F-39A20FE576E0}" type="presOf" srcId="{633A4A7F-8620-41E3-A114-168692B91CCB}" destId="{DAF9175A-E61F-47C5-A56C-7A5D853DAA34}" srcOrd="0" destOrd="0" presId="urn:microsoft.com/office/officeart/2008/layout/LinedList"/>
    <dgm:cxn modelId="{E674E5E9-C210-4897-8F7B-02E5AA01CD2F}" type="presOf" srcId="{7E3B63E5-625A-4422-9FC2-43BA058C5757}" destId="{6C31F775-69B6-4E43-A9E6-64658D9A3DCB}" srcOrd="0" destOrd="0" presId="urn:microsoft.com/office/officeart/2008/layout/LinedList"/>
    <dgm:cxn modelId="{8711C921-C6D4-413B-9BBE-4F252049B1C5}" srcId="{2F5DA643-47B6-4118-A51E-F262533CF8E7}" destId="{6568E9D9-17DA-4CB0-9846-D76709CD6F2F}" srcOrd="0" destOrd="0" parTransId="{C92FC018-3E09-411F-AEA7-70C037263BA7}" sibTransId="{BD2BA5F4-138A-4AF2-895A-140589211046}"/>
    <dgm:cxn modelId="{CC892345-B9DA-4199-B23E-484ACC38BA6D}" type="presParOf" srcId="{9F4D2249-2468-4D54-A87E-47278D6383C3}" destId="{8C1DFDA4-01D2-4E1F-B8CF-CFA34387579F}" srcOrd="0" destOrd="0" presId="urn:microsoft.com/office/officeart/2008/layout/LinedList"/>
    <dgm:cxn modelId="{B37ABD75-C51E-49A1-9227-AD1E2DF4352D}" type="presParOf" srcId="{9F4D2249-2468-4D54-A87E-47278D6383C3}" destId="{60A511CA-90AE-4B81-8B1A-E8D91532AD47}" srcOrd="1" destOrd="0" presId="urn:microsoft.com/office/officeart/2008/layout/LinedList"/>
    <dgm:cxn modelId="{19F43AE0-741C-4263-8464-4CBBA1C6FB51}" type="presParOf" srcId="{60A511CA-90AE-4B81-8B1A-E8D91532AD47}" destId="{C759274F-90DC-4000-8871-9D972AA30A81}" srcOrd="0" destOrd="0" presId="urn:microsoft.com/office/officeart/2008/layout/LinedList"/>
    <dgm:cxn modelId="{A0E430C5-5F54-41BD-B0F6-459B064DD9D0}" type="presParOf" srcId="{60A511CA-90AE-4B81-8B1A-E8D91532AD47}" destId="{894A0433-A461-47B8-9551-66176B49F182}" srcOrd="1" destOrd="0" presId="urn:microsoft.com/office/officeart/2008/layout/LinedList"/>
    <dgm:cxn modelId="{92689136-CB6B-4844-9921-717E3C95D278}" type="presParOf" srcId="{9F4D2249-2468-4D54-A87E-47278D6383C3}" destId="{FC7B25E1-BB5E-4C2A-8F4C-365F9A342C2F}" srcOrd="2" destOrd="0" presId="urn:microsoft.com/office/officeart/2008/layout/LinedList"/>
    <dgm:cxn modelId="{F8102D83-7224-46DB-B13C-26784737E51E}" type="presParOf" srcId="{9F4D2249-2468-4D54-A87E-47278D6383C3}" destId="{C59F2D8B-7C65-423B-ACD0-46399554DFE6}" srcOrd="3" destOrd="0" presId="urn:microsoft.com/office/officeart/2008/layout/LinedList"/>
    <dgm:cxn modelId="{27641F04-01FD-48D0-8916-CF2E8C3764FB}" type="presParOf" srcId="{C59F2D8B-7C65-423B-ACD0-46399554DFE6}" destId="{8D8D94B8-B5B1-45F2-804D-669625CC1916}" srcOrd="0" destOrd="0" presId="urn:microsoft.com/office/officeart/2008/layout/LinedList"/>
    <dgm:cxn modelId="{1995B3BB-C14C-449C-B44C-F5BBAF45477C}" type="presParOf" srcId="{C59F2D8B-7C65-423B-ACD0-46399554DFE6}" destId="{EA1CBC26-78D4-4A81-9120-7A358EEABCD0}" srcOrd="1" destOrd="0" presId="urn:microsoft.com/office/officeart/2008/layout/LinedList"/>
    <dgm:cxn modelId="{DFC37B33-592E-4728-A3B8-3B0B264EC194}" type="presParOf" srcId="{9F4D2249-2468-4D54-A87E-47278D6383C3}" destId="{F419735B-E9DE-461E-9389-19BC4471C87C}" srcOrd="4" destOrd="0" presId="urn:microsoft.com/office/officeart/2008/layout/LinedList"/>
    <dgm:cxn modelId="{6AB4C221-E67D-42FA-92B1-E5ED7332C5DB}" type="presParOf" srcId="{9F4D2249-2468-4D54-A87E-47278D6383C3}" destId="{B86B087A-1C68-4D3C-837C-37A0CA4901F1}" srcOrd="5" destOrd="0" presId="urn:microsoft.com/office/officeart/2008/layout/LinedList"/>
    <dgm:cxn modelId="{54E21733-7AD0-4BA9-9860-58728BE87BC3}" type="presParOf" srcId="{B86B087A-1C68-4D3C-837C-37A0CA4901F1}" destId="{01D00507-BEA5-4FA3-8957-1B696C28784C}" srcOrd="0" destOrd="0" presId="urn:microsoft.com/office/officeart/2008/layout/LinedList"/>
    <dgm:cxn modelId="{EA633232-E1BB-4B11-82A0-9F83049C23B3}" type="presParOf" srcId="{B86B087A-1C68-4D3C-837C-37A0CA4901F1}" destId="{8791E1FF-D23F-4418-8BD0-37794A523FA0}" srcOrd="1" destOrd="0" presId="urn:microsoft.com/office/officeart/2008/layout/LinedList"/>
    <dgm:cxn modelId="{C61590D9-EAB5-4925-8A55-D9A8E9B3E5C6}" type="presParOf" srcId="{9F4D2249-2468-4D54-A87E-47278D6383C3}" destId="{D9B58BAA-A0D7-4627-9D0C-F12405FC7E55}" srcOrd="6" destOrd="0" presId="urn:microsoft.com/office/officeart/2008/layout/LinedList"/>
    <dgm:cxn modelId="{B734F398-3448-4E16-AAED-E935B8B69BCE}" type="presParOf" srcId="{9F4D2249-2468-4D54-A87E-47278D6383C3}" destId="{2C5696E1-21A8-4C9E-8C29-62B6A98D0189}" srcOrd="7" destOrd="0" presId="urn:microsoft.com/office/officeart/2008/layout/LinedList"/>
    <dgm:cxn modelId="{CC6226EA-3ABA-417C-8D74-3B433C97B5C1}" type="presParOf" srcId="{2C5696E1-21A8-4C9E-8C29-62B6A98D0189}" destId="{DAF9175A-E61F-47C5-A56C-7A5D853DAA34}" srcOrd="0" destOrd="0" presId="urn:microsoft.com/office/officeart/2008/layout/LinedList"/>
    <dgm:cxn modelId="{5A135AA8-004A-40F8-8D7F-D65021A3E6B6}" type="presParOf" srcId="{2C5696E1-21A8-4C9E-8C29-62B6A98D0189}" destId="{D94E192B-BE69-41D8-BA3F-DA0ECC21D036}" srcOrd="1" destOrd="0" presId="urn:microsoft.com/office/officeart/2008/layout/LinedList"/>
    <dgm:cxn modelId="{FCF269D5-ED63-4C79-9095-5631C1F0250C}" type="presParOf" srcId="{9F4D2249-2468-4D54-A87E-47278D6383C3}" destId="{D106E373-B7D3-47AA-8493-AB10B6777FC5}" srcOrd="8" destOrd="0" presId="urn:microsoft.com/office/officeart/2008/layout/LinedList"/>
    <dgm:cxn modelId="{BFB7A33A-E00A-46C2-AFFC-D94A764BF121}" type="presParOf" srcId="{9F4D2249-2468-4D54-A87E-47278D6383C3}" destId="{EEEDBAFA-358A-4E7A-BF51-1EF7C798EDF9}" srcOrd="9" destOrd="0" presId="urn:microsoft.com/office/officeart/2008/layout/LinedList"/>
    <dgm:cxn modelId="{3AD9FB99-B0B1-46E3-B770-5569D057B2FB}" type="presParOf" srcId="{EEEDBAFA-358A-4E7A-BF51-1EF7C798EDF9}" destId="{6C31F775-69B6-4E43-A9E6-64658D9A3DCB}" srcOrd="0" destOrd="0" presId="urn:microsoft.com/office/officeart/2008/layout/LinedList"/>
    <dgm:cxn modelId="{586D840D-78C7-4230-842C-565F7FAC838F}" type="presParOf" srcId="{EEEDBAFA-358A-4E7A-BF51-1EF7C798EDF9}" destId="{4CFC97F3-4DA6-4CF6-9474-C3E7896830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71C680-D979-42C5-8E3A-57E39C71DE6E}"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n-US"/>
        </a:p>
      </dgm:t>
    </dgm:pt>
    <dgm:pt modelId="{FF31A47A-23F9-4007-98D6-DC18FCBA3002}">
      <dgm:prSet phldrT="[Text]" custT="1"/>
      <dgm:spPr/>
      <dgm:t>
        <a:bodyPr/>
        <a:lstStyle/>
        <a:p>
          <a:r>
            <a:rPr lang="en-US" sz="1600" dirty="0" smtClean="0"/>
            <a:t>Identify and disseminate existing relevant and useful resources</a:t>
          </a:r>
          <a:endParaRPr lang="en-US" sz="1600" dirty="0"/>
        </a:p>
      </dgm:t>
    </dgm:pt>
    <dgm:pt modelId="{7985BA0B-DBB5-45F5-932E-7CC052E3418E}" type="parTrans" cxnId="{762F2F39-ADF2-4EC6-9961-ECF0A51E9FDA}">
      <dgm:prSet/>
      <dgm:spPr/>
      <dgm:t>
        <a:bodyPr/>
        <a:lstStyle/>
        <a:p>
          <a:endParaRPr lang="en-US"/>
        </a:p>
      </dgm:t>
    </dgm:pt>
    <dgm:pt modelId="{D8F9CF88-28C3-48A8-8043-DA0CA63709A3}" type="sibTrans" cxnId="{762F2F39-ADF2-4EC6-9961-ECF0A51E9FDA}">
      <dgm:prSet/>
      <dgm:spPr/>
      <dgm:t>
        <a:bodyPr/>
        <a:lstStyle/>
        <a:p>
          <a:endParaRPr lang="en-US"/>
        </a:p>
      </dgm:t>
    </dgm:pt>
    <dgm:pt modelId="{D2BA0A0C-C911-4801-8F94-DA05C696154C}">
      <dgm:prSet custT="1"/>
      <dgm:spPr/>
      <dgm:t>
        <a:bodyPr/>
        <a:lstStyle/>
        <a:p>
          <a:r>
            <a:rPr lang="en-US" sz="1600" dirty="0" smtClean="0"/>
            <a:t>Develop “new” resources and products</a:t>
          </a:r>
        </a:p>
      </dgm:t>
    </dgm:pt>
    <dgm:pt modelId="{82B81073-7DAF-43DE-820C-08E8E9CBA99B}" type="parTrans" cxnId="{0C9476D2-E6F8-48F1-B7C3-EFF3B24DD64C}">
      <dgm:prSet/>
      <dgm:spPr/>
      <dgm:t>
        <a:bodyPr/>
        <a:lstStyle/>
        <a:p>
          <a:endParaRPr lang="en-US"/>
        </a:p>
      </dgm:t>
    </dgm:pt>
    <dgm:pt modelId="{5FC5B7AE-E4D2-4387-9FFB-7FF81E8B8DE4}" type="sibTrans" cxnId="{0C9476D2-E6F8-48F1-B7C3-EFF3B24DD64C}">
      <dgm:prSet/>
      <dgm:spPr/>
      <dgm:t>
        <a:bodyPr/>
        <a:lstStyle/>
        <a:p>
          <a:endParaRPr lang="en-US"/>
        </a:p>
      </dgm:t>
    </dgm:pt>
    <dgm:pt modelId="{7DE99D07-1EE6-451A-8204-8812155E80F2}">
      <dgm:prSet custT="1"/>
      <dgm:spPr/>
      <dgm:t>
        <a:bodyPr/>
        <a:lstStyle/>
        <a:p>
          <a:r>
            <a:rPr lang="en-US" sz="1200" dirty="0" smtClean="0"/>
            <a:t>Tweak and repackage relevant PTAC documents specifically for Part C and 619 audiences</a:t>
          </a:r>
        </a:p>
      </dgm:t>
    </dgm:pt>
    <dgm:pt modelId="{A77951D7-93A0-4D02-9646-7A3FE67639FD}" type="parTrans" cxnId="{8BEB83D0-2A78-4A6B-9324-6143F24993F1}">
      <dgm:prSet/>
      <dgm:spPr/>
      <dgm:t>
        <a:bodyPr/>
        <a:lstStyle/>
        <a:p>
          <a:endParaRPr lang="en-US"/>
        </a:p>
      </dgm:t>
    </dgm:pt>
    <dgm:pt modelId="{FC175715-832F-4875-A918-27AEE9C4F854}" type="sibTrans" cxnId="{8BEB83D0-2A78-4A6B-9324-6143F24993F1}">
      <dgm:prSet/>
      <dgm:spPr/>
      <dgm:t>
        <a:bodyPr/>
        <a:lstStyle/>
        <a:p>
          <a:endParaRPr lang="en-US"/>
        </a:p>
      </dgm:t>
    </dgm:pt>
    <dgm:pt modelId="{BCD77A3A-964F-403B-8A1B-1D86312980DB}">
      <dgm:prSet custT="1"/>
      <dgm:spPr/>
      <dgm:t>
        <a:bodyPr/>
        <a:lstStyle/>
        <a:p>
          <a:r>
            <a:rPr lang="en-US" sz="1200" dirty="0" smtClean="0"/>
            <a:t>Develop an ongoing FAQ document</a:t>
          </a:r>
        </a:p>
      </dgm:t>
    </dgm:pt>
    <dgm:pt modelId="{7A053F03-40C8-4E8F-97F2-3C2F4D6F5378}" type="parTrans" cxnId="{69F27661-0796-43BC-995F-D05E0D512042}">
      <dgm:prSet/>
      <dgm:spPr/>
      <dgm:t>
        <a:bodyPr/>
        <a:lstStyle/>
        <a:p>
          <a:endParaRPr lang="en-US"/>
        </a:p>
      </dgm:t>
    </dgm:pt>
    <dgm:pt modelId="{BAC81C0F-542C-47AA-BBE1-169945A4F911}" type="sibTrans" cxnId="{69F27661-0796-43BC-995F-D05E0D512042}">
      <dgm:prSet/>
      <dgm:spPr/>
      <dgm:t>
        <a:bodyPr/>
        <a:lstStyle/>
        <a:p>
          <a:endParaRPr lang="en-US"/>
        </a:p>
      </dgm:t>
    </dgm:pt>
    <dgm:pt modelId="{7B40D07F-3848-4CF3-B08D-E2B0CCCB70DE}">
      <dgm:prSet custT="1"/>
      <dgm:spPr/>
      <dgm:t>
        <a:bodyPr/>
        <a:lstStyle/>
        <a:p>
          <a:r>
            <a:rPr lang="en-US" sz="1600" dirty="0" smtClean="0"/>
            <a:t>Hosting webinars /topical meetings</a:t>
          </a:r>
        </a:p>
      </dgm:t>
    </dgm:pt>
    <dgm:pt modelId="{0F99F7E1-83B0-4706-9FB8-71243A9F40E1}" type="parTrans" cxnId="{CC27863F-C057-4512-AA9A-7E252946AE9D}">
      <dgm:prSet/>
      <dgm:spPr/>
      <dgm:t>
        <a:bodyPr/>
        <a:lstStyle/>
        <a:p>
          <a:endParaRPr lang="en-US"/>
        </a:p>
      </dgm:t>
    </dgm:pt>
    <dgm:pt modelId="{CEFBB7AF-48FE-4AFF-B0F4-3702DD62D3D8}" type="sibTrans" cxnId="{CC27863F-C057-4512-AA9A-7E252946AE9D}">
      <dgm:prSet/>
      <dgm:spPr/>
      <dgm:t>
        <a:bodyPr/>
        <a:lstStyle/>
        <a:p>
          <a:endParaRPr lang="en-US"/>
        </a:p>
      </dgm:t>
    </dgm:pt>
    <dgm:pt modelId="{312BE3C0-79B6-4354-BFFF-4CE9ED8E722B}">
      <dgm:prSet custT="1"/>
      <dgm:spPr/>
      <dgm:t>
        <a:bodyPr/>
        <a:lstStyle/>
        <a:p>
          <a:r>
            <a:rPr lang="en-US" sz="1100" dirty="0" smtClean="0"/>
            <a:t>PTAC 101 webinar -  Monday 8/19  2 – 3 PM ET</a:t>
          </a:r>
        </a:p>
      </dgm:t>
    </dgm:pt>
    <dgm:pt modelId="{BB08D733-871E-4BCF-9285-C63945890724}" type="parTrans" cxnId="{06270E98-0CF1-40A9-B496-DCB0D3656707}">
      <dgm:prSet/>
      <dgm:spPr/>
      <dgm:t>
        <a:bodyPr/>
        <a:lstStyle/>
        <a:p>
          <a:endParaRPr lang="en-US"/>
        </a:p>
      </dgm:t>
    </dgm:pt>
    <dgm:pt modelId="{591D18CF-8CD7-409C-9FF3-AF84E8C5EB6D}" type="sibTrans" cxnId="{06270E98-0CF1-40A9-B496-DCB0D3656707}">
      <dgm:prSet/>
      <dgm:spPr/>
      <dgm:t>
        <a:bodyPr/>
        <a:lstStyle/>
        <a:p>
          <a:endParaRPr lang="en-US"/>
        </a:p>
      </dgm:t>
    </dgm:pt>
    <dgm:pt modelId="{79014444-1A39-4E65-9E1C-36021D4E4EC9}">
      <dgm:prSet custT="1"/>
      <dgm:spPr/>
      <dgm:t>
        <a:bodyPr/>
        <a:lstStyle/>
        <a:p>
          <a:r>
            <a:rPr lang="en-US" sz="1600" dirty="0" smtClean="0"/>
            <a:t>Data confidentiality, data privacy, data sharing sessions at the National Meeting</a:t>
          </a:r>
        </a:p>
      </dgm:t>
    </dgm:pt>
    <dgm:pt modelId="{54434915-9134-4994-97F8-4FFD26FFD5F7}" type="parTrans" cxnId="{34FECF94-0684-4A0F-B451-6387A92DEFC9}">
      <dgm:prSet/>
      <dgm:spPr/>
      <dgm:t>
        <a:bodyPr/>
        <a:lstStyle/>
        <a:p>
          <a:endParaRPr lang="en-US"/>
        </a:p>
      </dgm:t>
    </dgm:pt>
    <dgm:pt modelId="{12A366A2-56D8-466A-8946-300A3DC62F13}" type="sibTrans" cxnId="{34FECF94-0684-4A0F-B451-6387A92DEFC9}">
      <dgm:prSet/>
      <dgm:spPr/>
      <dgm:t>
        <a:bodyPr/>
        <a:lstStyle/>
        <a:p>
          <a:endParaRPr lang="en-US"/>
        </a:p>
      </dgm:t>
    </dgm:pt>
    <dgm:pt modelId="{6B20F76B-9234-4829-85C3-E355A9E1CB45}">
      <dgm:prSet custT="1"/>
      <dgm:spPr/>
      <dgm:t>
        <a:bodyPr/>
        <a:lstStyle/>
        <a:p>
          <a:r>
            <a:rPr lang="en-US" sz="1600" dirty="0" smtClean="0"/>
            <a:t>Community of Practice?</a:t>
          </a:r>
        </a:p>
      </dgm:t>
    </dgm:pt>
    <dgm:pt modelId="{D1261456-D019-4D64-B910-D9C62C2EFDA2}" type="parTrans" cxnId="{3614934E-53EA-4B67-B0BE-5AA41748AFF3}">
      <dgm:prSet/>
      <dgm:spPr/>
      <dgm:t>
        <a:bodyPr/>
        <a:lstStyle/>
        <a:p>
          <a:endParaRPr lang="en-US"/>
        </a:p>
      </dgm:t>
    </dgm:pt>
    <dgm:pt modelId="{47418FFA-581D-4052-BE3B-5B9AA29D4809}" type="sibTrans" cxnId="{3614934E-53EA-4B67-B0BE-5AA41748AFF3}">
      <dgm:prSet/>
      <dgm:spPr/>
      <dgm:t>
        <a:bodyPr/>
        <a:lstStyle/>
        <a:p>
          <a:endParaRPr lang="en-US"/>
        </a:p>
      </dgm:t>
    </dgm:pt>
    <dgm:pt modelId="{A19DF1F4-B55A-4EC5-B12B-C4FA96ADA8F8}">
      <dgm:prSet custT="1"/>
      <dgm:spPr/>
      <dgm:t>
        <a:bodyPr/>
        <a:lstStyle/>
        <a:p>
          <a:r>
            <a:rPr lang="en-US" sz="1600" dirty="0" smtClean="0"/>
            <a:t>Continuing to coordinate our work with other TA Centers and federal partners</a:t>
          </a:r>
          <a:endParaRPr lang="en-US" sz="1600" dirty="0"/>
        </a:p>
      </dgm:t>
    </dgm:pt>
    <dgm:pt modelId="{A2A96F05-4CF9-4D7E-A507-12D4B84E8B9E}" type="parTrans" cxnId="{54E875C8-5E52-45A2-B33E-51E7D28CCE68}">
      <dgm:prSet/>
      <dgm:spPr/>
      <dgm:t>
        <a:bodyPr/>
        <a:lstStyle/>
        <a:p>
          <a:endParaRPr lang="en-US"/>
        </a:p>
      </dgm:t>
    </dgm:pt>
    <dgm:pt modelId="{940BAF01-4770-4C6B-860C-232B1D5DA4EC}" type="sibTrans" cxnId="{54E875C8-5E52-45A2-B33E-51E7D28CCE68}">
      <dgm:prSet/>
      <dgm:spPr/>
      <dgm:t>
        <a:bodyPr/>
        <a:lstStyle/>
        <a:p>
          <a:endParaRPr lang="en-US"/>
        </a:p>
      </dgm:t>
    </dgm:pt>
    <dgm:pt modelId="{B867093C-500F-422F-B6D3-23572095B042}" type="pres">
      <dgm:prSet presAssocID="{0771C680-D979-42C5-8E3A-57E39C71DE6E}" presName="Name0" presStyleCnt="0">
        <dgm:presLayoutVars>
          <dgm:dir/>
          <dgm:resizeHandles val="exact"/>
        </dgm:presLayoutVars>
      </dgm:prSet>
      <dgm:spPr/>
      <dgm:t>
        <a:bodyPr/>
        <a:lstStyle/>
        <a:p>
          <a:endParaRPr lang="en-US"/>
        </a:p>
      </dgm:t>
    </dgm:pt>
    <dgm:pt modelId="{D22CB342-3C45-48E5-B486-780F52A5B954}" type="pres">
      <dgm:prSet presAssocID="{FF31A47A-23F9-4007-98D6-DC18FCBA3002}" presName="composite" presStyleCnt="0"/>
      <dgm:spPr/>
    </dgm:pt>
    <dgm:pt modelId="{7D6E5C7F-2DE2-415B-8374-552191D76E11}" type="pres">
      <dgm:prSet presAssocID="{FF31A47A-23F9-4007-98D6-DC18FCBA3002}" presName="rect1" presStyleLbl="trAlignAcc1" presStyleIdx="0" presStyleCnt="6">
        <dgm:presLayoutVars>
          <dgm:bulletEnabled val="1"/>
        </dgm:presLayoutVars>
      </dgm:prSet>
      <dgm:spPr/>
      <dgm:t>
        <a:bodyPr/>
        <a:lstStyle/>
        <a:p>
          <a:endParaRPr lang="en-US"/>
        </a:p>
      </dgm:t>
    </dgm:pt>
    <dgm:pt modelId="{D72068FE-62CA-4F19-BE18-357508CB0649}" type="pres">
      <dgm:prSet presAssocID="{FF31A47A-23F9-4007-98D6-DC18FCBA3002}" presName="rect2"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quot; &quot;"/>
        </a:ext>
      </dgm:extLst>
    </dgm:pt>
    <dgm:pt modelId="{C7907DE2-FC9C-4214-BC7D-6D6ADA495970}" type="pres">
      <dgm:prSet presAssocID="{D8F9CF88-28C3-48A8-8043-DA0CA63709A3}" presName="sibTrans" presStyleCnt="0"/>
      <dgm:spPr/>
    </dgm:pt>
    <dgm:pt modelId="{D1BB1616-BA03-4925-9013-10BA78B00461}" type="pres">
      <dgm:prSet presAssocID="{D2BA0A0C-C911-4801-8F94-DA05C696154C}" presName="composite" presStyleCnt="0"/>
      <dgm:spPr/>
    </dgm:pt>
    <dgm:pt modelId="{52CC0ACF-8A9B-4245-9364-C2D1659E544A}" type="pres">
      <dgm:prSet presAssocID="{D2BA0A0C-C911-4801-8F94-DA05C696154C}" presName="rect1" presStyleLbl="trAlignAcc1" presStyleIdx="1" presStyleCnt="6">
        <dgm:presLayoutVars>
          <dgm:bulletEnabled val="1"/>
        </dgm:presLayoutVars>
      </dgm:prSet>
      <dgm:spPr/>
      <dgm:t>
        <a:bodyPr/>
        <a:lstStyle/>
        <a:p>
          <a:endParaRPr lang="en-US"/>
        </a:p>
      </dgm:t>
    </dgm:pt>
    <dgm:pt modelId="{2AD5DB7B-BAD5-4337-9990-D10D6FED6C7E}" type="pres">
      <dgm:prSet presAssocID="{D2BA0A0C-C911-4801-8F94-DA05C696154C}" presName="rect2" presStyleLbl="fgImgPlace1" presStyleIdx="1"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quot; &quot;"/>
        </a:ext>
      </dgm:extLst>
    </dgm:pt>
    <dgm:pt modelId="{239A0A93-9231-4F2F-93D2-43F79D07D556}" type="pres">
      <dgm:prSet presAssocID="{5FC5B7AE-E4D2-4387-9FFB-7FF81E8B8DE4}" presName="sibTrans" presStyleCnt="0"/>
      <dgm:spPr/>
    </dgm:pt>
    <dgm:pt modelId="{C2925D6A-D3AD-4078-ABCF-61EDADEB23ED}" type="pres">
      <dgm:prSet presAssocID="{7B40D07F-3848-4CF3-B08D-E2B0CCCB70DE}" presName="composite" presStyleCnt="0"/>
      <dgm:spPr/>
    </dgm:pt>
    <dgm:pt modelId="{2D894230-9386-415C-9211-C4D848D957A9}" type="pres">
      <dgm:prSet presAssocID="{7B40D07F-3848-4CF3-B08D-E2B0CCCB70DE}" presName="rect1" presStyleLbl="trAlignAcc1" presStyleIdx="2" presStyleCnt="6">
        <dgm:presLayoutVars>
          <dgm:bulletEnabled val="1"/>
        </dgm:presLayoutVars>
      </dgm:prSet>
      <dgm:spPr/>
      <dgm:t>
        <a:bodyPr/>
        <a:lstStyle/>
        <a:p>
          <a:endParaRPr lang="en-US"/>
        </a:p>
      </dgm:t>
    </dgm:pt>
    <dgm:pt modelId="{0AE17795-11D2-4535-BDE6-AE2DBCA24F17}" type="pres">
      <dgm:prSet presAssocID="{7B40D07F-3848-4CF3-B08D-E2B0CCCB70DE}" presName="rect2" presStyleLbl="fgImgPlace1" presStyleIdx="2"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quot; &quot;"/>
        </a:ext>
      </dgm:extLst>
    </dgm:pt>
    <dgm:pt modelId="{404F86AD-B0A8-45D7-9B45-086338B4D5DE}" type="pres">
      <dgm:prSet presAssocID="{CEFBB7AF-48FE-4AFF-B0F4-3702DD62D3D8}" presName="sibTrans" presStyleCnt="0"/>
      <dgm:spPr/>
    </dgm:pt>
    <dgm:pt modelId="{F9ED3E9D-7765-43B5-A25D-498E738DC088}" type="pres">
      <dgm:prSet presAssocID="{79014444-1A39-4E65-9E1C-36021D4E4EC9}" presName="composite" presStyleCnt="0"/>
      <dgm:spPr/>
    </dgm:pt>
    <dgm:pt modelId="{775360F9-18CB-4AB0-A328-50A1D67E1419}" type="pres">
      <dgm:prSet presAssocID="{79014444-1A39-4E65-9E1C-36021D4E4EC9}" presName="rect1" presStyleLbl="trAlignAcc1" presStyleIdx="3" presStyleCnt="6">
        <dgm:presLayoutVars>
          <dgm:bulletEnabled val="1"/>
        </dgm:presLayoutVars>
      </dgm:prSet>
      <dgm:spPr/>
      <dgm:t>
        <a:bodyPr/>
        <a:lstStyle/>
        <a:p>
          <a:endParaRPr lang="en-US"/>
        </a:p>
      </dgm:t>
    </dgm:pt>
    <dgm:pt modelId="{ACC30971-167F-4F18-ADA8-B6FB1FC57EAF}" type="pres">
      <dgm:prSet presAssocID="{79014444-1A39-4E65-9E1C-36021D4E4EC9}" presName="rect2" presStyleLbl="fgImgPlace1" presStyleIdx="3"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quot; &quot;"/>
        </a:ext>
      </dgm:extLst>
    </dgm:pt>
    <dgm:pt modelId="{54D56C7B-91BB-4419-8F8F-9129FAD21D94}" type="pres">
      <dgm:prSet presAssocID="{12A366A2-56D8-466A-8946-300A3DC62F13}" presName="sibTrans" presStyleCnt="0"/>
      <dgm:spPr/>
    </dgm:pt>
    <dgm:pt modelId="{956B3B03-2439-4F4F-9F77-CC8F340C2184}" type="pres">
      <dgm:prSet presAssocID="{6B20F76B-9234-4829-85C3-E355A9E1CB45}" presName="composite" presStyleCnt="0"/>
      <dgm:spPr/>
    </dgm:pt>
    <dgm:pt modelId="{DCFA1D0B-ABDE-4B75-8D8A-9D3F9FB9792A}" type="pres">
      <dgm:prSet presAssocID="{6B20F76B-9234-4829-85C3-E355A9E1CB45}" presName="rect1" presStyleLbl="trAlignAcc1" presStyleIdx="4" presStyleCnt="6">
        <dgm:presLayoutVars>
          <dgm:bulletEnabled val="1"/>
        </dgm:presLayoutVars>
      </dgm:prSet>
      <dgm:spPr/>
      <dgm:t>
        <a:bodyPr/>
        <a:lstStyle/>
        <a:p>
          <a:endParaRPr lang="en-US"/>
        </a:p>
      </dgm:t>
    </dgm:pt>
    <dgm:pt modelId="{041AB51C-9F28-423C-83DF-CE33BFE5090E}" type="pres">
      <dgm:prSet presAssocID="{6B20F76B-9234-4829-85C3-E355A9E1CB45}" presName="rect2" presStyleLbl="fgImgPlace1" presStyleIdx="4"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quot; &quot;"/>
        </a:ext>
      </dgm:extLst>
    </dgm:pt>
    <dgm:pt modelId="{7105C7EA-E1DA-48A4-8D30-1CCC19788509}" type="pres">
      <dgm:prSet presAssocID="{47418FFA-581D-4052-BE3B-5B9AA29D4809}" presName="sibTrans" presStyleCnt="0"/>
      <dgm:spPr/>
    </dgm:pt>
    <dgm:pt modelId="{7F72DE1A-C644-499A-A785-373CE77CA016}" type="pres">
      <dgm:prSet presAssocID="{A19DF1F4-B55A-4EC5-B12B-C4FA96ADA8F8}" presName="composite" presStyleCnt="0"/>
      <dgm:spPr/>
    </dgm:pt>
    <dgm:pt modelId="{88302D42-B1E5-4249-8B27-46D8A316F67C}" type="pres">
      <dgm:prSet presAssocID="{A19DF1F4-B55A-4EC5-B12B-C4FA96ADA8F8}" presName="rect1" presStyleLbl="trAlignAcc1" presStyleIdx="5" presStyleCnt="6">
        <dgm:presLayoutVars>
          <dgm:bulletEnabled val="1"/>
        </dgm:presLayoutVars>
      </dgm:prSet>
      <dgm:spPr/>
      <dgm:t>
        <a:bodyPr/>
        <a:lstStyle/>
        <a:p>
          <a:endParaRPr lang="en-US"/>
        </a:p>
      </dgm:t>
    </dgm:pt>
    <dgm:pt modelId="{D0988113-E57C-4438-85B5-477DA90790B5}" type="pres">
      <dgm:prSet presAssocID="{A19DF1F4-B55A-4EC5-B12B-C4FA96ADA8F8}" presName="rect2" presStyleLbl="fgImgPlace1" presStyleIdx="5"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quot; &quot;"/>
        </a:ext>
      </dgm:extLst>
    </dgm:pt>
  </dgm:ptLst>
  <dgm:cxnLst>
    <dgm:cxn modelId="{F98FA33E-80DE-43D9-AC06-A27B18FABB43}" type="presOf" srcId="{312BE3C0-79B6-4354-BFFF-4CE9ED8E722B}" destId="{2D894230-9386-415C-9211-C4D848D957A9}" srcOrd="0" destOrd="1" presId="urn:microsoft.com/office/officeart/2008/layout/PictureStrips"/>
    <dgm:cxn modelId="{230A2BD5-CF72-49AF-9C37-694F4D9381C0}" type="presOf" srcId="{D2BA0A0C-C911-4801-8F94-DA05C696154C}" destId="{52CC0ACF-8A9B-4245-9364-C2D1659E544A}" srcOrd="0" destOrd="0" presId="urn:microsoft.com/office/officeart/2008/layout/PictureStrips"/>
    <dgm:cxn modelId="{5AD10A2F-940A-42C4-B6B4-A479580C97B9}" type="presOf" srcId="{79014444-1A39-4E65-9E1C-36021D4E4EC9}" destId="{775360F9-18CB-4AB0-A328-50A1D67E1419}" srcOrd="0" destOrd="0" presId="urn:microsoft.com/office/officeart/2008/layout/PictureStrips"/>
    <dgm:cxn modelId="{3614934E-53EA-4B67-B0BE-5AA41748AFF3}" srcId="{0771C680-D979-42C5-8E3A-57E39C71DE6E}" destId="{6B20F76B-9234-4829-85C3-E355A9E1CB45}" srcOrd="4" destOrd="0" parTransId="{D1261456-D019-4D64-B910-D9C62C2EFDA2}" sibTransId="{47418FFA-581D-4052-BE3B-5B9AA29D4809}"/>
    <dgm:cxn modelId="{54E875C8-5E52-45A2-B33E-51E7D28CCE68}" srcId="{0771C680-D979-42C5-8E3A-57E39C71DE6E}" destId="{A19DF1F4-B55A-4EC5-B12B-C4FA96ADA8F8}" srcOrd="5" destOrd="0" parTransId="{A2A96F05-4CF9-4D7E-A507-12D4B84E8B9E}" sibTransId="{940BAF01-4770-4C6B-860C-232B1D5DA4EC}"/>
    <dgm:cxn modelId="{06270E98-0CF1-40A9-B496-DCB0D3656707}" srcId="{7B40D07F-3848-4CF3-B08D-E2B0CCCB70DE}" destId="{312BE3C0-79B6-4354-BFFF-4CE9ED8E722B}" srcOrd="0" destOrd="0" parTransId="{BB08D733-871E-4BCF-9285-C63945890724}" sibTransId="{591D18CF-8CD7-409C-9FF3-AF84E8C5EB6D}"/>
    <dgm:cxn modelId="{CC27863F-C057-4512-AA9A-7E252946AE9D}" srcId="{0771C680-D979-42C5-8E3A-57E39C71DE6E}" destId="{7B40D07F-3848-4CF3-B08D-E2B0CCCB70DE}" srcOrd="2" destOrd="0" parTransId="{0F99F7E1-83B0-4706-9FB8-71243A9F40E1}" sibTransId="{CEFBB7AF-48FE-4AFF-B0F4-3702DD62D3D8}"/>
    <dgm:cxn modelId="{0C9476D2-E6F8-48F1-B7C3-EFF3B24DD64C}" srcId="{0771C680-D979-42C5-8E3A-57E39C71DE6E}" destId="{D2BA0A0C-C911-4801-8F94-DA05C696154C}" srcOrd="1" destOrd="0" parTransId="{82B81073-7DAF-43DE-820C-08E8E9CBA99B}" sibTransId="{5FC5B7AE-E4D2-4387-9FFB-7FF81E8B8DE4}"/>
    <dgm:cxn modelId="{9C73819E-DFD1-4898-B111-81AB9D74ADF3}" type="presOf" srcId="{A19DF1F4-B55A-4EC5-B12B-C4FA96ADA8F8}" destId="{88302D42-B1E5-4249-8B27-46D8A316F67C}" srcOrd="0" destOrd="0" presId="urn:microsoft.com/office/officeart/2008/layout/PictureStrips"/>
    <dgm:cxn modelId="{762F2F39-ADF2-4EC6-9961-ECF0A51E9FDA}" srcId="{0771C680-D979-42C5-8E3A-57E39C71DE6E}" destId="{FF31A47A-23F9-4007-98D6-DC18FCBA3002}" srcOrd="0" destOrd="0" parTransId="{7985BA0B-DBB5-45F5-932E-7CC052E3418E}" sibTransId="{D8F9CF88-28C3-48A8-8043-DA0CA63709A3}"/>
    <dgm:cxn modelId="{34FECF94-0684-4A0F-B451-6387A92DEFC9}" srcId="{0771C680-D979-42C5-8E3A-57E39C71DE6E}" destId="{79014444-1A39-4E65-9E1C-36021D4E4EC9}" srcOrd="3" destOrd="0" parTransId="{54434915-9134-4994-97F8-4FFD26FFD5F7}" sibTransId="{12A366A2-56D8-466A-8946-300A3DC62F13}"/>
    <dgm:cxn modelId="{79D09F35-80BD-4375-90D5-DDC333D67BAE}" type="presOf" srcId="{BCD77A3A-964F-403B-8A1B-1D86312980DB}" destId="{52CC0ACF-8A9B-4245-9364-C2D1659E544A}" srcOrd="0" destOrd="2" presId="urn:microsoft.com/office/officeart/2008/layout/PictureStrips"/>
    <dgm:cxn modelId="{8BEB83D0-2A78-4A6B-9324-6143F24993F1}" srcId="{D2BA0A0C-C911-4801-8F94-DA05C696154C}" destId="{7DE99D07-1EE6-451A-8204-8812155E80F2}" srcOrd="0" destOrd="0" parTransId="{A77951D7-93A0-4D02-9646-7A3FE67639FD}" sibTransId="{FC175715-832F-4875-A918-27AEE9C4F854}"/>
    <dgm:cxn modelId="{75D4E87A-E9FD-4949-84AA-7B5EE2B11F98}" type="presOf" srcId="{7B40D07F-3848-4CF3-B08D-E2B0CCCB70DE}" destId="{2D894230-9386-415C-9211-C4D848D957A9}" srcOrd="0" destOrd="0" presId="urn:microsoft.com/office/officeart/2008/layout/PictureStrips"/>
    <dgm:cxn modelId="{0E0B3300-5EC1-497A-A69A-EBC104D1A281}" type="presOf" srcId="{0771C680-D979-42C5-8E3A-57E39C71DE6E}" destId="{B867093C-500F-422F-B6D3-23572095B042}" srcOrd="0" destOrd="0" presId="urn:microsoft.com/office/officeart/2008/layout/PictureStrips"/>
    <dgm:cxn modelId="{69F27661-0796-43BC-995F-D05E0D512042}" srcId="{D2BA0A0C-C911-4801-8F94-DA05C696154C}" destId="{BCD77A3A-964F-403B-8A1B-1D86312980DB}" srcOrd="1" destOrd="0" parTransId="{7A053F03-40C8-4E8F-97F2-3C2F4D6F5378}" sibTransId="{BAC81C0F-542C-47AA-BBE1-169945A4F911}"/>
    <dgm:cxn modelId="{C77052CE-59FB-491D-BE82-571679607041}" type="presOf" srcId="{FF31A47A-23F9-4007-98D6-DC18FCBA3002}" destId="{7D6E5C7F-2DE2-415B-8374-552191D76E11}" srcOrd="0" destOrd="0" presId="urn:microsoft.com/office/officeart/2008/layout/PictureStrips"/>
    <dgm:cxn modelId="{19B623B7-96CE-44C0-BE43-568A425A0D26}" type="presOf" srcId="{6B20F76B-9234-4829-85C3-E355A9E1CB45}" destId="{DCFA1D0B-ABDE-4B75-8D8A-9D3F9FB9792A}" srcOrd="0" destOrd="0" presId="urn:microsoft.com/office/officeart/2008/layout/PictureStrips"/>
    <dgm:cxn modelId="{D56F4DBC-E01B-4E25-A9C0-8C126AFF2875}" type="presOf" srcId="{7DE99D07-1EE6-451A-8204-8812155E80F2}" destId="{52CC0ACF-8A9B-4245-9364-C2D1659E544A}" srcOrd="0" destOrd="1" presId="urn:microsoft.com/office/officeart/2008/layout/PictureStrips"/>
    <dgm:cxn modelId="{5ED9B0A5-949D-424F-988B-C34A38E5FC90}" type="presParOf" srcId="{B867093C-500F-422F-B6D3-23572095B042}" destId="{D22CB342-3C45-48E5-B486-780F52A5B954}" srcOrd="0" destOrd="0" presId="urn:microsoft.com/office/officeart/2008/layout/PictureStrips"/>
    <dgm:cxn modelId="{6513F55E-728B-485D-83C9-0172928DE55D}" type="presParOf" srcId="{D22CB342-3C45-48E5-B486-780F52A5B954}" destId="{7D6E5C7F-2DE2-415B-8374-552191D76E11}" srcOrd="0" destOrd="0" presId="urn:microsoft.com/office/officeart/2008/layout/PictureStrips"/>
    <dgm:cxn modelId="{5FB6B1A6-1599-499C-981D-2D20502E10DA}" type="presParOf" srcId="{D22CB342-3C45-48E5-B486-780F52A5B954}" destId="{D72068FE-62CA-4F19-BE18-357508CB0649}" srcOrd="1" destOrd="0" presId="urn:microsoft.com/office/officeart/2008/layout/PictureStrips"/>
    <dgm:cxn modelId="{AAAF6AA8-3FCC-44C2-B8D3-9F1870CE53D1}" type="presParOf" srcId="{B867093C-500F-422F-B6D3-23572095B042}" destId="{C7907DE2-FC9C-4214-BC7D-6D6ADA495970}" srcOrd="1" destOrd="0" presId="urn:microsoft.com/office/officeart/2008/layout/PictureStrips"/>
    <dgm:cxn modelId="{BB9378FA-AC41-4FCC-8AE6-F41DE237E005}" type="presParOf" srcId="{B867093C-500F-422F-B6D3-23572095B042}" destId="{D1BB1616-BA03-4925-9013-10BA78B00461}" srcOrd="2" destOrd="0" presId="urn:microsoft.com/office/officeart/2008/layout/PictureStrips"/>
    <dgm:cxn modelId="{2E6232AD-8FF5-4822-86B5-3EBBAB7126B8}" type="presParOf" srcId="{D1BB1616-BA03-4925-9013-10BA78B00461}" destId="{52CC0ACF-8A9B-4245-9364-C2D1659E544A}" srcOrd="0" destOrd="0" presId="urn:microsoft.com/office/officeart/2008/layout/PictureStrips"/>
    <dgm:cxn modelId="{2796A0C4-537D-45EB-ABE6-81C4392EF571}" type="presParOf" srcId="{D1BB1616-BA03-4925-9013-10BA78B00461}" destId="{2AD5DB7B-BAD5-4337-9990-D10D6FED6C7E}" srcOrd="1" destOrd="0" presId="urn:microsoft.com/office/officeart/2008/layout/PictureStrips"/>
    <dgm:cxn modelId="{5DA4B84A-DDAC-4831-BDDD-3D54CF106DE4}" type="presParOf" srcId="{B867093C-500F-422F-B6D3-23572095B042}" destId="{239A0A93-9231-4F2F-93D2-43F79D07D556}" srcOrd="3" destOrd="0" presId="urn:microsoft.com/office/officeart/2008/layout/PictureStrips"/>
    <dgm:cxn modelId="{3B88F8D0-ECAA-4C92-8888-BA560247BECB}" type="presParOf" srcId="{B867093C-500F-422F-B6D3-23572095B042}" destId="{C2925D6A-D3AD-4078-ABCF-61EDADEB23ED}" srcOrd="4" destOrd="0" presId="urn:microsoft.com/office/officeart/2008/layout/PictureStrips"/>
    <dgm:cxn modelId="{4CCEE70B-BC52-4B48-A376-0AE5FBAA4534}" type="presParOf" srcId="{C2925D6A-D3AD-4078-ABCF-61EDADEB23ED}" destId="{2D894230-9386-415C-9211-C4D848D957A9}" srcOrd="0" destOrd="0" presId="urn:microsoft.com/office/officeart/2008/layout/PictureStrips"/>
    <dgm:cxn modelId="{527D6DFF-D4B6-4A6E-AD60-AA11F977CF82}" type="presParOf" srcId="{C2925D6A-D3AD-4078-ABCF-61EDADEB23ED}" destId="{0AE17795-11D2-4535-BDE6-AE2DBCA24F17}" srcOrd="1" destOrd="0" presId="urn:microsoft.com/office/officeart/2008/layout/PictureStrips"/>
    <dgm:cxn modelId="{EA7D3F46-BA61-49C6-BAFD-787E9F08BDC1}" type="presParOf" srcId="{B867093C-500F-422F-B6D3-23572095B042}" destId="{404F86AD-B0A8-45D7-9B45-086338B4D5DE}" srcOrd="5" destOrd="0" presId="urn:microsoft.com/office/officeart/2008/layout/PictureStrips"/>
    <dgm:cxn modelId="{D17C5E34-AF4D-4842-97CD-D5D1F70C567D}" type="presParOf" srcId="{B867093C-500F-422F-B6D3-23572095B042}" destId="{F9ED3E9D-7765-43B5-A25D-498E738DC088}" srcOrd="6" destOrd="0" presId="urn:microsoft.com/office/officeart/2008/layout/PictureStrips"/>
    <dgm:cxn modelId="{4BA65D3C-B7C6-445D-804E-A5D99E6A08B3}" type="presParOf" srcId="{F9ED3E9D-7765-43B5-A25D-498E738DC088}" destId="{775360F9-18CB-4AB0-A328-50A1D67E1419}" srcOrd="0" destOrd="0" presId="urn:microsoft.com/office/officeart/2008/layout/PictureStrips"/>
    <dgm:cxn modelId="{9739BF12-63D8-49BE-9FDF-B20143F90BF0}" type="presParOf" srcId="{F9ED3E9D-7765-43B5-A25D-498E738DC088}" destId="{ACC30971-167F-4F18-ADA8-B6FB1FC57EAF}" srcOrd="1" destOrd="0" presId="urn:microsoft.com/office/officeart/2008/layout/PictureStrips"/>
    <dgm:cxn modelId="{6619AC8A-888B-4ECE-B766-C1981E0035EA}" type="presParOf" srcId="{B867093C-500F-422F-B6D3-23572095B042}" destId="{54D56C7B-91BB-4419-8F8F-9129FAD21D94}" srcOrd="7" destOrd="0" presId="urn:microsoft.com/office/officeart/2008/layout/PictureStrips"/>
    <dgm:cxn modelId="{FC21AC2E-AFD6-4DE8-8000-B1603758B00D}" type="presParOf" srcId="{B867093C-500F-422F-B6D3-23572095B042}" destId="{956B3B03-2439-4F4F-9F77-CC8F340C2184}" srcOrd="8" destOrd="0" presId="urn:microsoft.com/office/officeart/2008/layout/PictureStrips"/>
    <dgm:cxn modelId="{3BB6A0CA-A26D-4A5D-B69C-98F85BDC20DB}" type="presParOf" srcId="{956B3B03-2439-4F4F-9F77-CC8F340C2184}" destId="{DCFA1D0B-ABDE-4B75-8D8A-9D3F9FB9792A}" srcOrd="0" destOrd="0" presId="urn:microsoft.com/office/officeart/2008/layout/PictureStrips"/>
    <dgm:cxn modelId="{4F8B050A-991C-48A6-BF7A-2CDF03BCB4C0}" type="presParOf" srcId="{956B3B03-2439-4F4F-9F77-CC8F340C2184}" destId="{041AB51C-9F28-423C-83DF-CE33BFE5090E}" srcOrd="1" destOrd="0" presId="urn:microsoft.com/office/officeart/2008/layout/PictureStrips"/>
    <dgm:cxn modelId="{49C90DC3-E4C7-4E83-AE63-6F923B65C4D1}" type="presParOf" srcId="{B867093C-500F-422F-B6D3-23572095B042}" destId="{7105C7EA-E1DA-48A4-8D30-1CCC19788509}" srcOrd="9" destOrd="0" presId="urn:microsoft.com/office/officeart/2008/layout/PictureStrips"/>
    <dgm:cxn modelId="{69DAC8A0-0AF1-4899-AF81-2816918883DC}" type="presParOf" srcId="{B867093C-500F-422F-B6D3-23572095B042}" destId="{7F72DE1A-C644-499A-A785-373CE77CA016}" srcOrd="10" destOrd="0" presId="urn:microsoft.com/office/officeart/2008/layout/PictureStrips"/>
    <dgm:cxn modelId="{E887CC18-F7B7-428C-AC70-764A99C9DDA6}" type="presParOf" srcId="{7F72DE1A-C644-499A-A785-373CE77CA016}" destId="{88302D42-B1E5-4249-8B27-46D8A316F67C}" srcOrd="0" destOrd="0" presId="urn:microsoft.com/office/officeart/2008/layout/PictureStrips"/>
    <dgm:cxn modelId="{8659FDDF-9BA7-41FE-9357-30C61EBF4B70}" type="presParOf" srcId="{7F72DE1A-C644-499A-A785-373CE77CA016}" destId="{D0988113-E57C-4438-85B5-477DA90790B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3E7DB7-95D4-4358-8128-A7E74914E5EE}" type="doc">
      <dgm:prSet loTypeId="urn:microsoft.com/office/officeart/2005/8/layout/hierarchy2" loCatId="hierarchy" qsTypeId="urn:microsoft.com/office/officeart/2005/8/quickstyle/simple2" qsCatId="simple" csTypeId="urn:microsoft.com/office/officeart/2005/8/colors/colorful4" csCatId="colorful" phldr="1"/>
      <dgm:spPr/>
      <dgm:t>
        <a:bodyPr/>
        <a:lstStyle/>
        <a:p>
          <a:endParaRPr lang="en-US"/>
        </a:p>
      </dgm:t>
    </dgm:pt>
    <dgm:pt modelId="{78878119-AEF1-49EE-857A-E3140A39CA45}">
      <dgm:prSet phldrT="[Text]" custT="1"/>
      <dgm:spPr/>
      <dgm:t>
        <a:bodyPr/>
        <a:lstStyle/>
        <a:p>
          <a:r>
            <a:rPr lang="en-US" sz="2800" dirty="0" smtClean="0"/>
            <a:t>Early Childhood Technical Assistance Center (ECTA)</a:t>
          </a:r>
          <a:endParaRPr lang="en-US" sz="2800" dirty="0"/>
        </a:p>
      </dgm:t>
    </dgm:pt>
    <dgm:pt modelId="{19623EF2-0CBD-4EA5-8DF1-58F9C0C5B6A9}" type="parTrans" cxnId="{82122CDC-CB3D-42BD-AA53-735FEB596DE9}">
      <dgm:prSet/>
      <dgm:spPr/>
      <dgm:t>
        <a:bodyPr/>
        <a:lstStyle/>
        <a:p>
          <a:endParaRPr lang="en-US"/>
        </a:p>
      </dgm:t>
    </dgm:pt>
    <dgm:pt modelId="{A2B2E589-6C6B-492A-B327-36D64C460C10}" type="sibTrans" cxnId="{82122CDC-CB3D-42BD-AA53-735FEB596DE9}">
      <dgm:prSet/>
      <dgm:spPr/>
      <dgm:t>
        <a:bodyPr/>
        <a:lstStyle/>
        <a:p>
          <a:endParaRPr lang="en-US"/>
        </a:p>
      </dgm:t>
    </dgm:pt>
    <dgm:pt modelId="{77DC7E55-E8C7-490C-87EB-1F05A3E4694A}">
      <dgm:prSet phldrT="[Text]"/>
      <dgm:spPr/>
      <dgm:t>
        <a:bodyPr/>
        <a:lstStyle/>
        <a:p>
          <a:r>
            <a:rPr lang="en-US" dirty="0" smtClean="0"/>
            <a:t>Center for Early Literacy Learning</a:t>
          </a:r>
          <a:endParaRPr lang="en-US" dirty="0"/>
        </a:p>
      </dgm:t>
    </dgm:pt>
    <dgm:pt modelId="{F8D56AC0-A2C7-4558-BC2A-E629A1F45A23}" type="parTrans" cxnId="{0F3D2F08-F996-49D3-846D-7F13148B7080}">
      <dgm:prSet/>
      <dgm:spPr/>
      <dgm:t>
        <a:bodyPr/>
        <a:lstStyle/>
        <a:p>
          <a:endParaRPr lang="en-US"/>
        </a:p>
      </dgm:t>
    </dgm:pt>
    <dgm:pt modelId="{5C8840FF-8A25-4A7F-A6EF-8FF8CF7CFAA7}" type="sibTrans" cxnId="{0F3D2F08-F996-49D3-846D-7F13148B7080}">
      <dgm:prSet/>
      <dgm:spPr/>
      <dgm:t>
        <a:bodyPr/>
        <a:lstStyle/>
        <a:p>
          <a:endParaRPr lang="en-US"/>
        </a:p>
      </dgm:t>
    </dgm:pt>
    <dgm:pt modelId="{2F959BD6-2562-4620-BDAD-CB64E13BF629}">
      <dgm:prSet phldrT="[Text]"/>
      <dgm:spPr/>
      <dgm:t>
        <a:bodyPr/>
        <a:lstStyle/>
        <a:p>
          <a:r>
            <a:rPr lang="en-US" dirty="0" smtClean="0"/>
            <a:t>Technical Assistance Center on Social Emotional Intervention</a:t>
          </a:r>
          <a:endParaRPr lang="en-US" dirty="0"/>
        </a:p>
      </dgm:t>
    </dgm:pt>
    <dgm:pt modelId="{178DF53D-318B-49B0-B629-14AE3E88FF52}" type="parTrans" cxnId="{A7EF6E6D-0694-4B63-AD3C-E29CE4EADDE8}">
      <dgm:prSet/>
      <dgm:spPr/>
      <dgm:t>
        <a:bodyPr/>
        <a:lstStyle/>
        <a:p>
          <a:endParaRPr lang="en-US"/>
        </a:p>
      </dgm:t>
    </dgm:pt>
    <dgm:pt modelId="{66A1DB22-41C3-4C06-BFA6-141933346757}" type="sibTrans" cxnId="{A7EF6E6D-0694-4B63-AD3C-E29CE4EADDE8}">
      <dgm:prSet/>
      <dgm:spPr/>
      <dgm:t>
        <a:bodyPr/>
        <a:lstStyle/>
        <a:p>
          <a:endParaRPr lang="en-US"/>
        </a:p>
      </dgm:t>
    </dgm:pt>
    <dgm:pt modelId="{79ECB768-2D5B-41FD-95C7-8490D9888BE5}">
      <dgm:prSet phldrT="[Text]"/>
      <dgm:spPr/>
      <dgm:t>
        <a:bodyPr/>
        <a:lstStyle/>
        <a:p>
          <a:r>
            <a:rPr lang="en-US" dirty="0" smtClean="0"/>
            <a:t>Early Childhood Outcomes Center</a:t>
          </a:r>
          <a:endParaRPr lang="en-US" dirty="0"/>
        </a:p>
      </dgm:t>
    </dgm:pt>
    <dgm:pt modelId="{C36C2CCF-0D0C-4B99-9F27-43F4A11117F6}" type="parTrans" cxnId="{41F6FDB1-DD2A-4D5C-86B5-51EA0049A86C}">
      <dgm:prSet/>
      <dgm:spPr/>
      <dgm:t>
        <a:bodyPr/>
        <a:lstStyle/>
        <a:p>
          <a:endParaRPr lang="en-US"/>
        </a:p>
      </dgm:t>
    </dgm:pt>
    <dgm:pt modelId="{FE5FD821-4447-4D2E-AFE8-23C39BBEE2D1}" type="sibTrans" cxnId="{41F6FDB1-DD2A-4D5C-86B5-51EA0049A86C}">
      <dgm:prSet/>
      <dgm:spPr/>
      <dgm:t>
        <a:bodyPr/>
        <a:lstStyle/>
        <a:p>
          <a:endParaRPr lang="en-US"/>
        </a:p>
      </dgm:t>
    </dgm:pt>
    <dgm:pt modelId="{733CEFDA-C745-4E87-93AA-CE168C18EA05}" type="pres">
      <dgm:prSet presAssocID="{453E7DB7-95D4-4358-8128-A7E74914E5EE}" presName="diagram" presStyleCnt="0">
        <dgm:presLayoutVars>
          <dgm:chPref val="1"/>
          <dgm:dir/>
          <dgm:animOne val="branch"/>
          <dgm:animLvl val="lvl"/>
          <dgm:resizeHandles val="exact"/>
        </dgm:presLayoutVars>
      </dgm:prSet>
      <dgm:spPr/>
      <dgm:t>
        <a:bodyPr/>
        <a:lstStyle/>
        <a:p>
          <a:endParaRPr lang="en-US"/>
        </a:p>
      </dgm:t>
    </dgm:pt>
    <dgm:pt modelId="{44F7011E-87D4-4A1B-8324-93EA8E3214C0}" type="pres">
      <dgm:prSet presAssocID="{78878119-AEF1-49EE-857A-E3140A39CA45}" presName="root1" presStyleCnt="0"/>
      <dgm:spPr/>
      <dgm:t>
        <a:bodyPr/>
        <a:lstStyle/>
        <a:p>
          <a:endParaRPr lang="en-US"/>
        </a:p>
      </dgm:t>
    </dgm:pt>
    <dgm:pt modelId="{B2EC2A51-7D2F-485D-97C3-E8134CC86E61}" type="pres">
      <dgm:prSet presAssocID="{78878119-AEF1-49EE-857A-E3140A39CA45}" presName="LevelOneTextNode" presStyleLbl="node0" presStyleIdx="0" presStyleCnt="1" custLinFactNeighborX="-556" custLinFactNeighborY="-38386">
        <dgm:presLayoutVars>
          <dgm:chPref val="3"/>
        </dgm:presLayoutVars>
      </dgm:prSet>
      <dgm:spPr/>
      <dgm:t>
        <a:bodyPr/>
        <a:lstStyle/>
        <a:p>
          <a:endParaRPr lang="en-US"/>
        </a:p>
      </dgm:t>
    </dgm:pt>
    <dgm:pt modelId="{B005F2DC-782E-4F90-AD89-3698DC3637A6}" type="pres">
      <dgm:prSet presAssocID="{78878119-AEF1-49EE-857A-E3140A39CA45}" presName="level2hierChild" presStyleCnt="0"/>
      <dgm:spPr/>
      <dgm:t>
        <a:bodyPr/>
        <a:lstStyle/>
        <a:p>
          <a:endParaRPr lang="en-US"/>
        </a:p>
      </dgm:t>
    </dgm:pt>
    <dgm:pt modelId="{E4DF7C14-2F00-4B50-BD31-B6778B556280}" type="pres">
      <dgm:prSet presAssocID="{F8D56AC0-A2C7-4558-BC2A-E629A1F45A23}" presName="conn2-1" presStyleLbl="parChTrans1D2" presStyleIdx="0" presStyleCnt="3"/>
      <dgm:spPr/>
      <dgm:t>
        <a:bodyPr/>
        <a:lstStyle/>
        <a:p>
          <a:endParaRPr lang="en-US"/>
        </a:p>
      </dgm:t>
    </dgm:pt>
    <dgm:pt modelId="{ED4CA7BD-4918-41DF-8527-ABD28F0FF226}" type="pres">
      <dgm:prSet presAssocID="{F8D56AC0-A2C7-4558-BC2A-E629A1F45A23}" presName="connTx" presStyleLbl="parChTrans1D2" presStyleIdx="0" presStyleCnt="3"/>
      <dgm:spPr/>
      <dgm:t>
        <a:bodyPr/>
        <a:lstStyle/>
        <a:p>
          <a:endParaRPr lang="en-US"/>
        </a:p>
      </dgm:t>
    </dgm:pt>
    <dgm:pt modelId="{397958C2-8975-4487-A0B7-72B54089C4C1}" type="pres">
      <dgm:prSet presAssocID="{77DC7E55-E8C7-490C-87EB-1F05A3E4694A}" presName="root2" presStyleCnt="0"/>
      <dgm:spPr/>
      <dgm:t>
        <a:bodyPr/>
        <a:lstStyle/>
        <a:p>
          <a:endParaRPr lang="en-US"/>
        </a:p>
      </dgm:t>
    </dgm:pt>
    <dgm:pt modelId="{EB369367-22A9-44CA-BB2C-C61A7BE358B4}" type="pres">
      <dgm:prSet presAssocID="{77DC7E55-E8C7-490C-87EB-1F05A3E4694A}" presName="LevelTwoTextNode" presStyleLbl="node2" presStyleIdx="0" presStyleCnt="3" custScaleX="60632" custScaleY="60633" custLinFactNeighborY="13387">
        <dgm:presLayoutVars>
          <dgm:chPref val="3"/>
        </dgm:presLayoutVars>
      </dgm:prSet>
      <dgm:spPr/>
      <dgm:t>
        <a:bodyPr/>
        <a:lstStyle/>
        <a:p>
          <a:endParaRPr lang="en-US"/>
        </a:p>
      </dgm:t>
    </dgm:pt>
    <dgm:pt modelId="{F2E10271-A2F9-4D0A-A300-2A417935E657}" type="pres">
      <dgm:prSet presAssocID="{77DC7E55-E8C7-490C-87EB-1F05A3E4694A}" presName="level3hierChild" presStyleCnt="0"/>
      <dgm:spPr/>
      <dgm:t>
        <a:bodyPr/>
        <a:lstStyle/>
        <a:p>
          <a:endParaRPr lang="en-US"/>
        </a:p>
      </dgm:t>
    </dgm:pt>
    <dgm:pt modelId="{C71F1AC2-F342-49C2-BEE4-09CE3CF14C60}" type="pres">
      <dgm:prSet presAssocID="{178DF53D-318B-49B0-B629-14AE3E88FF52}" presName="conn2-1" presStyleLbl="parChTrans1D2" presStyleIdx="1" presStyleCnt="3"/>
      <dgm:spPr/>
      <dgm:t>
        <a:bodyPr/>
        <a:lstStyle/>
        <a:p>
          <a:endParaRPr lang="en-US"/>
        </a:p>
      </dgm:t>
    </dgm:pt>
    <dgm:pt modelId="{D478D740-3296-4E8D-8887-C4720668F2C5}" type="pres">
      <dgm:prSet presAssocID="{178DF53D-318B-49B0-B629-14AE3E88FF52}" presName="connTx" presStyleLbl="parChTrans1D2" presStyleIdx="1" presStyleCnt="3"/>
      <dgm:spPr/>
      <dgm:t>
        <a:bodyPr/>
        <a:lstStyle/>
        <a:p>
          <a:endParaRPr lang="en-US"/>
        </a:p>
      </dgm:t>
    </dgm:pt>
    <dgm:pt modelId="{A01E061E-EFC5-409E-8092-979C83B9E89B}" type="pres">
      <dgm:prSet presAssocID="{2F959BD6-2562-4620-BDAD-CB64E13BF629}" presName="root2" presStyleCnt="0"/>
      <dgm:spPr/>
      <dgm:t>
        <a:bodyPr/>
        <a:lstStyle/>
        <a:p>
          <a:endParaRPr lang="en-US"/>
        </a:p>
      </dgm:t>
    </dgm:pt>
    <dgm:pt modelId="{9A5998C1-5CB8-4C49-8760-9B4173383641}" type="pres">
      <dgm:prSet presAssocID="{2F959BD6-2562-4620-BDAD-CB64E13BF629}" presName="LevelTwoTextNode" presStyleLbl="node2" presStyleIdx="1" presStyleCnt="3" custScaleX="60632" custScaleY="60633" custLinFactNeighborY="6774">
        <dgm:presLayoutVars>
          <dgm:chPref val="3"/>
        </dgm:presLayoutVars>
      </dgm:prSet>
      <dgm:spPr/>
      <dgm:t>
        <a:bodyPr/>
        <a:lstStyle/>
        <a:p>
          <a:endParaRPr lang="en-US"/>
        </a:p>
      </dgm:t>
    </dgm:pt>
    <dgm:pt modelId="{2D25C579-F6C2-49F8-A90B-3090B1C5F2B0}" type="pres">
      <dgm:prSet presAssocID="{2F959BD6-2562-4620-BDAD-CB64E13BF629}" presName="level3hierChild" presStyleCnt="0"/>
      <dgm:spPr/>
      <dgm:t>
        <a:bodyPr/>
        <a:lstStyle/>
        <a:p>
          <a:endParaRPr lang="en-US"/>
        </a:p>
      </dgm:t>
    </dgm:pt>
    <dgm:pt modelId="{0EEAA4BD-1442-454F-84F8-94A0687A815A}" type="pres">
      <dgm:prSet presAssocID="{C36C2CCF-0D0C-4B99-9F27-43F4A11117F6}" presName="conn2-1" presStyleLbl="parChTrans1D2" presStyleIdx="2" presStyleCnt="3"/>
      <dgm:spPr/>
      <dgm:t>
        <a:bodyPr/>
        <a:lstStyle/>
        <a:p>
          <a:endParaRPr lang="en-US"/>
        </a:p>
      </dgm:t>
    </dgm:pt>
    <dgm:pt modelId="{7E096D1B-78DF-4491-9718-B2442B1A0ACA}" type="pres">
      <dgm:prSet presAssocID="{C36C2CCF-0D0C-4B99-9F27-43F4A11117F6}" presName="connTx" presStyleLbl="parChTrans1D2" presStyleIdx="2" presStyleCnt="3"/>
      <dgm:spPr/>
      <dgm:t>
        <a:bodyPr/>
        <a:lstStyle/>
        <a:p>
          <a:endParaRPr lang="en-US"/>
        </a:p>
      </dgm:t>
    </dgm:pt>
    <dgm:pt modelId="{D0D90EBA-42E9-4F49-8633-68741723DF5C}" type="pres">
      <dgm:prSet presAssocID="{79ECB768-2D5B-41FD-95C7-8490D9888BE5}" presName="root2" presStyleCnt="0"/>
      <dgm:spPr/>
      <dgm:t>
        <a:bodyPr/>
        <a:lstStyle/>
        <a:p>
          <a:endParaRPr lang="en-US"/>
        </a:p>
      </dgm:t>
    </dgm:pt>
    <dgm:pt modelId="{FB46E271-87BE-4EFE-A007-C3D0CB94E593}" type="pres">
      <dgm:prSet presAssocID="{79ECB768-2D5B-41FD-95C7-8490D9888BE5}" presName="LevelTwoTextNode" presStyleLbl="node2" presStyleIdx="2" presStyleCnt="3" custScaleX="60632" custScaleY="60633" custLinFactNeighborY="5323">
        <dgm:presLayoutVars>
          <dgm:chPref val="3"/>
        </dgm:presLayoutVars>
      </dgm:prSet>
      <dgm:spPr/>
      <dgm:t>
        <a:bodyPr/>
        <a:lstStyle/>
        <a:p>
          <a:endParaRPr lang="en-US"/>
        </a:p>
      </dgm:t>
    </dgm:pt>
    <dgm:pt modelId="{C2F3989F-1756-4199-8D4E-C15D2E0906B0}" type="pres">
      <dgm:prSet presAssocID="{79ECB768-2D5B-41FD-95C7-8490D9888BE5}" presName="level3hierChild" presStyleCnt="0"/>
      <dgm:spPr/>
      <dgm:t>
        <a:bodyPr/>
        <a:lstStyle/>
        <a:p>
          <a:endParaRPr lang="en-US"/>
        </a:p>
      </dgm:t>
    </dgm:pt>
  </dgm:ptLst>
  <dgm:cxnLst>
    <dgm:cxn modelId="{31F9C2D9-8669-4A3A-B90B-B4C47C68B215}" type="presOf" srcId="{178DF53D-318B-49B0-B629-14AE3E88FF52}" destId="{C71F1AC2-F342-49C2-BEE4-09CE3CF14C60}" srcOrd="0" destOrd="0" presId="urn:microsoft.com/office/officeart/2005/8/layout/hierarchy2"/>
    <dgm:cxn modelId="{83EE8392-9F1D-4C8A-A9CD-C646CCE583E7}" type="presOf" srcId="{77DC7E55-E8C7-490C-87EB-1F05A3E4694A}" destId="{EB369367-22A9-44CA-BB2C-C61A7BE358B4}" srcOrd="0" destOrd="0" presId="urn:microsoft.com/office/officeart/2005/8/layout/hierarchy2"/>
    <dgm:cxn modelId="{41F6FDB1-DD2A-4D5C-86B5-51EA0049A86C}" srcId="{78878119-AEF1-49EE-857A-E3140A39CA45}" destId="{79ECB768-2D5B-41FD-95C7-8490D9888BE5}" srcOrd="2" destOrd="0" parTransId="{C36C2CCF-0D0C-4B99-9F27-43F4A11117F6}" sibTransId="{FE5FD821-4447-4D2E-AFE8-23C39BBEE2D1}"/>
    <dgm:cxn modelId="{A08C4B96-238A-4965-878C-B44499779E05}" type="presOf" srcId="{2F959BD6-2562-4620-BDAD-CB64E13BF629}" destId="{9A5998C1-5CB8-4C49-8760-9B4173383641}" srcOrd="0" destOrd="0" presId="urn:microsoft.com/office/officeart/2005/8/layout/hierarchy2"/>
    <dgm:cxn modelId="{BA6B7B9E-B9DF-470E-8674-4330708E3C9E}" type="presOf" srcId="{F8D56AC0-A2C7-4558-BC2A-E629A1F45A23}" destId="{E4DF7C14-2F00-4B50-BD31-B6778B556280}" srcOrd="0" destOrd="0" presId="urn:microsoft.com/office/officeart/2005/8/layout/hierarchy2"/>
    <dgm:cxn modelId="{4AE06A62-8DBA-4AD2-9517-B1253A13E0ED}" type="presOf" srcId="{453E7DB7-95D4-4358-8128-A7E74914E5EE}" destId="{733CEFDA-C745-4E87-93AA-CE168C18EA05}" srcOrd="0" destOrd="0" presId="urn:microsoft.com/office/officeart/2005/8/layout/hierarchy2"/>
    <dgm:cxn modelId="{82122CDC-CB3D-42BD-AA53-735FEB596DE9}" srcId="{453E7DB7-95D4-4358-8128-A7E74914E5EE}" destId="{78878119-AEF1-49EE-857A-E3140A39CA45}" srcOrd="0" destOrd="0" parTransId="{19623EF2-0CBD-4EA5-8DF1-58F9C0C5B6A9}" sibTransId="{A2B2E589-6C6B-492A-B327-36D64C460C10}"/>
    <dgm:cxn modelId="{A7EF6E6D-0694-4B63-AD3C-E29CE4EADDE8}" srcId="{78878119-AEF1-49EE-857A-E3140A39CA45}" destId="{2F959BD6-2562-4620-BDAD-CB64E13BF629}" srcOrd="1" destOrd="0" parTransId="{178DF53D-318B-49B0-B629-14AE3E88FF52}" sibTransId="{66A1DB22-41C3-4C06-BFA6-141933346757}"/>
    <dgm:cxn modelId="{1F61AF14-3027-4E7A-883B-ACCA67F006CB}" type="presOf" srcId="{79ECB768-2D5B-41FD-95C7-8490D9888BE5}" destId="{FB46E271-87BE-4EFE-A007-C3D0CB94E593}" srcOrd="0" destOrd="0" presId="urn:microsoft.com/office/officeart/2005/8/layout/hierarchy2"/>
    <dgm:cxn modelId="{1DA7F601-476C-48B1-97B3-2E714C852BDA}" type="presOf" srcId="{178DF53D-318B-49B0-B629-14AE3E88FF52}" destId="{D478D740-3296-4E8D-8887-C4720668F2C5}" srcOrd="1" destOrd="0" presId="urn:microsoft.com/office/officeart/2005/8/layout/hierarchy2"/>
    <dgm:cxn modelId="{8E039854-DEF6-4742-9F7A-81306C5C74E1}" type="presOf" srcId="{F8D56AC0-A2C7-4558-BC2A-E629A1F45A23}" destId="{ED4CA7BD-4918-41DF-8527-ABD28F0FF226}" srcOrd="1" destOrd="0" presId="urn:microsoft.com/office/officeart/2005/8/layout/hierarchy2"/>
    <dgm:cxn modelId="{04F1621B-E113-4EF7-9D28-8E824DF81E85}" type="presOf" srcId="{C36C2CCF-0D0C-4B99-9F27-43F4A11117F6}" destId="{7E096D1B-78DF-4491-9718-B2442B1A0ACA}" srcOrd="1" destOrd="0" presId="urn:microsoft.com/office/officeart/2005/8/layout/hierarchy2"/>
    <dgm:cxn modelId="{FD582A45-9256-4271-B7EA-D790BA6A8C47}" type="presOf" srcId="{C36C2CCF-0D0C-4B99-9F27-43F4A11117F6}" destId="{0EEAA4BD-1442-454F-84F8-94A0687A815A}" srcOrd="0" destOrd="0" presId="urn:microsoft.com/office/officeart/2005/8/layout/hierarchy2"/>
    <dgm:cxn modelId="{3C5D23D4-CF22-48C6-9180-DEB6330CBE94}" type="presOf" srcId="{78878119-AEF1-49EE-857A-E3140A39CA45}" destId="{B2EC2A51-7D2F-485D-97C3-E8134CC86E61}" srcOrd="0" destOrd="0" presId="urn:microsoft.com/office/officeart/2005/8/layout/hierarchy2"/>
    <dgm:cxn modelId="{0F3D2F08-F996-49D3-846D-7F13148B7080}" srcId="{78878119-AEF1-49EE-857A-E3140A39CA45}" destId="{77DC7E55-E8C7-490C-87EB-1F05A3E4694A}" srcOrd="0" destOrd="0" parTransId="{F8D56AC0-A2C7-4558-BC2A-E629A1F45A23}" sibTransId="{5C8840FF-8A25-4A7F-A6EF-8FF8CF7CFAA7}"/>
    <dgm:cxn modelId="{01BF17F5-7349-45F5-BC38-CCCFED0A7447}" type="presParOf" srcId="{733CEFDA-C745-4E87-93AA-CE168C18EA05}" destId="{44F7011E-87D4-4A1B-8324-93EA8E3214C0}" srcOrd="0" destOrd="0" presId="urn:microsoft.com/office/officeart/2005/8/layout/hierarchy2"/>
    <dgm:cxn modelId="{1446ABA6-F9E5-44F6-B4E4-3233F6F93A5A}" type="presParOf" srcId="{44F7011E-87D4-4A1B-8324-93EA8E3214C0}" destId="{B2EC2A51-7D2F-485D-97C3-E8134CC86E61}" srcOrd="0" destOrd="0" presId="urn:microsoft.com/office/officeart/2005/8/layout/hierarchy2"/>
    <dgm:cxn modelId="{EAA25EE8-A005-46F0-B4AB-5CE001F95C42}" type="presParOf" srcId="{44F7011E-87D4-4A1B-8324-93EA8E3214C0}" destId="{B005F2DC-782E-4F90-AD89-3698DC3637A6}" srcOrd="1" destOrd="0" presId="urn:microsoft.com/office/officeart/2005/8/layout/hierarchy2"/>
    <dgm:cxn modelId="{201EF361-C0CE-4247-8184-A9217DAC9F73}" type="presParOf" srcId="{B005F2DC-782E-4F90-AD89-3698DC3637A6}" destId="{E4DF7C14-2F00-4B50-BD31-B6778B556280}" srcOrd="0" destOrd="0" presId="urn:microsoft.com/office/officeart/2005/8/layout/hierarchy2"/>
    <dgm:cxn modelId="{21ACB813-431B-45EC-AFD5-DFED7B17AD49}" type="presParOf" srcId="{E4DF7C14-2F00-4B50-BD31-B6778B556280}" destId="{ED4CA7BD-4918-41DF-8527-ABD28F0FF226}" srcOrd="0" destOrd="0" presId="urn:microsoft.com/office/officeart/2005/8/layout/hierarchy2"/>
    <dgm:cxn modelId="{74D71AD6-2E78-469B-89C2-8A5BA9540A47}" type="presParOf" srcId="{B005F2DC-782E-4F90-AD89-3698DC3637A6}" destId="{397958C2-8975-4487-A0B7-72B54089C4C1}" srcOrd="1" destOrd="0" presId="urn:microsoft.com/office/officeart/2005/8/layout/hierarchy2"/>
    <dgm:cxn modelId="{4CD7FD31-5535-4E34-89A7-F5D22988052C}" type="presParOf" srcId="{397958C2-8975-4487-A0B7-72B54089C4C1}" destId="{EB369367-22A9-44CA-BB2C-C61A7BE358B4}" srcOrd="0" destOrd="0" presId="urn:microsoft.com/office/officeart/2005/8/layout/hierarchy2"/>
    <dgm:cxn modelId="{FE5F3B2C-0F8D-41AE-BBE2-3F49ECAFA516}" type="presParOf" srcId="{397958C2-8975-4487-A0B7-72B54089C4C1}" destId="{F2E10271-A2F9-4D0A-A300-2A417935E657}" srcOrd="1" destOrd="0" presId="urn:microsoft.com/office/officeart/2005/8/layout/hierarchy2"/>
    <dgm:cxn modelId="{72833548-1721-4EBD-BB08-E2BBFCE5D4C7}" type="presParOf" srcId="{B005F2DC-782E-4F90-AD89-3698DC3637A6}" destId="{C71F1AC2-F342-49C2-BEE4-09CE3CF14C60}" srcOrd="2" destOrd="0" presId="urn:microsoft.com/office/officeart/2005/8/layout/hierarchy2"/>
    <dgm:cxn modelId="{737B322B-B405-45B3-A3AF-588FA1F6809F}" type="presParOf" srcId="{C71F1AC2-F342-49C2-BEE4-09CE3CF14C60}" destId="{D478D740-3296-4E8D-8887-C4720668F2C5}" srcOrd="0" destOrd="0" presId="urn:microsoft.com/office/officeart/2005/8/layout/hierarchy2"/>
    <dgm:cxn modelId="{B9CB9408-DCAF-4006-97C9-C0ED5247C5F7}" type="presParOf" srcId="{B005F2DC-782E-4F90-AD89-3698DC3637A6}" destId="{A01E061E-EFC5-409E-8092-979C83B9E89B}" srcOrd="3" destOrd="0" presId="urn:microsoft.com/office/officeart/2005/8/layout/hierarchy2"/>
    <dgm:cxn modelId="{836CD3CB-4E4D-4666-AE27-AE7685B530A8}" type="presParOf" srcId="{A01E061E-EFC5-409E-8092-979C83B9E89B}" destId="{9A5998C1-5CB8-4C49-8760-9B4173383641}" srcOrd="0" destOrd="0" presId="urn:microsoft.com/office/officeart/2005/8/layout/hierarchy2"/>
    <dgm:cxn modelId="{29C11AFD-BCE8-492F-9DD0-351B15B5E9C9}" type="presParOf" srcId="{A01E061E-EFC5-409E-8092-979C83B9E89B}" destId="{2D25C579-F6C2-49F8-A90B-3090B1C5F2B0}" srcOrd="1" destOrd="0" presId="urn:microsoft.com/office/officeart/2005/8/layout/hierarchy2"/>
    <dgm:cxn modelId="{71758E6E-BBCC-4FB0-A9F3-5B348491ED80}" type="presParOf" srcId="{B005F2DC-782E-4F90-AD89-3698DC3637A6}" destId="{0EEAA4BD-1442-454F-84F8-94A0687A815A}" srcOrd="4" destOrd="0" presId="urn:microsoft.com/office/officeart/2005/8/layout/hierarchy2"/>
    <dgm:cxn modelId="{5672F3B8-B4DD-4CAC-9704-7228472CAC73}" type="presParOf" srcId="{0EEAA4BD-1442-454F-84F8-94A0687A815A}" destId="{7E096D1B-78DF-4491-9718-B2442B1A0ACA}" srcOrd="0" destOrd="0" presId="urn:microsoft.com/office/officeart/2005/8/layout/hierarchy2"/>
    <dgm:cxn modelId="{14FB777A-0B39-4ED1-96AA-6BFC2A3466C2}" type="presParOf" srcId="{B005F2DC-782E-4F90-AD89-3698DC3637A6}" destId="{D0D90EBA-42E9-4F49-8633-68741723DF5C}" srcOrd="5" destOrd="0" presId="urn:microsoft.com/office/officeart/2005/8/layout/hierarchy2"/>
    <dgm:cxn modelId="{73B20C49-A180-4071-ACAF-582A745285EE}" type="presParOf" srcId="{D0D90EBA-42E9-4F49-8633-68741723DF5C}" destId="{FB46E271-87BE-4EFE-A007-C3D0CB94E593}" srcOrd="0" destOrd="0" presId="urn:microsoft.com/office/officeart/2005/8/layout/hierarchy2"/>
    <dgm:cxn modelId="{1C8AD431-CD2B-424A-9FDC-F5FE4074DFAE}" type="presParOf" srcId="{D0D90EBA-42E9-4F49-8633-68741723DF5C}" destId="{C2F3989F-1756-4199-8D4E-C15D2E0906B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7A90C90B-A5EF-403A-97E6-7887D763CF47}"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E0358840-9E7C-445F-834E-EB715996B93C}">
      <dgm:prSet/>
      <dgm:spPr/>
      <dgm:t>
        <a:bodyPr/>
        <a:lstStyle/>
        <a:p>
          <a:r>
            <a:rPr lang="en-US" smtClean="0"/>
            <a:t>Responsive TA, web site and products</a:t>
          </a:r>
          <a:endParaRPr lang="en-US"/>
        </a:p>
      </dgm:t>
    </dgm:pt>
    <dgm:pt modelId="{C33141B5-64C1-4B41-A5C0-F730504040AF}" type="parTrans" cxnId="{BEAFA05B-C239-4C62-A7DD-743CE13A18D5}">
      <dgm:prSet/>
      <dgm:spPr/>
      <dgm:t>
        <a:bodyPr/>
        <a:lstStyle/>
        <a:p>
          <a:endParaRPr lang="en-US"/>
        </a:p>
      </dgm:t>
    </dgm:pt>
    <dgm:pt modelId="{6D3B0B7E-BE6C-42AC-9308-99D6C76B28BF}" type="sibTrans" cxnId="{BEAFA05B-C239-4C62-A7DD-743CE13A18D5}">
      <dgm:prSet/>
      <dgm:spPr/>
      <dgm:t>
        <a:bodyPr/>
        <a:lstStyle/>
        <a:p>
          <a:endParaRPr lang="en-US"/>
        </a:p>
      </dgm:t>
    </dgm:pt>
    <dgm:pt modelId="{B9F28E3C-CD08-47EE-A0FB-5AEA8CFD76B3}">
      <dgm:prSet/>
      <dgm:spPr/>
      <dgm:t>
        <a:bodyPr/>
        <a:lstStyle/>
        <a:p>
          <a:r>
            <a:rPr lang="en-US" dirty="0" smtClean="0"/>
            <a:t>Development of “systems framework” with partner states</a:t>
          </a:r>
        </a:p>
      </dgm:t>
    </dgm:pt>
    <dgm:pt modelId="{B6471166-08AB-4D41-AD95-FBD870C6C54C}" type="parTrans" cxnId="{187F0E0D-B8A7-4CC6-BA64-FE374A1D9206}">
      <dgm:prSet/>
      <dgm:spPr/>
      <dgm:t>
        <a:bodyPr/>
        <a:lstStyle/>
        <a:p>
          <a:endParaRPr lang="en-US"/>
        </a:p>
      </dgm:t>
    </dgm:pt>
    <dgm:pt modelId="{B3DAE01B-A512-4A91-8566-A3C489352EC2}" type="sibTrans" cxnId="{187F0E0D-B8A7-4CC6-BA64-FE374A1D9206}">
      <dgm:prSet/>
      <dgm:spPr/>
      <dgm:t>
        <a:bodyPr/>
        <a:lstStyle/>
        <a:p>
          <a:endParaRPr lang="en-US"/>
        </a:p>
      </dgm:t>
    </dgm:pt>
    <dgm:pt modelId="{F98163FA-0EC2-4E22-AE5D-F933941AA115}">
      <dgm:prSet/>
      <dgm:spPr/>
      <dgm:t>
        <a:bodyPr/>
        <a:lstStyle/>
        <a:p>
          <a:r>
            <a:rPr lang="en-US" smtClean="0"/>
            <a:t>Intensive TA on systems framework</a:t>
          </a:r>
          <a:endParaRPr lang="en-US" dirty="0" smtClean="0"/>
        </a:p>
      </dgm:t>
    </dgm:pt>
    <dgm:pt modelId="{305D8437-BE9E-4C4C-BCEB-8C46A410C8B1}" type="parTrans" cxnId="{DC3F85AA-E674-4427-B279-62DDB69C26D3}">
      <dgm:prSet/>
      <dgm:spPr/>
      <dgm:t>
        <a:bodyPr/>
        <a:lstStyle/>
        <a:p>
          <a:endParaRPr lang="en-US"/>
        </a:p>
      </dgm:t>
    </dgm:pt>
    <dgm:pt modelId="{9E38C3D4-DA2A-4534-8170-AC6CCD9BAE62}" type="sibTrans" cxnId="{DC3F85AA-E674-4427-B279-62DDB69C26D3}">
      <dgm:prSet/>
      <dgm:spPr/>
      <dgm:t>
        <a:bodyPr/>
        <a:lstStyle/>
        <a:p>
          <a:endParaRPr lang="en-US"/>
        </a:p>
      </dgm:t>
    </dgm:pt>
    <dgm:pt modelId="{74C20F66-1D10-4125-A61B-EBFAF376426B}">
      <dgm:prSet/>
      <dgm:spPr/>
      <dgm:t>
        <a:bodyPr/>
        <a:lstStyle/>
        <a:p>
          <a:r>
            <a:rPr lang="en-US" smtClean="0"/>
            <a:t>Support the revision of the DEC Recommended Practices</a:t>
          </a:r>
          <a:endParaRPr lang="en-US" dirty="0" smtClean="0"/>
        </a:p>
      </dgm:t>
    </dgm:pt>
    <dgm:pt modelId="{3A650D66-0135-4996-9EC9-ACD5965F6851}" type="parTrans" cxnId="{1043988B-FD97-4B64-9275-23CD9270F8D4}">
      <dgm:prSet/>
      <dgm:spPr/>
      <dgm:t>
        <a:bodyPr/>
        <a:lstStyle/>
        <a:p>
          <a:endParaRPr lang="en-US"/>
        </a:p>
      </dgm:t>
    </dgm:pt>
    <dgm:pt modelId="{6366F21A-B3F2-4969-AC0E-B9AECE0166FC}" type="sibTrans" cxnId="{1043988B-FD97-4B64-9275-23CD9270F8D4}">
      <dgm:prSet/>
      <dgm:spPr/>
      <dgm:t>
        <a:bodyPr/>
        <a:lstStyle/>
        <a:p>
          <a:endParaRPr lang="en-US"/>
        </a:p>
      </dgm:t>
    </dgm:pt>
    <dgm:pt modelId="{C4AB09C0-E841-4E64-B5E7-284B25558E08}">
      <dgm:prSet/>
      <dgm:spPr/>
      <dgm:t>
        <a:bodyPr/>
        <a:lstStyle/>
        <a:p>
          <a:r>
            <a:rPr lang="en-US" smtClean="0"/>
            <a:t>Defining essential features of implementation components</a:t>
          </a:r>
          <a:endParaRPr lang="en-US" dirty="0" smtClean="0"/>
        </a:p>
      </dgm:t>
    </dgm:pt>
    <dgm:pt modelId="{958DA181-1133-4651-BB8B-1EBC9C1555B0}" type="parTrans" cxnId="{2B71E4C2-C7F5-4AD3-B7D0-F980E3FF9F21}">
      <dgm:prSet/>
      <dgm:spPr/>
      <dgm:t>
        <a:bodyPr/>
        <a:lstStyle/>
        <a:p>
          <a:endParaRPr lang="en-US"/>
        </a:p>
      </dgm:t>
    </dgm:pt>
    <dgm:pt modelId="{1141BEB2-89CF-4593-9DB7-AF67880B32D9}" type="sibTrans" cxnId="{2B71E4C2-C7F5-4AD3-B7D0-F980E3FF9F21}">
      <dgm:prSet/>
      <dgm:spPr/>
      <dgm:t>
        <a:bodyPr/>
        <a:lstStyle/>
        <a:p>
          <a:endParaRPr lang="en-US"/>
        </a:p>
      </dgm:t>
    </dgm:pt>
    <dgm:pt modelId="{48A1D770-1F67-42B9-BEA5-C6297E1D8CB9}">
      <dgm:prSet/>
      <dgm:spPr/>
      <dgm:t>
        <a:bodyPr/>
        <a:lstStyle/>
        <a:p>
          <a:r>
            <a:rPr lang="en-US" smtClean="0"/>
            <a:t>Intensive TA on Recommended Practices</a:t>
          </a:r>
          <a:endParaRPr lang="en-US" dirty="0" smtClean="0"/>
        </a:p>
      </dgm:t>
    </dgm:pt>
    <dgm:pt modelId="{411A055E-CBBA-4AAD-8B69-B9697AD860E5}" type="parTrans" cxnId="{094EFC70-55F5-4A9D-8CEC-ED88CA84A169}">
      <dgm:prSet/>
      <dgm:spPr/>
      <dgm:t>
        <a:bodyPr/>
        <a:lstStyle/>
        <a:p>
          <a:endParaRPr lang="en-US"/>
        </a:p>
      </dgm:t>
    </dgm:pt>
    <dgm:pt modelId="{61165401-19BE-48C6-BC8F-1C814C05D773}" type="sibTrans" cxnId="{094EFC70-55F5-4A9D-8CEC-ED88CA84A169}">
      <dgm:prSet/>
      <dgm:spPr/>
      <dgm:t>
        <a:bodyPr/>
        <a:lstStyle/>
        <a:p>
          <a:endParaRPr lang="en-US"/>
        </a:p>
      </dgm:t>
    </dgm:pt>
    <dgm:pt modelId="{9441D4D7-C544-4439-9FCD-F34B1E851E07}">
      <dgm:prSet/>
      <dgm:spPr/>
      <dgm:t>
        <a:bodyPr/>
        <a:lstStyle/>
        <a:p>
          <a:r>
            <a:rPr lang="en-US" smtClean="0"/>
            <a:t>Intensive TA on Outcomes Measurement Systems</a:t>
          </a:r>
          <a:endParaRPr lang="en-US" dirty="0" smtClean="0"/>
        </a:p>
      </dgm:t>
    </dgm:pt>
    <dgm:pt modelId="{BDC8B9B8-2D5B-4164-AE6A-CDBF65AA6AF8}" type="parTrans" cxnId="{94AFD4B6-70D4-4F01-BA28-F71D2608CEC8}">
      <dgm:prSet/>
      <dgm:spPr/>
      <dgm:t>
        <a:bodyPr/>
        <a:lstStyle/>
        <a:p>
          <a:endParaRPr lang="en-US"/>
        </a:p>
      </dgm:t>
    </dgm:pt>
    <dgm:pt modelId="{31CBBAEC-8E62-4675-86D5-3C863EA68EE1}" type="sibTrans" cxnId="{94AFD4B6-70D4-4F01-BA28-F71D2608CEC8}">
      <dgm:prSet/>
      <dgm:spPr/>
      <dgm:t>
        <a:bodyPr/>
        <a:lstStyle/>
        <a:p>
          <a:endParaRPr lang="en-US"/>
        </a:p>
      </dgm:t>
    </dgm:pt>
    <dgm:pt modelId="{FFFDE683-D55A-496E-AE94-BE4B9054F88A}">
      <dgm:prSet/>
      <dgm:spPr/>
      <dgm:t>
        <a:bodyPr/>
        <a:lstStyle/>
        <a:p>
          <a:r>
            <a:rPr lang="en-US" smtClean="0"/>
            <a:t>Support C and 619 involvement in cross EC and 0- 3</a:t>
          </a:r>
          <a:r>
            <a:rPr lang="en-US" baseline="30000" smtClean="0"/>
            <a:t>rd</a:t>
          </a:r>
          <a:r>
            <a:rPr lang="en-US" smtClean="0"/>
            <a:t> grade initiatives</a:t>
          </a:r>
          <a:endParaRPr lang="en-US" dirty="0"/>
        </a:p>
      </dgm:t>
    </dgm:pt>
    <dgm:pt modelId="{6F497E38-82DC-4146-886A-609B562A892A}" type="parTrans" cxnId="{47A61C67-9EC3-43AA-BC08-46D414FE15F8}">
      <dgm:prSet/>
      <dgm:spPr/>
      <dgm:t>
        <a:bodyPr/>
        <a:lstStyle/>
        <a:p>
          <a:endParaRPr lang="en-US"/>
        </a:p>
      </dgm:t>
    </dgm:pt>
    <dgm:pt modelId="{F677613E-6093-4570-909A-DFE6F0CC5FD8}" type="sibTrans" cxnId="{47A61C67-9EC3-43AA-BC08-46D414FE15F8}">
      <dgm:prSet/>
      <dgm:spPr/>
      <dgm:t>
        <a:bodyPr/>
        <a:lstStyle/>
        <a:p>
          <a:endParaRPr lang="en-US"/>
        </a:p>
      </dgm:t>
    </dgm:pt>
    <dgm:pt modelId="{3FB90171-618D-4717-9062-DDF54921BCED}" type="pres">
      <dgm:prSet presAssocID="{7A90C90B-A5EF-403A-97E6-7887D763CF47}" presName="diagram" presStyleCnt="0">
        <dgm:presLayoutVars>
          <dgm:dir/>
          <dgm:resizeHandles val="exact"/>
        </dgm:presLayoutVars>
      </dgm:prSet>
      <dgm:spPr/>
      <dgm:t>
        <a:bodyPr/>
        <a:lstStyle/>
        <a:p>
          <a:endParaRPr lang="en-US"/>
        </a:p>
      </dgm:t>
    </dgm:pt>
    <dgm:pt modelId="{35A56318-B186-437F-9645-9E537E16781A}" type="pres">
      <dgm:prSet presAssocID="{E0358840-9E7C-445F-834E-EB715996B93C}" presName="node" presStyleLbl="node1" presStyleIdx="0" presStyleCnt="8">
        <dgm:presLayoutVars>
          <dgm:bulletEnabled val="1"/>
        </dgm:presLayoutVars>
      </dgm:prSet>
      <dgm:spPr/>
      <dgm:t>
        <a:bodyPr/>
        <a:lstStyle/>
        <a:p>
          <a:endParaRPr lang="en-US"/>
        </a:p>
      </dgm:t>
    </dgm:pt>
    <dgm:pt modelId="{E0930F09-B28C-4A74-8B51-95513B88B4F5}" type="pres">
      <dgm:prSet presAssocID="{6D3B0B7E-BE6C-42AC-9308-99D6C76B28BF}" presName="sibTrans" presStyleCnt="0"/>
      <dgm:spPr/>
    </dgm:pt>
    <dgm:pt modelId="{2A92881F-79DC-44DC-8E26-C464DD850A81}" type="pres">
      <dgm:prSet presAssocID="{B9F28E3C-CD08-47EE-A0FB-5AEA8CFD76B3}" presName="node" presStyleLbl="node1" presStyleIdx="1" presStyleCnt="8" custLinFactNeighborX="-838" custLinFactNeighborY="-226">
        <dgm:presLayoutVars>
          <dgm:bulletEnabled val="1"/>
        </dgm:presLayoutVars>
      </dgm:prSet>
      <dgm:spPr/>
      <dgm:t>
        <a:bodyPr/>
        <a:lstStyle/>
        <a:p>
          <a:endParaRPr lang="en-US"/>
        </a:p>
      </dgm:t>
    </dgm:pt>
    <dgm:pt modelId="{6D12C43C-9653-42EA-9673-A4D45C6B98AC}" type="pres">
      <dgm:prSet presAssocID="{B3DAE01B-A512-4A91-8566-A3C489352EC2}" presName="sibTrans" presStyleCnt="0"/>
      <dgm:spPr/>
    </dgm:pt>
    <dgm:pt modelId="{049308E8-CDF3-4B57-8D94-93E588BA0744}" type="pres">
      <dgm:prSet presAssocID="{F98163FA-0EC2-4E22-AE5D-F933941AA115}" presName="node" presStyleLbl="node1" presStyleIdx="2" presStyleCnt="8">
        <dgm:presLayoutVars>
          <dgm:bulletEnabled val="1"/>
        </dgm:presLayoutVars>
      </dgm:prSet>
      <dgm:spPr/>
      <dgm:t>
        <a:bodyPr/>
        <a:lstStyle/>
        <a:p>
          <a:endParaRPr lang="en-US"/>
        </a:p>
      </dgm:t>
    </dgm:pt>
    <dgm:pt modelId="{5ED791C3-A91E-4653-8052-816789EE78CC}" type="pres">
      <dgm:prSet presAssocID="{9E38C3D4-DA2A-4534-8170-AC6CCD9BAE62}" presName="sibTrans" presStyleCnt="0"/>
      <dgm:spPr/>
    </dgm:pt>
    <dgm:pt modelId="{BE491C28-9468-4A34-8678-8F7EAA05417C}" type="pres">
      <dgm:prSet presAssocID="{74C20F66-1D10-4125-A61B-EBFAF376426B}" presName="node" presStyleLbl="node1" presStyleIdx="3" presStyleCnt="8">
        <dgm:presLayoutVars>
          <dgm:bulletEnabled val="1"/>
        </dgm:presLayoutVars>
      </dgm:prSet>
      <dgm:spPr/>
      <dgm:t>
        <a:bodyPr/>
        <a:lstStyle/>
        <a:p>
          <a:endParaRPr lang="en-US"/>
        </a:p>
      </dgm:t>
    </dgm:pt>
    <dgm:pt modelId="{E7F2D8F1-7879-49E2-80B3-F2BC0028B13B}" type="pres">
      <dgm:prSet presAssocID="{6366F21A-B3F2-4969-AC0E-B9AECE0166FC}" presName="sibTrans" presStyleCnt="0"/>
      <dgm:spPr/>
    </dgm:pt>
    <dgm:pt modelId="{451D3234-DC71-4648-A4A8-FD97E94C35A2}" type="pres">
      <dgm:prSet presAssocID="{C4AB09C0-E841-4E64-B5E7-284B25558E08}" presName="node" presStyleLbl="node1" presStyleIdx="4" presStyleCnt="8">
        <dgm:presLayoutVars>
          <dgm:bulletEnabled val="1"/>
        </dgm:presLayoutVars>
      </dgm:prSet>
      <dgm:spPr/>
      <dgm:t>
        <a:bodyPr/>
        <a:lstStyle/>
        <a:p>
          <a:endParaRPr lang="en-US"/>
        </a:p>
      </dgm:t>
    </dgm:pt>
    <dgm:pt modelId="{37FB90CA-6282-4491-A1FA-DFFCD4C9C21B}" type="pres">
      <dgm:prSet presAssocID="{1141BEB2-89CF-4593-9DB7-AF67880B32D9}" presName="sibTrans" presStyleCnt="0"/>
      <dgm:spPr/>
    </dgm:pt>
    <dgm:pt modelId="{929B9E24-7F82-4403-A67B-2A1F15B95913}" type="pres">
      <dgm:prSet presAssocID="{48A1D770-1F67-42B9-BEA5-C6297E1D8CB9}" presName="node" presStyleLbl="node1" presStyleIdx="5" presStyleCnt="8">
        <dgm:presLayoutVars>
          <dgm:bulletEnabled val="1"/>
        </dgm:presLayoutVars>
      </dgm:prSet>
      <dgm:spPr/>
      <dgm:t>
        <a:bodyPr/>
        <a:lstStyle/>
        <a:p>
          <a:endParaRPr lang="en-US"/>
        </a:p>
      </dgm:t>
    </dgm:pt>
    <dgm:pt modelId="{1EFBE1DC-065F-4AE5-AAA7-188097934EDC}" type="pres">
      <dgm:prSet presAssocID="{61165401-19BE-48C6-BC8F-1C814C05D773}" presName="sibTrans" presStyleCnt="0"/>
      <dgm:spPr/>
    </dgm:pt>
    <dgm:pt modelId="{CCE964A9-408F-46D4-A83B-A64BA2E0CCB0}" type="pres">
      <dgm:prSet presAssocID="{9441D4D7-C544-4439-9FCD-F34B1E851E07}" presName="node" presStyleLbl="node1" presStyleIdx="6" presStyleCnt="8">
        <dgm:presLayoutVars>
          <dgm:bulletEnabled val="1"/>
        </dgm:presLayoutVars>
      </dgm:prSet>
      <dgm:spPr/>
      <dgm:t>
        <a:bodyPr/>
        <a:lstStyle/>
        <a:p>
          <a:endParaRPr lang="en-US"/>
        </a:p>
      </dgm:t>
    </dgm:pt>
    <dgm:pt modelId="{5B9697E1-82F1-439B-A4F8-08093A7C966C}" type="pres">
      <dgm:prSet presAssocID="{31CBBAEC-8E62-4675-86D5-3C863EA68EE1}" presName="sibTrans" presStyleCnt="0"/>
      <dgm:spPr/>
    </dgm:pt>
    <dgm:pt modelId="{04C7914C-0E33-493D-9165-CF35C5F32406}" type="pres">
      <dgm:prSet presAssocID="{FFFDE683-D55A-496E-AE94-BE4B9054F88A}" presName="node" presStyleLbl="node1" presStyleIdx="7" presStyleCnt="8">
        <dgm:presLayoutVars>
          <dgm:bulletEnabled val="1"/>
        </dgm:presLayoutVars>
      </dgm:prSet>
      <dgm:spPr/>
      <dgm:t>
        <a:bodyPr/>
        <a:lstStyle/>
        <a:p>
          <a:endParaRPr lang="en-US"/>
        </a:p>
      </dgm:t>
    </dgm:pt>
  </dgm:ptLst>
  <dgm:cxnLst>
    <dgm:cxn modelId="{187F0E0D-B8A7-4CC6-BA64-FE374A1D9206}" srcId="{7A90C90B-A5EF-403A-97E6-7887D763CF47}" destId="{B9F28E3C-CD08-47EE-A0FB-5AEA8CFD76B3}" srcOrd="1" destOrd="0" parTransId="{B6471166-08AB-4D41-AD95-FBD870C6C54C}" sibTransId="{B3DAE01B-A512-4A91-8566-A3C489352EC2}"/>
    <dgm:cxn modelId="{92B66FBE-5B71-4057-BFD9-4058E3274F84}" type="presOf" srcId="{F98163FA-0EC2-4E22-AE5D-F933941AA115}" destId="{049308E8-CDF3-4B57-8D94-93E588BA0744}" srcOrd="0" destOrd="0" presId="urn:microsoft.com/office/officeart/2005/8/layout/default"/>
    <dgm:cxn modelId="{94AFD4B6-70D4-4F01-BA28-F71D2608CEC8}" srcId="{7A90C90B-A5EF-403A-97E6-7887D763CF47}" destId="{9441D4D7-C544-4439-9FCD-F34B1E851E07}" srcOrd="6" destOrd="0" parTransId="{BDC8B9B8-2D5B-4164-AE6A-CDBF65AA6AF8}" sibTransId="{31CBBAEC-8E62-4675-86D5-3C863EA68EE1}"/>
    <dgm:cxn modelId="{03846B93-307D-4698-B934-D649811B268A}" type="presOf" srcId="{48A1D770-1F67-42B9-BEA5-C6297E1D8CB9}" destId="{929B9E24-7F82-4403-A67B-2A1F15B95913}" srcOrd="0" destOrd="0" presId="urn:microsoft.com/office/officeart/2005/8/layout/default"/>
    <dgm:cxn modelId="{D7CC0267-BADC-4051-B975-DE2DCB1C4E58}" type="presOf" srcId="{FFFDE683-D55A-496E-AE94-BE4B9054F88A}" destId="{04C7914C-0E33-493D-9165-CF35C5F32406}" srcOrd="0" destOrd="0" presId="urn:microsoft.com/office/officeart/2005/8/layout/default"/>
    <dgm:cxn modelId="{32EDCB2B-6202-4B5F-9957-10DB80D691D1}" type="presOf" srcId="{7A90C90B-A5EF-403A-97E6-7887D763CF47}" destId="{3FB90171-618D-4717-9062-DDF54921BCED}" srcOrd="0" destOrd="0" presId="urn:microsoft.com/office/officeart/2005/8/layout/default"/>
    <dgm:cxn modelId="{47A61C67-9EC3-43AA-BC08-46D414FE15F8}" srcId="{7A90C90B-A5EF-403A-97E6-7887D763CF47}" destId="{FFFDE683-D55A-496E-AE94-BE4B9054F88A}" srcOrd="7" destOrd="0" parTransId="{6F497E38-82DC-4146-886A-609B562A892A}" sibTransId="{F677613E-6093-4570-909A-DFE6F0CC5FD8}"/>
    <dgm:cxn modelId="{7B2AB421-7657-429D-89AE-541F6DFD60EE}" type="presOf" srcId="{74C20F66-1D10-4125-A61B-EBFAF376426B}" destId="{BE491C28-9468-4A34-8678-8F7EAA05417C}" srcOrd="0" destOrd="0" presId="urn:microsoft.com/office/officeart/2005/8/layout/default"/>
    <dgm:cxn modelId="{2B71E4C2-C7F5-4AD3-B7D0-F980E3FF9F21}" srcId="{7A90C90B-A5EF-403A-97E6-7887D763CF47}" destId="{C4AB09C0-E841-4E64-B5E7-284B25558E08}" srcOrd="4" destOrd="0" parTransId="{958DA181-1133-4651-BB8B-1EBC9C1555B0}" sibTransId="{1141BEB2-89CF-4593-9DB7-AF67880B32D9}"/>
    <dgm:cxn modelId="{1043988B-FD97-4B64-9275-23CD9270F8D4}" srcId="{7A90C90B-A5EF-403A-97E6-7887D763CF47}" destId="{74C20F66-1D10-4125-A61B-EBFAF376426B}" srcOrd="3" destOrd="0" parTransId="{3A650D66-0135-4996-9EC9-ACD5965F6851}" sibTransId="{6366F21A-B3F2-4969-AC0E-B9AECE0166FC}"/>
    <dgm:cxn modelId="{094EFC70-55F5-4A9D-8CEC-ED88CA84A169}" srcId="{7A90C90B-A5EF-403A-97E6-7887D763CF47}" destId="{48A1D770-1F67-42B9-BEA5-C6297E1D8CB9}" srcOrd="5" destOrd="0" parTransId="{411A055E-CBBA-4AAD-8B69-B9697AD860E5}" sibTransId="{61165401-19BE-48C6-BC8F-1C814C05D773}"/>
    <dgm:cxn modelId="{874B28C2-3E77-42AA-B46D-C7ED334CAF72}" type="presOf" srcId="{9441D4D7-C544-4439-9FCD-F34B1E851E07}" destId="{CCE964A9-408F-46D4-A83B-A64BA2E0CCB0}" srcOrd="0" destOrd="0" presId="urn:microsoft.com/office/officeart/2005/8/layout/default"/>
    <dgm:cxn modelId="{DF1A2713-528A-448E-A789-BA865FC91FC0}" type="presOf" srcId="{C4AB09C0-E841-4E64-B5E7-284B25558E08}" destId="{451D3234-DC71-4648-A4A8-FD97E94C35A2}" srcOrd="0" destOrd="0" presId="urn:microsoft.com/office/officeart/2005/8/layout/default"/>
    <dgm:cxn modelId="{BEAFA05B-C239-4C62-A7DD-743CE13A18D5}" srcId="{7A90C90B-A5EF-403A-97E6-7887D763CF47}" destId="{E0358840-9E7C-445F-834E-EB715996B93C}" srcOrd="0" destOrd="0" parTransId="{C33141B5-64C1-4B41-A5C0-F730504040AF}" sibTransId="{6D3B0B7E-BE6C-42AC-9308-99D6C76B28BF}"/>
    <dgm:cxn modelId="{DC3F85AA-E674-4427-B279-62DDB69C26D3}" srcId="{7A90C90B-A5EF-403A-97E6-7887D763CF47}" destId="{F98163FA-0EC2-4E22-AE5D-F933941AA115}" srcOrd="2" destOrd="0" parTransId="{305D8437-BE9E-4C4C-BCEB-8C46A410C8B1}" sibTransId="{9E38C3D4-DA2A-4534-8170-AC6CCD9BAE62}"/>
    <dgm:cxn modelId="{38A7CADC-F713-48BE-BA73-D545FD9C93CF}" type="presOf" srcId="{B9F28E3C-CD08-47EE-A0FB-5AEA8CFD76B3}" destId="{2A92881F-79DC-44DC-8E26-C464DD850A81}" srcOrd="0" destOrd="0" presId="urn:microsoft.com/office/officeart/2005/8/layout/default"/>
    <dgm:cxn modelId="{459520BE-CBF2-4D20-8505-92887BBD6034}" type="presOf" srcId="{E0358840-9E7C-445F-834E-EB715996B93C}" destId="{35A56318-B186-437F-9645-9E537E16781A}" srcOrd="0" destOrd="0" presId="urn:microsoft.com/office/officeart/2005/8/layout/default"/>
    <dgm:cxn modelId="{DE6B6D8A-23A2-451C-8FED-85271C517346}" type="presParOf" srcId="{3FB90171-618D-4717-9062-DDF54921BCED}" destId="{35A56318-B186-437F-9645-9E537E16781A}" srcOrd="0" destOrd="0" presId="urn:microsoft.com/office/officeart/2005/8/layout/default"/>
    <dgm:cxn modelId="{42943BF0-A508-45E3-B8F7-CFDB1B5CF5CF}" type="presParOf" srcId="{3FB90171-618D-4717-9062-DDF54921BCED}" destId="{E0930F09-B28C-4A74-8B51-95513B88B4F5}" srcOrd="1" destOrd="0" presId="urn:microsoft.com/office/officeart/2005/8/layout/default"/>
    <dgm:cxn modelId="{27F2177D-7156-42B5-A607-3E82ACC91ADB}" type="presParOf" srcId="{3FB90171-618D-4717-9062-DDF54921BCED}" destId="{2A92881F-79DC-44DC-8E26-C464DD850A81}" srcOrd="2" destOrd="0" presId="urn:microsoft.com/office/officeart/2005/8/layout/default"/>
    <dgm:cxn modelId="{2A6EBA2E-DC30-4F7C-80A0-AE1075695A37}" type="presParOf" srcId="{3FB90171-618D-4717-9062-DDF54921BCED}" destId="{6D12C43C-9653-42EA-9673-A4D45C6B98AC}" srcOrd="3" destOrd="0" presId="urn:microsoft.com/office/officeart/2005/8/layout/default"/>
    <dgm:cxn modelId="{4A872488-D3AD-444D-BE61-1555D2285366}" type="presParOf" srcId="{3FB90171-618D-4717-9062-DDF54921BCED}" destId="{049308E8-CDF3-4B57-8D94-93E588BA0744}" srcOrd="4" destOrd="0" presId="urn:microsoft.com/office/officeart/2005/8/layout/default"/>
    <dgm:cxn modelId="{2CF6FEAD-FDE0-489F-AD09-7CF40097E9CA}" type="presParOf" srcId="{3FB90171-618D-4717-9062-DDF54921BCED}" destId="{5ED791C3-A91E-4653-8052-816789EE78CC}" srcOrd="5" destOrd="0" presId="urn:microsoft.com/office/officeart/2005/8/layout/default"/>
    <dgm:cxn modelId="{C3BB8115-9F4C-4541-9E4C-569DE07982BB}" type="presParOf" srcId="{3FB90171-618D-4717-9062-DDF54921BCED}" destId="{BE491C28-9468-4A34-8678-8F7EAA05417C}" srcOrd="6" destOrd="0" presId="urn:microsoft.com/office/officeart/2005/8/layout/default"/>
    <dgm:cxn modelId="{7F656D96-3BCB-4B30-A78F-25E0790A2AD2}" type="presParOf" srcId="{3FB90171-618D-4717-9062-DDF54921BCED}" destId="{E7F2D8F1-7879-49E2-80B3-F2BC0028B13B}" srcOrd="7" destOrd="0" presId="urn:microsoft.com/office/officeart/2005/8/layout/default"/>
    <dgm:cxn modelId="{E588A4A8-0CAD-4AF1-A6E7-8250209F8755}" type="presParOf" srcId="{3FB90171-618D-4717-9062-DDF54921BCED}" destId="{451D3234-DC71-4648-A4A8-FD97E94C35A2}" srcOrd="8" destOrd="0" presId="urn:microsoft.com/office/officeart/2005/8/layout/default"/>
    <dgm:cxn modelId="{E2C77F9A-39A4-4E34-A18F-89E05AC7EBD2}" type="presParOf" srcId="{3FB90171-618D-4717-9062-DDF54921BCED}" destId="{37FB90CA-6282-4491-A1FA-DFFCD4C9C21B}" srcOrd="9" destOrd="0" presId="urn:microsoft.com/office/officeart/2005/8/layout/default"/>
    <dgm:cxn modelId="{A27BAA18-4EBC-43D6-8B7A-07603CB9738C}" type="presParOf" srcId="{3FB90171-618D-4717-9062-DDF54921BCED}" destId="{929B9E24-7F82-4403-A67B-2A1F15B95913}" srcOrd="10" destOrd="0" presId="urn:microsoft.com/office/officeart/2005/8/layout/default"/>
    <dgm:cxn modelId="{A727ABF8-9772-4E69-839C-E441BC26A144}" type="presParOf" srcId="{3FB90171-618D-4717-9062-DDF54921BCED}" destId="{1EFBE1DC-065F-4AE5-AAA7-188097934EDC}" srcOrd="11" destOrd="0" presId="urn:microsoft.com/office/officeart/2005/8/layout/default"/>
    <dgm:cxn modelId="{00749341-5C35-4CC7-80C7-DFD871744F3F}" type="presParOf" srcId="{3FB90171-618D-4717-9062-DDF54921BCED}" destId="{CCE964A9-408F-46D4-A83B-A64BA2E0CCB0}" srcOrd="12" destOrd="0" presId="urn:microsoft.com/office/officeart/2005/8/layout/default"/>
    <dgm:cxn modelId="{EB226A71-C118-4FC2-99E1-5C16D4252822}" type="presParOf" srcId="{3FB90171-618D-4717-9062-DDF54921BCED}" destId="{5B9697E1-82F1-439B-A4F8-08093A7C966C}" srcOrd="13" destOrd="0" presId="urn:microsoft.com/office/officeart/2005/8/layout/default"/>
    <dgm:cxn modelId="{713A754D-AD3A-412B-9355-5D592F379C12}" type="presParOf" srcId="{3FB90171-618D-4717-9062-DDF54921BCED}" destId="{04C7914C-0E33-493D-9165-CF35C5F3240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99387F-45EB-45BE-BEBB-4D2F1E6D6524}"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5744B310-A5E8-4758-A3F1-43FA62AC7D47}">
      <dgm:prSet phldrT="[Text]" custT="1"/>
      <dgm:spPr/>
      <dgm:t>
        <a:bodyPr/>
        <a:lstStyle/>
        <a:p>
          <a:r>
            <a:rPr lang="en-US" sz="2000" dirty="0" smtClean="0"/>
            <a:t>Frank Porter Graham Child Development Institute, UNC</a:t>
          </a:r>
          <a:endParaRPr lang="en-US" sz="2000" dirty="0"/>
        </a:p>
      </dgm:t>
      <dgm:extLst>
        <a:ext uri="{E40237B7-FDA0-4F09-8148-C483321AD2D9}">
          <dgm14:cNvPr xmlns:dgm14="http://schemas.microsoft.com/office/drawing/2010/diagram" id="0" name="" descr="The graphic on this slide shows the reporting structure of the ECTA which is led by the Frank Porter Graham (FPG) Child Development Institute of the University of North Carolina at Chapel Hill. Other collaborations include: Pacer Center, Puckett Institute, SRI International, University of Colorado, Denver, University of South Florida, and Walsh Taylor Associates. &#10;"/>
        </a:ext>
      </dgm:extLst>
    </dgm:pt>
    <dgm:pt modelId="{143999EB-CFFB-4098-94B7-A1DA7285EE5E}" type="parTrans" cxnId="{3EC1D52F-E2D5-43F1-9771-335025EF32D5}">
      <dgm:prSet/>
      <dgm:spPr/>
      <dgm:t>
        <a:bodyPr/>
        <a:lstStyle/>
        <a:p>
          <a:endParaRPr lang="en-US"/>
        </a:p>
      </dgm:t>
    </dgm:pt>
    <dgm:pt modelId="{31301D38-A62B-4CD0-B803-FC9C3405F93C}" type="sibTrans" cxnId="{3EC1D52F-E2D5-43F1-9771-335025EF32D5}">
      <dgm:prSet/>
      <dgm:spPr/>
      <dgm:t>
        <a:bodyPr/>
        <a:lstStyle/>
        <a:p>
          <a:endParaRPr lang="en-US"/>
        </a:p>
      </dgm:t>
    </dgm:pt>
    <dgm:pt modelId="{74D4FA5F-8BEA-425E-B5A1-863F60E448E3}">
      <dgm:prSet phldrT="[Text]" custT="1"/>
      <dgm:spPr/>
      <dgm:t>
        <a:bodyPr/>
        <a:lstStyle/>
        <a:p>
          <a:r>
            <a:rPr lang="en-US" sz="2000" dirty="0" smtClean="0"/>
            <a:t>Pacer Center</a:t>
          </a:r>
          <a:endParaRPr lang="en-US" sz="2000" dirty="0"/>
        </a:p>
      </dgm:t>
    </dgm:pt>
    <dgm:pt modelId="{6A39AF77-A7EB-4859-9873-0019AF5DEA9C}" type="parTrans" cxnId="{EB1CC237-F02F-402F-B81F-864DEC7EA8CE}">
      <dgm:prSet/>
      <dgm:spPr/>
      <dgm:t>
        <a:bodyPr/>
        <a:lstStyle/>
        <a:p>
          <a:endParaRPr lang="en-US"/>
        </a:p>
      </dgm:t>
    </dgm:pt>
    <dgm:pt modelId="{766CA916-8705-4931-BD17-8FA80ED8B0F4}" type="sibTrans" cxnId="{EB1CC237-F02F-402F-B81F-864DEC7EA8CE}">
      <dgm:prSet/>
      <dgm:spPr/>
      <dgm:t>
        <a:bodyPr/>
        <a:lstStyle/>
        <a:p>
          <a:endParaRPr lang="en-US"/>
        </a:p>
      </dgm:t>
    </dgm:pt>
    <dgm:pt modelId="{99370065-A8FE-411B-A7DD-2571B8A38564}">
      <dgm:prSet phldrT="[Text]" custT="1"/>
      <dgm:spPr/>
      <dgm:t>
        <a:bodyPr/>
        <a:lstStyle/>
        <a:p>
          <a:r>
            <a:rPr lang="en-US" sz="2000" dirty="0" smtClean="0"/>
            <a:t>Puckett Institute</a:t>
          </a:r>
          <a:endParaRPr lang="en-US" sz="2000" dirty="0"/>
        </a:p>
      </dgm:t>
    </dgm:pt>
    <dgm:pt modelId="{7434B370-9883-4E34-B012-72BE3867C6B9}" type="parTrans" cxnId="{F13E8018-0C43-452B-B0A6-D92C89AD3792}">
      <dgm:prSet/>
      <dgm:spPr/>
      <dgm:t>
        <a:bodyPr/>
        <a:lstStyle/>
        <a:p>
          <a:endParaRPr lang="en-US"/>
        </a:p>
      </dgm:t>
    </dgm:pt>
    <dgm:pt modelId="{9FF3FD20-E746-4AB2-903A-C2A8EA2A9C75}" type="sibTrans" cxnId="{F13E8018-0C43-452B-B0A6-D92C89AD3792}">
      <dgm:prSet/>
      <dgm:spPr/>
      <dgm:t>
        <a:bodyPr/>
        <a:lstStyle/>
        <a:p>
          <a:endParaRPr lang="en-US"/>
        </a:p>
      </dgm:t>
    </dgm:pt>
    <dgm:pt modelId="{0C1EB3E1-4039-477A-9175-2D19A931D6E7}">
      <dgm:prSet phldrT="[Text]" custT="1"/>
      <dgm:spPr/>
      <dgm:t>
        <a:bodyPr/>
        <a:lstStyle/>
        <a:p>
          <a:r>
            <a:rPr lang="en-US" sz="2000" dirty="0" smtClean="0"/>
            <a:t>SRI International</a:t>
          </a:r>
          <a:endParaRPr lang="en-US" sz="2000" dirty="0"/>
        </a:p>
      </dgm:t>
    </dgm:pt>
    <dgm:pt modelId="{B8811EE8-38AC-4AC3-9341-55DAD1534D95}" type="parTrans" cxnId="{085AC1FC-7285-46C3-94AB-7ECD3310B2FD}">
      <dgm:prSet/>
      <dgm:spPr/>
      <dgm:t>
        <a:bodyPr/>
        <a:lstStyle/>
        <a:p>
          <a:endParaRPr lang="en-US"/>
        </a:p>
      </dgm:t>
    </dgm:pt>
    <dgm:pt modelId="{1DC1B4B1-D1BB-4CF5-8CDE-8B3677777ED6}" type="sibTrans" cxnId="{085AC1FC-7285-46C3-94AB-7ECD3310B2FD}">
      <dgm:prSet/>
      <dgm:spPr/>
      <dgm:t>
        <a:bodyPr/>
        <a:lstStyle/>
        <a:p>
          <a:endParaRPr lang="en-US"/>
        </a:p>
      </dgm:t>
    </dgm:pt>
    <dgm:pt modelId="{0415D7FF-2296-4B4C-A6A1-BD25CA052ED7}">
      <dgm:prSet phldrT="[Text]" custT="1"/>
      <dgm:spPr/>
      <dgm:t>
        <a:bodyPr/>
        <a:lstStyle/>
        <a:p>
          <a:r>
            <a:rPr lang="en-US" sz="2000" dirty="0" smtClean="0"/>
            <a:t>University of Colorado, Denver</a:t>
          </a:r>
          <a:endParaRPr lang="en-US" sz="2000" dirty="0"/>
        </a:p>
      </dgm:t>
    </dgm:pt>
    <dgm:pt modelId="{EFFBD840-D876-4E2D-ADB5-C3156F76F368}" type="parTrans" cxnId="{879030DE-4997-4B15-84B4-13A7C6A726B6}">
      <dgm:prSet/>
      <dgm:spPr/>
      <dgm:t>
        <a:bodyPr/>
        <a:lstStyle/>
        <a:p>
          <a:endParaRPr lang="en-US"/>
        </a:p>
      </dgm:t>
    </dgm:pt>
    <dgm:pt modelId="{5F883E90-756F-41A4-9B44-EBF479AA7F7C}" type="sibTrans" cxnId="{879030DE-4997-4B15-84B4-13A7C6A726B6}">
      <dgm:prSet/>
      <dgm:spPr/>
      <dgm:t>
        <a:bodyPr/>
        <a:lstStyle/>
        <a:p>
          <a:endParaRPr lang="en-US"/>
        </a:p>
      </dgm:t>
    </dgm:pt>
    <dgm:pt modelId="{6729610D-179E-41E0-AFE1-FB04ADB558B0}">
      <dgm:prSet phldrT="[Text]" custT="1"/>
      <dgm:spPr/>
      <dgm:t>
        <a:bodyPr/>
        <a:lstStyle/>
        <a:p>
          <a:r>
            <a:rPr lang="en-US" sz="2000" dirty="0" smtClean="0"/>
            <a:t>University of South Florida</a:t>
          </a:r>
          <a:endParaRPr lang="en-US" sz="2000" dirty="0"/>
        </a:p>
      </dgm:t>
    </dgm:pt>
    <dgm:pt modelId="{87BF8D8A-A713-4222-9022-A00EF980F423}" type="parTrans" cxnId="{81F6D773-AB5C-4D79-9241-AB358E191EAA}">
      <dgm:prSet/>
      <dgm:spPr/>
      <dgm:t>
        <a:bodyPr/>
        <a:lstStyle/>
        <a:p>
          <a:endParaRPr lang="en-US"/>
        </a:p>
      </dgm:t>
    </dgm:pt>
    <dgm:pt modelId="{955827B8-B83D-49DD-A1CA-2EF3924C57C6}" type="sibTrans" cxnId="{81F6D773-AB5C-4D79-9241-AB358E191EAA}">
      <dgm:prSet/>
      <dgm:spPr/>
      <dgm:t>
        <a:bodyPr/>
        <a:lstStyle/>
        <a:p>
          <a:endParaRPr lang="en-US"/>
        </a:p>
      </dgm:t>
    </dgm:pt>
    <dgm:pt modelId="{8D8BF409-D1AF-4E27-98E9-12D35F21739D}">
      <dgm:prSet phldrT="[Text]" custT="1"/>
      <dgm:spPr/>
      <dgm:t>
        <a:bodyPr/>
        <a:lstStyle/>
        <a:p>
          <a:r>
            <a:rPr lang="en-US" sz="2000" dirty="0" smtClean="0"/>
            <a:t>Walsh Taylor Associates</a:t>
          </a:r>
          <a:endParaRPr lang="en-US" sz="2000" dirty="0"/>
        </a:p>
      </dgm:t>
    </dgm:pt>
    <dgm:pt modelId="{FCDBFF98-5791-4D5D-BAAB-0D66E33E9590}" type="parTrans" cxnId="{DB44031A-D18E-4106-B9F7-5B7C120C8D72}">
      <dgm:prSet/>
      <dgm:spPr/>
      <dgm:t>
        <a:bodyPr/>
        <a:lstStyle/>
        <a:p>
          <a:endParaRPr lang="en-US"/>
        </a:p>
      </dgm:t>
    </dgm:pt>
    <dgm:pt modelId="{AE1CBDDF-FAB8-4D31-BBB6-0CBA313D8B29}" type="sibTrans" cxnId="{DB44031A-D18E-4106-B9F7-5B7C120C8D72}">
      <dgm:prSet/>
      <dgm:spPr/>
      <dgm:t>
        <a:bodyPr/>
        <a:lstStyle/>
        <a:p>
          <a:endParaRPr lang="en-US"/>
        </a:p>
      </dgm:t>
    </dgm:pt>
    <dgm:pt modelId="{59221863-1459-4D4B-8E38-8BA2DEBEAF52}" type="pres">
      <dgm:prSet presAssocID="{1C99387F-45EB-45BE-BEBB-4D2F1E6D6524}" presName="hierChild1" presStyleCnt="0">
        <dgm:presLayoutVars>
          <dgm:orgChart val="1"/>
          <dgm:chPref val="1"/>
          <dgm:dir/>
          <dgm:animOne val="branch"/>
          <dgm:animLvl val="lvl"/>
          <dgm:resizeHandles/>
        </dgm:presLayoutVars>
      </dgm:prSet>
      <dgm:spPr/>
      <dgm:t>
        <a:bodyPr/>
        <a:lstStyle/>
        <a:p>
          <a:endParaRPr lang="en-US"/>
        </a:p>
      </dgm:t>
    </dgm:pt>
    <dgm:pt modelId="{9D08550D-26A2-499D-B95E-E345DF43A1B3}" type="pres">
      <dgm:prSet presAssocID="{5744B310-A5E8-4758-A3F1-43FA62AC7D47}" presName="hierRoot1" presStyleCnt="0">
        <dgm:presLayoutVars>
          <dgm:hierBranch val="init"/>
        </dgm:presLayoutVars>
      </dgm:prSet>
      <dgm:spPr/>
    </dgm:pt>
    <dgm:pt modelId="{CFD96A11-48D2-4520-86A9-FFC6AE3E9A7C}" type="pres">
      <dgm:prSet presAssocID="{5744B310-A5E8-4758-A3F1-43FA62AC7D47}" presName="rootComposite1" presStyleCnt="0"/>
      <dgm:spPr/>
    </dgm:pt>
    <dgm:pt modelId="{81AB159A-8DB1-4C0F-98FE-1C346CD9F40C}" type="pres">
      <dgm:prSet presAssocID="{5744B310-A5E8-4758-A3F1-43FA62AC7D47}" presName="rootText1" presStyleLbl="node0" presStyleIdx="0" presStyleCnt="1" custScaleX="177895" custScaleY="226059">
        <dgm:presLayoutVars>
          <dgm:chPref val="3"/>
        </dgm:presLayoutVars>
      </dgm:prSet>
      <dgm:spPr/>
      <dgm:t>
        <a:bodyPr/>
        <a:lstStyle/>
        <a:p>
          <a:endParaRPr lang="en-US"/>
        </a:p>
      </dgm:t>
    </dgm:pt>
    <dgm:pt modelId="{686421F1-B84C-4B26-A1F6-5A620C658978}" type="pres">
      <dgm:prSet presAssocID="{5744B310-A5E8-4758-A3F1-43FA62AC7D47}" presName="rootConnector1" presStyleLbl="node1" presStyleIdx="0" presStyleCnt="0"/>
      <dgm:spPr/>
      <dgm:t>
        <a:bodyPr/>
        <a:lstStyle/>
        <a:p>
          <a:endParaRPr lang="en-US"/>
        </a:p>
      </dgm:t>
    </dgm:pt>
    <dgm:pt modelId="{17DE6FA4-776B-4F3E-9D48-DD6E44AC603B}" type="pres">
      <dgm:prSet presAssocID="{5744B310-A5E8-4758-A3F1-43FA62AC7D47}" presName="hierChild2" presStyleCnt="0"/>
      <dgm:spPr/>
    </dgm:pt>
    <dgm:pt modelId="{21FA49CE-9E76-434D-923D-C533BDD035C2}" type="pres">
      <dgm:prSet presAssocID="{6A39AF77-A7EB-4859-9873-0019AF5DEA9C}" presName="Name37" presStyleLbl="parChTrans1D2" presStyleIdx="0" presStyleCnt="6"/>
      <dgm:spPr/>
      <dgm:t>
        <a:bodyPr/>
        <a:lstStyle/>
        <a:p>
          <a:endParaRPr lang="en-US"/>
        </a:p>
      </dgm:t>
    </dgm:pt>
    <dgm:pt modelId="{AD8681FF-4E22-4C18-B569-6FFCE6B3C3B9}" type="pres">
      <dgm:prSet presAssocID="{74D4FA5F-8BEA-425E-B5A1-863F60E448E3}" presName="hierRoot2" presStyleCnt="0">
        <dgm:presLayoutVars>
          <dgm:hierBranch val="init"/>
        </dgm:presLayoutVars>
      </dgm:prSet>
      <dgm:spPr/>
    </dgm:pt>
    <dgm:pt modelId="{2E9B07EF-A05A-44BE-9EAC-83815F7AC26F}" type="pres">
      <dgm:prSet presAssocID="{74D4FA5F-8BEA-425E-B5A1-863F60E448E3}" presName="rootComposite" presStyleCnt="0"/>
      <dgm:spPr/>
    </dgm:pt>
    <dgm:pt modelId="{7D3A455F-461D-4B04-BCD6-120C01A544F8}" type="pres">
      <dgm:prSet presAssocID="{74D4FA5F-8BEA-425E-B5A1-863F60E448E3}" presName="rootText" presStyleLbl="node2" presStyleIdx="0" presStyleCnt="6" custScaleY="166231">
        <dgm:presLayoutVars>
          <dgm:chPref val="3"/>
        </dgm:presLayoutVars>
      </dgm:prSet>
      <dgm:spPr/>
      <dgm:t>
        <a:bodyPr/>
        <a:lstStyle/>
        <a:p>
          <a:endParaRPr lang="en-US"/>
        </a:p>
      </dgm:t>
    </dgm:pt>
    <dgm:pt modelId="{239CF141-7286-47E6-AFB1-88987B48DAFE}" type="pres">
      <dgm:prSet presAssocID="{74D4FA5F-8BEA-425E-B5A1-863F60E448E3}" presName="rootConnector" presStyleLbl="node2" presStyleIdx="0" presStyleCnt="6"/>
      <dgm:spPr/>
      <dgm:t>
        <a:bodyPr/>
        <a:lstStyle/>
        <a:p>
          <a:endParaRPr lang="en-US"/>
        </a:p>
      </dgm:t>
    </dgm:pt>
    <dgm:pt modelId="{D347C224-FD68-4268-816C-A9FDF519CA8C}" type="pres">
      <dgm:prSet presAssocID="{74D4FA5F-8BEA-425E-B5A1-863F60E448E3}" presName="hierChild4" presStyleCnt="0"/>
      <dgm:spPr/>
    </dgm:pt>
    <dgm:pt modelId="{ADD68247-9DB8-4E50-92D4-462C72AE5C3C}" type="pres">
      <dgm:prSet presAssocID="{74D4FA5F-8BEA-425E-B5A1-863F60E448E3}" presName="hierChild5" presStyleCnt="0"/>
      <dgm:spPr/>
    </dgm:pt>
    <dgm:pt modelId="{64658DC4-2682-4CE7-B4BD-0368FBAF740C}" type="pres">
      <dgm:prSet presAssocID="{7434B370-9883-4E34-B012-72BE3867C6B9}" presName="Name37" presStyleLbl="parChTrans1D2" presStyleIdx="1" presStyleCnt="6"/>
      <dgm:spPr/>
      <dgm:t>
        <a:bodyPr/>
        <a:lstStyle/>
        <a:p>
          <a:endParaRPr lang="en-US"/>
        </a:p>
      </dgm:t>
    </dgm:pt>
    <dgm:pt modelId="{2DDFB49A-E5E4-478F-8CD9-B7CB7D9C4C69}" type="pres">
      <dgm:prSet presAssocID="{99370065-A8FE-411B-A7DD-2571B8A38564}" presName="hierRoot2" presStyleCnt="0">
        <dgm:presLayoutVars>
          <dgm:hierBranch val="init"/>
        </dgm:presLayoutVars>
      </dgm:prSet>
      <dgm:spPr/>
    </dgm:pt>
    <dgm:pt modelId="{19281532-FCB9-4F44-A40D-9757D827D23A}" type="pres">
      <dgm:prSet presAssocID="{99370065-A8FE-411B-A7DD-2571B8A38564}" presName="rootComposite" presStyleCnt="0"/>
      <dgm:spPr/>
    </dgm:pt>
    <dgm:pt modelId="{79D5EC5D-7EBF-4899-BE0B-F024F9C0CF4D}" type="pres">
      <dgm:prSet presAssocID="{99370065-A8FE-411B-A7DD-2571B8A38564}" presName="rootText" presStyleLbl="node2" presStyleIdx="1" presStyleCnt="6" custScaleY="166230">
        <dgm:presLayoutVars>
          <dgm:chPref val="3"/>
        </dgm:presLayoutVars>
      </dgm:prSet>
      <dgm:spPr/>
      <dgm:t>
        <a:bodyPr/>
        <a:lstStyle/>
        <a:p>
          <a:endParaRPr lang="en-US"/>
        </a:p>
      </dgm:t>
    </dgm:pt>
    <dgm:pt modelId="{A1EFAFD7-8FD7-49A2-99A7-B4E6A6DE0B2B}" type="pres">
      <dgm:prSet presAssocID="{99370065-A8FE-411B-A7DD-2571B8A38564}" presName="rootConnector" presStyleLbl="node2" presStyleIdx="1" presStyleCnt="6"/>
      <dgm:spPr/>
      <dgm:t>
        <a:bodyPr/>
        <a:lstStyle/>
        <a:p>
          <a:endParaRPr lang="en-US"/>
        </a:p>
      </dgm:t>
    </dgm:pt>
    <dgm:pt modelId="{9D8D5B74-7220-46CB-832E-8DEB3E40B83D}" type="pres">
      <dgm:prSet presAssocID="{99370065-A8FE-411B-A7DD-2571B8A38564}" presName="hierChild4" presStyleCnt="0"/>
      <dgm:spPr/>
    </dgm:pt>
    <dgm:pt modelId="{4411FE39-AB52-4EAA-B40D-08249AE50DC8}" type="pres">
      <dgm:prSet presAssocID="{99370065-A8FE-411B-A7DD-2571B8A38564}" presName="hierChild5" presStyleCnt="0"/>
      <dgm:spPr/>
    </dgm:pt>
    <dgm:pt modelId="{B7EB98BD-CDCA-4159-9620-C6A4A064CA36}" type="pres">
      <dgm:prSet presAssocID="{B8811EE8-38AC-4AC3-9341-55DAD1534D95}" presName="Name37" presStyleLbl="parChTrans1D2" presStyleIdx="2" presStyleCnt="6"/>
      <dgm:spPr/>
      <dgm:t>
        <a:bodyPr/>
        <a:lstStyle/>
        <a:p>
          <a:endParaRPr lang="en-US"/>
        </a:p>
      </dgm:t>
    </dgm:pt>
    <dgm:pt modelId="{474E848D-4562-4EDD-95D9-4E4E1C467D47}" type="pres">
      <dgm:prSet presAssocID="{0C1EB3E1-4039-477A-9175-2D19A931D6E7}" presName="hierRoot2" presStyleCnt="0">
        <dgm:presLayoutVars>
          <dgm:hierBranch val="init"/>
        </dgm:presLayoutVars>
      </dgm:prSet>
      <dgm:spPr/>
    </dgm:pt>
    <dgm:pt modelId="{E249EA78-80E9-4E07-B680-DC1F98542781}" type="pres">
      <dgm:prSet presAssocID="{0C1EB3E1-4039-477A-9175-2D19A931D6E7}" presName="rootComposite" presStyleCnt="0"/>
      <dgm:spPr/>
    </dgm:pt>
    <dgm:pt modelId="{FBBB56C1-E6FB-43AB-8ED9-D63F7162B208}" type="pres">
      <dgm:prSet presAssocID="{0C1EB3E1-4039-477A-9175-2D19A931D6E7}" presName="rootText" presStyleLbl="node2" presStyleIdx="2" presStyleCnt="6" custScaleX="125662" custScaleY="166229">
        <dgm:presLayoutVars>
          <dgm:chPref val="3"/>
        </dgm:presLayoutVars>
      </dgm:prSet>
      <dgm:spPr/>
      <dgm:t>
        <a:bodyPr/>
        <a:lstStyle/>
        <a:p>
          <a:endParaRPr lang="en-US"/>
        </a:p>
      </dgm:t>
    </dgm:pt>
    <dgm:pt modelId="{562A0906-61E0-4558-B15B-FB8A753E1DC4}" type="pres">
      <dgm:prSet presAssocID="{0C1EB3E1-4039-477A-9175-2D19A931D6E7}" presName="rootConnector" presStyleLbl="node2" presStyleIdx="2" presStyleCnt="6"/>
      <dgm:spPr/>
      <dgm:t>
        <a:bodyPr/>
        <a:lstStyle/>
        <a:p>
          <a:endParaRPr lang="en-US"/>
        </a:p>
      </dgm:t>
    </dgm:pt>
    <dgm:pt modelId="{6AE60288-8E3B-42C9-B581-9A6E31C98869}" type="pres">
      <dgm:prSet presAssocID="{0C1EB3E1-4039-477A-9175-2D19A931D6E7}" presName="hierChild4" presStyleCnt="0"/>
      <dgm:spPr/>
    </dgm:pt>
    <dgm:pt modelId="{72305167-9779-418C-8254-0E65F2CD193E}" type="pres">
      <dgm:prSet presAssocID="{0C1EB3E1-4039-477A-9175-2D19A931D6E7}" presName="hierChild5" presStyleCnt="0"/>
      <dgm:spPr/>
    </dgm:pt>
    <dgm:pt modelId="{1A21EB6E-E057-40A4-9364-AF0E7698F047}" type="pres">
      <dgm:prSet presAssocID="{EFFBD840-D876-4E2D-ADB5-C3156F76F368}" presName="Name37" presStyleLbl="parChTrans1D2" presStyleIdx="3" presStyleCnt="6"/>
      <dgm:spPr/>
      <dgm:t>
        <a:bodyPr/>
        <a:lstStyle/>
        <a:p>
          <a:endParaRPr lang="en-US"/>
        </a:p>
      </dgm:t>
    </dgm:pt>
    <dgm:pt modelId="{15AC62FA-B5C3-4AF5-B2B3-F6D230AEB700}" type="pres">
      <dgm:prSet presAssocID="{0415D7FF-2296-4B4C-A6A1-BD25CA052ED7}" presName="hierRoot2" presStyleCnt="0">
        <dgm:presLayoutVars>
          <dgm:hierBranch val="init"/>
        </dgm:presLayoutVars>
      </dgm:prSet>
      <dgm:spPr/>
    </dgm:pt>
    <dgm:pt modelId="{99DCACE5-C2F5-4D24-87DA-1BDA2B46D524}" type="pres">
      <dgm:prSet presAssocID="{0415D7FF-2296-4B4C-A6A1-BD25CA052ED7}" presName="rootComposite" presStyleCnt="0"/>
      <dgm:spPr/>
    </dgm:pt>
    <dgm:pt modelId="{292E68B2-B01B-429D-9A63-9474DF6EFA3B}" type="pres">
      <dgm:prSet presAssocID="{0415D7FF-2296-4B4C-A6A1-BD25CA052ED7}" presName="rootText" presStyleLbl="node2" presStyleIdx="3" presStyleCnt="6" custScaleX="127134" custScaleY="164922">
        <dgm:presLayoutVars>
          <dgm:chPref val="3"/>
        </dgm:presLayoutVars>
      </dgm:prSet>
      <dgm:spPr/>
      <dgm:t>
        <a:bodyPr/>
        <a:lstStyle/>
        <a:p>
          <a:endParaRPr lang="en-US"/>
        </a:p>
      </dgm:t>
    </dgm:pt>
    <dgm:pt modelId="{D81C5CFE-9E3F-4C2C-8830-DD024A1F2EF3}" type="pres">
      <dgm:prSet presAssocID="{0415D7FF-2296-4B4C-A6A1-BD25CA052ED7}" presName="rootConnector" presStyleLbl="node2" presStyleIdx="3" presStyleCnt="6"/>
      <dgm:spPr/>
      <dgm:t>
        <a:bodyPr/>
        <a:lstStyle/>
        <a:p>
          <a:endParaRPr lang="en-US"/>
        </a:p>
      </dgm:t>
    </dgm:pt>
    <dgm:pt modelId="{67002DDE-7D5F-45BF-AA71-FBB0FD5715DC}" type="pres">
      <dgm:prSet presAssocID="{0415D7FF-2296-4B4C-A6A1-BD25CA052ED7}" presName="hierChild4" presStyleCnt="0"/>
      <dgm:spPr/>
    </dgm:pt>
    <dgm:pt modelId="{9C3F3F03-E912-477F-9EEC-E1A0E43C0A23}" type="pres">
      <dgm:prSet presAssocID="{0415D7FF-2296-4B4C-A6A1-BD25CA052ED7}" presName="hierChild5" presStyleCnt="0"/>
      <dgm:spPr/>
    </dgm:pt>
    <dgm:pt modelId="{7EC5A4C3-1A5F-46D2-840F-EAF2A0982794}" type="pres">
      <dgm:prSet presAssocID="{87BF8D8A-A713-4222-9022-A00EF980F423}" presName="Name37" presStyleLbl="parChTrans1D2" presStyleIdx="4" presStyleCnt="6"/>
      <dgm:spPr/>
      <dgm:t>
        <a:bodyPr/>
        <a:lstStyle/>
        <a:p>
          <a:endParaRPr lang="en-US"/>
        </a:p>
      </dgm:t>
    </dgm:pt>
    <dgm:pt modelId="{CD1E5778-DC87-4966-9896-9A867D291E45}" type="pres">
      <dgm:prSet presAssocID="{6729610D-179E-41E0-AFE1-FB04ADB558B0}" presName="hierRoot2" presStyleCnt="0">
        <dgm:presLayoutVars>
          <dgm:hierBranch val="init"/>
        </dgm:presLayoutVars>
      </dgm:prSet>
      <dgm:spPr/>
    </dgm:pt>
    <dgm:pt modelId="{210DDF3E-F85D-4E6B-BD0B-6D41D08F9DA0}" type="pres">
      <dgm:prSet presAssocID="{6729610D-179E-41E0-AFE1-FB04ADB558B0}" presName="rootComposite" presStyleCnt="0"/>
      <dgm:spPr/>
    </dgm:pt>
    <dgm:pt modelId="{7811455D-B949-4F33-B0A2-3DD4A737107B}" type="pres">
      <dgm:prSet presAssocID="{6729610D-179E-41E0-AFE1-FB04ADB558B0}" presName="rootText" presStyleLbl="node2" presStyleIdx="4" presStyleCnt="6" custScaleY="167538">
        <dgm:presLayoutVars>
          <dgm:chPref val="3"/>
        </dgm:presLayoutVars>
      </dgm:prSet>
      <dgm:spPr/>
      <dgm:t>
        <a:bodyPr/>
        <a:lstStyle/>
        <a:p>
          <a:endParaRPr lang="en-US"/>
        </a:p>
      </dgm:t>
    </dgm:pt>
    <dgm:pt modelId="{73D8EB3C-E69A-4E09-AB87-F8565C2F82F4}" type="pres">
      <dgm:prSet presAssocID="{6729610D-179E-41E0-AFE1-FB04ADB558B0}" presName="rootConnector" presStyleLbl="node2" presStyleIdx="4" presStyleCnt="6"/>
      <dgm:spPr/>
      <dgm:t>
        <a:bodyPr/>
        <a:lstStyle/>
        <a:p>
          <a:endParaRPr lang="en-US"/>
        </a:p>
      </dgm:t>
    </dgm:pt>
    <dgm:pt modelId="{3D459986-463D-4803-9672-417970327A69}" type="pres">
      <dgm:prSet presAssocID="{6729610D-179E-41E0-AFE1-FB04ADB558B0}" presName="hierChild4" presStyleCnt="0"/>
      <dgm:spPr/>
    </dgm:pt>
    <dgm:pt modelId="{44FC8095-7D91-4C5A-BF68-5E36AD5452EE}" type="pres">
      <dgm:prSet presAssocID="{6729610D-179E-41E0-AFE1-FB04ADB558B0}" presName="hierChild5" presStyleCnt="0"/>
      <dgm:spPr/>
    </dgm:pt>
    <dgm:pt modelId="{F0DEAE8C-B18A-4D82-AB58-6C8D7C464FC2}" type="pres">
      <dgm:prSet presAssocID="{FCDBFF98-5791-4D5D-BAAB-0D66E33E9590}" presName="Name37" presStyleLbl="parChTrans1D2" presStyleIdx="5" presStyleCnt="6"/>
      <dgm:spPr/>
      <dgm:t>
        <a:bodyPr/>
        <a:lstStyle/>
        <a:p>
          <a:endParaRPr lang="en-US"/>
        </a:p>
      </dgm:t>
    </dgm:pt>
    <dgm:pt modelId="{6AAF8ADE-FDD5-451C-86AA-25FBF0212D59}" type="pres">
      <dgm:prSet presAssocID="{8D8BF409-D1AF-4E27-98E9-12D35F21739D}" presName="hierRoot2" presStyleCnt="0">
        <dgm:presLayoutVars>
          <dgm:hierBranch val="init"/>
        </dgm:presLayoutVars>
      </dgm:prSet>
      <dgm:spPr/>
    </dgm:pt>
    <dgm:pt modelId="{2C24282C-6CD3-4DA2-96E0-55F050B55884}" type="pres">
      <dgm:prSet presAssocID="{8D8BF409-D1AF-4E27-98E9-12D35F21739D}" presName="rootComposite" presStyleCnt="0"/>
      <dgm:spPr/>
    </dgm:pt>
    <dgm:pt modelId="{3769FDE7-9E5E-4A46-A396-91DEEE3AFF8E}" type="pres">
      <dgm:prSet presAssocID="{8D8BF409-D1AF-4E27-98E9-12D35F21739D}" presName="rootText" presStyleLbl="node2" presStyleIdx="5" presStyleCnt="6" custScaleY="168845">
        <dgm:presLayoutVars>
          <dgm:chPref val="3"/>
        </dgm:presLayoutVars>
      </dgm:prSet>
      <dgm:spPr/>
      <dgm:t>
        <a:bodyPr/>
        <a:lstStyle/>
        <a:p>
          <a:endParaRPr lang="en-US"/>
        </a:p>
      </dgm:t>
    </dgm:pt>
    <dgm:pt modelId="{12DFE88A-2F3E-413F-BEA3-B5AEDBD032D2}" type="pres">
      <dgm:prSet presAssocID="{8D8BF409-D1AF-4E27-98E9-12D35F21739D}" presName="rootConnector" presStyleLbl="node2" presStyleIdx="5" presStyleCnt="6"/>
      <dgm:spPr/>
      <dgm:t>
        <a:bodyPr/>
        <a:lstStyle/>
        <a:p>
          <a:endParaRPr lang="en-US"/>
        </a:p>
      </dgm:t>
    </dgm:pt>
    <dgm:pt modelId="{6853F5D9-DB36-4FA1-A715-1D730239D5EF}" type="pres">
      <dgm:prSet presAssocID="{8D8BF409-D1AF-4E27-98E9-12D35F21739D}" presName="hierChild4" presStyleCnt="0"/>
      <dgm:spPr/>
    </dgm:pt>
    <dgm:pt modelId="{56C93A86-049A-42F2-A846-4474F150FFBF}" type="pres">
      <dgm:prSet presAssocID="{8D8BF409-D1AF-4E27-98E9-12D35F21739D}" presName="hierChild5" presStyleCnt="0"/>
      <dgm:spPr/>
    </dgm:pt>
    <dgm:pt modelId="{9C3D097A-8A73-428A-9D10-A5C62466731D}" type="pres">
      <dgm:prSet presAssocID="{5744B310-A5E8-4758-A3F1-43FA62AC7D47}" presName="hierChild3" presStyleCnt="0"/>
      <dgm:spPr/>
    </dgm:pt>
  </dgm:ptLst>
  <dgm:cxnLst>
    <dgm:cxn modelId="{57FC17FF-8DE4-4838-9341-C7A78E8DFC2B}" type="presOf" srcId="{74D4FA5F-8BEA-425E-B5A1-863F60E448E3}" destId="{7D3A455F-461D-4B04-BCD6-120C01A544F8}" srcOrd="0" destOrd="0" presId="urn:microsoft.com/office/officeart/2005/8/layout/orgChart1"/>
    <dgm:cxn modelId="{DB44031A-D18E-4106-B9F7-5B7C120C8D72}" srcId="{5744B310-A5E8-4758-A3F1-43FA62AC7D47}" destId="{8D8BF409-D1AF-4E27-98E9-12D35F21739D}" srcOrd="5" destOrd="0" parTransId="{FCDBFF98-5791-4D5D-BAAB-0D66E33E9590}" sibTransId="{AE1CBDDF-FAB8-4D31-BBB6-0CBA313D8B29}"/>
    <dgm:cxn modelId="{4601206A-A49E-42AB-83AF-21798F5DD861}" type="presOf" srcId="{5744B310-A5E8-4758-A3F1-43FA62AC7D47}" destId="{686421F1-B84C-4B26-A1F6-5A620C658978}" srcOrd="1" destOrd="0" presId="urn:microsoft.com/office/officeart/2005/8/layout/orgChart1"/>
    <dgm:cxn modelId="{F13E8018-0C43-452B-B0A6-D92C89AD3792}" srcId="{5744B310-A5E8-4758-A3F1-43FA62AC7D47}" destId="{99370065-A8FE-411B-A7DD-2571B8A38564}" srcOrd="1" destOrd="0" parTransId="{7434B370-9883-4E34-B012-72BE3867C6B9}" sibTransId="{9FF3FD20-E746-4AB2-903A-C2A8EA2A9C75}"/>
    <dgm:cxn modelId="{21FB6F42-8083-4B4C-BAEB-F3E39A855264}" type="presOf" srcId="{8D8BF409-D1AF-4E27-98E9-12D35F21739D}" destId="{3769FDE7-9E5E-4A46-A396-91DEEE3AFF8E}" srcOrd="0" destOrd="0" presId="urn:microsoft.com/office/officeart/2005/8/layout/orgChart1"/>
    <dgm:cxn modelId="{756636BA-8003-4A3D-9661-9BA4C2C44EB8}" type="presOf" srcId="{0415D7FF-2296-4B4C-A6A1-BD25CA052ED7}" destId="{292E68B2-B01B-429D-9A63-9474DF6EFA3B}" srcOrd="0" destOrd="0" presId="urn:microsoft.com/office/officeart/2005/8/layout/orgChart1"/>
    <dgm:cxn modelId="{23565B88-CCFA-497C-81DE-7A4AC16B166B}" type="presOf" srcId="{EFFBD840-D876-4E2D-ADB5-C3156F76F368}" destId="{1A21EB6E-E057-40A4-9364-AF0E7698F047}" srcOrd="0" destOrd="0" presId="urn:microsoft.com/office/officeart/2005/8/layout/orgChart1"/>
    <dgm:cxn modelId="{879030DE-4997-4B15-84B4-13A7C6A726B6}" srcId="{5744B310-A5E8-4758-A3F1-43FA62AC7D47}" destId="{0415D7FF-2296-4B4C-A6A1-BD25CA052ED7}" srcOrd="3" destOrd="0" parTransId="{EFFBD840-D876-4E2D-ADB5-C3156F76F368}" sibTransId="{5F883E90-756F-41A4-9B44-EBF479AA7F7C}"/>
    <dgm:cxn modelId="{F4C701F3-62E4-4582-96DA-46E69119636C}" type="presOf" srcId="{1C99387F-45EB-45BE-BEBB-4D2F1E6D6524}" destId="{59221863-1459-4D4B-8E38-8BA2DEBEAF52}" srcOrd="0" destOrd="0" presId="urn:microsoft.com/office/officeart/2005/8/layout/orgChart1"/>
    <dgm:cxn modelId="{A58B56B4-F7F9-4B2D-AEFD-2C43B1CA6C49}" type="presOf" srcId="{6729610D-179E-41E0-AFE1-FB04ADB558B0}" destId="{73D8EB3C-E69A-4E09-AB87-F8565C2F82F4}" srcOrd="1" destOrd="0" presId="urn:microsoft.com/office/officeart/2005/8/layout/orgChart1"/>
    <dgm:cxn modelId="{3EC1D52F-E2D5-43F1-9771-335025EF32D5}" srcId="{1C99387F-45EB-45BE-BEBB-4D2F1E6D6524}" destId="{5744B310-A5E8-4758-A3F1-43FA62AC7D47}" srcOrd="0" destOrd="0" parTransId="{143999EB-CFFB-4098-94B7-A1DA7285EE5E}" sibTransId="{31301D38-A62B-4CD0-B803-FC9C3405F93C}"/>
    <dgm:cxn modelId="{81F6D773-AB5C-4D79-9241-AB358E191EAA}" srcId="{5744B310-A5E8-4758-A3F1-43FA62AC7D47}" destId="{6729610D-179E-41E0-AFE1-FB04ADB558B0}" srcOrd="4" destOrd="0" parTransId="{87BF8D8A-A713-4222-9022-A00EF980F423}" sibTransId="{955827B8-B83D-49DD-A1CA-2EF3924C57C6}"/>
    <dgm:cxn modelId="{0B4C2092-81C2-49F4-B957-BE407D8FF5BA}" type="presOf" srcId="{0C1EB3E1-4039-477A-9175-2D19A931D6E7}" destId="{562A0906-61E0-4558-B15B-FB8A753E1DC4}" srcOrd="1" destOrd="0" presId="urn:microsoft.com/office/officeart/2005/8/layout/orgChart1"/>
    <dgm:cxn modelId="{DF43565A-E2FC-4A43-9B3F-A23BB33C0978}" type="presOf" srcId="{99370065-A8FE-411B-A7DD-2571B8A38564}" destId="{79D5EC5D-7EBF-4899-BE0B-F024F9C0CF4D}" srcOrd="0" destOrd="0" presId="urn:microsoft.com/office/officeart/2005/8/layout/orgChart1"/>
    <dgm:cxn modelId="{EB1CC237-F02F-402F-B81F-864DEC7EA8CE}" srcId="{5744B310-A5E8-4758-A3F1-43FA62AC7D47}" destId="{74D4FA5F-8BEA-425E-B5A1-863F60E448E3}" srcOrd="0" destOrd="0" parTransId="{6A39AF77-A7EB-4859-9873-0019AF5DEA9C}" sibTransId="{766CA916-8705-4931-BD17-8FA80ED8B0F4}"/>
    <dgm:cxn modelId="{C86AAA37-F63D-4F6E-80C6-BEA4E475CADF}" type="presOf" srcId="{5744B310-A5E8-4758-A3F1-43FA62AC7D47}" destId="{81AB159A-8DB1-4C0F-98FE-1C346CD9F40C}" srcOrd="0" destOrd="0" presId="urn:microsoft.com/office/officeart/2005/8/layout/orgChart1"/>
    <dgm:cxn modelId="{E842CB97-F4C3-45B8-8ECE-752E41CAA19B}" type="presOf" srcId="{7434B370-9883-4E34-B012-72BE3867C6B9}" destId="{64658DC4-2682-4CE7-B4BD-0368FBAF740C}" srcOrd="0" destOrd="0" presId="urn:microsoft.com/office/officeart/2005/8/layout/orgChart1"/>
    <dgm:cxn modelId="{4F9DBDD0-C7E2-4DDD-BD32-0C73B22B66B0}" type="presOf" srcId="{6729610D-179E-41E0-AFE1-FB04ADB558B0}" destId="{7811455D-B949-4F33-B0A2-3DD4A737107B}" srcOrd="0" destOrd="0" presId="urn:microsoft.com/office/officeart/2005/8/layout/orgChart1"/>
    <dgm:cxn modelId="{3ED30540-D575-4085-BA3D-2819E2BD498C}" type="presOf" srcId="{99370065-A8FE-411B-A7DD-2571B8A38564}" destId="{A1EFAFD7-8FD7-49A2-99A7-B4E6A6DE0B2B}" srcOrd="1" destOrd="0" presId="urn:microsoft.com/office/officeart/2005/8/layout/orgChart1"/>
    <dgm:cxn modelId="{EB59EAF7-E7E3-4B73-A37C-001B281365B1}" type="presOf" srcId="{74D4FA5F-8BEA-425E-B5A1-863F60E448E3}" destId="{239CF141-7286-47E6-AFB1-88987B48DAFE}" srcOrd="1" destOrd="0" presId="urn:microsoft.com/office/officeart/2005/8/layout/orgChart1"/>
    <dgm:cxn modelId="{5DC534B6-98A1-43BE-B957-D9494C55F40A}" type="presOf" srcId="{B8811EE8-38AC-4AC3-9341-55DAD1534D95}" destId="{B7EB98BD-CDCA-4159-9620-C6A4A064CA36}" srcOrd="0" destOrd="0" presId="urn:microsoft.com/office/officeart/2005/8/layout/orgChart1"/>
    <dgm:cxn modelId="{EA1335CF-EE1D-41BC-BF72-8A133CA977FA}" type="presOf" srcId="{0C1EB3E1-4039-477A-9175-2D19A931D6E7}" destId="{FBBB56C1-E6FB-43AB-8ED9-D63F7162B208}" srcOrd="0" destOrd="0" presId="urn:microsoft.com/office/officeart/2005/8/layout/orgChart1"/>
    <dgm:cxn modelId="{4E6B2298-2B20-46C5-8ABA-AA9550742E8A}" type="presOf" srcId="{6A39AF77-A7EB-4859-9873-0019AF5DEA9C}" destId="{21FA49CE-9E76-434D-923D-C533BDD035C2}" srcOrd="0" destOrd="0" presId="urn:microsoft.com/office/officeart/2005/8/layout/orgChart1"/>
    <dgm:cxn modelId="{B4568CCB-B4E5-46A5-AD17-EC839E09CEF9}" type="presOf" srcId="{0415D7FF-2296-4B4C-A6A1-BD25CA052ED7}" destId="{D81C5CFE-9E3F-4C2C-8830-DD024A1F2EF3}" srcOrd="1" destOrd="0" presId="urn:microsoft.com/office/officeart/2005/8/layout/orgChart1"/>
    <dgm:cxn modelId="{085AC1FC-7285-46C3-94AB-7ECD3310B2FD}" srcId="{5744B310-A5E8-4758-A3F1-43FA62AC7D47}" destId="{0C1EB3E1-4039-477A-9175-2D19A931D6E7}" srcOrd="2" destOrd="0" parTransId="{B8811EE8-38AC-4AC3-9341-55DAD1534D95}" sibTransId="{1DC1B4B1-D1BB-4CF5-8CDE-8B3677777ED6}"/>
    <dgm:cxn modelId="{4C763B76-5F6A-478B-9FF5-1D7E666457A0}" type="presOf" srcId="{FCDBFF98-5791-4D5D-BAAB-0D66E33E9590}" destId="{F0DEAE8C-B18A-4D82-AB58-6C8D7C464FC2}" srcOrd="0" destOrd="0" presId="urn:microsoft.com/office/officeart/2005/8/layout/orgChart1"/>
    <dgm:cxn modelId="{49553CA8-0D2B-4DEA-80BF-02B373F3C79B}" type="presOf" srcId="{8D8BF409-D1AF-4E27-98E9-12D35F21739D}" destId="{12DFE88A-2F3E-413F-BEA3-B5AEDBD032D2}" srcOrd="1" destOrd="0" presId="urn:microsoft.com/office/officeart/2005/8/layout/orgChart1"/>
    <dgm:cxn modelId="{2E97612F-8F35-4E9A-8021-DA86091CFFE8}" type="presOf" srcId="{87BF8D8A-A713-4222-9022-A00EF980F423}" destId="{7EC5A4C3-1A5F-46D2-840F-EAF2A0982794}" srcOrd="0" destOrd="0" presId="urn:microsoft.com/office/officeart/2005/8/layout/orgChart1"/>
    <dgm:cxn modelId="{FC1252AF-AC1B-4104-A48F-EB5A2D8C0856}" type="presParOf" srcId="{59221863-1459-4D4B-8E38-8BA2DEBEAF52}" destId="{9D08550D-26A2-499D-B95E-E345DF43A1B3}" srcOrd="0" destOrd="0" presId="urn:microsoft.com/office/officeart/2005/8/layout/orgChart1"/>
    <dgm:cxn modelId="{01B77449-4172-4805-B2F9-AF8D5D819E0F}" type="presParOf" srcId="{9D08550D-26A2-499D-B95E-E345DF43A1B3}" destId="{CFD96A11-48D2-4520-86A9-FFC6AE3E9A7C}" srcOrd="0" destOrd="0" presId="urn:microsoft.com/office/officeart/2005/8/layout/orgChart1"/>
    <dgm:cxn modelId="{6E16934F-0B0D-43DF-B90B-83F5BAE96847}" type="presParOf" srcId="{CFD96A11-48D2-4520-86A9-FFC6AE3E9A7C}" destId="{81AB159A-8DB1-4C0F-98FE-1C346CD9F40C}" srcOrd="0" destOrd="0" presId="urn:microsoft.com/office/officeart/2005/8/layout/orgChart1"/>
    <dgm:cxn modelId="{2D4B21E2-384E-4332-82E8-05D72A7223E2}" type="presParOf" srcId="{CFD96A11-48D2-4520-86A9-FFC6AE3E9A7C}" destId="{686421F1-B84C-4B26-A1F6-5A620C658978}" srcOrd="1" destOrd="0" presId="urn:microsoft.com/office/officeart/2005/8/layout/orgChart1"/>
    <dgm:cxn modelId="{04A3A83B-F05E-44FD-B6A8-6B51A2C08A3D}" type="presParOf" srcId="{9D08550D-26A2-499D-B95E-E345DF43A1B3}" destId="{17DE6FA4-776B-4F3E-9D48-DD6E44AC603B}" srcOrd="1" destOrd="0" presId="urn:microsoft.com/office/officeart/2005/8/layout/orgChart1"/>
    <dgm:cxn modelId="{5FA7A248-FAC9-48D9-993A-F38369B08860}" type="presParOf" srcId="{17DE6FA4-776B-4F3E-9D48-DD6E44AC603B}" destId="{21FA49CE-9E76-434D-923D-C533BDD035C2}" srcOrd="0" destOrd="0" presId="urn:microsoft.com/office/officeart/2005/8/layout/orgChart1"/>
    <dgm:cxn modelId="{12C52836-2B79-415D-B0BC-4CCF8F518E5B}" type="presParOf" srcId="{17DE6FA4-776B-4F3E-9D48-DD6E44AC603B}" destId="{AD8681FF-4E22-4C18-B569-6FFCE6B3C3B9}" srcOrd="1" destOrd="0" presId="urn:microsoft.com/office/officeart/2005/8/layout/orgChart1"/>
    <dgm:cxn modelId="{0951B74E-55F8-4D80-B33B-0B883E44305C}" type="presParOf" srcId="{AD8681FF-4E22-4C18-B569-6FFCE6B3C3B9}" destId="{2E9B07EF-A05A-44BE-9EAC-83815F7AC26F}" srcOrd="0" destOrd="0" presId="urn:microsoft.com/office/officeart/2005/8/layout/orgChart1"/>
    <dgm:cxn modelId="{43F351FB-D2D5-4219-8E3F-2F3CC7CDD2EB}" type="presParOf" srcId="{2E9B07EF-A05A-44BE-9EAC-83815F7AC26F}" destId="{7D3A455F-461D-4B04-BCD6-120C01A544F8}" srcOrd="0" destOrd="0" presId="urn:microsoft.com/office/officeart/2005/8/layout/orgChart1"/>
    <dgm:cxn modelId="{4FD6BCCB-B181-46F1-B6D5-DD8E8C865FD8}" type="presParOf" srcId="{2E9B07EF-A05A-44BE-9EAC-83815F7AC26F}" destId="{239CF141-7286-47E6-AFB1-88987B48DAFE}" srcOrd="1" destOrd="0" presId="urn:microsoft.com/office/officeart/2005/8/layout/orgChart1"/>
    <dgm:cxn modelId="{AD7B2919-FB5D-4FF2-BBD5-3D9544487B3F}" type="presParOf" srcId="{AD8681FF-4E22-4C18-B569-6FFCE6B3C3B9}" destId="{D347C224-FD68-4268-816C-A9FDF519CA8C}" srcOrd="1" destOrd="0" presId="urn:microsoft.com/office/officeart/2005/8/layout/orgChart1"/>
    <dgm:cxn modelId="{558E56CB-D86C-4DC5-99CE-AA2F46D42C50}" type="presParOf" srcId="{AD8681FF-4E22-4C18-B569-6FFCE6B3C3B9}" destId="{ADD68247-9DB8-4E50-92D4-462C72AE5C3C}" srcOrd="2" destOrd="0" presId="urn:microsoft.com/office/officeart/2005/8/layout/orgChart1"/>
    <dgm:cxn modelId="{B29D4666-0985-41CE-AC98-C28848CEBEE1}" type="presParOf" srcId="{17DE6FA4-776B-4F3E-9D48-DD6E44AC603B}" destId="{64658DC4-2682-4CE7-B4BD-0368FBAF740C}" srcOrd="2" destOrd="0" presId="urn:microsoft.com/office/officeart/2005/8/layout/orgChart1"/>
    <dgm:cxn modelId="{EC97BDC9-E2B2-448D-AF70-C3CA61B3D7D2}" type="presParOf" srcId="{17DE6FA4-776B-4F3E-9D48-DD6E44AC603B}" destId="{2DDFB49A-E5E4-478F-8CD9-B7CB7D9C4C69}" srcOrd="3" destOrd="0" presId="urn:microsoft.com/office/officeart/2005/8/layout/orgChart1"/>
    <dgm:cxn modelId="{D71D5C58-BF1D-457C-80A7-37F3C6D8A316}" type="presParOf" srcId="{2DDFB49A-E5E4-478F-8CD9-B7CB7D9C4C69}" destId="{19281532-FCB9-4F44-A40D-9757D827D23A}" srcOrd="0" destOrd="0" presId="urn:microsoft.com/office/officeart/2005/8/layout/orgChart1"/>
    <dgm:cxn modelId="{0949584A-52DD-4C33-8E45-0D2B38021D87}" type="presParOf" srcId="{19281532-FCB9-4F44-A40D-9757D827D23A}" destId="{79D5EC5D-7EBF-4899-BE0B-F024F9C0CF4D}" srcOrd="0" destOrd="0" presId="urn:microsoft.com/office/officeart/2005/8/layout/orgChart1"/>
    <dgm:cxn modelId="{B6E35CA9-3CDE-4DD5-9591-260ED2AB22BB}" type="presParOf" srcId="{19281532-FCB9-4F44-A40D-9757D827D23A}" destId="{A1EFAFD7-8FD7-49A2-99A7-B4E6A6DE0B2B}" srcOrd="1" destOrd="0" presId="urn:microsoft.com/office/officeart/2005/8/layout/orgChart1"/>
    <dgm:cxn modelId="{39A5207D-C2CC-4746-9D6F-6D056288FF4F}" type="presParOf" srcId="{2DDFB49A-E5E4-478F-8CD9-B7CB7D9C4C69}" destId="{9D8D5B74-7220-46CB-832E-8DEB3E40B83D}" srcOrd="1" destOrd="0" presId="urn:microsoft.com/office/officeart/2005/8/layout/orgChart1"/>
    <dgm:cxn modelId="{B739055E-E4EC-4FDB-B259-C53ACF4D3322}" type="presParOf" srcId="{2DDFB49A-E5E4-478F-8CD9-B7CB7D9C4C69}" destId="{4411FE39-AB52-4EAA-B40D-08249AE50DC8}" srcOrd="2" destOrd="0" presId="urn:microsoft.com/office/officeart/2005/8/layout/orgChart1"/>
    <dgm:cxn modelId="{9A596ACC-A0D2-4627-A66E-ADBC5F38AB06}" type="presParOf" srcId="{17DE6FA4-776B-4F3E-9D48-DD6E44AC603B}" destId="{B7EB98BD-CDCA-4159-9620-C6A4A064CA36}" srcOrd="4" destOrd="0" presId="urn:microsoft.com/office/officeart/2005/8/layout/orgChart1"/>
    <dgm:cxn modelId="{CD309C8C-6966-406A-803C-B83D227A810B}" type="presParOf" srcId="{17DE6FA4-776B-4F3E-9D48-DD6E44AC603B}" destId="{474E848D-4562-4EDD-95D9-4E4E1C467D47}" srcOrd="5" destOrd="0" presId="urn:microsoft.com/office/officeart/2005/8/layout/orgChart1"/>
    <dgm:cxn modelId="{4D5875C1-8E7F-4A1F-9395-71A9E97E1CF9}" type="presParOf" srcId="{474E848D-4562-4EDD-95D9-4E4E1C467D47}" destId="{E249EA78-80E9-4E07-B680-DC1F98542781}" srcOrd="0" destOrd="0" presId="urn:microsoft.com/office/officeart/2005/8/layout/orgChart1"/>
    <dgm:cxn modelId="{DFC68359-FEB7-44AA-BB04-3B0A04FA2C0D}" type="presParOf" srcId="{E249EA78-80E9-4E07-B680-DC1F98542781}" destId="{FBBB56C1-E6FB-43AB-8ED9-D63F7162B208}" srcOrd="0" destOrd="0" presId="urn:microsoft.com/office/officeart/2005/8/layout/orgChart1"/>
    <dgm:cxn modelId="{77249A16-3D63-4792-9828-412E4C8E0D7E}" type="presParOf" srcId="{E249EA78-80E9-4E07-B680-DC1F98542781}" destId="{562A0906-61E0-4558-B15B-FB8A753E1DC4}" srcOrd="1" destOrd="0" presId="urn:microsoft.com/office/officeart/2005/8/layout/orgChart1"/>
    <dgm:cxn modelId="{819EB59D-697D-4F72-BAE2-66456C340D6A}" type="presParOf" srcId="{474E848D-4562-4EDD-95D9-4E4E1C467D47}" destId="{6AE60288-8E3B-42C9-B581-9A6E31C98869}" srcOrd="1" destOrd="0" presId="urn:microsoft.com/office/officeart/2005/8/layout/orgChart1"/>
    <dgm:cxn modelId="{C5099990-3450-46C6-962B-C4349E018D36}" type="presParOf" srcId="{474E848D-4562-4EDD-95D9-4E4E1C467D47}" destId="{72305167-9779-418C-8254-0E65F2CD193E}" srcOrd="2" destOrd="0" presId="urn:microsoft.com/office/officeart/2005/8/layout/orgChart1"/>
    <dgm:cxn modelId="{D285D2A6-7493-4E30-8141-3A928C7D47A5}" type="presParOf" srcId="{17DE6FA4-776B-4F3E-9D48-DD6E44AC603B}" destId="{1A21EB6E-E057-40A4-9364-AF0E7698F047}" srcOrd="6" destOrd="0" presId="urn:microsoft.com/office/officeart/2005/8/layout/orgChart1"/>
    <dgm:cxn modelId="{C9ACAE5C-E0FB-4DF6-8E22-17F5A68B1E0C}" type="presParOf" srcId="{17DE6FA4-776B-4F3E-9D48-DD6E44AC603B}" destId="{15AC62FA-B5C3-4AF5-B2B3-F6D230AEB700}" srcOrd="7" destOrd="0" presId="urn:microsoft.com/office/officeart/2005/8/layout/orgChart1"/>
    <dgm:cxn modelId="{46BD0B35-95A7-4FB1-8B58-EFF520227558}" type="presParOf" srcId="{15AC62FA-B5C3-4AF5-B2B3-F6D230AEB700}" destId="{99DCACE5-C2F5-4D24-87DA-1BDA2B46D524}" srcOrd="0" destOrd="0" presId="urn:microsoft.com/office/officeart/2005/8/layout/orgChart1"/>
    <dgm:cxn modelId="{BA5DC9F3-293D-4F1B-A98E-269FA65E5E89}" type="presParOf" srcId="{99DCACE5-C2F5-4D24-87DA-1BDA2B46D524}" destId="{292E68B2-B01B-429D-9A63-9474DF6EFA3B}" srcOrd="0" destOrd="0" presId="urn:microsoft.com/office/officeart/2005/8/layout/orgChart1"/>
    <dgm:cxn modelId="{BB45D476-4F83-4B5E-BE1C-C56EB1446871}" type="presParOf" srcId="{99DCACE5-C2F5-4D24-87DA-1BDA2B46D524}" destId="{D81C5CFE-9E3F-4C2C-8830-DD024A1F2EF3}" srcOrd="1" destOrd="0" presId="urn:microsoft.com/office/officeart/2005/8/layout/orgChart1"/>
    <dgm:cxn modelId="{007DD2D9-32A3-4713-99B5-6190943BB57F}" type="presParOf" srcId="{15AC62FA-B5C3-4AF5-B2B3-F6D230AEB700}" destId="{67002DDE-7D5F-45BF-AA71-FBB0FD5715DC}" srcOrd="1" destOrd="0" presId="urn:microsoft.com/office/officeart/2005/8/layout/orgChart1"/>
    <dgm:cxn modelId="{A177C1D1-48CD-473C-9946-16003C249403}" type="presParOf" srcId="{15AC62FA-B5C3-4AF5-B2B3-F6D230AEB700}" destId="{9C3F3F03-E912-477F-9EEC-E1A0E43C0A23}" srcOrd="2" destOrd="0" presId="urn:microsoft.com/office/officeart/2005/8/layout/orgChart1"/>
    <dgm:cxn modelId="{BB04D39E-5A92-456B-97F8-0CB257DCA38B}" type="presParOf" srcId="{17DE6FA4-776B-4F3E-9D48-DD6E44AC603B}" destId="{7EC5A4C3-1A5F-46D2-840F-EAF2A0982794}" srcOrd="8" destOrd="0" presId="urn:microsoft.com/office/officeart/2005/8/layout/orgChart1"/>
    <dgm:cxn modelId="{AA7DF6B4-794C-4431-88DF-070296471C90}" type="presParOf" srcId="{17DE6FA4-776B-4F3E-9D48-DD6E44AC603B}" destId="{CD1E5778-DC87-4966-9896-9A867D291E45}" srcOrd="9" destOrd="0" presId="urn:microsoft.com/office/officeart/2005/8/layout/orgChart1"/>
    <dgm:cxn modelId="{106E75D0-0717-45F7-AFC5-78F8D816AA50}" type="presParOf" srcId="{CD1E5778-DC87-4966-9896-9A867D291E45}" destId="{210DDF3E-F85D-4E6B-BD0B-6D41D08F9DA0}" srcOrd="0" destOrd="0" presId="urn:microsoft.com/office/officeart/2005/8/layout/orgChart1"/>
    <dgm:cxn modelId="{9AFD4B1A-C89C-4F93-AB77-110683E93335}" type="presParOf" srcId="{210DDF3E-F85D-4E6B-BD0B-6D41D08F9DA0}" destId="{7811455D-B949-4F33-B0A2-3DD4A737107B}" srcOrd="0" destOrd="0" presId="urn:microsoft.com/office/officeart/2005/8/layout/orgChart1"/>
    <dgm:cxn modelId="{22CF6E81-D7C3-4D68-B1A2-19E190CB1786}" type="presParOf" srcId="{210DDF3E-F85D-4E6B-BD0B-6D41D08F9DA0}" destId="{73D8EB3C-E69A-4E09-AB87-F8565C2F82F4}" srcOrd="1" destOrd="0" presId="urn:microsoft.com/office/officeart/2005/8/layout/orgChart1"/>
    <dgm:cxn modelId="{2496F7B4-274E-4EB6-8CB2-24232DE449E6}" type="presParOf" srcId="{CD1E5778-DC87-4966-9896-9A867D291E45}" destId="{3D459986-463D-4803-9672-417970327A69}" srcOrd="1" destOrd="0" presId="urn:microsoft.com/office/officeart/2005/8/layout/orgChart1"/>
    <dgm:cxn modelId="{31A9F2BF-F98B-4369-A5D3-6AB3ABE43438}" type="presParOf" srcId="{CD1E5778-DC87-4966-9896-9A867D291E45}" destId="{44FC8095-7D91-4C5A-BF68-5E36AD5452EE}" srcOrd="2" destOrd="0" presId="urn:microsoft.com/office/officeart/2005/8/layout/orgChart1"/>
    <dgm:cxn modelId="{A55C128F-E641-4569-8880-EF34FD98297D}" type="presParOf" srcId="{17DE6FA4-776B-4F3E-9D48-DD6E44AC603B}" destId="{F0DEAE8C-B18A-4D82-AB58-6C8D7C464FC2}" srcOrd="10" destOrd="0" presId="urn:microsoft.com/office/officeart/2005/8/layout/orgChart1"/>
    <dgm:cxn modelId="{4717E299-25C1-4FB3-AFD0-23C5F87B1770}" type="presParOf" srcId="{17DE6FA4-776B-4F3E-9D48-DD6E44AC603B}" destId="{6AAF8ADE-FDD5-451C-86AA-25FBF0212D59}" srcOrd="11" destOrd="0" presId="urn:microsoft.com/office/officeart/2005/8/layout/orgChart1"/>
    <dgm:cxn modelId="{D9F6D649-F613-4431-82E8-23D6A6703E15}" type="presParOf" srcId="{6AAF8ADE-FDD5-451C-86AA-25FBF0212D59}" destId="{2C24282C-6CD3-4DA2-96E0-55F050B55884}" srcOrd="0" destOrd="0" presId="urn:microsoft.com/office/officeart/2005/8/layout/orgChart1"/>
    <dgm:cxn modelId="{11634C75-587F-4645-8F75-1CD3F5E7010A}" type="presParOf" srcId="{2C24282C-6CD3-4DA2-96E0-55F050B55884}" destId="{3769FDE7-9E5E-4A46-A396-91DEEE3AFF8E}" srcOrd="0" destOrd="0" presId="urn:microsoft.com/office/officeart/2005/8/layout/orgChart1"/>
    <dgm:cxn modelId="{7397CF3E-12D7-40C4-A70B-98415D42EE6B}" type="presParOf" srcId="{2C24282C-6CD3-4DA2-96E0-55F050B55884}" destId="{12DFE88A-2F3E-413F-BEA3-B5AEDBD032D2}" srcOrd="1" destOrd="0" presId="urn:microsoft.com/office/officeart/2005/8/layout/orgChart1"/>
    <dgm:cxn modelId="{C480F254-D509-4D5A-B3CF-B52DECD33006}" type="presParOf" srcId="{6AAF8ADE-FDD5-451C-86AA-25FBF0212D59}" destId="{6853F5D9-DB36-4FA1-A715-1D730239D5EF}" srcOrd="1" destOrd="0" presId="urn:microsoft.com/office/officeart/2005/8/layout/orgChart1"/>
    <dgm:cxn modelId="{870BE6D2-7973-415E-BBC8-66F25BD7AC88}" type="presParOf" srcId="{6AAF8ADE-FDD5-451C-86AA-25FBF0212D59}" destId="{56C93A86-049A-42F2-A846-4474F150FFBF}" srcOrd="2" destOrd="0" presId="urn:microsoft.com/office/officeart/2005/8/layout/orgChart1"/>
    <dgm:cxn modelId="{34B6B038-CBC0-4CBD-AEDE-0A4470140DEA}" type="presParOf" srcId="{9D08550D-26A2-499D-B95E-E345DF43A1B3}" destId="{9C3D097A-8A73-428A-9D10-A5C62466731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536BA-C104-44A1-8F95-FB7ACE59835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24C92BC-0C5E-4DD1-B26D-3857CEA8FF5A}">
      <dgm:prSet phldrT="[Text]"/>
      <dgm:spPr/>
      <dgm:t>
        <a:bodyPr/>
        <a:lstStyle/>
        <a:p>
          <a:r>
            <a:rPr lang="en-US" i="1" dirty="0" smtClean="0"/>
            <a:t>Moderator</a:t>
          </a:r>
          <a:r>
            <a:rPr lang="en-US" dirty="0" smtClean="0"/>
            <a:t> - Sharon Walsh, DaSy</a:t>
          </a:r>
          <a:endParaRPr lang="en-US" dirty="0"/>
        </a:p>
      </dgm:t>
    </dgm:pt>
    <dgm:pt modelId="{C297E730-B045-423F-961D-E7A8D252A3B1}" type="parTrans" cxnId="{6060E937-4AAD-40EE-A8EE-81CD5A7B6183}">
      <dgm:prSet/>
      <dgm:spPr/>
      <dgm:t>
        <a:bodyPr/>
        <a:lstStyle/>
        <a:p>
          <a:endParaRPr lang="en-US"/>
        </a:p>
      </dgm:t>
    </dgm:pt>
    <dgm:pt modelId="{5B36C007-F390-441E-9104-8AB8AF69A82D}" type="sibTrans" cxnId="{6060E937-4AAD-40EE-A8EE-81CD5A7B6183}">
      <dgm:prSet/>
      <dgm:spPr/>
      <dgm:t>
        <a:bodyPr/>
        <a:lstStyle/>
        <a:p>
          <a:endParaRPr lang="en-US"/>
        </a:p>
      </dgm:t>
    </dgm:pt>
    <dgm:pt modelId="{91057C70-21FE-4CEE-BCF7-B7444BD6E990}">
      <dgm:prSet/>
      <dgm:spPr/>
      <dgm:t>
        <a:bodyPr/>
        <a:lstStyle/>
        <a:p>
          <a:r>
            <a:rPr lang="en-US" dirty="0" smtClean="0"/>
            <a:t>Baron Rodriguez, PTAC</a:t>
          </a:r>
        </a:p>
      </dgm:t>
    </dgm:pt>
    <dgm:pt modelId="{400063AA-75C7-4F64-A1B0-37B27331A1E7}" type="parTrans" cxnId="{06A76351-70DD-405F-8332-7CE9AE3713FD}">
      <dgm:prSet/>
      <dgm:spPr/>
      <dgm:t>
        <a:bodyPr/>
        <a:lstStyle/>
        <a:p>
          <a:endParaRPr lang="en-US"/>
        </a:p>
      </dgm:t>
    </dgm:pt>
    <dgm:pt modelId="{6248AAA4-60AA-4F9D-AC67-6A7BC4F10A73}" type="sibTrans" cxnId="{06A76351-70DD-405F-8332-7CE9AE3713FD}">
      <dgm:prSet/>
      <dgm:spPr/>
      <dgm:t>
        <a:bodyPr/>
        <a:lstStyle/>
        <a:p>
          <a:endParaRPr lang="en-US"/>
        </a:p>
      </dgm:t>
    </dgm:pt>
    <dgm:pt modelId="{C74D1631-0F85-4C63-805E-2D8960701E0E}">
      <dgm:prSet/>
      <dgm:spPr/>
      <dgm:t>
        <a:bodyPr/>
        <a:lstStyle/>
        <a:p>
          <a:r>
            <a:rPr lang="en-US" dirty="0" smtClean="0"/>
            <a:t>Jennifer </a:t>
          </a:r>
          <a:r>
            <a:rPr lang="en-US" dirty="0" err="1" smtClean="0"/>
            <a:t>Tschantz</a:t>
          </a:r>
          <a:r>
            <a:rPr lang="en-US" dirty="0" smtClean="0"/>
            <a:t>, DaSy</a:t>
          </a:r>
        </a:p>
      </dgm:t>
    </dgm:pt>
    <dgm:pt modelId="{BF7C35DC-9526-4934-AB3B-89B488FEBDE8}" type="parTrans" cxnId="{3930D30A-A31A-4AE0-B6A2-5593250BD7E8}">
      <dgm:prSet/>
      <dgm:spPr/>
      <dgm:t>
        <a:bodyPr/>
        <a:lstStyle/>
        <a:p>
          <a:endParaRPr lang="en-US"/>
        </a:p>
      </dgm:t>
    </dgm:pt>
    <dgm:pt modelId="{060B90BC-EABB-4D30-90B7-14D0366A6EFD}" type="sibTrans" cxnId="{3930D30A-A31A-4AE0-B6A2-5593250BD7E8}">
      <dgm:prSet/>
      <dgm:spPr/>
      <dgm:t>
        <a:bodyPr/>
        <a:lstStyle/>
        <a:p>
          <a:endParaRPr lang="en-US"/>
        </a:p>
      </dgm:t>
    </dgm:pt>
    <dgm:pt modelId="{253A1667-80F0-40C0-A350-F33EF2AD5137}">
      <dgm:prSet/>
      <dgm:spPr/>
      <dgm:t>
        <a:bodyPr/>
        <a:lstStyle/>
        <a:p>
          <a:r>
            <a:rPr lang="en-US" dirty="0" smtClean="0"/>
            <a:t>Evelyn Shaw, ECTA</a:t>
          </a:r>
        </a:p>
      </dgm:t>
    </dgm:pt>
    <dgm:pt modelId="{E7EB04DC-E2D0-49FF-8AA2-5B3A5144BF61}" type="parTrans" cxnId="{0767746F-8299-4994-B2C5-7D308F998DC6}">
      <dgm:prSet/>
      <dgm:spPr/>
      <dgm:t>
        <a:bodyPr/>
        <a:lstStyle/>
        <a:p>
          <a:endParaRPr lang="en-US"/>
        </a:p>
      </dgm:t>
    </dgm:pt>
    <dgm:pt modelId="{10C05559-0C8F-4CA7-973D-1246CF02A023}" type="sibTrans" cxnId="{0767746F-8299-4994-B2C5-7D308F998DC6}">
      <dgm:prSet/>
      <dgm:spPr/>
      <dgm:t>
        <a:bodyPr/>
        <a:lstStyle/>
        <a:p>
          <a:endParaRPr lang="en-US"/>
        </a:p>
      </dgm:t>
    </dgm:pt>
    <dgm:pt modelId="{2F3ABA97-6878-456B-A14D-B73F39F875C3}" type="pres">
      <dgm:prSet presAssocID="{648536BA-C104-44A1-8F95-FB7ACE59835E}" presName="diagram" presStyleCnt="0">
        <dgm:presLayoutVars>
          <dgm:dir/>
          <dgm:resizeHandles val="exact"/>
        </dgm:presLayoutVars>
      </dgm:prSet>
      <dgm:spPr/>
      <dgm:t>
        <a:bodyPr/>
        <a:lstStyle/>
        <a:p>
          <a:endParaRPr lang="en-US"/>
        </a:p>
      </dgm:t>
    </dgm:pt>
    <dgm:pt modelId="{7199152C-C85A-4C3C-83DF-658AA09ADFAA}" type="pres">
      <dgm:prSet presAssocID="{824C92BC-0C5E-4DD1-B26D-3857CEA8FF5A}" presName="node" presStyleLbl="node1" presStyleIdx="0" presStyleCnt="4">
        <dgm:presLayoutVars>
          <dgm:bulletEnabled val="1"/>
        </dgm:presLayoutVars>
      </dgm:prSet>
      <dgm:spPr/>
      <dgm:t>
        <a:bodyPr/>
        <a:lstStyle/>
        <a:p>
          <a:endParaRPr lang="en-US"/>
        </a:p>
      </dgm:t>
    </dgm:pt>
    <dgm:pt modelId="{D10B0EC4-A5D2-487C-8271-97E3147FBEB9}" type="pres">
      <dgm:prSet presAssocID="{5B36C007-F390-441E-9104-8AB8AF69A82D}" presName="sibTrans" presStyleCnt="0"/>
      <dgm:spPr/>
    </dgm:pt>
    <dgm:pt modelId="{BE727F93-C752-498A-AE96-9BDC7E9D4A8C}" type="pres">
      <dgm:prSet presAssocID="{91057C70-21FE-4CEE-BCF7-B7444BD6E990}" presName="node" presStyleLbl="node1" presStyleIdx="1" presStyleCnt="4">
        <dgm:presLayoutVars>
          <dgm:bulletEnabled val="1"/>
        </dgm:presLayoutVars>
      </dgm:prSet>
      <dgm:spPr/>
      <dgm:t>
        <a:bodyPr/>
        <a:lstStyle/>
        <a:p>
          <a:endParaRPr lang="en-US"/>
        </a:p>
      </dgm:t>
    </dgm:pt>
    <dgm:pt modelId="{1EF72106-9BD1-48E2-B69B-BADF1C87064E}" type="pres">
      <dgm:prSet presAssocID="{6248AAA4-60AA-4F9D-AC67-6A7BC4F10A73}" presName="sibTrans" presStyleCnt="0"/>
      <dgm:spPr/>
    </dgm:pt>
    <dgm:pt modelId="{0DA2BB1C-B87E-40A8-A226-33B084BC0863}" type="pres">
      <dgm:prSet presAssocID="{C74D1631-0F85-4C63-805E-2D8960701E0E}" presName="node" presStyleLbl="node1" presStyleIdx="2" presStyleCnt="4">
        <dgm:presLayoutVars>
          <dgm:bulletEnabled val="1"/>
        </dgm:presLayoutVars>
      </dgm:prSet>
      <dgm:spPr/>
      <dgm:t>
        <a:bodyPr/>
        <a:lstStyle/>
        <a:p>
          <a:endParaRPr lang="en-US"/>
        </a:p>
      </dgm:t>
    </dgm:pt>
    <dgm:pt modelId="{E73BE501-C501-4B1A-860D-9AA143B1F613}" type="pres">
      <dgm:prSet presAssocID="{060B90BC-EABB-4D30-90B7-14D0366A6EFD}" presName="sibTrans" presStyleCnt="0"/>
      <dgm:spPr/>
    </dgm:pt>
    <dgm:pt modelId="{4C1201B2-DA50-4B2D-B476-A484E22A171F}" type="pres">
      <dgm:prSet presAssocID="{253A1667-80F0-40C0-A350-F33EF2AD5137}" presName="node" presStyleLbl="node1" presStyleIdx="3" presStyleCnt="4">
        <dgm:presLayoutVars>
          <dgm:bulletEnabled val="1"/>
        </dgm:presLayoutVars>
      </dgm:prSet>
      <dgm:spPr/>
      <dgm:t>
        <a:bodyPr/>
        <a:lstStyle/>
        <a:p>
          <a:endParaRPr lang="en-US"/>
        </a:p>
      </dgm:t>
    </dgm:pt>
  </dgm:ptLst>
  <dgm:cxnLst>
    <dgm:cxn modelId="{C667C948-25B8-4BF6-9551-50B3D55D4371}" type="presOf" srcId="{824C92BC-0C5E-4DD1-B26D-3857CEA8FF5A}" destId="{7199152C-C85A-4C3C-83DF-658AA09ADFAA}" srcOrd="0" destOrd="0" presId="urn:microsoft.com/office/officeart/2005/8/layout/default"/>
    <dgm:cxn modelId="{7FD0E968-81A1-4DCA-ADFB-C092B2C0B951}" type="presOf" srcId="{648536BA-C104-44A1-8F95-FB7ACE59835E}" destId="{2F3ABA97-6878-456B-A14D-B73F39F875C3}" srcOrd="0" destOrd="0" presId="urn:microsoft.com/office/officeart/2005/8/layout/default"/>
    <dgm:cxn modelId="{0767746F-8299-4994-B2C5-7D308F998DC6}" srcId="{648536BA-C104-44A1-8F95-FB7ACE59835E}" destId="{253A1667-80F0-40C0-A350-F33EF2AD5137}" srcOrd="3" destOrd="0" parTransId="{E7EB04DC-E2D0-49FF-8AA2-5B3A5144BF61}" sibTransId="{10C05559-0C8F-4CA7-973D-1246CF02A023}"/>
    <dgm:cxn modelId="{672FE6DE-7DD8-4897-81A3-E2216AAFCA01}" type="presOf" srcId="{C74D1631-0F85-4C63-805E-2D8960701E0E}" destId="{0DA2BB1C-B87E-40A8-A226-33B084BC0863}" srcOrd="0" destOrd="0" presId="urn:microsoft.com/office/officeart/2005/8/layout/default"/>
    <dgm:cxn modelId="{68A2826B-2325-45D3-955D-93A17E4ED178}" type="presOf" srcId="{253A1667-80F0-40C0-A350-F33EF2AD5137}" destId="{4C1201B2-DA50-4B2D-B476-A484E22A171F}" srcOrd="0" destOrd="0" presId="urn:microsoft.com/office/officeart/2005/8/layout/default"/>
    <dgm:cxn modelId="{3930D30A-A31A-4AE0-B6A2-5593250BD7E8}" srcId="{648536BA-C104-44A1-8F95-FB7ACE59835E}" destId="{C74D1631-0F85-4C63-805E-2D8960701E0E}" srcOrd="2" destOrd="0" parTransId="{BF7C35DC-9526-4934-AB3B-89B488FEBDE8}" sibTransId="{060B90BC-EABB-4D30-90B7-14D0366A6EFD}"/>
    <dgm:cxn modelId="{6060E937-4AAD-40EE-A8EE-81CD5A7B6183}" srcId="{648536BA-C104-44A1-8F95-FB7ACE59835E}" destId="{824C92BC-0C5E-4DD1-B26D-3857CEA8FF5A}" srcOrd="0" destOrd="0" parTransId="{C297E730-B045-423F-961D-E7A8D252A3B1}" sibTransId="{5B36C007-F390-441E-9104-8AB8AF69A82D}"/>
    <dgm:cxn modelId="{8ED795B1-76A0-454E-BB57-F4EBEB9213AA}" type="presOf" srcId="{91057C70-21FE-4CEE-BCF7-B7444BD6E990}" destId="{BE727F93-C752-498A-AE96-9BDC7E9D4A8C}" srcOrd="0" destOrd="0" presId="urn:microsoft.com/office/officeart/2005/8/layout/default"/>
    <dgm:cxn modelId="{06A76351-70DD-405F-8332-7CE9AE3713FD}" srcId="{648536BA-C104-44A1-8F95-FB7ACE59835E}" destId="{91057C70-21FE-4CEE-BCF7-B7444BD6E990}" srcOrd="1" destOrd="0" parTransId="{400063AA-75C7-4F64-A1B0-37B27331A1E7}" sibTransId="{6248AAA4-60AA-4F9D-AC67-6A7BC4F10A73}"/>
    <dgm:cxn modelId="{55E96558-51AB-4821-9BDC-F323990BD480}" type="presParOf" srcId="{2F3ABA97-6878-456B-A14D-B73F39F875C3}" destId="{7199152C-C85A-4C3C-83DF-658AA09ADFAA}" srcOrd="0" destOrd="0" presId="urn:microsoft.com/office/officeart/2005/8/layout/default"/>
    <dgm:cxn modelId="{92CBF520-A91C-43D5-8342-DB4B3A22D7CD}" type="presParOf" srcId="{2F3ABA97-6878-456B-A14D-B73F39F875C3}" destId="{D10B0EC4-A5D2-487C-8271-97E3147FBEB9}" srcOrd="1" destOrd="0" presId="urn:microsoft.com/office/officeart/2005/8/layout/default"/>
    <dgm:cxn modelId="{639372F0-F3AE-44B7-AF68-1C3C91610DA7}" type="presParOf" srcId="{2F3ABA97-6878-456B-A14D-B73F39F875C3}" destId="{BE727F93-C752-498A-AE96-9BDC7E9D4A8C}" srcOrd="2" destOrd="0" presId="urn:microsoft.com/office/officeart/2005/8/layout/default"/>
    <dgm:cxn modelId="{9EB39789-4EB0-499F-89EF-3052AABF084E}" type="presParOf" srcId="{2F3ABA97-6878-456B-A14D-B73F39F875C3}" destId="{1EF72106-9BD1-48E2-B69B-BADF1C87064E}" srcOrd="3" destOrd="0" presId="urn:microsoft.com/office/officeart/2005/8/layout/default"/>
    <dgm:cxn modelId="{8BBFC374-E7A2-477B-A492-752674BADA23}" type="presParOf" srcId="{2F3ABA97-6878-456B-A14D-B73F39F875C3}" destId="{0DA2BB1C-B87E-40A8-A226-33B084BC0863}" srcOrd="4" destOrd="0" presId="urn:microsoft.com/office/officeart/2005/8/layout/default"/>
    <dgm:cxn modelId="{9120A4C3-579B-4842-8032-8C0F98F302CB}" type="presParOf" srcId="{2F3ABA97-6878-456B-A14D-B73F39F875C3}" destId="{E73BE501-C501-4B1A-860D-9AA143B1F613}" srcOrd="5" destOrd="0" presId="urn:microsoft.com/office/officeart/2005/8/layout/default"/>
    <dgm:cxn modelId="{B8589930-0184-40B9-B34F-DB53B815D325}" type="presParOf" srcId="{2F3ABA97-6878-456B-A14D-B73F39F875C3}" destId="{4C1201B2-DA50-4B2D-B476-A484E22A171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1426A46-2EB0-40F7-9DBF-7B18B7C063F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F9B73341-FFD4-4851-AC6C-9E312B321B2A}">
      <dgm:prSet phldrT="[Text]"/>
      <dgm:spPr/>
      <dgm:t>
        <a:bodyPr/>
        <a:lstStyle/>
        <a:p>
          <a:r>
            <a:rPr lang="en-US" dirty="0" smtClean="0"/>
            <a:t>TA</a:t>
          </a:r>
          <a:endParaRPr lang="en-US" dirty="0"/>
        </a:p>
      </dgm:t>
    </dgm:pt>
    <dgm:pt modelId="{5B575BFE-B7A4-4EEA-A8BA-C69F23DA03EB}" type="parTrans" cxnId="{BE24CCBF-E710-4BBC-A98D-D75469C4C090}">
      <dgm:prSet/>
      <dgm:spPr/>
      <dgm:t>
        <a:bodyPr/>
        <a:lstStyle/>
        <a:p>
          <a:endParaRPr lang="en-US"/>
        </a:p>
      </dgm:t>
    </dgm:pt>
    <dgm:pt modelId="{3F78C90C-D6A8-43CA-A829-4E104E1FC2AC}" type="sibTrans" cxnId="{BE24CCBF-E710-4BBC-A98D-D75469C4C090}">
      <dgm:prSet/>
      <dgm:spPr/>
      <dgm:t>
        <a:bodyPr/>
        <a:lstStyle/>
        <a:p>
          <a:endParaRPr lang="en-US"/>
        </a:p>
      </dgm:t>
    </dgm:pt>
    <dgm:pt modelId="{E3B8931B-20EB-4CB8-88F6-D510339AC06C}">
      <dgm:prSet phldrT="[Text]" custT="1"/>
      <dgm:spPr/>
      <dgm:t>
        <a:bodyPr/>
        <a:lstStyle/>
        <a:p>
          <a:r>
            <a:rPr lang="en-US" sz="1600" smtClean="0"/>
            <a:t>Governance</a:t>
          </a:r>
          <a:endParaRPr lang="en-US" sz="1600" dirty="0"/>
        </a:p>
      </dgm:t>
    </dgm:pt>
    <dgm:pt modelId="{07FBCE07-08F4-46B6-BF05-9F85911F5EDA}" type="parTrans" cxnId="{5257699D-88AE-4828-BB64-9EF94ED33533}">
      <dgm:prSet/>
      <dgm:spPr/>
      <dgm:t>
        <a:bodyPr/>
        <a:lstStyle/>
        <a:p>
          <a:endParaRPr lang="en-US"/>
        </a:p>
      </dgm:t>
    </dgm:pt>
    <dgm:pt modelId="{4B73E214-69D5-4910-91B8-71A15D0B1E54}" type="sibTrans" cxnId="{5257699D-88AE-4828-BB64-9EF94ED33533}">
      <dgm:prSet/>
      <dgm:spPr/>
      <dgm:t>
        <a:bodyPr/>
        <a:lstStyle/>
        <a:p>
          <a:endParaRPr lang="en-US"/>
        </a:p>
      </dgm:t>
    </dgm:pt>
    <dgm:pt modelId="{55A0FDB2-6F01-4C79-BC67-DE54FE9AEFD3}">
      <dgm:prSet phldrT="[Text]" custT="1"/>
      <dgm:spPr/>
      <dgm:t>
        <a:bodyPr/>
        <a:lstStyle/>
        <a:p>
          <a:r>
            <a:rPr lang="en-US" sz="1600" dirty="0" smtClean="0"/>
            <a:t>Monitoring and Accountability (including Procedural Safeguards)</a:t>
          </a:r>
          <a:endParaRPr lang="en-US" sz="1600" dirty="0"/>
        </a:p>
      </dgm:t>
    </dgm:pt>
    <dgm:pt modelId="{3ADC92C4-8324-461E-94AA-979839B86602}" type="parTrans" cxnId="{3658CB8E-4997-4AB0-A8E9-FA6ED28B937E}">
      <dgm:prSet/>
      <dgm:spPr/>
      <dgm:t>
        <a:bodyPr/>
        <a:lstStyle/>
        <a:p>
          <a:endParaRPr lang="en-US"/>
        </a:p>
      </dgm:t>
    </dgm:pt>
    <dgm:pt modelId="{456B3742-7462-4091-B3C7-E71D5063B6A6}" type="sibTrans" cxnId="{3658CB8E-4997-4AB0-A8E9-FA6ED28B937E}">
      <dgm:prSet/>
      <dgm:spPr/>
      <dgm:t>
        <a:bodyPr/>
        <a:lstStyle/>
        <a:p>
          <a:endParaRPr lang="en-US"/>
        </a:p>
      </dgm:t>
    </dgm:pt>
    <dgm:pt modelId="{3BFF477F-C3E5-4386-8615-07BFED5A65AD}">
      <dgm:prSet phldrT="[Text]" custT="1"/>
      <dgm:spPr/>
      <dgm:t>
        <a:bodyPr/>
        <a:lstStyle/>
        <a:p>
          <a:r>
            <a:rPr lang="en-US" sz="1600" smtClean="0"/>
            <a:t>IFSP Process, Service Coordination, Natural Environments</a:t>
          </a:r>
          <a:endParaRPr lang="en-US" sz="1600" dirty="0"/>
        </a:p>
      </dgm:t>
    </dgm:pt>
    <dgm:pt modelId="{266072EC-D496-4F5A-A081-0EA2E40AE976}" type="parTrans" cxnId="{4EAD176A-9EC3-41FA-A491-15BB6DF95E66}">
      <dgm:prSet/>
      <dgm:spPr/>
      <dgm:t>
        <a:bodyPr/>
        <a:lstStyle/>
        <a:p>
          <a:endParaRPr lang="en-US"/>
        </a:p>
      </dgm:t>
    </dgm:pt>
    <dgm:pt modelId="{37BCFE44-DC89-42D2-A169-E4830FAC9EDE}" type="sibTrans" cxnId="{4EAD176A-9EC3-41FA-A491-15BB6DF95E66}">
      <dgm:prSet/>
      <dgm:spPr/>
      <dgm:t>
        <a:bodyPr/>
        <a:lstStyle/>
        <a:p>
          <a:endParaRPr lang="en-US"/>
        </a:p>
      </dgm:t>
    </dgm:pt>
    <dgm:pt modelId="{438A581A-BADF-43EF-894B-ABB388ADC973}">
      <dgm:prSet phldrT="[Text]"/>
      <dgm:spPr/>
      <dgm:t>
        <a:bodyPr/>
        <a:lstStyle/>
        <a:p>
          <a:r>
            <a:rPr lang="en-US" dirty="0" smtClean="0"/>
            <a:t>TA</a:t>
          </a:r>
          <a:endParaRPr lang="en-US" dirty="0"/>
        </a:p>
      </dgm:t>
    </dgm:pt>
    <dgm:pt modelId="{7F72606B-7C1F-412B-8527-2BED12758953}" type="parTrans" cxnId="{86FE506E-C6F7-493A-8FBC-5D7B19C456F5}">
      <dgm:prSet/>
      <dgm:spPr/>
      <dgm:t>
        <a:bodyPr/>
        <a:lstStyle/>
        <a:p>
          <a:endParaRPr lang="en-US"/>
        </a:p>
      </dgm:t>
    </dgm:pt>
    <dgm:pt modelId="{9B69A9DF-33A5-44E3-A5B9-28F578C24D8A}" type="sibTrans" cxnId="{86FE506E-C6F7-493A-8FBC-5D7B19C456F5}">
      <dgm:prSet/>
      <dgm:spPr/>
      <dgm:t>
        <a:bodyPr/>
        <a:lstStyle/>
        <a:p>
          <a:endParaRPr lang="en-US"/>
        </a:p>
      </dgm:t>
    </dgm:pt>
    <dgm:pt modelId="{02F628C9-D9D8-45D3-B3F8-A9C09DF55452}">
      <dgm:prSet phldrT="[Text]" custT="1"/>
      <dgm:spPr/>
      <dgm:t>
        <a:bodyPr/>
        <a:lstStyle/>
        <a:p>
          <a:r>
            <a:rPr lang="en-US" sz="1600" smtClean="0"/>
            <a:t>Transition Practices</a:t>
          </a:r>
          <a:endParaRPr lang="en-US" sz="1600" dirty="0"/>
        </a:p>
      </dgm:t>
    </dgm:pt>
    <dgm:pt modelId="{9F6B5877-B9CF-42C1-B69D-9AB96FDB1081}" type="parTrans" cxnId="{13B38E49-BD64-4400-B52A-36FD60969F54}">
      <dgm:prSet/>
      <dgm:spPr/>
      <dgm:t>
        <a:bodyPr/>
        <a:lstStyle/>
        <a:p>
          <a:endParaRPr lang="en-US"/>
        </a:p>
      </dgm:t>
    </dgm:pt>
    <dgm:pt modelId="{7AC74A44-29CB-4664-9123-E6DBDE3A9F3B}" type="sibTrans" cxnId="{13B38E49-BD64-4400-B52A-36FD60969F54}">
      <dgm:prSet/>
      <dgm:spPr/>
      <dgm:t>
        <a:bodyPr/>
        <a:lstStyle/>
        <a:p>
          <a:endParaRPr lang="en-US"/>
        </a:p>
      </dgm:t>
    </dgm:pt>
    <dgm:pt modelId="{15613BC0-C74D-4E9D-8CDA-253B4874F415}">
      <dgm:prSet custT="1"/>
      <dgm:spPr/>
      <dgm:t>
        <a:bodyPr/>
        <a:lstStyle/>
        <a:p>
          <a:r>
            <a:rPr lang="en-US" sz="1600" dirty="0" smtClean="0"/>
            <a:t>Personnel Development</a:t>
          </a:r>
          <a:endParaRPr lang="en-US" sz="1600" dirty="0"/>
        </a:p>
      </dgm:t>
    </dgm:pt>
    <dgm:pt modelId="{68FB6FA2-E8C9-453D-A1F2-99D6B4DFEE49}" type="parTrans" cxnId="{4AC95E17-6558-4AC8-AE35-91AB38475681}">
      <dgm:prSet/>
      <dgm:spPr/>
      <dgm:t>
        <a:bodyPr/>
        <a:lstStyle/>
        <a:p>
          <a:endParaRPr lang="en-US"/>
        </a:p>
      </dgm:t>
    </dgm:pt>
    <dgm:pt modelId="{E452513B-D9AE-4DEC-A0C0-98BBDF067ADE}" type="sibTrans" cxnId="{4AC95E17-6558-4AC8-AE35-91AB38475681}">
      <dgm:prSet/>
      <dgm:spPr/>
      <dgm:t>
        <a:bodyPr/>
        <a:lstStyle/>
        <a:p>
          <a:endParaRPr lang="en-US"/>
        </a:p>
      </dgm:t>
    </dgm:pt>
    <dgm:pt modelId="{094CEDF3-F4B0-4423-8857-CC8D87332DBA}">
      <dgm:prSet custT="1"/>
      <dgm:spPr/>
      <dgm:t>
        <a:bodyPr/>
        <a:lstStyle/>
        <a:p>
          <a:r>
            <a:rPr lang="en-US" sz="1600" dirty="0" smtClean="0"/>
            <a:t>Funding/Finance</a:t>
          </a:r>
          <a:endParaRPr lang="en-US" sz="1600" dirty="0"/>
        </a:p>
      </dgm:t>
    </dgm:pt>
    <dgm:pt modelId="{0093F870-60C1-48EE-B717-7D7DA36D2EFD}" type="parTrans" cxnId="{75F327EB-B572-4CED-9F65-8A80B42FFD4D}">
      <dgm:prSet/>
      <dgm:spPr/>
      <dgm:t>
        <a:bodyPr/>
        <a:lstStyle/>
        <a:p>
          <a:endParaRPr lang="en-US"/>
        </a:p>
      </dgm:t>
    </dgm:pt>
    <dgm:pt modelId="{EC4A727B-9BEC-4F1F-B3FF-4256C8A99457}" type="sibTrans" cxnId="{75F327EB-B572-4CED-9F65-8A80B42FFD4D}">
      <dgm:prSet/>
      <dgm:spPr/>
      <dgm:t>
        <a:bodyPr/>
        <a:lstStyle/>
        <a:p>
          <a:endParaRPr lang="en-US"/>
        </a:p>
      </dgm:t>
    </dgm:pt>
    <dgm:pt modelId="{022C9578-C4F0-46F5-A2BC-38447A625071}">
      <dgm:prSet custT="1"/>
      <dgm:spPr/>
      <dgm:t>
        <a:bodyPr/>
        <a:lstStyle/>
        <a:p>
          <a:r>
            <a:rPr lang="en-US" sz="1600" dirty="0" smtClean="0"/>
            <a:t>Data System</a:t>
          </a:r>
          <a:endParaRPr lang="en-US" sz="1600" dirty="0"/>
        </a:p>
      </dgm:t>
    </dgm:pt>
    <dgm:pt modelId="{EF91AE01-399F-4F6E-AE20-0F6957AE7375}" type="parTrans" cxnId="{CBB4E7DC-BCFF-455B-BE9E-E66D7368C8C9}">
      <dgm:prSet/>
      <dgm:spPr/>
      <dgm:t>
        <a:bodyPr/>
        <a:lstStyle/>
        <a:p>
          <a:endParaRPr lang="en-US"/>
        </a:p>
      </dgm:t>
    </dgm:pt>
    <dgm:pt modelId="{96F702D4-0662-45F4-AA3A-41BAE57809B5}" type="sibTrans" cxnId="{CBB4E7DC-BCFF-455B-BE9E-E66D7368C8C9}">
      <dgm:prSet/>
      <dgm:spPr/>
      <dgm:t>
        <a:bodyPr/>
        <a:lstStyle/>
        <a:p>
          <a:endParaRPr lang="en-US"/>
        </a:p>
      </dgm:t>
    </dgm:pt>
    <dgm:pt modelId="{93B690B2-6738-4619-934E-46BD709D045F}">
      <dgm:prSet custT="1"/>
      <dgm:spPr/>
      <dgm:t>
        <a:bodyPr/>
        <a:lstStyle/>
        <a:p>
          <a:r>
            <a:rPr lang="en-US" sz="1600" dirty="0" smtClean="0"/>
            <a:t>Quality Standards</a:t>
          </a:r>
          <a:endParaRPr lang="en-US" sz="1600" dirty="0"/>
        </a:p>
      </dgm:t>
    </dgm:pt>
    <dgm:pt modelId="{7DFE660D-5818-4F27-B5E4-99EB1C1AE221}" type="parTrans" cxnId="{DC3E539D-16E7-40DF-8670-4C21541DE281}">
      <dgm:prSet/>
      <dgm:spPr/>
      <dgm:t>
        <a:bodyPr/>
        <a:lstStyle/>
        <a:p>
          <a:endParaRPr lang="en-US"/>
        </a:p>
      </dgm:t>
    </dgm:pt>
    <dgm:pt modelId="{5E2F486B-BC02-4D75-8174-3F7D94D9CD18}" type="sibTrans" cxnId="{DC3E539D-16E7-40DF-8670-4C21541DE281}">
      <dgm:prSet/>
      <dgm:spPr/>
      <dgm:t>
        <a:bodyPr/>
        <a:lstStyle/>
        <a:p>
          <a:endParaRPr lang="en-US"/>
        </a:p>
      </dgm:t>
    </dgm:pt>
    <dgm:pt modelId="{808E55DB-F36F-4620-8716-498385211EE9}">
      <dgm:prSet custT="1"/>
      <dgm:spPr/>
      <dgm:t>
        <a:bodyPr/>
        <a:lstStyle/>
        <a:p>
          <a:r>
            <a:rPr lang="en-US" sz="1600" dirty="0" smtClean="0"/>
            <a:t>Child and Family Outcomes Measurement</a:t>
          </a:r>
        </a:p>
      </dgm:t>
    </dgm:pt>
    <dgm:pt modelId="{238F0FBA-7276-4116-8D6F-E61BA54BCB1E}" type="parTrans" cxnId="{2D72BBB0-F288-4B63-A561-4264ABF8FB1A}">
      <dgm:prSet/>
      <dgm:spPr/>
      <dgm:t>
        <a:bodyPr/>
        <a:lstStyle/>
        <a:p>
          <a:endParaRPr lang="en-US"/>
        </a:p>
      </dgm:t>
    </dgm:pt>
    <dgm:pt modelId="{857019C2-F33D-4281-B5C7-B6A15085C876}" type="sibTrans" cxnId="{2D72BBB0-F288-4B63-A561-4264ABF8FB1A}">
      <dgm:prSet/>
      <dgm:spPr/>
      <dgm:t>
        <a:bodyPr/>
        <a:lstStyle/>
        <a:p>
          <a:endParaRPr lang="en-US"/>
        </a:p>
      </dgm:t>
    </dgm:pt>
    <dgm:pt modelId="{09B6345F-8633-4A0A-B054-BB7BA72FEDD9}">
      <dgm:prSet custT="1"/>
      <dgm:spPr/>
      <dgm:t>
        <a:bodyPr/>
        <a:lstStyle/>
        <a:p>
          <a:r>
            <a:rPr lang="en-US" sz="1600" smtClean="0"/>
            <a:t>Service Models</a:t>
          </a:r>
          <a:endParaRPr lang="en-US" sz="1600" dirty="0"/>
        </a:p>
      </dgm:t>
    </dgm:pt>
    <dgm:pt modelId="{D573B59C-0F76-4028-953A-A17FFAB23EE0}" type="parTrans" cxnId="{DB8A4CA0-B59E-4B04-A712-CE4A4CAA5755}">
      <dgm:prSet/>
      <dgm:spPr/>
      <dgm:t>
        <a:bodyPr/>
        <a:lstStyle/>
        <a:p>
          <a:endParaRPr lang="en-US"/>
        </a:p>
      </dgm:t>
    </dgm:pt>
    <dgm:pt modelId="{189A64BB-2E6C-4540-AD8E-5A57C0DA0349}" type="sibTrans" cxnId="{DB8A4CA0-B59E-4B04-A712-CE4A4CAA5755}">
      <dgm:prSet/>
      <dgm:spPr/>
      <dgm:t>
        <a:bodyPr/>
        <a:lstStyle/>
        <a:p>
          <a:endParaRPr lang="en-US"/>
        </a:p>
      </dgm:t>
    </dgm:pt>
    <dgm:pt modelId="{11D50202-CA1E-4C96-9B31-0361365DBC30}">
      <dgm:prSet phldrT="[Text]"/>
      <dgm:spPr/>
      <dgm:t>
        <a:bodyPr/>
        <a:lstStyle/>
        <a:p>
          <a:r>
            <a:rPr lang="en-US" dirty="0" smtClean="0"/>
            <a:t>TA</a:t>
          </a:r>
          <a:endParaRPr lang="en-US" dirty="0"/>
        </a:p>
      </dgm:t>
    </dgm:pt>
    <dgm:pt modelId="{8A38C482-D99C-49FF-9FBC-AE90427E2D41}" type="parTrans" cxnId="{6100C0AB-6052-470B-BF25-10C6897013EA}">
      <dgm:prSet/>
      <dgm:spPr/>
      <dgm:t>
        <a:bodyPr/>
        <a:lstStyle/>
        <a:p>
          <a:endParaRPr lang="en-US"/>
        </a:p>
      </dgm:t>
    </dgm:pt>
    <dgm:pt modelId="{0A36C20A-102E-47DB-8F8F-C6B3C5009D0A}" type="sibTrans" cxnId="{6100C0AB-6052-470B-BF25-10C6897013EA}">
      <dgm:prSet/>
      <dgm:spPr/>
      <dgm:t>
        <a:bodyPr/>
        <a:lstStyle/>
        <a:p>
          <a:endParaRPr lang="en-US"/>
        </a:p>
      </dgm:t>
    </dgm:pt>
    <dgm:pt modelId="{6152267C-ABA5-4DF5-AE7B-D6434121A922}">
      <dgm:prSet custT="1"/>
      <dgm:spPr/>
      <dgm:t>
        <a:bodyPr/>
        <a:lstStyle/>
        <a:p>
          <a:r>
            <a:rPr lang="en-US" sz="1600" smtClean="0"/>
            <a:t>IEP Process</a:t>
          </a:r>
          <a:endParaRPr lang="en-US" sz="1600" dirty="0"/>
        </a:p>
      </dgm:t>
    </dgm:pt>
    <dgm:pt modelId="{6BAEF57C-8A87-4421-99B8-6514D5704D62}" type="parTrans" cxnId="{C7BB318B-5401-4ADF-91FE-22C94A4FD3B5}">
      <dgm:prSet/>
      <dgm:spPr/>
      <dgm:t>
        <a:bodyPr/>
        <a:lstStyle/>
        <a:p>
          <a:endParaRPr lang="en-US"/>
        </a:p>
      </dgm:t>
    </dgm:pt>
    <dgm:pt modelId="{082412AB-9CD8-49E8-A2DB-6BB85A0CE85C}" type="sibTrans" cxnId="{C7BB318B-5401-4ADF-91FE-22C94A4FD3B5}">
      <dgm:prSet/>
      <dgm:spPr/>
      <dgm:t>
        <a:bodyPr/>
        <a:lstStyle/>
        <a:p>
          <a:endParaRPr lang="en-US"/>
        </a:p>
      </dgm:t>
    </dgm:pt>
    <dgm:pt modelId="{93454D63-3641-4688-8862-D8D0645E620F}">
      <dgm:prSet custT="1"/>
      <dgm:spPr/>
      <dgm:t>
        <a:bodyPr/>
        <a:lstStyle/>
        <a:p>
          <a:r>
            <a:rPr lang="en-US" sz="1600" dirty="0" smtClean="0"/>
            <a:t>Inclusion</a:t>
          </a:r>
          <a:endParaRPr lang="en-US" sz="1600" dirty="0"/>
        </a:p>
      </dgm:t>
    </dgm:pt>
    <dgm:pt modelId="{31283F64-C112-4A36-A1B2-82E172482930}" type="parTrans" cxnId="{F9529AD6-63C4-412F-A5A9-A3EFAD6AA484}">
      <dgm:prSet/>
      <dgm:spPr/>
      <dgm:t>
        <a:bodyPr/>
        <a:lstStyle/>
        <a:p>
          <a:endParaRPr lang="en-US"/>
        </a:p>
      </dgm:t>
    </dgm:pt>
    <dgm:pt modelId="{274B39AE-0E1F-4664-88C3-66416207EDB4}" type="sibTrans" cxnId="{F9529AD6-63C4-412F-A5A9-A3EFAD6AA484}">
      <dgm:prSet/>
      <dgm:spPr/>
      <dgm:t>
        <a:bodyPr/>
        <a:lstStyle/>
        <a:p>
          <a:endParaRPr lang="en-US"/>
        </a:p>
      </dgm:t>
    </dgm:pt>
    <dgm:pt modelId="{EE16B698-509A-484D-BFCA-14020FFFA40B}">
      <dgm:prSet custT="1"/>
      <dgm:spPr/>
      <dgm:t>
        <a:bodyPr/>
        <a:lstStyle/>
        <a:p>
          <a:r>
            <a:rPr lang="en-US" sz="1600" smtClean="0"/>
            <a:t>Child Find Systems</a:t>
          </a:r>
          <a:endParaRPr lang="en-US" sz="1600" dirty="0" smtClean="0"/>
        </a:p>
      </dgm:t>
    </dgm:pt>
    <dgm:pt modelId="{99DEC450-2511-4F46-B293-93855712D2CD}" type="parTrans" cxnId="{E82C07B1-4FB3-419C-B5E5-C4A0F9A9A9F6}">
      <dgm:prSet/>
      <dgm:spPr/>
      <dgm:t>
        <a:bodyPr/>
        <a:lstStyle/>
        <a:p>
          <a:endParaRPr lang="en-US"/>
        </a:p>
      </dgm:t>
    </dgm:pt>
    <dgm:pt modelId="{CA3B4DCE-B2DD-4ECE-8A0A-D30467B470D5}" type="sibTrans" cxnId="{E82C07B1-4FB3-419C-B5E5-C4A0F9A9A9F6}">
      <dgm:prSet/>
      <dgm:spPr/>
      <dgm:t>
        <a:bodyPr/>
        <a:lstStyle/>
        <a:p>
          <a:endParaRPr lang="en-US"/>
        </a:p>
      </dgm:t>
    </dgm:pt>
    <dgm:pt modelId="{60B44FA2-DB0D-4762-AE6B-325E0F869523}">
      <dgm:prSet custT="1"/>
      <dgm:spPr/>
      <dgm:t>
        <a:bodyPr/>
        <a:lstStyle/>
        <a:p>
          <a:r>
            <a:rPr lang="en-US" sz="1600" smtClean="0"/>
            <a:t>Family Practices</a:t>
          </a:r>
          <a:endParaRPr lang="en-US" sz="1600" dirty="0" smtClean="0"/>
        </a:p>
      </dgm:t>
    </dgm:pt>
    <dgm:pt modelId="{8F76F10C-9D48-41D4-833B-707BB6BB8D9D}" type="parTrans" cxnId="{420F101D-6594-42F7-A05B-B20B5548D6F1}">
      <dgm:prSet/>
      <dgm:spPr/>
      <dgm:t>
        <a:bodyPr/>
        <a:lstStyle/>
        <a:p>
          <a:endParaRPr lang="en-US"/>
        </a:p>
      </dgm:t>
    </dgm:pt>
    <dgm:pt modelId="{F16AE168-0C3C-41A9-A1EB-9B6B6D5DC0F1}" type="sibTrans" cxnId="{420F101D-6594-42F7-A05B-B20B5548D6F1}">
      <dgm:prSet/>
      <dgm:spPr/>
      <dgm:t>
        <a:bodyPr/>
        <a:lstStyle/>
        <a:p>
          <a:endParaRPr lang="en-US"/>
        </a:p>
      </dgm:t>
    </dgm:pt>
    <dgm:pt modelId="{4AA4310F-7119-4858-8DDC-B3AF99858CE5}">
      <dgm:prSet custT="1"/>
      <dgm:spPr/>
      <dgm:t>
        <a:bodyPr/>
        <a:lstStyle/>
        <a:p>
          <a:r>
            <a:rPr lang="en-US" sz="1600" smtClean="0"/>
            <a:t>Child Assessment</a:t>
          </a:r>
          <a:endParaRPr lang="en-US" sz="1600" dirty="0" smtClean="0"/>
        </a:p>
      </dgm:t>
    </dgm:pt>
    <dgm:pt modelId="{97076EBF-9A25-4F4D-A5C7-BEEAA55AA484}" type="parTrans" cxnId="{5DD1E4B8-2D1F-41C3-AEBC-EF85FE717EAC}">
      <dgm:prSet/>
      <dgm:spPr/>
      <dgm:t>
        <a:bodyPr/>
        <a:lstStyle/>
        <a:p>
          <a:endParaRPr lang="en-US"/>
        </a:p>
      </dgm:t>
    </dgm:pt>
    <dgm:pt modelId="{5325D89B-E98E-45FB-9CA3-8A3BB49DF7DE}" type="sibTrans" cxnId="{5DD1E4B8-2D1F-41C3-AEBC-EF85FE717EAC}">
      <dgm:prSet/>
      <dgm:spPr/>
      <dgm:t>
        <a:bodyPr/>
        <a:lstStyle/>
        <a:p>
          <a:endParaRPr lang="en-US"/>
        </a:p>
      </dgm:t>
    </dgm:pt>
    <dgm:pt modelId="{85F5D143-4412-403C-906A-009845E79B68}">
      <dgm:prSet custT="1"/>
      <dgm:spPr/>
      <dgm:t>
        <a:bodyPr/>
        <a:lstStyle/>
        <a:p>
          <a:r>
            <a:rPr lang="en-US" sz="1600" dirty="0" smtClean="0"/>
            <a:t>Implementation Process</a:t>
          </a:r>
          <a:endParaRPr lang="en-US" sz="1600" dirty="0"/>
        </a:p>
      </dgm:t>
    </dgm:pt>
    <dgm:pt modelId="{F6E9CADA-65F8-4C96-BC93-C5D219515833}" type="parTrans" cxnId="{EFA5B0FB-9DD5-4EF2-971D-9CD3809E6B4D}">
      <dgm:prSet/>
      <dgm:spPr/>
      <dgm:t>
        <a:bodyPr/>
        <a:lstStyle/>
        <a:p>
          <a:endParaRPr lang="en-US"/>
        </a:p>
      </dgm:t>
    </dgm:pt>
    <dgm:pt modelId="{818BC315-5ED3-4015-B1BF-618884B40E23}" type="sibTrans" cxnId="{EFA5B0FB-9DD5-4EF2-971D-9CD3809E6B4D}">
      <dgm:prSet/>
      <dgm:spPr/>
      <dgm:t>
        <a:bodyPr/>
        <a:lstStyle/>
        <a:p>
          <a:endParaRPr lang="en-US"/>
        </a:p>
      </dgm:t>
    </dgm:pt>
    <dgm:pt modelId="{B0DD32E2-4798-4012-A2A6-1AAF28581898}">
      <dgm:prSet phldrT="[Text]"/>
      <dgm:spPr/>
      <dgm:t>
        <a:bodyPr/>
        <a:lstStyle/>
        <a:p>
          <a:r>
            <a:rPr lang="en-US" dirty="0" smtClean="0"/>
            <a:t>TA</a:t>
          </a:r>
          <a:endParaRPr lang="en-US" dirty="0"/>
        </a:p>
      </dgm:t>
    </dgm:pt>
    <dgm:pt modelId="{D1F97FBF-1887-440A-82B3-9C742BC6A0F6}" type="sibTrans" cxnId="{5BC56DDB-A0A4-4F34-B220-AEAEBE9E3004}">
      <dgm:prSet/>
      <dgm:spPr/>
      <dgm:t>
        <a:bodyPr/>
        <a:lstStyle/>
        <a:p>
          <a:endParaRPr lang="en-US"/>
        </a:p>
      </dgm:t>
    </dgm:pt>
    <dgm:pt modelId="{315C436B-8053-4230-9D7A-7891EE63EFD9}" type="parTrans" cxnId="{5BC56DDB-A0A4-4F34-B220-AEAEBE9E3004}">
      <dgm:prSet/>
      <dgm:spPr/>
      <dgm:t>
        <a:bodyPr/>
        <a:lstStyle/>
        <a:p>
          <a:endParaRPr lang="en-US"/>
        </a:p>
      </dgm:t>
    </dgm:pt>
    <dgm:pt modelId="{63AD77A6-DDEB-4EF6-9B0A-C5E7CC2AAD36}" type="pres">
      <dgm:prSet presAssocID="{C1426A46-2EB0-40F7-9DBF-7B18B7C063F5}" presName="linearFlow" presStyleCnt="0">
        <dgm:presLayoutVars>
          <dgm:dir/>
          <dgm:animLvl val="lvl"/>
          <dgm:resizeHandles val="exact"/>
        </dgm:presLayoutVars>
      </dgm:prSet>
      <dgm:spPr/>
      <dgm:t>
        <a:bodyPr/>
        <a:lstStyle/>
        <a:p>
          <a:endParaRPr lang="en-US"/>
        </a:p>
      </dgm:t>
    </dgm:pt>
    <dgm:pt modelId="{2A7A3528-48C0-4A42-A9EB-53CE1C33F145}" type="pres">
      <dgm:prSet presAssocID="{F9B73341-FFD4-4851-AC6C-9E312B321B2A}" presName="composite" presStyleCnt="0"/>
      <dgm:spPr/>
    </dgm:pt>
    <dgm:pt modelId="{6AB04E69-100B-4E71-B912-6BC79B4DD940}" type="pres">
      <dgm:prSet presAssocID="{F9B73341-FFD4-4851-AC6C-9E312B321B2A}" presName="parentText" presStyleLbl="alignNode1" presStyleIdx="0" presStyleCnt="4">
        <dgm:presLayoutVars>
          <dgm:chMax val="1"/>
          <dgm:bulletEnabled val="1"/>
        </dgm:presLayoutVars>
      </dgm:prSet>
      <dgm:spPr/>
      <dgm:t>
        <a:bodyPr/>
        <a:lstStyle/>
        <a:p>
          <a:endParaRPr lang="en-US"/>
        </a:p>
      </dgm:t>
    </dgm:pt>
    <dgm:pt modelId="{1EAD29F9-C061-4035-88A1-47C771D7DE44}" type="pres">
      <dgm:prSet presAssocID="{F9B73341-FFD4-4851-AC6C-9E312B321B2A}" presName="descendantText" presStyleLbl="alignAcc1" presStyleIdx="0" presStyleCnt="4" custScaleY="129267" custLinFactNeighborX="298" custLinFactNeighborY="-540">
        <dgm:presLayoutVars>
          <dgm:bulletEnabled val="1"/>
        </dgm:presLayoutVars>
      </dgm:prSet>
      <dgm:spPr/>
      <dgm:t>
        <a:bodyPr/>
        <a:lstStyle/>
        <a:p>
          <a:endParaRPr lang="en-US"/>
        </a:p>
      </dgm:t>
    </dgm:pt>
    <dgm:pt modelId="{1C15A6E0-CA5B-46E9-A88D-D13ED2A6F67A}" type="pres">
      <dgm:prSet presAssocID="{3F78C90C-D6A8-43CA-A829-4E104E1FC2AC}" presName="sp" presStyleCnt="0"/>
      <dgm:spPr/>
    </dgm:pt>
    <dgm:pt modelId="{999E8971-0330-47A7-8604-9D79E8D21A15}" type="pres">
      <dgm:prSet presAssocID="{B0DD32E2-4798-4012-A2A6-1AAF28581898}" presName="composite" presStyleCnt="0"/>
      <dgm:spPr/>
    </dgm:pt>
    <dgm:pt modelId="{F959E7F3-415F-4DE2-BA00-8B26506DA319}" type="pres">
      <dgm:prSet presAssocID="{B0DD32E2-4798-4012-A2A6-1AAF28581898}" presName="parentText" presStyleLbl="alignNode1" presStyleIdx="1" presStyleCnt="4">
        <dgm:presLayoutVars>
          <dgm:chMax val="1"/>
          <dgm:bulletEnabled val="1"/>
        </dgm:presLayoutVars>
      </dgm:prSet>
      <dgm:spPr/>
      <dgm:t>
        <a:bodyPr/>
        <a:lstStyle/>
        <a:p>
          <a:endParaRPr lang="en-US"/>
        </a:p>
      </dgm:t>
    </dgm:pt>
    <dgm:pt modelId="{22907F0B-AE1A-4DAE-BF75-BB1A3B805F68}" type="pres">
      <dgm:prSet presAssocID="{B0DD32E2-4798-4012-A2A6-1AAF28581898}" presName="descendantText" presStyleLbl="alignAcc1" presStyleIdx="1" presStyleCnt="4" custScaleY="135321">
        <dgm:presLayoutVars>
          <dgm:bulletEnabled val="1"/>
        </dgm:presLayoutVars>
      </dgm:prSet>
      <dgm:spPr/>
      <dgm:t>
        <a:bodyPr/>
        <a:lstStyle/>
        <a:p>
          <a:endParaRPr lang="en-US"/>
        </a:p>
      </dgm:t>
    </dgm:pt>
    <dgm:pt modelId="{5B3ED284-EEB1-43E4-A17A-BC2565BBB9A4}" type="pres">
      <dgm:prSet presAssocID="{D1F97FBF-1887-440A-82B3-9C742BC6A0F6}" presName="sp" presStyleCnt="0"/>
      <dgm:spPr/>
    </dgm:pt>
    <dgm:pt modelId="{EAC8B44A-FFA3-48BD-928C-A5DD76625EF4}" type="pres">
      <dgm:prSet presAssocID="{11D50202-CA1E-4C96-9B31-0361365DBC30}" presName="composite" presStyleCnt="0"/>
      <dgm:spPr/>
    </dgm:pt>
    <dgm:pt modelId="{D1A0DAC9-4216-4D09-848F-918AF5932024}" type="pres">
      <dgm:prSet presAssocID="{11D50202-CA1E-4C96-9B31-0361365DBC30}" presName="parentText" presStyleLbl="alignNode1" presStyleIdx="2" presStyleCnt="4">
        <dgm:presLayoutVars>
          <dgm:chMax val="1"/>
          <dgm:bulletEnabled val="1"/>
        </dgm:presLayoutVars>
      </dgm:prSet>
      <dgm:spPr/>
      <dgm:t>
        <a:bodyPr/>
        <a:lstStyle/>
        <a:p>
          <a:endParaRPr lang="en-US"/>
        </a:p>
      </dgm:t>
    </dgm:pt>
    <dgm:pt modelId="{09EE5394-1351-4421-8EB9-E00CD6ADA2C2}" type="pres">
      <dgm:prSet presAssocID="{11D50202-CA1E-4C96-9B31-0361365DBC30}" presName="descendantText" presStyleLbl="alignAcc1" presStyleIdx="2" presStyleCnt="4" custScaleY="143165">
        <dgm:presLayoutVars>
          <dgm:bulletEnabled val="1"/>
        </dgm:presLayoutVars>
      </dgm:prSet>
      <dgm:spPr/>
      <dgm:t>
        <a:bodyPr/>
        <a:lstStyle/>
        <a:p>
          <a:endParaRPr lang="en-US"/>
        </a:p>
      </dgm:t>
    </dgm:pt>
    <dgm:pt modelId="{FEC70785-CCD7-4A65-BC6D-29065B429669}" type="pres">
      <dgm:prSet presAssocID="{0A36C20A-102E-47DB-8F8F-C6B3C5009D0A}" presName="sp" presStyleCnt="0"/>
      <dgm:spPr/>
    </dgm:pt>
    <dgm:pt modelId="{FF7FF84E-E407-46EB-BEB6-20320B1A97E0}" type="pres">
      <dgm:prSet presAssocID="{438A581A-BADF-43EF-894B-ABB388ADC973}" presName="composite" presStyleCnt="0"/>
      <dgm:spPr/>
    </dgm:pt>
    <dgm:pt modelId="{96CDAF5D-D327-4EB1-B46B-C76FEEFC6709}" type="pres">
      <dgm:prSet presAssocID="{438A581A-BADF-43EF-894B-ABB388ADC973}" presName="parentText" presStyleLbl="alignNode1" presStyleIdx="3" presStyleCnt="4">
        <dgm:presLayoutVars>
          <dgm:chMax val="1"/>
          <dgm:bulletEnabled val="1"/>
        </dgm:presLayoutVars>
      </dgm:prSet>
      <dgm:spPr/>
      <dgm:t>
        <a:bodyPr/>
        <a:lstStyle/>
        <a:p>
          <a:endParaRPr lang="en-US"/>
        </a:p>
      </dgm:t>
    </dgm:pt>
    <dgm:pt modelId="{7B86D381-710F-469A-BD9A-5AE92FB35C48}" type="pres">
      <dgm:prSet presAssocID="{438A581A-BADF-43EF-894B-ABB388ADC973}" presName="descendantText" presStyleLbl="alignAcc1" presStyleIdx="3" presStyleCnt="4" custScaleY="139166">
        <dgm:presLayoutVars>
          <dgm:bulletEnabled val="1"/>
        </dgm:presLayoutVars>
      </dgm:prSet>
      <dgm:spPr/>
      <dgm:t>
        <a:bodyPr/>
        <a:lstStyle/>
        <a:p>
          <a:endParaRPr lang="en-US"/>
        </a:p>
      </dgm:t>
    </dgm:pt>
  </dgm:ptLst>
  <dgm:cxnLst>
    <dgm:cxn modelId="{DB8A4CA0-B59E-4B04-A712-CE4A4CAA5755}" srcId="{B0DD32E2-4798-4012-A2A6-1AAF28581898}" destId="{09B6345F-8633-4A0A-B054-BB7BA72FEDD9}" srcOrd="3" destOrd="0" parTransId="{D573B59C-0F76-4028-953A-A17FFAB23EE0}" sibTransId="{189A64BB-2E6C-4540-AD8E-5A57C0DA0349}"/>
    <dgm:cxn modelId="{0AE9FF2A-0A94-479A-AD62-0AF73CAD43C8}" type="presOf" srcId="{C1426A46-2EB0-40F7-9DBF-7B18B7C063F5}" destId="{63AD77A6-DDEB-4EF6-9B0A-C5E7CC2AAD36}" srcOrd="0" destOrd="0" presId="urn:microsoft.com/office/officeart/2005/8/layout/chevron2"/>
    <dgm:cxn modelId="{4E3C42CA-C8A1-4135-BBDC-8B32E86D66E5}" type="presOf" srcId="{808E55DB-F36F-4620-8716-498385211EE9}" destId="{22907F0B-AE1A-4DAE-BF75-BB1A3B805F68}" srcOrd="0" destOrd="2" presId="urn:microsoft.com/office/officeart/2005/8/layout/chevron2"/>
    <dgm:cxn modelId="{C7BB318B-5401-4ADF-91FE-22C94A4FD3B5}" srcId="{11D50202-CA1E-4C96-9B31-0361365DBC30}" destId="{6152267C-ABA5-4DF5-AE7B-D6434121A922}" srcOrd="1" destOrd="0" parTransId="{6BAEF57C-8A87-4421-99B8-6514D5704D62}" sibTransId="{082412AB-9CD8-49E8-A2DB-6BB85A0CE85C}"/>
    <dgm:cxn modelId="{13B38E49-BD64-4400-B52A-36FD60969F54}" srcId="{438A581A-BADF-43EF-894B-ABB388ADC973}" destId="{02F628C9-D9D8-45D3-B3F8-A9C09DF55452}" srcOrd="0" destOrd="0" parTransId="{9F6B5877-B9CF-42C1-B69D-9AB96FDB1081}" sibTransId="{7AC74A44-29CB-4664-9123-E6DBDE3A9F3B}"/>
    <dgm:cxn modelId="{E82C07B1-4FB3-419C-B5E5-C4A0F9A9A9F6}" srcId="{11D50202-CA1E-4C96-9B31-0361365DBC30}" destId="{EE16B698-509A-484D-BFCA-14020FFFA40B}" srcOrd="3" destOrd="0" parTransId="{99DEC450-2511-4F46-B293-93855712D2CD}" sibTransId="{CA3B4DCE-B2DD-4ECE-8A0A-D30467B470D5}"/>
    <dgm:cxn modelId="{F9529AD6-63C4-412F-A5A9-A3EFAD6AA484}" srcId="{11D50202-CA1E-4C96-9B31-0361365DBC30}" destId="{93454D63-3641-4688-8862-D8D0645E620F}" srcOrd="2" destOrd="0" parTransId="{31283F64-C112-4A36-A1B2-82E172482930}" sibTransId="{274B39AE-0E1F-4664-88C3-66416207EDB4}"/>
    <dgm:cxn modelId="{8120A6CE-4089-4636-92D9-3A32F62FB08B}" type="presOf" srcId="{55A0FDB2-6F01-4C79-BC67-DE54FE9AEFD3}" destId="{22907F0B-AE1A-4DAE-BF75-BB1A3B805F68}" srcOrd="0" destOrd="0" presId="urn:microsoft.com/office/officeart/2005/8/layout/chevron2"/>
    <dgm:cxn modelId="{4AC95E17-6558-4AC8-AE35-91AB38475681}" srcId="{F9B73341-FFD4-4851-AC6C-9E312B321B2A}" destId="{15613BC0-C74D-4E9D-8CDA-253B4874F415}" srcOrd="1" destOrd="0" parTransId="{68FB6FA2-E8C9-453D-A1F2-99D6B4DFEE49}" sibTransId="{E452513B-D9AE-4DEC-A0C0-98BBDF067ADE}"/>
    <dgm:cxn modelId="{86FE506E-C6F7-493A-8FBC-5D7B19C456F5}" srcId="{C1426A46-2EB0-40F7-9DBF-7B18B7C063F5}" destId="{438A581A-BADF-43EF-894B-ABB388ADC973}" srcOrd="3" destOrd="0" parTransId="{7F72606B-7C1F-412B-8527-2BED12758953}" sibTransId="{9B69A9DF-33A5-44E3-A5B9-28F578C24D8A}"/>
    <dgm:cxn modelId="{689B74FB-A815-439E-BC46-52693504873A}" type="presOf" srcId="{85F5D143-4412-403C-906A-009845E79B68}" destId="{7B86D381-710F-469A-BD9A-5AE92FB35C48}" srcOrd="0" destOrd="3" presId="urn:microsoft.com/office/officeart/2005/8/layout/chevron2"/>
    <dgm:cxn modelId="{2D72BBB0-F288-4B63-A561-4264ABF8FB1A}" srcId="{B0DD32E2-4798-4012-A2A6-1AAF28581898}" destId="{808E55DB-F36F-4620-8716-498385211EE9}" srcOrd="2" destOrd="0" parTransId="{238F0FBA-7276-4116-8D6F-E61BA54BCB1E}" sibTransId="{857019C2-F33D-4281-B5C7-B6A15085C876}"/>
    <dgm:cxn modelId="{EFA5B0FB-9DD5-4EF2-971D-9CD3809E6B4D}" srcId="{438A581A-BADF-43EF-894B-ABB388ADC973}" destId="{85F5D143-4412-403C-906A-009845E79B68}" srcOrd="3" destOrd="0" parTransId="{F6E9CADA-65F8-4C96-BC93-C5D219515833}" sibTransId="{818BC315-5ED3-4015-B1BF-618884B40E23}"/>
    <dgm:cxn modelId="{6AF02E35-B6DF-4D12-86A7-BE647F4F220D}" type="presOf" srcId="{60B44FA2-DB0D-4762-AE6B-325E0F869523}" destId="{7B86D381-710F-469A-BD9A-5AE92FB35C48}" srcOrd="0" destOrd="1" presId="urn:microsoft.com/office/officeart/2005/8/layout/chevron2"/>
    <dgm:cxn modelId="{F655B1BB-6BC6-4F1E-8F97-EB22FC7AAE7F}" type="presOf" srcId="{11D50202-CA1E-4C96-9B31-0361365DBC30}" destId="{D1A0DAC9-4216-4D09-848F-918AF5932024}" srcOrd="0" destOrd="0" presId="urn:microsoft.com/office/officeart/2005/8/layout/chevron2"/>
    <dgm:cxn modelId="{EC43C377-D5B3-44A4-A809-61DC8341C9CB}" type="presOf" srcId="{6152267C-ABA5-4DF5-AE7B-D6434121A922}" destId="{09EE5394-1351-4421-8EB9-E00CD6ADA2C2}" srcOrd="0" destOrd="1" presId="urn:microsoft.com/office/officeart/2005/8/layout/chevron2"/>
    <dgm:cxn modelId="{303007D0-C8F4-412B-B15A-9E670BA30337}" type="presOf" srcId="{93454D63-3641-4688-8862-D8D0645E620F}" destId="{09EE5394-1351-4421-8EB9-E00CD6ADA2C2}" srcOrd="0" destOrd="2" presId="urn:microsoft.com/office/officeart/2005/8/layout/chevron2"/>
    <dgm:cxn modelId="{A064A5B7-7DF7-4090-8E9C-0C734617EBD1}" type="presOf" srcId="{094CEDF3-F4B0-4423-8857-CC8D87332DBA}" destId="{1EAD29F9-C061-4035-88A1-47C771D7DE44}" srcOrd="0" destOrd="2" presId="urn:microsoft.com/office/officeart/2005/8/layout/chevron2"/>
    <dgm:cxn modelId="{CBB4E7DC-BCFF-455B-BE9E-E66D7368C8C9}" srcId="{F9B73341-FFD4-4851-AC6C-9E312B321B2A}" destId="{022C9578-C4F0-46F5-A2BC-38447A625071}" srcOrd="3" destOrd="0" parTransId="{EF91AE01-399F-4F6E-AE20-0F6957AE7375}" sibTransId="{96F702D4-0662-45F4-AA3A-41BAE57809B5}"/>
    <dgm:cxn modelId="{4EAD176A-9EC3-41FA-A491-15BB6DF95E66}" srcId="{11D50202-CA1E-4C96-9B31-0361365DBC30}" destId="{3BFF477F-C3E5-4386-8615-07BFED5A65AD}" srcOrd="0" destOrd="0" parTransId="{266072EC-D496-4F5A-A081-0EA2E40AE976}" sibTransId="{37BCFE44-DC89-42D2-A169-E4830FAC9EDE}"/>
    <dgm:cxn modelId="{5257699D-88AE-4828-BB64-9EF94ED33533}" srcId="{F9B73341-FFD4-4851-AC6C-9E312B321B2A}" destId="{E3B8931B-20EB-4CB8-88F6-D510339AC06C}" srcOrd="0" destOrd="0" parTransId="{07FBCE07-08F4-46B6-BF05-9F85911F5EDA}" sibTransId="{4B73E214-69D5-4910-91B8-71A15D0B1E54}"/>
    <dgm:cxn modelId="{B191CF63-18BB-4401-8D94-EF33F8E3603B}" type="presOf" srcId="{15613BC0-C74D-4E9D-8CDA-253B4874F415}" destId="{1EAD29F9-C061-4035-88A1-47C771D7DE44}" srcOrd="0" destOrd="1" presId="urn:microsoft.com/office/officeart/2005/8/layout/chevron2"/>
    <dgm:cxn modelId="{5DD1E4B8-2D1F-41C3-AEBC-EF85FE717EAC}" srcId="{438A581A-BADF-43EF-894B-ABB388ADC973}" destId="{4AA4310F-7119-4858-8DDC-B3AF99858CE5}" srcOrd="2" destOrd="0" parTransId="{97076EBF-9A25-4F4D-A5C7-BEEAA55AA484}" sibTransId="{5325D89B-E98E-45FB-9CA3-8A3BB49DF7DE}"/>
    <dgm:cxn modelId="{E152F1E9-1FB1-4E34-8C0A-FE4C862836CF}" type="presOf" srcId="{F9B73341-FFD4-4851-AC6C-9E312B321B2A}" destId="{6AB04E69-100B-4E71-B912-6BC79B4DD940}" srcOrd="0" destOrd="0" presId="urn:microsoft.com/office/officeart/2005/8/layout/chevron2"/>
    <dgm:cxn modelId="{CED81A1C-CFF2-41C2-9B73-357AD9942C08}" type="presOf" srcId="{02F628C9-D9D8-45D3-B3F8-A9C09DF55452}" destId="{7B86D381-710F-469A-BD9A-5AE92FB35C48}" srcOrd="0" destOrd="0" presId="urn:microsoft.com/office/officeart/2005/8/layout/chevron2"/>
    <dgm:cxn modelId="{9A075EFC-FE38-498C-B944-A57F04D28138}" type="presOf" srcId="{E3B8931B-20EB-4CB8-88F6-D510339AC06C}" destId="{1EAD29F9-C061-4035-88A1-47C771D7DE44}" srcOrd="0" destOrd="0" presId="urn:microsoft.com/office/officeart/2005/8/layout/chevron2"/>
    <dgm:cxn modelId="{458CC6F0-DD68-4F1A-B558-15D37433F43B}" type="presOf" srcId="{4AA4310F-7119-4858-8DDC-B3AF99858CE5}" destId="{7B86D381-710F-469A-BD9A-5AE92FB35C48}" srcOrd="0" destOrd="2" presId="urn:microsoft.com/office/officeart/2005/8/layout/chevron2"/>
    <dgm:cxn modelId="{747753FE-DAA2-44E3-BBF8-7954C41CB9EA}" type="presOf" srcId="{09B6345F-8633-4A0A-B054-BB7BA72FEDD9}" destId="{22907F0B-AE1A-4DAE-BF75-BB1A3B805F68}" srcOrd="0" destOrd="3" presId="urn:microsoft.com/office/officeart/2005/8/layout/chevron2"/>
    <dgm:cxn modelId="{420F101D-6594-42F7-A05B-B20B5548D6F1}" srcId="{438A581A-BADF-43EF-894B-ABB388ADC973}" destId="{60B44FA2-DB0D-4762-AE6B-325E0F869523}" srcOrd="1" destOrd="0" parTransId="{8F76F10C-9D48-41D4-833B-707BB6BB8D9D}" sibTransId="{F16AE168-0C3C-41A9-A1EB-9B6B6D5DC0F1}"/>
    <dgm:cxn modelId="{C1384659-3144-4F1F-8DA8-6FB4FE04EC98}" type="presOf" srcId="{022C9578-C4F0-46F5-A2BC-38447A625071}" destId="{1EAD29F9-C061-4035-88A1-47C771D7DE44}" srcOrd="0" destOrd="3" presId="urn:microsoft.com/office/officeart/2005/8/layout/chevron2"/>
    <dgm:cxn modelId="{F0F260A3-D4FA-4EEB-AD48-206515FF6215}" type="presOf" srcId="{93B690B2-6738-4619-934E-46BD709D045F}" destId="{22907F0B-AE1A-4DAE-BF75-BB1A3B805F68}" srcOrd="0" destOrd="1" presId="urn:microsoft.com/office/officeart/2005/8/layout/chevron2"/>
    <dgm:cxn modelId="{8604D35C-3803-4AD6-A436-EB457DADE75F}" type="presOf" srcId="{438A581A-BADF-43EF-894B-ABB388ADC973}" destId="{96CDAF5D-D327-4EB1-B46B-C76FEEFC6709}" srcOrd="0" destOrd="0" presId="urn:microsoft.com/office/officeart/2005/8/layout/chevron2"/>
    <dgm:cxn modelId="{5BC56DDB-A0A4-4F34-B220-AEAEBE9E3004}" srcId="{C1426A46-2EB0-40F7-9DBF-7B18B7C063F5}" destId="{B0DD32E2-4798-4012-A2A6-1AAF28581898}" srcOrd="1" destOrd="0" parTransId="{315C436B-8053-4230-9D7A-7891EE63EFD9}" sibTransId="{D1F97FBF-1887-440A-82B3-9C742BC6A0F6}"/>
    <dgm:cxn modelId="{3658CB8E-4997-4AB0-A8E9-FA6ED28B937E}" srcId="{B0DD32E2-4798-4012-A2A6-1AAF28581898}" destId="{55A0FDB2-6F01-4C79-BC67-DE54FE9AEFD3}" srcOrd="0" destOrd="0" parTransId="{3ADC92C4-8324-461E-94AA-979839B86602}" sibTransId="{456B3742-7462-4091-B3C7-E71D5063B6A6}"/>
    <dgm:cxn modelId="{75F327EB-B572-4CED-9F65-8A80B42FFD4D}" srcId="{F9B73341-FFD4-4851-AC6C-9E312B321B2A}" destId="{094CEDF3-F4B0-4423-8857-CC8D87332DBA}" srcOrd="2" destOrd="0" parTransId="{0093F870-60C1-48EE-B717-7D7DA36D2EFD}" sibTransId="{EC4A727B-9BEC-4F1F-B3FF-4256C8A99457}"/>
    <dgm:cxn modelId="{DC3E539D-16E7-40DF-8670-4C21541DE281}" srcId="{B0DD32E2-4798-4012-A2A6-1AAF28581898}" destId="{93B690B2-6738-4619-934E-46BD709D045F}" srcOrd="1" destOrd="0" parTransId="{7DFE660D-5818-4F27-B5E4-99EB1C1AE221}" sibTransId="{5E2F486B-BC02-4D75-8174-3F7D94D9CD18}"/>
    <dgm:cxn modelId="{A259CD76-AB60-400A-89A4-FA32C28BB7EC}" type="presOf" srcId="{EE16B698-509A-484D-BFCA-14020FFFA40B}" destId="{09EE5394-1351-4421-8EB9-E00CD6ADA2C2}" srcOrd="0" destOrd="3" presId="urn:microsoft.com/office/officeart/2005/8/layout/chevron2"/>
    <dgm:cxn modelId="{6100C0AB-6052-470B-BF25-10C6897013EA}" srcId="{C1426A46-2EB0-40F7-9DBF-7B18B7C063F5}" destId="{11D50202-CA1E-4C96-9B31-0361365DBC30}" srcOrd="2" destOrd="0" parTransId="{8A38C482-D99C-49FF-9FBC-AE90427E2D41}" sibTransId="{0A36C20A-102E-47DB-8F8F-C6B3C5009D0A}"/>
    <dgm:cxn modelId="{283255BF-1045-4A7D-82A6-CDDD724CC03A}" type="presOf" srcId="{B0DD32E2-4798-4012-A2A6-1AAF28581898}" destId="{F959E7F3-415F-4DE2-BA00-8B26506DA319}" srcOrd="0" destOrd="0" presId="urn:microsoft.com/office/officeart/2005/8/layout/chevron2"/>
    <dgm:cxn modelId="{BE24CCBF-E710-4BBC-A98D-D75469C4C090}" srcId="{C1426A46-2EB0-40F7-9DBF-7B18B7C063F5}" destId="{F9B73341-FFD4-4851-AC6C-9E312B321B2A}" srcOrd="0" destOrd="0" parTransId="{5B575BFE-B7A4-4EEA-A8BA-C69F23DA03EB}" sibTransId="{3F78C90C-D6A8-43CA-A829-4E104E1FC2AC}"/>
    <dgm:cxn modelId="{F907DF10-18B0-4B86-8FE2-263D505B8F75}" type="presOf" srcId="{3BFF477F-C3E5-4386-8615-07BFED5A65AD}" destId="{09EE5394-1351-4421-8EB9-E00CD6ADA2C2}" srcOrd="0" destOrd="0" presId="urn:microsoft.com/office/officeart/2005/8/layout/chevron2"/>
    <dgm:cxn modelId="{E432C799-75AF-4C84-97F1-94036DF6C70A}" type="presParOf" srcId="{63AD77A6-DDEB-4EF6-9B0A-C5E7CC2AAD36}" destId="{2A7A3528-48C0-4A42-A9EB-53CE1C33F145}" srcOrd="0" destOrd="0" presId="urn:microsoft.com/office/officeart/2005/8/layout/chevron2"/>
    <dgm:cxn modelId="{DDBF4F7D-1B89-43EA-8E78-7AAB38EC1B93}" type="presParOf" srcId="{2A7A3528-48C0-4A42-A9EB-53CE1C33F145}" destId="{6AB04E69-100B-4E71-B912-6BC79B4DD940}" srcOrd="0" destOrd="0" presId="urn:microsoft.com/office/officeart/2005/8/layout/chevron2"/>
    <dgm:cxn modelId="{38EE0C6F-49FE-4DD5-B5A8-DAE2CDEC0977}" type="presParOf" srcId="{2A7A3528-48C0-4A42-A9EB-53CE1C33F145}" destId="{1EAD29F9-C061-4035-88A1-47C771D7DE44}" srcOrd="1" destOrd="0" presId="urn:microsoft.com/office/officeart/2005/8/layout/chevron2"/>
    <dgm:cxn modelId="{389CFE78-7B54-475A-B790-3CB94169A050}" type="presParOf" srcId="{63AD77A6-DDEB-4EF6-9B0A-C5E7CC2AAD36}" destId="{1C15A6E0-CA5B-46E9-A88D-D13ED2A6F67A}" srcOrd="1" destOrd="0" presId="urn:microsoft.com/office/officeart/2005/8/layout/chevron2"/>
    <dgm:cxn modelId="{EDE1F016-CB14-49BA-8862-B44E48ACABD5}" type="presParOf" srcId="{63AD77A6-DDEB-4EF6-9B0A-C5E7CC2AAD36}" destId="{999E8971-0330-47A7-8604-9D79E8D21A15}" srcOrd="2" destOrd="0" presId="urn:microsoft.com/office/officeart/2005/8/layout/chevron2"/>
    <dgm:cxn modelId="{3489FB9E-3FE3-4B00-A862-56644F8AD58D}" type="presParOf" srcId="{999E8971-0330-47A7-8604-9D79E8D21A15}" destId="{F959E7F3-415F-4DE2-BA00-8B26506DA319}" srcOrd="0" destOrd="0" presId="urn:microsoft.com/office/officeart/2005/8/layout/chevron2"/>
    <dgm:cxn modelId="{C216C2C6-4352-41F1-9297-FCDCD345E445}" type="presParOf" srcId="{999E8971-0330-47A7-8604-9D79E8D21A15}" destId="{22907F0B-AE1A-4DAE-BF75-BB1A3B805F68}" srcOrd="1" destOrd="0" presId="urn:microsoft.com/office/officeart/2005/8/layout/chevron2"/>
    <dgm:cxn modelId="{18F7A57F-E162-4285-8EF8-A1BA62D0F59F}" type="presParOf" srcId="{63AD77A6-DDEB-4EF6-9B0A-C5E7CC2AAD36}" destId="{5B3ED284-EEB1-43E4-A17A-BC2565BBB9A4}" srcOrd="3" destOrd="0" presId="urn:microsoft.com/office/officeart/2005/8/layout/chevron2"/>
    <dgm:cxn modelId="{21C5737D-340B-49AC-94E4-A21117C7DED3}" type="presParOf" srcId="{63AD77A6-DDEB-4EF6-9B0A-C5E7CC2AAD36}" destId="{EAC8B44A-FFA3-48BD-928C-A5DD76625EF4}" srcOrd="4" destOrd="0" presId="urn:microsoft.com/office/officeart/2005/8/layout/chevron2"/>
    <dgm:cxn modelId="{EEDAA9E9-4EBB-4C17-8167-FBC8D11BCEEC}" type="presParOf" srcId="{EAC8B44A-FFA3-48BD-928C-A5DD76625EF4}" destId="{D1A0DAC9-4216-4D09-848F-918AF5932024}" srcOrd="0" destOrd="0" presId="urn:microsoft.com/office/officeart/2005/8/layout/chevron2"/>
    <dgm:cxn modelId="{38763580-65F1-42FB-83BF-FEE34FC1ED9B}" type="presParOf" srcId="{EAC8B44A-FFA3-48BD-928C-A5DD76625EF4}" destId="{09EE5394-1351-4421-8EB9-E00CD6ADA2C2}" srcOrd="1" destOrd="0" presId="urn:microsoft.com/office/officeart/2005/8/layout/chevron2"/>
    <dgm:cxn modelId="{83C4C15B-0823-485D-8C85-71D8AA65C05B}" type="presParOf" srcId="{63AD77A6-DDEB-4EF6-9B0A-C5E7CC2AAD36}" destId="{FEC70785-CCD7-4A65-BC6D-29065B429669}" srcOrd="5" destOrd="0" presId="urn:microsoft.com/office/officeart/2005/8/layout/chevron2"/>
    <dgm:cxn modelId="{ED368BCB-56FD-445F-A9EE-B93EFF0CB826}" type="presParOf" srcId="{63AD77A6-DDEB-4EF6-9B0A-C5E7CC2AAD36}" destId="{FF7FF84E-E407-46EB-BEB6-20320B1A97E0}" srcOrd="6" destOrd="0" presId="urn:microsoft.com/office/officeart/2005/8/layout/chevron2"/>
    <dgm:cxn modelId="{114C2F7F-6492-422C-8CEF-69722922EDB9}" type="presParOf" srcId="{FF7FF84E-E407-46EB-BEB6-20320B1A97E0}" destId="{96CDAF5D-D327-4EB1-B46B-C76FEEFC6709}" srcOrd="0" destOrd="0" presId="urn:microsoft.com/office/officeart/2005/8/layout/chevron2"/>
    <dgm:cxn modelId="{73913C9E-0862-4AEA-9B63-A2DC9EC06A6C}" type="presParOf" srcId="{FF7FF84E-E407-46EB-BEB6-20320B1A97E0}" destId="{7B86D381-710F-469A-BD9A-5AE92FB35C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a:blipFill rotWithShape="0">
          <a:blip xmlns:r="http://schemas.openxmlformats.org/officeDocument/2006/relationships" r:embed="rId1"/>
          <a:stretch>
            <a:fillRect/>
          </a:stretch>
        </a:blipFill>
      </dgm:spPr>
      <dgm:t>
        <a:bodyPr/>
        <a:lstStyle/>
        <a:p>
          <a:endParaRPr lang="en-US" sz="9600" dirty="0"/>
        </a:p>
      </dgm:t>
      <dgm:extLst>
        <a:ext uri="{E40237B7-FDA0-4F09-8148-C483321AD2D9}">
          <dgm14:cNvPr xmlns:dgm14="http://schemas.microsoft.com/office/drawing/2010/diagram" id="0" name="" descr="&quot; &quot;"/>
        </a:ext>
      </dgm:extLs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smtClean="0"/>
            <a:t>What challenges do states face related to data sharing and privacy?</a:t>
          </a:r>
          <a:endParaRPr lang="en-US" dirty="0"/>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smtClean="0"/>
            <a:t>What solutions and resources have you found helpful?</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smtClean="0"/>
            <a:t>What areas would be helpful to focus on for collaborative TA?</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smtClean="0"/>
            <a:t> What issues need clarification? </a:t>
          </a:r>
          <a:endParaRPr lang="en-US" dirty="0"/>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t>
        <a:bodyPr/>
        <a:lstStyle/>
        <a:p>
          <a:endParaRPr lang="en-US"/>
        </a:p>
      </dgm:t>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t>
        <a:bodyPr/>
        <a:lstStyle/>
        <a:p>
          <a:endParaRPr lang="en-US"/>
        </a:p>
      </dgm:t>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t>
        <a:bodyPr/>
        <a:lstStyle/>
        <a:p>
          <a:endParaRPr lang="en-US"/>
        </a:p>
      </dgm:t>
    </dgm:pt>
    <dgm:pt modelId="{8FFAA060-26B7-4E4D-956D-9C26E363F3A0}" type="pres">
      <dgm:prSet presAssocID="{BCDC455F-84C4-47CB-AACE-9F09935DE317}" presName="tile2" presStyleLbl="node1" presStyleIdx="1" presStyleCnt="4"/>
      <dgm:spPr/>
      <dgm:t>
        <a:bodyPr/>
        <a:lstStyle/>
        <a:p>
          <a:endParaRPr lang="en-US"/>
        </a:p>
      </dgm:t>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t>
        <a:bodyPr/>
        <a:lstStyle/>
        <a:p>
          <a:endParaRPr lang="en-US"/>
        </a:p>
      </dgm:t>
    </dgm:pt>
    <dgm:pt modelId="{8A00902D-D4B0-4A51-868C-223876C955FD}" type="pres">
      <dgm:prSet presAssocID="{BCDC455F-84C4-47CB-AACE-9F09935DE317}" presName="tile3" presStyleLbl="node1" presStyleIdx="2" presStyleCnt="4"/>
      <dgm:spPr/>
      <dgm:t>
        <a:bodyPr/>
        <a:lstStyle/>
        <a:p>
          <a:endParaRPr lang="en-US"/>
        </a:p>
      </dgm:t>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t>
        <a:bodyPr/>
        <a:lstStyle/>
        <a:p>
          <a:endParaRPr lang="en-US"/>
        </a:p>
      </dgm:t>
    </dgm:pt>
    <dgm:pt modelId="{A570F97D-1A88-4DF5-9112-0DE8879EEAF9}" type="pres">
      <dgm:prSet presAssocID="{BCDC455F-84C4-47CB-AACE-9F09935DE317}" presName="tile4" presStyleLbl="node1" presStyleIdx="3" presStyleCnt="4"/>
      <dgm:spPr/>
      <dgm:t>
        <a:bodyPr/>
        <a:lstStyle/>
        <a:p>
          <a:endParaRPr lang="en-US"/>
        </a:p>
      </dgm:t>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t>
        <a:bodyPr/>
        <a:lstStyle/>
        <a:p>
          <a:endParaRPr lang="en-US"/>
        </a:p>
      </dgm:t>
    </dgm:pt>
    <dgm:pt modelId="{9F86B774-876C-4ADF-A53F-00399DEA2D09}" type="pres">
      <dgm:prSet presAssocID="{BCDC455F-84C4-47CB-AACE-9F09935DE317}" presName="centerTile" presStyleLbl="fgShp" presStyleIdx="0" presStyleCnt="1" custScaleY="155556" custLinFactNeighborX="-725" custLinFactNeighborY="0">
        <dgm:presLayoutVars>
          <dgm:chMax val="0"/>
          <dgm:chPref val="0"/>
        </dgm:presLayoutVars>
      </dgm:prSet>
      <dgm:spPr/>
      <dgm:t>
        <a:bodyPr/>
        <a:lstStyle/>
        <a:p>
          <a:endParaRPr lang="en-US"/>
        </a:p>
      </dgm:t>
    </dgm:pt>
  </dgm:ptLst>
  <dgm:cxnLst>
    <dgm:cxn modelId="{A09C1CA1-37F4-48C8-A462-FABF1AFEB606}" type="presOf" srcId="{24BBE3FE-9C0B-4716-9005-202AAFDC2B7B}" destId="{8A00902D-D4B0-4A51-868C-223876C955FD}" srcOrd="0" destOrd="0" presId="urn:microsoft.com/office/officeart/2005/8/layout/matrix1"/>
    <dgm:cxn modelId="{4AFCE22D-3425-452C-A609-511D31B292F9}" srcId="{76D74AF2-2E52-432B-8A13-62EA6999A901}" destId="{24BBE3FE-9C0B-4716-9005-202AAFDC2B7B}" srcOrd="2" destOrd="0" parTransId="{BD569067-7F9F-43B5-9C58-DCF0B4494F27}" sibTransId="{CB4BEEB5-591D-434A-8533-71EFABA89A79}"/>
    <dgm:cxn modelId="{A12E8D14-7332-4C52-A9DB-22F9A08928DE}" type="presOf" srcId="{6F33C33B-01B6-462F-BDEB-A56E8ECA9357}" destId="{F8D37A63-DB94-4FA6-9C42-7EE409BC2E1F}" srcOrd="1" destOrd="0" presId="urn:microsoft.com/office/officeart/2005/8/layout/matrix1"/>
    <dgm:cxn modelId="{A1751083-C2A5-4478-B100-FC422299671E}" type="presOf" srcId="{BCDC455F-84C4-47CB-AACE-9F09935DE317}" destId="{DA953C59-3A2A-4B51-80DA-2160913748BF}" srcOrd="0" destOrd="0" presId="urn:microsoft.com/office/officeart/2005/8/layout/matrix1"/>
    <dgm:cxn modelId="{E3A72577-6A10-4AE0-AE80-C9681ED6FD1B}" srcId="{BCDC455F-84C4-47CB-AACE-9F09935DE317}" destId="{76D74AF2-2E52-432B-8A13-62EA6999A901}" srcOrd="0" destOrd="0" parTransId="{B1AC80E6-5A67-4CED-B007-690CA9422148}" sibTransId="{03C2AA67-7741-4F2F-B248-71D31CEFA61C}"/>
    <dgm:cxn modelId="{D51A834A-E813-430A-A8B1-8FE1AE9E8A6C}" type="presOf" srcId="{6F33C33B-01B6-462F-BDEB-A56E8ECA9357}" destId="{A570F97D-1A88-4DF5-9112-0DE8879EEAF9}" srcOrd="0" destOrd="0" presId="urn:microsoft.com/office/officeart/2005/8/layout/matrix1"/>
    <dgm:cxn modelId="{644DAF83-3A95-417F-BF12-CDEE6412C23C}" type="presOf" srcId="{76D74AF2-2E52-432B-8A13-62EA6999A901}" destId="{9F86B774-876C-4ADF-A53F-00399DEA2D09}" srcOrd="0" destOrd="0" presId="urn:microsoft.com/office/officeart/2005/8/layout/matrix1"/>
    <dgm:cxn modelId="{5476EEE8-D6F5-4E79-92A6-191AF49B855D}" type="presOf" srcId="{24BBE3FE-9C0B-4716-9005-202AAFDC2B7B}" destId="{CF642C82-8B75-4A00-A6B1-BAE1648EE998}" srcOrd="1" destOrd="0" presId="urn:microsoft.com/office/officeart/2005/8/layout/matrix1"/>
    <dgm:cxn modelId="{1C01F992-D127-4EED-ABAD-7DA07398D2A8}" type="presOf" srcId="{D2C1D023-DDAF-4D68-96B1-EB30FABDB289}" destId="{2AE144C9-A4B1-4A1E-8D46-F3A0E934978D}" srcOrd="1" destOrd="0" presId="urn:microsoft.com/office/officeart/2005/8/layout/matrix1"/>
    <dgm:cxn modelId="{D76285A2-0A7E-4A46-BA8B-8EF10FD0371D}" srcId="{76D74AF2-2E52-432B-8A13-62EA6999A901}" destId="{9E5C4F37-6B05-4C89-862E-03A5B5823E4E}" srcOrd="0" destOrd="0" parTransId="{C601C887-B268-41A9-8E8C-2A73672F50B2}" sibTransId="{7D6085DA-0F7F-48E6-9982-18AB0F5E3329}"/>
    <dgm:cxn modelId="{8AD6029C-6FD2-457E-B17A-4A55DA9CDF9D}" srcId="{76D74AF2-2E52-432B-8A13-62EA6999A901}" destId="{D2C1D023-DDAF-4D68-96B1-EB30FABDB289}" srcOrd="1" destOrd="0" parTransId="{6C3E64D2-7338-464C-9BBA-7755A4098721}" sibTransId="{DF3D5127-CD29-4414-8EB9-7679B66AABAF}"/>
    <dgm:cxn modelId="{0C749FF4-8166-4971-BD1E-AC57AFC0E120}" type="presOf" srcId="{9E5C4F37-6B05-4C89-862E-03A5B5823E4E}" destId="{611F5C6F-4BC4-4C80-9635-0AB2CD4B2E44}" srcOrd="0" destOrd="0" presId="urn:microsoft.com/office/officeart/2005/8/layout/matrix1"/>
    <dgm:cxn modelId="{0D4583D7-0C63-4534-8E6E-8F47CE82F2F5}" type="presOf" srcId="{9E5C4F37-6B05-4C89-862E-03A5B5823E4E}" destId="{81D7F806-52A6-424B-8703-90AE4B313FF4}" srcOrd="1"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5911CABB-B064-4631-9462-DB9635D4249C}" type="presOf" srcId="{D2C1D023-DDAF-4D68-96B1-EB30FABDB289}" destId="{8FFAA060-26B7-4E4D-956D-9C26E363F3A0}" srcOrd="0" destOrd="0" presId="urn:microsoft.com/office/officeart/2005/8/layout/matrix1"/>
    <dgm:cxn modelId="{4C025E47-AA26-4C69-BE30-57ECAD120C6F}" type="presParOf" srcId="{DA953C59-3A2A-4B51-80DA-2160913748BF}" destId="{86D451BA-8370-45F5-8900-8779BC1BEC20}" srcOrd="0" destOrd="0" presId="urn:microsoft.com/office/officeart/2005/8/layout/matrix1"/>
    <dgm:cxn modelId="{9ED880DB-B928-4671-A1DB-849C121EF409}" type="presParOf" srcId="{86D451BA-8370-45F5-8900-8779BC1BEC20}" destId="{611F5C6F-4BC4-4C80-9635-0AB2CD4B2E44}" srcOrd="0" destOrd="0" presId="urn:microsoft.com/office/officeart/2005/8/layout/matrix1"/>
    <dgm:cxn modelId="{35D2FDC7-0170-4A14-9BDF-55119A49A3AA}" type="presParOf" srcId="{86D451BA-8370-45F5-8900-8779BC1BEC20}" destId="{81D7F806-52A6-424B-8703-90AE4B313FF4}" srcOrd="1" destOrd="0" presId="urn:microsoft.com/office/officeart/2005/8/layout/matrix1"/>
    <dgm:cxn modelId="{A50D6D7E-2798-4CF7-A5DE-0EED625A8C01}" type="presParOf" srcId="{86D451BA-8370-45F5-8900-8779BC1BEC20}" destId="{8FFAA060-26B7-4E4D-956D-9C26E363F3A0}" srcOrd="2" destOrd="0" presId="urn:microsoft.com/office/officeart/2005/8/layout/matrix1"/>
    <dgm:cxn modelId="{D951559C-0561-4763-A1BB-E6CF61DF8FA9}" type="presParOf" srcId="{86D451BA-8370-45F5-8900-8779BC1BEC20}" destId="{2AE144C9-A4B1-4A1E-8D46-F3A0E934978D}" srcOrd="3" destOrd="0" presId="urn:microsoft.com/office/officeart/2005/8/layout/matrix1"/>
    <dgm:cxn modelId="{DBFA2941-C194-4723-A07F-9030185709A0}" type="presParOf" srcId="{86D451BA-8370-45F5-8900-8779BC1BEC20}" destId="{8A00902D-D4B0-4A51-868C-223876C955FD}" srcOrd="4" destOrd="0" presId="urn:microsoft.com/office/officeart/2005/8/layout/matrix1"/>
    <dgm:cxn modelId="{A7AACEF3-789A-45A9-A1E5-178A7B2C3A02}" type="presParOf" srcId="{86D451BA-8370-45F5-8900-8779BC1BEC20}" destId="{CF642C82-8B75-4A00-A6B1-BAE1648EE998}" srcOrd="5" destOrd="0" presId="urn:microsoft.com/office/officeart/2005/8/layout/matrix1"/>
    <dgm:cxn modelId="{1B0F7941-AA0F-4655-B9FB-8D8BBCD9836B}" type="presParOf" srcId="{86D451BA-8370-45F5-8900-8779BC1BEC20}" destId="{A570F97D-1A88-4DF5-9112-0DE8879EEAF9}" srcOrd="6" destOrd="0" presId="urn:microsoft.com/office/officeart/2005/8/layout/matrix1"/>
    <dgm:cxn modelId="{BA3E7368-F3E7-49B0-BF6A-A3BDEAE4060A}" type="presParOf" srcId="{86D451BA-8370-45F5-8900-8779BC1BEC20}" destId="{F8D37A63-DB94-4FA6-9C42-7EE409BC2E1F}" srcOrd="7" destOrd="0" presId="urn:microsoft.com/office/officeart/2005/8/layout/matrix1"/>
    <dgm:cxn modelId="{7032F57D-3A21-4952-B0B7-203BEE059B9A}"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CF271-9600-406A-80C4-D0A66E64ED70}" type="doc">
      <dgm:prSet loTypeId="urn:microsoft.com/office/officeart/2005/8/layout/StepDownProcess" loCatId="process" qsTypeId="urn:microsoft.com/office/officeart/2005/8/quickstyle/3d3" qsCatId="3D" csTypeId="urn:microsoft.com/office/officeart/2005/8/colors/accent5_2" csCatId="accent5" phldr="1"/>
      <dgm:spPr/>
      <dgm:t>
        <a:bodyPr/>
        <a:lstStyle/>
        <a:p>
          <a:endParaRPr lang="en-US"/>
        </a:p>
      </dgm:t>
    </dgm:pt>
    <dgm:pt modelId="{45231AD6-3E19-4AAC-B320-D2E3643CD37C}">
      <dgm:prSet phldrT="[Text]"/>
      <dgm:spPr/>
      <dgm:t>
        <a:bodyPr/>
        <a:lstStyle/>
        <a:p>
          <a:r>
            <a:rPr lang="en-US" dirty="0" smtClean="0"/>
            <a:t>Provide overview of Federal TA investments and plans for coordination of those efforts</a:t>
          </a:r>
          <a:endParaRPr lang="en-US" dirty="0"/>
        </a:p>
      </dgm:t>
    </dgm:pt>
    <dgm:pt modelId="{379D3742-DF96-4959-A7AB-B581F7B59A00}" type="parTrans" cxnId="{B31CF882-8409-4334-B1E6-8DE8F2BDE70B}">
      <dgm:prSet/>
      <dgm:spPr/>
      <dgm:t>
        <a:bodyPr/>
        <a:lstStyle/>
        <a:p>
          <a:endParaRPr lang="en-US"/>
        </a:p>
      </dgm:t>
    </dgm:pt>
    <dgm:pt modelId="{5AB7A145-9C19-444B-966B-05FC5443E778}" type="sibTrans" cxnId="{B31CF882-8409-4334-B1E6-8DE8F2BDE70B}">
      <dgm:prSet/>
      <dgm:spPr/>
      <dgm:t>
        <a:bodyPr/>
        <a:lstStyle/>
        <a:p>
          <a:endParaRPr lang="en-US"/>
        </a:p>
      </dgm:t>
    </dgm:pt>
    <dgm:pt modelId="{0F216690-FFEB-4C5B-AD9E-B3319C85778D}">
      <dgm:prSet/>
      <dgm:spPr/>
      <dgm:t>
        <a:bodyPr/>
        <a:lstStyle/>
        <a:p>
          <a:r>
            <a:rPr lang="en-US" smtClean="0"/>
            <a:t>Review of available resources, plans for TA and where to send questions</a:t>
          </a:r>
          <a:endParaRPr lang="en-US" dirty="0" smtClean="0"/>
        </a:p>
      </dgm:t>
    </dgm:pt>
    <dgm:pt modelId="{7D852538-5E04-498D-A822-E4E35CBA0F12}" type="parTrans" cxnId="{5A8CA7D5-F369-4120-A127-20E060252A16}">
      <dgm:prSet/>
      <dgm:spPr/>
      <dgm:t>
        <a:bodyPr/>
        <a:lstStyle/>
        <a:p>
          <a:endParaRPr lang="en-US"/>
        </a:p>
      </dgm:t>
    </dgm:pt>
    <dgm:pt modelId="{5F3E1757-F57D-401E-BB67-CF0895841055}" type="sibTrans" cxnId="{5A8CA7D5-F369-4120-A127-20E060252A16}">
      <dgm:prSet/>
      <dgm:spPr/>
      <dgm:t>
        <a:bodyPr/>
        <a:lstStyle/>
        <a:p>
          <a:endParaRPr lang="en-US"/>
        </a:p>
      </dgm:t>
    </dgm:pt>
    <dgm:pt modelId="{CB3D4C1D-0A3B-43F8-9220-4B85BE996260}">
      <dgm:prSet/>
      <dgm:spPr/>
      <dgm:t>
        <a:bodyPr/>
        <a:lstStyle/>
        <a:p>
          <a:r>
            <a:rPr lang="en-US" smtClean="0"/>
            <a:t>Identification of privacy and data sharing issues and questions</a:t>
          </a:r>
          <a:endParaRPr lang="en-US" dirty="0" smtClean="0"/>
        </a:p>
      </dgm:t>
    </dgm:pt>
    <dgm:pt modelId="{1A65CA7D-3911-4EAF-80FA-9DDF3FD26848}" type="parTrans" cxnId="{0B0698C8-7E7C-4F79-AC4C-DCB2C3988263}">
      <dgm:prSet/>
      <dgm:spPr/>
      <dgm:t>
        <a:bodyPr/>
        <a:lstStyle/>
        <a:p>
          <a:endParaRPr lang="en-US"/>
        </a:p>
      </dgm:t>
    </dgm:pt>
    <dgm:pt modelId="{15FB235E-A6B9-414B-89A3-3EE25EC08756}" type="sibTrans" cxnId="{0B0698C8-7E7C-4F79-AC4C-DCB2C3988263}">
      <dgm:prSet/>
      <dgm:spPr/>
      <dgm:t>
        <a:bodyPr/>
        <a:lstStyle/>
        <a:p>
          <a:endParaRPr lang="en-US"/>
        </a:p>
      </dgm:t>
    </dgm:pt>
    <dgm:pt modelId="{F6DA7F16-64C9-4C34-B12E-BA2FFB83AB14}" type="pres">
      <dgm:prSet presAssocID="{A2DCF271-9600-406A-80C4-D0A66E64ED70}" presName="rootnode" presStyleCnt="0">
        <dgm:presLayoutVars>
          <dgm:chMax/>
          <dgm:chPref/>
          <dgm:dir/>
          <dgm:animLvl val="lvl"/>
        </dgm:presLayoutVars>
      </dgm:prSet>
      <dgm:spPr/>
      <dgm:t>
        <a:bodyPr/>
        <a:lstStyle/>
        <a:p>
          <a:endParaRPr lang="en-US"/>
        </a:p>
      </dgm:t>
    </dgm:pt>
    <dgm:pt modelId="{819DFBAB-E250-4853-8867-F5424F9FAA4A}" type="pres">
      <dgm:prSet presAssocID="{45231AD6-3E19-4AAC-B320-D2E3643CD37C}" presName="composite" presStyleCnt="0"/>
      <dgm:spPr/>
    </dgm:pt>
    <dgm:pt modelId="{BAC85F9D-3A87-4A51-B01E-4EC336E62A96}" type="pres">
      <dgm:prSet presAssocID="{45231AD6-3E19-4AAC-B320-D2E3643CD37C}" presName="bentUpArrow1" presStyleLbl="alignImgPlace1" presStyleIdx="0" presStyleCnt="2"/>
      <dgm:spPr/>
    </dgm:pt>
    <dgm:pt modelId="{A6BC0D00-DF2B-4A16-983A-61943D1C417D}" type="pres">
      <dgm:prSet presAssocID="{45231AD6-3E19-4AAC-B320-D2E3643CD37C}" presName="ParentText" presStyleLbl="node1" presStyleIdx="0" presStyleCnt="3">
        <dgm:presLayoutVars>
          <dgm:chMax val="1"/>
          <dgm:chPref val="1"/>
          <dgm:bulletEnabled val="1"/>
        </dgm:presLayoutVars>
      </dgm:prSet>
      <dgm:spPr/>
      <dgm:t>
        <a:bodyPr/>
        <a:lstStyle/>
        <a:p>
          <a:endParaRPr lang="en-US"/>
        </a:p>
      </dgm:t>
    </dgm:pt>
    <dgm:pt modelId="{414B6778-C568-40FD-AFDB-F76A49D71E70}" type="pres">
      <dgm:prSet presAssocID="{45231AD6-3E19-4AAC-B320-D2E3643CD37C}" presName="ChildText" presStyleLbl="revTx" presStyleIdx="0" presStyleCnt="2">
        <dgm:presLayoutVars>
          <dgm:chMax val="0"/>
          <dgm:chPref val="0"/>
          <dgm:bulletEnabled val="1"/>
        </dgm:presLayoutVars>
      </dgm:prSet>
      <dgm:spPr/>
    </dgm:pt>
    <dgm:pt modelId="{DCB20285-037C-48E3-8E75-DA81396269D6}" type="pres">
      <dgm:prSet presAssocID="{5AB7A145-9C19-444B-966B-05FC5443E778}" presName="sibTrans" presStyleCnt="0"/>
      <dgm:spPr/>
    </dgm:pt>
    <dgm:pt modelId="{7A9ED3E7-2311-4000-9109-08706B5B3883}" type="pres">
      <dgm:prSet presAssocID="{0F216690-FFEB-4C5B-AD9E-B3319C85778D}" presName="composite" presStyleCnt="0"/>
      <dgm:spPr/>
    </dgm:pt>
    <dgm:pt modelId="{35538766-CB25-4AC0-B1C0-502ABB3BCBE2}" type="pres">
      <dgm:prSet presAssocID="{0F216690-FFEB-4C5B-AD9E-B3319C85778D}" presName="bentUpArrow1" presStyleLbl="alignImgPlace1" presStyleIdx="1" presStyleCnt="2"/>
      <dgm:spPr/>
    </dgm:pt>
    <dgm:pt modelId="{3F4F4F72-8FB7-42A2-8B5F-5B229C6D8E4D}" type="pres">
      <dgm:prSet presAssocID="{0F216690-FFEB-4C5B-AD9E-B3319C85778D}" presName="ParentText" presStyleLbl="node1" presStyleIdx="1" presStyleCnt="3">
        <dgm:presLayoutVars>
          <dgm:chMax val="1"/>
          <dgm:chPref val="1"/>
          <dgm:bulletEnabled val="1"/>
        </dgm:presLayoutVars>
      </dgm:prSet>
      <dgm:spPr/>
      <dgm:t>
        <a:bodyPr/>
        <a:lstStyle/>
        <a:p>
          <a:endParaRPr lang="en-US"/>
        </a:p>
      </dgm:t>
    </dgm:pt>
    <dgm:pt modelId="{E1001887-86B0-4AE6-9E44-C3E8C5950EEC}" type="pres">
      <dgm:prSet presAssocID="{0F216690-FFEB-4C5B-AD9E-B3319C85778D}" presName="ChildText" presStyleLbl="revTx" presStyleIdx="1" presStyleCnt="2">
        <dgm:presLayoutVars>
          <dgm:chMax val="0"/>
          <dgm:chPref val="0"/>
          <dgm:bulletEnabled val="1"/>
        </dgm:presLayoutVars>
      </dgm:prSet>
      <dgm:spPr/>
    </dgm:pt>
    <dgm:pt modelId="{1370DAC0-7201-49FF-8698-1C98697A19C5}" type="pres">
      <dgm:prSet presAssocID="{5F3E1757-F57D-401E-BB67-CF0895841055}" presName="sibTrans" presStyleCnt="0"/>
      <dgm:spPr/>
    </dgm:pt>
    <dgm:pt modelId="{632E7F45-C380-4C37-B82C-2745F0B08813}" type="pres">
      <dgm:prSet presAssocID="{CB3D4C1D-0A3B-43F8-9220-4B85BE996260}" presName="composite" presStyleCnt="0"/>
      <dgm:spPr/>
    </dgm:pt>
    <dgm:pt modelId="{65D2C79B-ACC3-46C5-A3A6-15C618FFAA23}" type="pres">
      <dgm:prSet presAssocID="{CB3D4C1D-0A3B-43F8-9220-4B85BE996260}" presName="ParentText" presStyleLbl="node1" presStyleIdx="2" presStyleCnt="3">
        <dgm:presLayoutVars>
          <dgm:chMax val="1"/>
          <dgm:chPref val="1"/>
          <dgm:bulletEnabled val="1"/>
        </dgm:presLayoutVars>
      </dgm:prSet>
      <dgm:spPr/>
      <dgm:t>
        <a:bodyPr/>
        <a:lstStyle/>
        <a:p>
          <a:endParaRPr lang="en-US"/>
        </a:p>
      </dgm:t>
    </dgm:pt>
  </dgm:ptLst>
  <dgm:cxnLst>
    <dgm:cxn modelId="{0B0698C8-7E7C-4F79-AC4C-DCB2C3988263}" srcId="{A2DCF271-9600-406A-80C4-D0A66E64ED70}" destId="{CB3D4C1D-0A3B-43F8-9220-4B85BE996260}" srcOrd="2" destOrd="0" parTransId="{1A65CA7D-3911-4EAF-80FA-9DDF3FD26848}" sibTransId="{15FB235E-A6B9-414B-89A3-3EE25EC08756}"/>
    <dgm:cxn modelId="{7F94CD4E-5498-44BC-880C-6CC186CB9790}" type="presOf" srcId="{45231AD6-3E19-4AAC-B320-D2E3643CD37C}" destId="{A6BC0D00-DF2B-4A16-983A-61943D1C417D}" srcOrd="0" destOrd="0" presId="urn:microsoft.com/office/officeart/2005/8/layout/StepDownProcess"/>
    <dgm:cxn modelId="{5A8CA7D5-F369-4120-A127-20E060252A16}" srcId="{A2DCF271-9600-406A-80C4-D0A66E64ED70}" destId="{0F216690-FFEB-4C5B-AD9E-B3319C85778D}" srcOrd="1" destOrd="0" parTransId="{7D852538-5E04-498D-A822-E4E35CBA0F12}" sibTransId="{5F3E1757-F57D-401E-BB67-CF0895841055}"/>
    <dgm:cxn modelId="{481A1EAF-1EC2-4517-9D79-392C0D77F794}" type="presOf" srcId="{0F216690-FFEB-4C5B-AD9E-B3319C85778D}" destId="{3F4F4F72-8FB7-42A2-8B5F-5B229C6D8E4D}" srcOrd="0" destOrd="0" presId="urn:microsoft.com/office/officeart/2005/8/layout/StepDownProcess"/>
    <dgm:cxn modelId="{92DD70C5-79C2-465E-B654-4F7A55D453EB}" type="presOf" srcId="{A2DCF271-9600-406A-80C4-D0A66E64ED70}" destId="{F6DA7F16-64C9-4C34-B12E-BA2FFB83AB14}" srcOrd="0" destOrd="0" presId="urn:microsoft.com/office/officeart/2005/8/layout/StepDownProcess"/>
    <dgm:cxn modelId="{B31CF882-8409-4334-B1E6-8DE8F2BDE70B}" srcId="{A2DCF271-9600-406A-80C4-D0A66E64ED70}" destId="{45231AD6-3E19-4AAC-B320-D2E3643CD37C}" srcOrd="0" destOrd="0" parTransId="{379D3742-DF96-4959-A7AB-B581F7B59A00}" sibTransId="{5AB7A145-9C19-444B-966B-05FC5443E778}"/>
    <dgm:cxn modelId="{1DB873BE-17D7-49B3-9A41-F21940CCD274}" type="presOf" srcId="{CB3D4C1D-0A3B-43F8-9220-4B85BE996260}" destId="{65D2C79B-ACC3-46C5-A3A6-15C618FFAA23}" srcOrd="0" destOrd="0" presId="urn:microsoft.com/office/officeart/2005/8/layout/StepDownProcess"/>
    <dgm:cxn modelId="{7E4AD0F4-E0F8-486F-97E5-8435B173C864}" type="presParOf" srcId="{F6DA7F16-64C9-4C34-B12E-BA2FFB83AB14}" destId="{819DFBAB-E250-4853-8867-F5424F9FAA4A}" srcOrd="0" destOrd="0" presId="urn:microsoft.com/office/officeart/2005/8/layout/StepDownProcess"/>
    <dgm:cxn modelId="{7EBDE13F-8D76-4791-A221-DB97ACCF3855}" type="presParOf" srcId="{819DFBAB-E250-4853-8867-F5424F9FAA4A}" destId="{BAC85F9D-3A87-4A51-B01E-4EC336E62A96}" srcOrd="0" destOrd="0" presId="urn:microsoft.com/office/officeart/2005/8/layout/StepDownProcess"/>
    <dgm:cxn modelId="{66DA8AF8-FFB6-4238-ACE5-6D2958EC1EEE}" type="presParOf" srcId="{819DFBAB-E250-4853-8867-F5424F9FAA4A}" destId="{A6BC0D00-DF2B-4A16-983A-61943D1C417D}" srcOrd="1" destOrd="0" presId="urn:microsoft.com/office/officeart/2005/8/layout/StepDownProcess"/>
    <dgm:cxn modelId="{87076CA8-B761-496E-87B7-10A97E9F838D}" type="presParOf" srcId="{819DFBAB-E250-4853-8867-F5424F9FAA4A}" destId="{414B6778-C568-40FD-AFDB-F76A49D71E70}" srcOrd="2" destOrd="0" presId="urn:microsoft.com/office/officeart/2005/8/layout/StepDownProcess"/>
    <dgm:cxn modelId="{39424ACC-C71C-4462-B965-24B5BE30C76D}" type="presParOf" srcId="{F6DA7F16-64C9-4C34-B12E-BA2FFB83AB14}" destId="{DCB20285-037C-48E3-8E75-DA81396269D6}" srcOrd="1" destOrd="0" presId="urn:microsoft.com/office/officeart/2005/8/layout/StepDownProcess"/>
    <dgm:cxn modelId="{C1A78F9B-C40B-4F1F-910D-A26377D9F072}" type="presParOf" srcId="{F6DA7F16-64C9-4C34-B12E-BA2FFB83AB14}" destId="{7A9ED3E7-2311-4000-9109-08706B5B3883}" srcOrd="2" destOrd="0" presId="urn:microsoft.com/office/officeart/2005/8/layout/StepDownProcess"/>
    <dgm:cxn modelId="{3389D398-088E-401B-BEE8-AFB0DAD90895}" type="presParOf" srcId="{7A9ED3E7-2311-4000-9109-08706B5B3883}" destId="{35538766-CB25-4AC0-B1C0-502ABB3BCBE2}" srcOrd="0" destOrd="0" presId="urn:microsoft.com/office/officeart/2005/8/layout/StepDownProcess"/>
    <dgm:cxn modelId="{BD2B8049-2C96-40B8-BAB2-01222CD348DD}" type="presParOf" srcId="{7A9ED3E7-2311-4000-9109-08706B5B3883}" destId="{3F4F4F72-8FB7-42A2-8B5F-5B229C6D8E4D}" srcOrd="1" destOrd="0" presId="urn:microsoft.com/office/officeart/2005/8/layout/StepDownProcess"/>
    <dgm:cxn modelId="{A42DBD55-02AE-4700-B251-80919D3CD62C}" type="presParOf" srcId="{7A9ED3E7-2311-4000-9109-08706B5B3883}" destId="{E1001887-86B0-4AE6-9E44-C3E8C5950EEC}" srcOrd="2" destOrd="0" presId="urn:microsoft.com/office/officeart/2005/8/layout/StepDownProcess"/>
    <dgm:cxn modelId="{4DF058D6-259C-4B47-B8EA-82707AEA863C}" type="presParOf" srcId="{F6DA7F16-64C9-4C34-B12E-BA2FFB83AB14}" destId="{1370DAC0-7201-49FF-8698-1C98697A19C5}" srcOrd="3" destOrd="0" presId="urn:microsoft.com/office/officeart/2005/8/layout/StepDownProcess"/>
    <dgm:cxn modelId="{32A7B2C0-1F25-4DC6-97EA-1B734281347B}" type="presParOf" srcId="{F6DA7F16-64C9-4C34-B12E-BA2FFB83AB14}" destId="{632E7F45-C380-4C37-B82C-2745F0B08813}" srcOrd="4" destOrd="0" presId="urn:microsoft.com/office/officeart/2005/8/layout/StepDownProcess"/>
    <dgm:cxn modelId="{1B2E57D1-D3E3-4171-81FA-F5C113D388E4}" type="presParOf" srcId="{632E7F45-C380-4C37-B82C-2745F0B08813}" destId="{65D2C79B-ACC3-46C5-A3A6-15C618FFAA2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dgm:t>
        <a:bodyPr/>
        <a:lstStyle/>
        <a:p>
          <a:r>
            <a:rPr lang="en-US" sz="9600" dirty="0" smtClean="0"/>
            <a:t>?</a:t>
          </a:r>
          <a:endParaRPr lang="en-US" sz="9600" dirty="0"/>
        </a:p>
      </dgm: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smtClean="0"/>
            <a:t>What challenges do states face related to data sharing and privacy?</a:t>
          </a:r>
          <a:endParaRPr lang="en-US" dirty="0"/>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smtClean="0"/>
            <a:t>What solutions and resources have you found helpful?</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smtClean="0"/>
            <a:t>What areas would be helpful to focus on for collaborative TA?</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smtClean="0"/>
            <a:t> What issues need clarification? </a:t>
          </a:r>
          <a:endParaRPr lang="en-US" dirty="0"/>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t>
        <a:bodyPr/>
        <a:lstStyle/>
        <a:p>
          <a:endParaRPr lang="en-US"/>
        </a:p>
      </dgm:t>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t>
        <a:bodyPr/>
        <a:lstStyle/>
        <a:p>
          <a:endParaRPr lang="en-US"/>
        </a:p>
      </dgm:t>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t>
        <a:bodyPr/>
        <a:lstStyle/>
        <a:p>
          <a:endParaRPr lang="en-US"/>
        </a:p>
      </dgm:t>
    </dgm:pt>
    <dgm:pt modelId="{8FFAA060-26B7-4E4D-956D-9C26E363F3A0}" type="pres">
      <dgm:prSet presAssocID="{BCDC455F-84C4-47CB-AACE-9F09935DE317}" presName="tile2" presStyleLbl="node1" presStyleIdx="1" presStyleCnt="4"/>
      <dgm:spPr/>
      <dgm:t>
        <a:bodyPr/>
        <a:lstStyle/>
        <a:p>
          <a:endParaRPr lang="en-US"/>
        </a:p>
      </dgm:t>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t>
        <a:bodyPr/>
        <a:lstStyle/>
        <a:p>
          <a:endParaRPr lang="en-US"/>
        </a:p>
      </dgm:t>
    </dgm:pt>
    <dgm:pt modelId="{8A00902D-D4B0-4A51-868C-223876C955FD}" type="pres">
      <dgm:prSet presAssocID="{BCDC455F-84C4-47CB-AACE-9F09935DE317}" presName="tile3" presStyleLbl="node1" presStyleIdx="2" presStyleCnt="4"/>
      <dgm:spPr/>
      <dgm:t>
        <a:bodyPr/>
        <a:lstStyle/>
        <a:p>
          <a:endParaRPr lang="en-US"/>
        </a:p>
      </dgm:t>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t>
        <a:bodyPr/>
        <a:lstStyle/>
        <a:p>
          <a:endParaRPr lang="en-US"/>
        </a:p>
      </dgm:t>
    </dgm:pt>
    <dgm:pt modelId="{A570F97D-1A88-4DF5-9112-0DE8879EEAF9}" type="pres">
      <dgm:prSet presAssocID="{BCDC455F-84C4-47CB-AACE-9F09935DE317}" presName="tile4" presStyleLbl="node1" presStyleIdx="3" presStyleCnt="4"/>
      <dgm:spPr/>
      <dgm:t>
        <a:bodyPr/>
        <a:lstStyle/>
        <a:p>
          <a:endParaRPr lang="en-US"/>
        </a:p>
      </dgm:t>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t>
        <a:bodyPr/>
        <a:lstStyle/>
        <a:p>
          <a:endParaRPr lang="en-US"/>
        </a:p>
      </dgm:t>
    </dgm:pt>
    <dgm:pt modelId="{9F86B774-876C-4ADF-A53F-00399DEA2D09}" type="pres">
      <dgm:prSet presAssocID="{BCDC455F-84C4-47CB-AACE-9F09935DE317}" presName="centerTile" presStyleLbl="fgShp" presStyleIdx="0" presStyleCnt="1">
        <dgm:presLayoutVars>
          <dgm:chMax val="0"/>
          <dgm:chPref val="0"/>
        </dgm:presLayoutVars>
      </dgm:prSet>
      <dgm:spPr/>
      <dgm:t>
        <a:bodyPr/>
        <a:lstStyle/>
        <a:p>
          <a:endParaRPr lang="en-US"/>
        </a:p>
      </dgm:t>
    </dgm:pt>
  </dgm:ptLst>
  <dgm:cxnLst>
    <dgm:cxn modelId="{AD6498AA-1E9E-42B7-A9B2-90D03F0330C6}" type="presOf" srcId="{6F33C33B-01B6-462F-BDEB-A56E8ECA9357}" destId="{A570F97D-1A88-4DF5-9112-0DE8879EEAF9}" srcOrd="0" destOrd="0" presId="urn:microsoft.com/office/officeart/2005/8/layout/matrix1"/>
    <dgm:cxn modelId="{B09ED932-E7AE-47AC-BAE9-7081C695A62F}" type="presOf" srcId="{24BBE3FE-9C0B-4716-9005-202AAFDC2B7B}" destId="{CF642C82-8B75-4A00-A6B1-BAE1648EE998}" srcOrd="1" destOrd="0" presId="urn:microsoft.com/office/officeart/2005/8/layout/matrix1"/>
    <dgm:cxn modelId="{FC02F80F-DE2D-482C-ABC2-B92C9618D051}" type="presOf" srcId="{24BBE3FE-9C0B-4716-9005-202AAFDC2B7B}" destId="{8A00902D-D4B0-4A51-868C-223876C955FD}" srcOrd="0" destOrd="0" presId="urn:microsoft.com/office/officeart/2005/8/layout/matrix1"/>
    <dgm:cxn modelId="{E9046CDD-08D7-4A9F-BD66-A8965854EB4B}" type="presOf" srcId="{BCDC455F-84C4-47CB-AACE-9F09935DE317}" destId="{DA953C59-3A2A-4B51-80DA-2160913748BF}" srcOrd="0" destOrd="0" presId="urn:microsoft.com/office/officeart/2005/8/layout/matrix1"/>
    <dgm:cxn modelId="{22BE5B04-4AB2-4FEC-898F-F1384D662810}" type="presOf" srcId="{6F33C33B-01B6-462F-BDEB-A56E8ECA9357}" destId="{F8D37A63-DB94-4FA6-9C42-7EE409BC2E1F}" srcOrd="1" destOrd="0" presId="urn:microsoft.com/office/officeart/2005/8/layout/matrix1"/>
    <dgm:cxn modelId="{4AFCE22D-3425-452C-A609-511D31B292F9}" srcId="{76D74AF2-2E52-432B-8A13-62EA6999A901}" destId="{24BBE3FE-9C0B-4716-9005-202AAFDC2B7B}" srcOrd="2" destOrd="0" parTransId="{BD569067-7F9F-43B5-9C58-DCF0B4494F27}" sibTransId="{CB4BEEB5-591D-434A-8533-71EFABA89A79}"/>
    <dgm:cxn modelId="{E3A72577-6A10-4AE0-AE80-C9681ED6FD1B}" srcId="{BCDC455F-84C4-47CB-AACE-9F09935DE317}" destId="{76D74AF2-2E52-432B-8A13-62EA6999A901}" srcOrd="0" destOrd="0" parTransId="{B1AC80E6-5A67-4CED-B007-690CA9422148}" sibTransId="{03C2AA67-7741-4F2F-B248-71D31CEFA61C}"/>
    <dgm:cxn modelId="{407FADF5-B2E0-4DE2-B93F-3AE864D0B73C}" type="presOf" srcId="{9E5C4F37-6B05-4C89-862E-03A5B5823E4E}" destId="{81D7F806-52A6-424B-8703-90AE4B313FF4}" srcOrd="1" destOrd="0" presId="urn:microsoft.com/office/officeart/2005/8/layout/matrix1"/>
    <dgm:cxn modelId="{4D388F93-2D57-497A-95A1-4838694605D3}" type="presOf" srcId="{9E5C4F37-6B05-4C89-862E-03A5B5823E4E}" destId="{611F5C6F-4BC4-4C80-9635-0AB2CD4B2E44}" srcOrd="0" destOrd="0" presId="urn:microsoft.com/office/officeart/2005/8/layout/matrix1"/>
    <dgm:cxn modelId="{F91D4DFD-019E-46F0-A9BF-692DDAB68F6F}" type="presOf" srcId="{76D74AF2-2E52-432B-8A13-62EA6999A901}" destId="{9F86B774-876C-4ADF-A53F-00399DEA2D09}" srcOrd="0" destOrd="0" presId="urn:microsoft.com/office/officeart/2005/8/layout/matrix1"/>
    <dgm:cxn modelId="{D76285A2-0A7E-4A46-BA8B-8EF10FD0371D}" srcId="{76D74AF2-2E52-432B-8A13-62EA6999A901}" destId="{9E5C4F37-6B05-4C89-862E-03A5B5823E4E}" srcOrd="0" destOrd="0" parTransId="{C601C887-B268-41A9-8E8C-2A73672F50B2}" sibTransId="{7D6085DA-0F7F-48E6-9982-18AB0F5E3329}"/>
    <dgm:cxn modelId="{8AD6029C-6FD2-457E-B17A-4A55DA9CDF9D}" srcId="{76D74AF2-2E52-432B-8A13-62EA6999A901}" destId="{D2C1D023-DDAF-4D68-96B1-EB30FABDB289}" srcOrd="1" destOrd="0" parTransId="{6C3E64D2-7338-464C-9BBA-7755A4098721}" sibTransId="{DF3D5127-CD29-4414-8EB9-7679B66AABAF}"/>
    <dgm:cxn modelId="{C839DBD6-CE2F-4C4A-A87C-1AA4C9436341}" type="presOf" srcId="{D2C1D023-DDAF-4D68-96B1-EB30FABDB289}" destId="{2AE144C9-A4B1-4A1E-8D46-F3A0E934978D}" srcOrd="1"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77CFA4EA-905E-4A81-BBF6-F65E7DF7A16B}" type="presOf" srcId="{D2C1D023-DDAF-4D68-96B1-EB30FABDB289}" destId="{8FFAA060-26B7-4E4D-956D-9C26E363F3A0}" srcOrd="0" destOrd="0" presId="urn:microsoft.com/office/officeart/2005/8/layout/matrix1"/>
    <dgm:cxn modelId="{50CE7854-207C-47BE-8145-6A6487BDB1A8}" type="presParOf" srcId="{DA953C59-3A2A-4B51-80DA-2160913748BF}" destId="{86D451BA-8370-45F5-8900-8779BC1BEC20}" srcOrd="0" destOrd="0" presId="urn:microsoft.com/office/officeart/2005/8/layout/matrix1"/>
    <dgm:cxn modelId="{6970DB3C-7726-415C-91B3-5B951FDB108B}" type="presParOf" srcId="{86D451BA-8370-45F5-8900-8779BC1BEC20}" destId="{611F5C6F-4BC4-4C80-9635-0AB2CD4B2E44}" srcOrd="0" destOrd="0" presId="urn:microsoft.com/office/officeart/2005/8/layout/matrix1"/>
    <dgm:cxn modelId="{3922448A-06C5-4089-86D9-8C72E041C8FE}" type="presParOf" srcId="{86D451BA-8370-45F5-8900-8779BC1BEC20}" destId="{81D7F806-52A6-424B-8703-90AE4B313FF4}" srcOrd="1" destOrd="0" presId="urn:microsoft.com/office/officeart/2005/8/layout/matrix1"/>
    <dgm:cxn modelId="{ACC4BB13-4370-4A8A-8862-4AC22FB69433}" type="presParOf" srcId="{86D451BA-8370-45F5-8900-8779BC1BEC20}" destId="{8FFAA060-26B7-4E4D-956D-9C26E363F3A0}" srcOrd="2" destOrd="0" presId="urn:microsoft.com/office/officeart/2005/8/layout/matrix1"/>
    <dgm:cxn modelId="{FFE779CF-8909-4CEF-9C83-726EF9E01C6A}" type="presParOf" srcId="{86D451BA-8370-45F5-8900-8779BC1BEC20}" destId="{2AE144C9-A4B1-4A1E-8D46-F3A0E934978D}" srcOrd="3" destOrd="0" presId="urn:microsoft.com/office/officeart/2005/8/layout/matrix1"/>
    <dgm:cxn modelId="{F6CF2552-AA07-47AB-BCC2-6786AE51379B}" type="presParOf" srcId="{86D451BA-8370-45F5-8900-8779BC1BEC20}" destId="{8A00902D-D4B0-4A51-868C-223876C955FD}" srcOrd="4" destOrd="0" presId="urn:microsoft.com/office/officeart/2005/8/layout/matrix1"/>
    <dgm:cxn modelId="{F0F36A98-F83A-479E-B035-81F445B6560D}" type="presParOf" srcId="{86D451BA-8370-45F5-8900-8779BC1BEC20}" destId="{CF642C82-8B75-4A00-A6B1-BAE1648EE998}" srcOrd="5" destOrd="0" presId="urn:microsoft.com/office/officeart/2005/8/layout/matrix1"/>
    <dgm:cxn modelId="{C2A321B2-76C1-4081-AA35-A9C2091B016D}" type="presParOf" srcId="{86D451BA-8370-45F5-8900-8779BC1BEC20}" destId="{A570F97D-1A88-4DF5-9112-0DE8879EEAF9}" srcOrd="6" destOrd="0" presId="urn:microsoft.com/office/officeart/2005/8/layout/matrix1"/>
    <dgm:cxn modelId="{70D9C283-B901-4E40-995D-92CA77BAD4E5}" type="presParOf" srcId="{86D451BA-8370-45F5-8900-8779BC1BEC20}" destId="{F8D37A63-DB94-4FA6-9C42-7EE409BC2E1F}" srcOrd="7" destOrd="0" presId="urn:microsoft.com/office/officeart/2005/8/layout/matrix1"/>
    <dgm:cxn modelId="{58DA3AFE-31ED-4465-96DF-B7F34F492724}"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D4768F-F68F-4158-8BA2-D90888BAC6B2}"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US"/>
        </a:p>
      </dgm:t>
    </dgm:pt>
    <dgm:pt modelId="{98A2B549-BF91-4557-BB91-F45C74C4D41C}">
      <dgm:prSet phldrT="[Text]"/>
      <dgm:spPr/>
      <dgm:t>
        <a:bodyPr/>
        <a:lstStyle/>
        <a:p>
          <a:r>
            <a:rPr lang="en-US" dirty="0" smtClean="0">
              <a:latin typeface="+mj-lt"/>
            </a:rPr>
            <a:t>“One Stop” resource center for all privacy &amp; security questions.</a:t>
          </a:r>
          <a:endParaRPr lang="en-US" dirty="0"/>
        </a:p>
      </dgm:t>
    </dgm:pt>
    <dgm:pt modelId="{68C3DF43-CD22-4B3F-BE8A-CAB2168F129B}" type="parTrans" cxnId="{263B7922-6E55-4789-B790-5BB8F021C581}">
      <dgm:prSet/>
      <dgm:spPr/>
      <dgm:t>
        <a:bodyPr/>
        <a:lstStyle/>
        <a:p>
          <a:endParaRPr lang="en-US"/>
        </a:p>
      </dgm:t>
    </dgm:pt>
    <dgm:pt modelId="{AB48BBBC-1B9B-4207-B4CB-A22874012C58}" type="sibTrans" cxnId="{263B7922-6E55-4789-B790-5BB8F021C581}">
      <dgm:prSet/>
      <dgm:spPr/>
      <dgm:t>
        <a:bodyPr/>
        <a:lstStyle/>
        <a:p>
          <a:endParaRPr lang="en-US"/>
        </a:p>
      </dgm:t>
    </dgm:pt>
    <dgm:pt modelId="{653D8580-DB9A-476E-9796-55686A750AEC}">
      <dgm:prSet/>
      <dgm:spPr/>
      <dgm:t>
        <a:bodyPr/>
        <a:lstStyle/>
        <a:p>
          <a:r>
            <a:rPr lang="en-US" smtClean="0">
              <a:latin typeface="+mj-lt"/>
            </a:rPr>
            <a:t>Regional meetings, customized webinars, and on-site presentations</a:t>
          </a:r>
          <a:endParaRPr lang="en-US" dirty="0" smtClean="0">
            <a:latin typeface="+mj-lt"/>
          </a:endParaRPr>
        </a:p>
      </dgm:t>
    </dgm:pt>
    <dgm:pt modelId="{98C88400-38A4-4F45-BC1A-89C8F9DB34CE}" type="parTrans" cxnId="{D02D988A-7ADF-4F31-A626-AC17CA5DDEED}">
      <dgm:prSet/>
      <dgm:spPr/>
      <dgm:t>
        <a:bodyPr/>
        <a:lstStyle/>
        <a:p>
          <a:endParaRPr lang="en-US"/>
        </a:p>
      </dgm:t>
    </dgm:pt>
    <dgm:pt modelId="{57B2228B-60DC-4AF7-81AF-80A3AD7ABB7F}" type="sibTrans" cxnId="{D02D988A-7ADF-4F31-A626-AC17CA5DDEED}">
      <dgm:prSet/>
      <dgm:spPr/>
      <dgm:t>
        <a:bodyPr/>
        <a:lstStyle/>
        <a:p>
          <a:endParaRPr lang="en-US"/>
        </a:p>
      </dgm:t>
    </dgm:pt>
    <dgm:pt modelId="{F9C8769B-A62B-4B49-A5BB-8DD88E8A41B5}">
      <dgm:prSet/>
      <dgm:spPr/>
      <dgm:t>
        <a:bodyPr/>
        <a:lstStyle/>
        <a:p>
          <a:r>
            <a:rPr lang="en-US" smtClean="0">
              <a:latin typeface="+mj-lt"/>
            </a:rPr>
            <a:t>Technical Assistance (TA) site visits</a:t>
          </a:r>
          <a:endParaRPr lang="en-US" dirty="0" smtClean="0">
            <a:latin typeface="+mj-lt"/>
          </a:endParaRPr>
        </a:p>
      </dgm:t>
    </dgm:pt>
    <dgm:pt modelId="{C8D68ECA-7F00-4E90-9F7A-B48ED68894A2}" type="parTrans" cxnId="{A2B0C0CE-267F-44A9-9C90-6313B8A5E2B2}">
      <dgm:prSet/>
      <dgm:spPr/>
      <dgm:t>
        <a:bodyPr/>
        <a:lstStyle/>
        <a:p>
          <a:endParaRPr lang="en-US"/>
        </a:p>
      </dgm:t>
    </dgm:pt>
    <dgm:pt modelId="{99F12078-F693-41D5-B556-4A8016CC23BE}" type="sibTrans" cxnId="{A2B0C0CE-267F-44A9-9C90-6313B8A5E2B2}">
      <dgm:prSet/>
      <dgm:spPr/>
      <dgm:t>
        <a:bodyPr/>
        <a:lstStyle/>
        <a:p>
          <a:endParaRPr lang="en-US"/>
        </a:p>
      </dgm:t>
    </dgm:pt>
    <dgm:pt modelId="{BCA08714-A24F-47E5-8785-CFE67C70EA23}">
      <dgm:prSet/>
      <dgm:spPr/>
      <dgm:t>
        <a:bodyPr/>
        <a:lstStyle/>
        <a:p>
          <a:r>
            <a:rPr lang="en-US" smtClean="0">
              <a:latin typeface="+mj-lt"/>
            </a:rPr>
            <a:t>Help desk</a:t>
          </a:r>
          <a:endParaRPr lang="en-US" dirty="0" smtClean="0">
            <a:latin typeface="+mj-lt"/>
          </a:endParaRPr>
        </a:p>
      </dgm:t>
    </dgm:pt>
    <dgm:pt modelId="{2C9ACD99-0BC7-48FF-B085-A76212946B93}" type="parTrans" cxnId="{3CBD46FF-BAE9-48EE-A494-E3E4125011AD}">
      <dgm:prSet/>
      <dgm:spPr/>
      <dgm:t>
        <a:bodyPr/>
        <a:lstStyle/>
        <a:p>
          <a:endParaRPr lang="en-US"/>
        </a:p>
      </dgm:t>
    </dgm:pt>
    <dgm:pt modelId="{DE95059F-B8EE-433F-A73A-23B095E36726}" type="sibTrans" cxnId="{3CBD46FF-BAE9-48EE-A494-E3E4125011AD}">
      <dgm:prSet/>
      <dgm:spPr/>
      <dgm:t>
        <a:bodyPr/>
        <a:lstStyle/>
        <a:p>
          <a:endParaRPr lang="en-US"/>
        </a:p>
      </dgm:t>
    </dgm:pt>
    <dgm:pt modelId="{ABB2C9B9-F9B3-45FE-80CF-8B1C9F629CC8}">
      <dgm:prSet/>
      <dgm:spPr/>
      <dgm:t>
        <a:bodyPr/>
        <a:lstStyle/>
        <a:p>
          <a:r>
            <a:rPr lang="en-US" smtClean="0">
              <a:latin typeface="+mj-lt"/>
            </a:rPr>
            <a:t>Web resources </a:t>
          </a:r>
          <a:endParaRPr lang="en-US" dirty="0" smtClean="0">
            <a:latin typeface="+mj-lt"/>
          </a:endParaRPr>
        </a:p>
      </dgm:t>
    </dgm:pt>
    <dgm:pt modelId="{391A27D5-4875-4FAE-B07B-8C824464A0F1}" type="parTrans" cxnId="{79E4164B-3963-4F3F-BA5C-6F93195F6EBA}">
      <dgm:prSet/>
      <dgm:spPr/>
      <dgm:t>
        <a:bodyPr/>
        <a:lstStyle/>
        <a:p>
          <a:endParaRPr lang="en-US"/>
        </a:p>
      </dgm:t>
    </dgm:pt>
    <dgm:pt modelId="{883CC5E7-E71C-44D8-A11D-22041BE5065A}" type="sibTrans" cxnId="{79E4164B-3963-4F3F-BA5C-6F93195F6EBA}">
      <dgm:prSet/>
      <dgm:spPr/>
      <dgm:t>
        <a:bodyPr/>
        <a:lstStyle/>
        <a:p>
          <a:endParaRPr lang="en-US"/>
        </a:p>
      </dgm:t>
    </dgm:pt>
    <dgm:pt modelId="{1E8B8594-8CED-4057-9005-2A97504919D9}" type="pres">
      <dgm:prSet presAssocID="{8BD4768F-F68F-4158-8BA2-D90888BAC6B2}" presName="Name0" presStyleCnt="0">
        <dgm:presLayoutVars>
          <dgm:chMax val="7"/>
          <dgm:chPref val="7"/>
          <dgm:dir/>
        </dgm:presLayoutVars>
      </dgm:prSet>
      <dgm:spPr/>
      <dgm:t>
        <a:bodyPr/>
        <a:lstStyle/>
        <a:p>
          <a:endParaRPr lang="en-US"/>
        </a:p>
      </dgm:t>
    </dgm:pt>
    <dgm:pt modelId="{CC9EC034-DF47-4FC9-B413-5BAC3DC53A16}" type="pres">
      <dgm:prSet presAssocID="{8BD4768F-F68F-4158-8BA2-D90888BAC6B2}" presName="Name1" presStyleCnt="0"/>
      <dgm:spPr/>
    </dgm:pt>
    <dgm:pt modelId="{6CCA3F05-E206-43E1-8F36-7B3BA1EBD3FC}" type="pres">
      <dgm:prSet presAssocID="{8BD4768F-F68F-4158-8BA2-D90888BAC6B2}" presName="cycle" presStyleCnt="0"/>
      <dgm:spPr/>
    </dgm:pt>
    <dgm:pt modelId="{8F6DBB11-E39B-4D29-8D5A-CF33A694EE94}" type="pres">
      <dgm:prSet presAssocID="{8BD4768F-F68F-4158-8BA2-D90888BAC6B2}" presName="srcNode" presStyleLbl="node1" presStyleIdx="0" presStyleCnt="5"/>
      <dgm:spPr/>
    </dgm:pt>
    <dgm:pt modelId="{5BB3E267-0B38-4400-884E-B9C84270548D}" type="pres">
      <dgm:prSet presAssocID="{8BD4768F-F68F-4158-8BA2-D90888BAC6B2}" presName="conn" presStyleLbl="parChTrans1D2" presStyleIdx="0" presStyleCnt="1"/>
      <dgm:spPr/>
      <dgm:t>
        <a:bodyPr/>
        <a:lstStyle/>
        <a:p>
          <a:endParaRPr lang="en-US"/>
        </a:p>
      </dgm:t>
    </dgm:pt>
    <dgm:pt modelId="{5731C22E-D2F4-434C-8111-BDE6474D149D}" type="pres">
      <dgm:prSet presAssocID="{8BD4768F-F68F-4158-8BA2-D90888BAC6B2}" presName="extraNode" presStyleLbl="node1" presStyleIdx="0" presStyleCnt="5"/>
      <dgm:spPr/>
    </dgm:pt>
    <dgm:pt modelId="{3D809CA6-E7AD-4572-B7CE-8DBC53788419}" type="pres">
      <dgm:prSet presAssocID="{8BD4768F-F68F-4158-8BA2-D90888BAC6B2}" presName="dstNode" presStyleLbl="node1" presStyleIdx="0" presStyleCnt="5"/>
      <dgm:spPr/>
    </dgm:pt>
    <dgm:pt modelId="{C1678C12-746C-4F4C-83BC-1F1EA42F064A}" type="pres">
      <dgm:prSet presAssocID="{98A2B549-BF91-4557-BB91-F45C74C4D41C}" presName="text_1" presStyleLbl="node1" presStyleIdx="0" presStyleCnt="5">
        <dgm:presLayoutVars>
          <dgm:bulletEnabled val="1"/>
        </dgm:presLayoutVars>
      </dgm:prSet>
      <dgm:spPr/>
      <dgm:t>
        <a:bodyPr/>
        <a:lstStyle/>
        <a:p>
          <a:endParaRPr lang="en-US"/>
        </a:p>
      </dgm:t>
    </dgm:pt>
    <dgm:pt modelId="{C82F6D8C-216B-4838-AD6C-C30BD3E2431C}" type="pres">
      <dgm:prSet presAssocID="{98A2B549-BF91-4557-BB91-F45C74C4D41C}" presName="accent_1" presStyleCnt="0"/>
      <dgm:spPr/>
    </dgm:pt>
    <dgm:pt modelId="{7272465A-8F2F-4B44-98A7-41BF8B7EC27B}" type="pres">
      <dgm:prSet presAssocID="{98A2B549-BF91-4557-BB91-F45C74C4D41C}" presName="accentRepeatNode" presStyleLbl="solidFgAcc1" presStyleIdx="0" presStyleCnt="5"/>
      <dgm:spPr/>
    </dgm:pt>
    <dgm:pt modelId="{26B47829-1D54-46F7-9FA1-7FA579773594}" type="pres">
      <dgm:prSet presAssocID="{653D8580-DB9A-476E-9796-55686A750AEC}" presName="text_2" presStyleLbl="node1" presStyleIdx="1" presStyleCnt="5">
        <dgm:presLayoutVars>
          <dgm:bulletEnabled val="1"/>
        </dgm:presLayoutVars>
      </dgm:prSet>
      <dgm:spPr/>
      <dgm:t>
        <a:bodyPr/>
        <a:lstStyle/>
        <a:p>
          <a:endParaRPr lang="en-US"/>
        </a:p>
      </dgm:t>
    </dgm:pt>
    <dgm:pt modelId="{65E687F5-029B-4BFA-AE0B-425655296B6D}" type="pres">
      <dgm:prSet presAssocID="{653D8580-DB9A-476E-9796-55686A750AEC}" presName="accent_2" presStyleCnt="0"/>
      <dgm:spPr/>
    </dgm:pt>
    <dgm:pt modelId="{CA9E87DD-5D6C-4920-B4B4-D5DF0EBBF3E3}" type="pres">
      <dgm:prSet presAssocID="{653D8580-DB9A-476E-9796-55686A750AEC}" presName="accentRepeatNode" presStyleLbl="solidFgAcc1" presStyleIdx="1" presStyleCnt="5"/>
      <dgm:spPr/>
    </dgm:pt>
    <dgm:pt modelId="{42E579AA-0A25-4452-86CB-A4C5E0F2E554}" type="pres">
      <dgm:prSet presAssocID="{F9C8769B-A62B-4B49-A5BB-8DD88E8A41B5}" presName="text_3" presStyleLbl="node1" presStyleIdx="2" presStyleCnt="5">
        <dgm:presLayoutVars>
          <dgm:bulletEnabled val="1"/>
        </dgm:presLayoutVars>
      </dgm:prSet>
      <dgm:spPr/>
      <dgm:t>
        <a:bodyPr/>
        <a:lstStyle/>
        <a:p>
          <a:endParaRPr lang="en-US"/>
        </a:p>
      </dgm:t>
    </dgm:pt>
    <dgm:pt modelId="{B634844D-8600-47DB-A853-D8365C68F748}" type="pres">
      <dgm:prSet presAssocID="{F9C8769B-A62B-4B49-A5BB-8DD88E8A41B5}" presName="accent_3" presStyleCnt="0"/>
      <dgm:spPr/>
    </dgm:pt>
    <dgm:pt modelId="{5B06BE0D-89A1-44F6-9C4D-2E3E93F3B4D5}" type="pres">
      <dgm:prSet presAssocID="{F9C8769B-A62B-4B49-A5BB-8DD88E8A41B5}" presName="accentRepeatNode" presStyleLbl="solidFgAcc1" presStyleIdx="2" presStyleCnt="5"/>
      <dgm:spPr/>
    </dgm:pt>
    <dgm:pt modelId="{E2815EB8-1EB6-43D5-BEC7-1C158129FACF}" type="pres">
      <dgm:prSet presAssocID="{BCA08714-A24F-47E5-8785-CFE67C70EA23}" presName="text_4" presStyleLbl="node1" presStyleIdx="3" presStyleCnt="5">
        <dgm:presLayoutVars>
          <dgm:bulletEnabled val="1"/>
        </dgm:presLayoutVars>
      </dgm:prSet>
      <dgm:spPr/>
      <dgm:t>
        <a:bodyPr/>
        <a:lstStyle/>
        <a:p>
          <a:endParaRPr lang="en-US"/>
        </a:p>
      </dgm:t>
    </dgm:pt>
    <dgm:pt modelId="{8C68AC5F-9995-4EAE-B752-F61617CA9DCE}" type="pres">
      <dgm:prSet presAssocID="{BCA08714-A24F-47E5-8785-CFE67C70EA23}" presName="accent_4" presStyleCnt="0"/>
      <dgm:spPr/>
    </dgm:pt>
    <dgm:pt modelId="{CCB9A490-2013-4AD5-9406-978DA7E171AA}" type="pres">
      <dgm:prSet presAssocID="{BCA08714-A24F-47E5-8785-CFE67C70EA23}" presName="accentRepeatNode" presStyleLbl="solidFgAcc1" presStyleIdx="3" presStyleCnt="5"/>
      <dgm:spPr/>
    </dgm:pt>
    <dgm:pt modelId="{E98392DF-5F1A-4046-8B9F-2A21CA3F48F9}" type="pres">
      <dgm:prSet presAssocID="{ABB2C9B9-F9B3-45FE-80CF-8B1C9F629CC8}" presName="text_5" presStyleLbl="node1" presStyleIdx="4" presStyleCnt="5">
        <dgm:presLayoutVars>
          <dgm:bulletEnabled val="1"/>
        </dgm:presLayoutVars>
      </dgm:prSet>
      <dgm:spPr/>
      <dgm:t>
        <a:bodyPr/>
        <a:lstStyle/>
        <a:p>
          <a:endParaRPr lang="en-US"/>
        </a:p>
      </dgm:t>
    </dgm:pt>
    <dgm:pt modelId="{8B956B22-6788-4E1F-BB03-47D1A56CE7FB}" type="pres">
      <dgm:prSet presAssocID="{ABB2C9B9-F9B3-45FE-80CF-8B1C9F629CC8}" presName="accent_5" presStyleCnt="0"/>
      <dgm:spPr/>
    </dgm:pt>
    <dgm:pt modelId="{4FFAF620-A939-4D99-AD98-C6248B7BF716}" type="pres">
      <dgm:prSet presAssocID="{ABB2C9B9-F9B3-45FE-80CF-8B1C9F629CC8}" presName="accentRepeatNode" presStyleLbl="solidFgAcc1" presStyleIdx="4" presStyleCnt="5"/>
      <dgm:spPr/>
    </dgm:pt>
  </dgm:ptLst>
  <dgm:cxnLst>
    <dgm:cxn modelId="{A2B0C0CE-267F-44A9-9C90-6313B8A5E2B2}" srcId="{8BD4768F-F68F-4158-8BA2-D90888BAC6B2}" destId="{F9C8769B-A62B-4B49-A5BB-8DD88E8A41B5}" srcOrd="2" destOrd="0" parTransId="{C8D68ECA-7F00-4E90-9F7A-B48ED68894A2}" sibTransId="{99F12078-F693-41D5-B556-4A8016CC23BE}"/>
    <dgm:cxn modelId="{62454294-409F-4D0F-B12F-D6AC741A630E}" type="presOf" srcId="{F9C8769B-A62B-4B49-A5BB-8DD88E8A41B5}" destId="{42E579AA-0A25-4452-86CB-A4C5E0F2E554}" srcOrd="0" destOrd="0" presId="urn:microsoft.com/office/officeart/2008/layout/VerticalCurvedList"/>
    <dgm:cxn modelId="{E7CAC33B-FB60-45A9-8F12-0B7D1B7EAE54}" type="presOf" srcId="{98A2B549-BF91-4557-BB91-F45C74C4D41C}" destId="{C1678C12-746C-4F4C-83BC-1F1EA42F064A}" srcOrd="0" destOrd="0" presId="urn:microsoft.com/office/officeart/2008/layout/VerticalCurvedList"/>
    <dgm:cxn modelId="{3CBD46FF-BAE9-48EE-A494-E3E4125011AD}" srcId="{8BD4768F-F68F-4158-8BA2-D90888BAC6B2}" destId="{BCA08714-A24F-47E5-8785-CFE67C70EA23}" srcOrd="3" destOrd="0" parTransId="{2C9ACD99-0BC7-48FF-B085-A76212946B93}" sibTransId="{DE95059F-B8EE-433F-A73A-23B095E36726}"/>
    <dgm:cxn modelId="{5EA203B3-D4A1-4C7E-850A-181195033814}" type="presOf" srcId="{BCA08714-A24F-47E5-8785-CFE67C70EA23}" destId="{E2815EB8-1EB6-43D5-BEC7-1C158129FACF}" srcOrd="0" destOrd="0" presId="urn:microsoft.com/office/officeart/2008/layout/VerticalCurvedList"/>
    <dgm:cxn modelId="{7F135031-2FC3-4CBC-9B79-10F11134E821}" type="presOf" srcId="{653D8580-DB9A-476E-9796-55686A750AEC}" destId="{26B47829-1D54-46F7-9FA1-7FA579773594}" srcOrd="0" destOrd="0" presId="urn:microsoft.com/office/officeart/2008/layout/VerticalCurvedList"/>
    <dgm:cxn modelId="{263B7922-6E55-4789-B790-5BB8F021C581}" srcId="{8BD4768F-F68F-4158-8BA2-D90888BAC6B2}" destId="{98A2B549-BF91-4557-BB91-F45C74C4D41C}" srcOrd="0" destOrd="0" parTransId="{68C3DF43-CD22-4B3F-BE8A-CAB2168F129B}" sibTransId="{AB48BBBC-1B9B-4207-B4CB-A22874012C58}"/>
    <dgm:cxn modelId="{D02D988A-7ADF-4F31-A626-AC17CA5DDEED}" srcId="{8BD4768F-F68F-4158-8BA2-D90888BAC6B2}" destId="{653D8580-DB9A-476E-9796-55686A750AEC}" srcOrd="1" destOrd="0" parTransId="{98C88400-38A4-4F45-BC1A-89C8F9DB34CE}" sibTransId="{57B2228B-60DC-4AF7-81AF-80A3AD7ABB7F}"/>
    <dgm:cxn modelId="{C7E760AA-08EA-4B1A-8DF0-D6C0E8831DAD}" type="presOf" srcId="{8BD4768F-F68F-4158-8BA2-D90888BAC6B2}" destId="{1E8B8594-8CED-4057-9005-2A97504919D9}" srcOrd="0" destOrd="0" presId="urn:microsoft.com/office/officeart/2008/layout/VerticalCurvedList"/>
    <dgm:cxn modelId="{79E4164B-3963-4F3F-BA5C-6F93195F6EBA}" srcId="{8BD4768F-F68F-4158-8BA2-D90888BAC6B2}" destId="{ABB2C9B9-F9B3-45FE-80CF-8B1C9F629CC8}" srcOrd="4" destOrd="0" parTransId="{391A27D5-4875-4FAE-B07B-8C824464A0F1}" sibTransId="{883CC5E7-E71C-44D8-A11D-22041BE5065A}"/>
    <dgm:cxn modelId="{9DBAB9BA-A497-4510-A124-AA3218C9DEAC}" type="presOf" srcId="{AB48BBBC-1B9B-4207-B4CB-A22874012C58}" destId="{5BB3E267-0B38-4400-884E-B9C84270548D}" srcOrd="0" destOrd="0" presId="urn:microsoft.com/office/officeart/2008/layout/VerticalCurvedList"/>
    <dgm:cxn modelId="{A9C5B6E2-8F4F-4642-810C-F38B7C82A966}" type="presOf" srcId="{ABB2C9B9-F9B3-45FE-80CF-8B1C9F629CC8}" destId="{E98392DF-5F1A-4046-8B9F-2A21CA3F48F9}" srcOrd="0" destOrd="0" presId="urn:microsoft.com/office/officeart/2008/layout/VerticalCurvedList"/>
    <dgm:cxn modelId="{1FA5F024-F210-4E87-9DED-E315B6966879}" type="presParOf" srcId="{1E8B8594-8CED-4057-9005-2A97504919D9}" destId="{CC9EC034-DF47-4FC9-B413-5BAC3DC53A16}" srcOrd="0" destOrd="0" presId="urn:microsoft.com/office/officeart/2008/layout/VerticalCurvedList"/>
    <dgm:cxn modelId="{4133BA9A-7EEB-4106-9729-4977FA054CFA}" type="presParOf" srcId="{CC9EC034-DF47-4FC9-B413-5BAC3DC53A16}" destId="{6CCA3F05-E206-43E1-8F36-7B3BA1EBD3FC}" srcOrd="0" destOrd="0" presId="urn:microsoft.com/office/officeart/2008/layout/VerticalCurvedList"/>
    <dgm:cxn modelId="{7F41E4B7-A1C3-4A85-9AC6-B3608B84F0FF}" type="presParOf" srcId="{6CCA3F05-E206-43E1-8F36-7B3BA1EBD3FC}" destId="{8F6DBB11-E39B-4D29-8D5A-CF33A694EE94}" srcOrd="0" destOrd="0" presId="urn:microsoft.com/office/officeart/2008/layout/VerticalCurvedList"/>
    <dgm:cxn modelId="{A3A0082C-E1C6-4D67-BBA0-056BA4DED74C}" type="presParOf" srcId="{6CCA3F05-E206-43E1-8F36-7B3BA1EBD3FC}" destId="{5BB3E267-0B38-4400-884E-B9C84270548D}" srcOrd="1" destOrd="0" presId="urn:microsoft.com/office/officeart/2008/layout/VerticalCurvedList"/>
    <dgm:cxn modelId="{3B78F13A-C692-4183-BEA8-CF2797E53397}" type="presParOf" srcId="{6CCA3F05-E206-43E1-8F36-7B3BA1EBD3FC}" destId="{5731C22E-D2F4-434C-8111-BDE6474D149D}" srcOrd="2" destOrd="0" presId="urn:microsoft.com/office/officeart/2008/layout/VerticalCurvedList"/>
    <dgm:cxn modelId="{898C3C3F-FADC-4411-A49F-7A49FB18EB59}" type="presParOf" srcId="{6CCA3F05-E206-43E1-8F36-7B3BA1EBD3FC}" destId="{3D809CA6-E7AD-4572-B7CE-8DBC53788419}" srcOrd="3" destOrd="0" presId="urn:microsoft.com/office/officeart/2008/layout/VerticalCurvedList"/>
    <dgm:cxn modelId="{C4994997-5E78-4920-9A42-9FA2C91303CF}" type="presParOf" srcId="{CC9EC034-DF47-4FC9-B413-5BAC3DC53A16}" destId="{C1678C12-746C-4F4C-83BC-1F1EA42F064A}" srcOrd="1" destOrd="0" presId="urn:microsoft.com/office/officeart/2008/layout/VerticalCurvedList"/>
    <dgm:cxn modelId="{C082B1E8-6EFC-4057-A1DF-B8E1AE32A73B}" type="presParOf" srcId="{CC9EC034-DF47-4FC9-B413-5BAC3DC53A16}" destId="{C82F6D8C-216B-4838-AD6C-C30BD3E2431C}" srcOrd="2" destOrd="0" presId="urn:microsoft.com/office/officeart/2008/layout/VerticalCurvedList"/>
    <dgm:cxn modelId="{D8E46E6F-E17E-4305-9928-96C9C647350A}" type="presParOf" srcId="{C82F6D8C-216B-4838-AD6C-C30BD3E2431C}" destId="{7272465A-8F2F-4B44-98A7-41BF8B7EC27B}" srcOrd="0" destOrd="0" presId="urn:microsoft.com/office/officeart/2008/layout/VerticalCurvedList"/>
    <dgm:cxn modelId="{F49B2C2F-4A8E-4CB9-9BE8-140D7097F842}" type="presParOf" srcId="{CC9EC034-DF47-4FC9-B413-5BAC3DC53A16}" destId="{26B47829-1D54-46F7-9FA1-7FA579773594}" srcOrd="3" destOrd="0" presId="urn:microsoft.com/office/officeart/2008/layout/VerticalCurvedList"/>
    <dgm:cxn modelId="{2D4022AD-7F74-4B31-985F-7604007837F1}" type="presParOf" srcId="{CC9EC034-DF47-4FC9-B413-5BAC3DC53A16}" destId="{65E687F5-029B-4BFA-AE0B-425655296B6D}" srcOrd="4" destOrd="0" presId="urn:microsoft.com/office/officeart/2008/layout/VerticalCurvedList"/>
    <dgm:cxn modelId="{100CC5B9-BE46-44B1-A091-76B2F4B09B84}" type="presParOf" srcId="{65E687F5-029B-4BFA-AE0B-425655296B6D}" destId="{CA9E87DD-5D6C-4920-B4B4-D5DF0EBBF3E3}" srcOrd="0" destOrd="0" presId="urn:microsoft.com/office/officeart/2008/layout/VerticalCurvedList"/>
    <dgm:cxn modelId="{7C46BCB1-311B-4CA4-BEEF-14671F26A999}" type="presParOf" srcId="{CC9EC034-DF47-4FC9-B413-5BAC3DC53A16}" destId="{42E579AA-0A25-4452-86CB-A4C5E0F2E554}" srcOrd="5" destOrd="0" presId="urn:microsoft.com/office/officeart/2008/layout/VerticalCurvedList"/>
    <dgm:cxn modelId="{2D8BF524-6BA0-44EF-A2E2-DF6A51825669}" type="presParOf" srcId="{CC9EC034-DF47-4FC9-B413-5BAC3DC53A16}" destId="{B634844D-8600-47DB-A853-D8365C68F748}" srcOrd="6" destOrd="0" presId="urn:microsoft.com/office/officeart/2008/layout/VerticalCurvedList"/>
    <dgm:cxn modelId="{37BE62F2-DD52-42A8-B8B0-B0B747A0E563}" type="presParOf" srcId="{B634844D-8600-47DB-A853-D8365C68F748}" destId="{5B06BE0D-89A1-44F6-9C4D-2E3E93F3B4D5}" srcOrd="0" destOrd="0" presId="urn:microsoft.com/office/officeart/2008/layout/VerticalCurvedList"/>
    <dgm:cxn modelId="{0D8DB711-3623-4239-AD6E-D6FB6AE6DA02}" type="presParOf" srcId="{CC9EC034-DF47-4FC9-B413-5BAC3DC53A16}" destId="{E2815EB8-1EB6-43D5-BEC7-1C158129FACF}" srcOrd="7" destOrd="0" presId="urn:microsoft.com/office/officeart/2008/layout/VerticalCurvedList"/>
    <dgm:cxn modelId="{70F9807B-0761-46E7-9520-992A62D858A3}" type="presParOf" srcId="{CC9EC034-DF47-4FC9-B413-5BAC3DC53A16}" destId="{8C68AC5F-9995-4EAE-B752-F61617CA9DCE}" srcOrd="8" destOrd="0" presId="urn:microsoft.com/office/officeart/2008/layout/VerticalCurvedList"/>
    <dgm:cxn modelId="{274F7F68-FF5B-44FF-9B16-CDFD5BB293A2}" type="presParOf" srcId="{8C68AC5F-9995-4EAE-B752-F61617CA9DCE}" destId="{CCB9A490-2013-4AD5-9406-978DA7E171AA}" srcOrd="0" destOrd="0" presId="urn:microsoft.com/office/officeart/2008/layout/VerticalCurvedList"/>
    <dgm:cxn modelId="{27D22669-F2D8-4E6E-869C-32DD85DA4203}" type="presParOf" srcId="{CC9EC034-DF47-4FC9-B413-5BAC3DC53A16}" destId="{E98392DF-5F1A-4046-8B9F-2A21CA3F48F9}" srcOrd="9" destOrd="0" presId="urn:microsoft.com/office/officeart/2008/layout/VerticalCurvedList"/>
    <dgm:cxn modelId="{9C5087CC-49C7-454E-B080-43D350DD5124}" type="presParOf" srcId="{CC9EC034-DF47-4FC9-B413-5BAC3DC53A16}" destId="{8B956B22-6788-4E1F-BB03-47D1A56CE7FB}" srcOrd="10" destOrd="0" presId="urn:microsoft.com/office/officeart/2008/layout/VerticalCurvedList"/>
    <dgm:cxn modelId="{D063E326-CF4E-468E-ADA2-8DAAA2F548F3}" type="presParOf" srcId="{8B956B22-6788-4E1F-BB03-47D1A56CE7FB}" destId="{4FFAF620-A939-4D99-AD98-C6248B7BF7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4FB36-50F1-4EBA-B19E-DEF0A867CB50}" type="doc">
      <dgm:prSet loTypeId="urn:microsoft.com/office/officeart/2008/layout/RadialCluster" loCatId="cycle" qsTypeId="urn:microsoft.com/office/officeart/2005/8/quickstyle/simple5" qsCatId="simple" csTypeId="urn:microsoft.com/office/officeart/2005/8/colors/colorful4" csCatId="colorful" phldr="1"/>
      <dgm:spPr/>
      <dgm:t>
        <a:bodyPr/>
        <a:lstStyle/>
        <a:p>
          <a:endParaRPr lang="en-US"/>
        </a:p>
      </dgm:t>
    </dgm:pt>
    <dgm:pt modelId="{C881AADD-3889-4C5E-BFB6-1C5F6428D202}">
      <dgm:prSet phldrT="[Text]"/>
      <dgm:spPr/>
      <dgm:t>
        <a:bodyPr/>
        <a:lstStyle/>
        <a:p>
          <a:r>
            <a:rPr lang="en-US" dirty="0" smtClean="0"/>
            <a:t>Web Resources</a:t>
          </a:r>
          <a:endParaRPr lang="en-US" dirty="0"/>
        </a:p>
      </dgm:t>
    </dgm:pt>
    <dgm:pt modelId="{F35560B9-D5BA-4103-BAAE-33D4D76322F0}" type="parTrans" cxnId="{65D03FD1-E431-4C28-B623-30E8D4369242}">
      <dgm:prSet/>
      <dgm:spPr/>
      <dgm:t>
        <a:bodyPr/>
        <a:lstStyle/>
        <a:p>
          <a:endParaRPr lang="en-US"/>
        </a:p>
      </dgm:t>
    </dgm:pt>
    <dgm:pt modelId="{065B878F-74EC-40ED-A3F0-11A8293CEF6E}" type="sibTrans" cxnId="{65D03FD1-E431-4C28-B623-30E8D4369242}">
      <dgm:prSet/>
      <dgm:spPr/>
      <dgm:t>
        <a:bodyPr/>
        <a:lstStyle/>
        <a:p>
          <a:endParaRPr lang="en-US"/>
        </a:p>
      </dgm:t>
    </dgm:pt>
    <dgm:pt modelId="{5D3E3EA2-C1B7-4C98-B988-1FA271C13F25}">
      <dgm:prSet phldrT="[Text]"/>
      <dgm:spPr/>
      <dgm:t>
        <a:bodyPr/>
        <a:lstStyle/>
        <a:p>
          <a:r>
            <a:rPr lang="en-US" dirty="0" smtClean="0">
              <a:latin typeface="+mj-lt"/>
            </a:rPr>
            <a:t> Issue briefs, and white papers</a:t>
          </a:r>
          <a:endParaRPr lang="en-US" dirty="0"/>
        </a:p>
      </dgm:t>
    </dgm:pt>
    <dgm:pt modelId="{42F3213E-F145-4B7F-82D1-B956EB019203}" type="parTrans" cxnId="{134DB755-0A3B-46BC-9A42-806BE84587CB}">
      <dgm:prSet/>
      <dgm:spPr/>
      <dgm:t>
        <a:bodyPr/>
        <a:lstStyle/>
        <a:p>
          <a:endParaRPr lang="en-US"/>
        </a:p>
      </dgm:t>
    </dgm:pt>
    <dgm:pt modelId="{C019DFCF-0C4D-4CD5-804C-85EAB0C7BE15}" type="sibTrans" cxnId="{134DB755-0A3B-46BC-9A42-806BE84587CB}">
      <dgm:prSet/>
      <dgm:spPr/>
      <dgm:t>
        <a:bodyPr/>
        <a:lstStyle/>
        <a:p>
          <a:endParaRPr lang="en-US"/>
        </a:p>
      </dgm:t>
    </dgm:pt>
    <dgm:pt modelId="{A50767E2-6DA1-45B7-BCD2-81A54DC611B7}">
      <dgm:prSet/>
      <dgm:spPr/>
      <dgm:t>
        <a:bodyPr/>
        <a:lstStyle/>
        <a:p>
          <a:r>
            <a:rPr lang="en-US" dirty="0" smtClean="0">
              <a:latin typeface="+mj-lt"/>
            </a:rPr>
            <a:t>Training Videos</a:t>
          </a:r>
          <a:endParaRPr lang="en-US" dirty="0">
            <a:latin typeface="+mj-lt"/>
          </a:endParaRPr>
        </a:p>
      </dgm:t>
    </dgm:pt>
    <dgm:pt modelId="{FAE2E0C3-38F4-4497-B11D-AFBFFE874486}" type="parTrans" cxnId="{BEA875EB-A7DD-42E5-AF15-02F7FA370F4C}">
      <dgm:prSet/>
      <dgm:spPr/>
      <dgm:t>
        <a:bodyPr/>
        <a:lstStyle/>
        <a:p>
          <a:endParaRPr lang="en-US"/>
        </a:p>
      </dgm:t>
    </dgm:pt>
    <dgm:pt modelId="{016597F7-B97D-4D7B-A309-A87A383D0154}" type="sibTrans" cxnId="{BEA875EB-A7DD-42E5-AF15-02F7FA370F4C}">
      <dgm:prSet/>
      <dgm:spPr/>
      <dgm:t>
        <a:bodyPr/>
        <a:lstStyle/>
        <a:p>
          <a:endParaRPr lang="en-US"/>
        </a:p>
      </dgm:t>
    </dgm:pt>
    <dgm:pt modelId="{AF9B3EAB-B963-435F-8AFF-848F47D9590A}">
      <dgm:prSet/>
      <dgm:spPr/>
      <dgm:t>
        <a:bodyPr/>
        <a:lstStyle/>
        <a:p>
          <a:r>
            <a:rPr lang="en-US" dirty="0" smtClean="0">
              <a:latin typeface="+mj-lt"/>
            </a:rPr>
            <a:t>Security checklists</a:t>
          </a:r>
          <a:endParaRPr lang="en-US" dirty="0">
            <a:latin typeface="+mj-lt"/>
          </a:endParaRPr>
        </a:p>
      </dgm:t>
    </dgm:pt>
    <dgm:pt modelId="{B3F92B5F-46FC-4A74-9D5B-D0EE31E0D3A2}" type="parTrans" cxnId="{B355AC40-8985-4C91-882E-C0D65EC35BBB}">
      <dgm:prSet/>
      <dgm:spPr/>
      <dgm:t>
        <a:bodyPr/>
        <a:lstStyle/>
        <a:p>
          <a:endParaRPr lang="en-US"/>
        </a:p>
      </dgm:t>
    </dgm:pt>
    <dgm:pt modelId="{7E6549B6-5DF7-4347-B73B-501F1A3E05EB}" type="sibTrans" cxnId="{B355AC40-8985-4C91-882E-C0D65EC35BBB}">
      <dgm:prSet/>
      <dgm:spPr/>
      <dgm:t>
        <a:bodyPr/>
        <a:lstStyle/>
        <a:p>
          <a:endParaRPr lang="en-US"/>
        </a:p>
      </dgm:t>
    </dgm:pt>
    <dgm:pt modelId="{99C7EBD4-E111-4CEB-A4B3-AFE2DF70C038}">
      <dgm:prSet/>
      <dgm:spPr/>
      <dgm:t>
        <a:bodyPr/>
        <a:lstStyle/>
        <a:p>
          <a:r>
            <a:rPr lang="en-US" dirty="0" smtClean="0"/>
            <a:t>Frequently Asked Questions</a:t>
          </a:r>
        </a:p>
        <a:p>
          <a:r>
            <a:rPr lang="en-US" dirty="0" smtClean="0"/>
            <a:t> (FAQs)</a:t>
          </a:r>
          <a:endParaRPr lang="en-US" dirty="0"/>
        </a:p>
      </dgm:t>
    </dgm:pt>
    <dgm:pt modelId="{B69CD947-4143-4A4C-9685-E6E2F132D8B8}" type="parTrans" cxnId="{5ADBE0B5-B504-45C6-A4CE-18597C51B9C8}">
      <dgm:prSet/>
      <dgm:spPr/>
      <dgm:t>
        <a:bodyPr/>
        <a:lstStyle/>
        <a:p>
          <a:endParaRPr lang="en-US"/>
        </a:p>
      </dgm:t>
    </dgm:pt>
    <dgm:pt modelId="{E3525317-0AD9-4715-ADED-968994FB53D0}" type="sibTrans" cxnId="{5ADBE0B5-B504-45C6-A4CE-18597C51B9C8}">
      <dgm:prSet/>
      <dgm:spPr/>
      <dgm:t>
        <a:bodyPr/>
        <a:lstStyle/>
        <a:p>
          <a:endParaRPr lang="en-US"/>
        </a:p>
      </dgm:t>
    </dgm:pt>
    <dgm:pt modelId="{9376C3E6-0F9A-4EED-8674-49CFAB3C12A9}">
      <dgm:prSet/>
      <dgm:spPr/>
      <dgm:t>
        <a:bodyPr/>
        <a:lstStyle/>
        <a:p>
          <a:r>
            <a:rPr lang="en-US" dirty="0" smtClean="0"/>
            <a:t>Webinars, presentations, and training materials</a:t>
          </a:r>
          <a:endParaRPr lang="en-US" dirty="0"/>
        </a:p>
      </dgm:t>
    </dgm:pt>
    <dgm:pt modelId="{406D683D-D443-42B5-9B1B-03C4AB127AB8}" type="parTrans" cxnId="{27C732FF-DD99-4970-BA0B-A70989AF8859}">
      <dgm:prSet/>
      <dgm:spPr/>
      <dgm:t>
        <a:bodyPr/>
        <a:lstStyle/>
        <a:p>
          <a:endParaRPr lang="en-US"/>
        </a:p>
      </dgm:t>
    </dgm:pt>
    <dgm:pt modelId="{763EDE29-6B86-47CF-8B42-244ECE4103B6}" type="sibTrans" cxnId="{27C732FF-DD99-4970-BA0B-A70989AF8859}">
      <dgm:prSet/>
      <dgm:spPr/>
      <dgm:t>
        <a:bodyPr/>
        <a:lstStyle/>
        <a:p>
          <a:endParaRPr lang="en-US"/>
        </a:p>
      </dgm:t>
    </dgm:pt>
    <dgm:pt modelId="{03EFE5F4-5AFA-4DD6-9A03-33508C681CC1}" type="pres">
      <dgm:prSet presAssocID="{F774FB36-50F1-4EBA-B19E-DEF0A867CB50}" presName="Name0" presStyleCnt="0">
        <dgm:presLayoutVars>
          <dgm:chMax val="1"/>
          <dgm:chPref val="1"/>
          <dgm:dir/>
          <dgm:animOne val="branch"/>
          <dgm:animLvl val="lvl"/>
        </dgm:presLayoutVars>
      </dgm:prSet>
      <dgm:spPr/>
      <dgm:t>
        <a:bodyPr/>
        <a:lstStyle/>
        <a:p>
          <a:endParaRPr lang="en-US"/>
        </a:p>
      </dgm:t>
    </dgm:pt>
    <dgm:pt modelId="{8D9520AC-E756-4D52-A84B-92F747687B49}" type="pres">
      <dgm:prSet presAssocID="{C881AADD-3889-4C5E-BFB6-1C5F6428D202}" presName="singleCycle" presStyleCnt="0"/>
      <dgm:spPr/>
    </dgm:pt>
    <dgm:pt modelId="{89F386BE-8D89-48BD-B478-FA90271926DE}" type="pres">
      <dgm:prSet presAssocID="{C881AADD-3889-4C5E-BFB6-1C5F6428D202}" presName="singleCenter" presStyleLbl="node1" presStyleIdx="0" presStyleCnt="6">
        <dgm:presLayoutVars>
          <dgm:chMax val="7"/>
          <dgm:chPref val="7"/>
        </dgm:presLayoutVars>
      </dgm:prSet>
      <dgm:spPr/>
      <dgm:t>
        <a:bodyPr/>
        <a:lstStyle/>
        <a:p>
          <a:endParaRPr lang="en-US"/>
        </a:p>
      </dgm:t>
    </dgm:pt>
    <dgm:pt modelId="{2745D3C6-4A90-4887-A83C-1E5A88B6F6C8}" type="pres">
      <dgm:prSet presAssocID="{42F3213E-F145-4B7F-82D1-B956EB019203}" presName="Name56" presStyleLbl="parChTrans1D2" presStyleIdx="0" presStyleCnt="5"/>
      <dgm:spPr/>
      <dgm:t>
        <a:bodyPr/>
        <a:lstStyle/>
        <a:p>
          <a:endParaRPr lang="en-US"/>
        </a:p>
      </dgm:t>
    </dgm:pt>
    <dgm:pt modelId="{357A2CF2-819D-4669-9404-4E9DA5C41E41}" type="pres">
      <dgm:prSet presAssocID="{5D3E3EA2-C1B7-4C98-B988-1FA271C13F25}" presName="text0" presStyleLbl="node1" presStyleIdx="1" presStyleCnt="6" custScaleX="170119" custScaleY="149358">
        <dgm:presLayoutVars>
          <dgm:bulletEnabled val="1"/>
        </dgm:presLayoutVars>
      </dgm:prSet>
      <dgm:spPr/>
      <dgm:t>
        <a:bodyPr/>
        <a:lstStyle/>
        <a:p>
          <a:endParaRPr lang="en-US"/>
        </a:p>
      </dgm:t>
    </dgm:pt>
    <dgm:pt modelId="{F054216E-4A30-4EEF-B694-9A3E7351F648}" type="pres">
      <dgm:prSet presAssocID="{FAE2E0C3-38F4-4497-B11D-AFBFFE874486}" presName="Name56" presStyleLbl="parChTrans1D2" presStyleIdx="1" presStyleCnt="5"/>
      <dgm:spPr/>
      <dgm:t>
        <a:bodyPr/>
        <a:lstStyle/>
        <a:p>
          <a:endParaRPr lang="en-US"/>
        </a:p>
      </dgm:t>
    </dgm:pt>
    <dgm:pt modelId="{17ABFFA6-149D-47EC-9539-B27D670E3827}" type="pres">
      <dgm:prSet presAssocID="{A50767E2-6DA1-45B7-BCD2-81A54DC611B7}" presName="text0" presStyleLbl="node1" presStyleIdx="2" presStyleCnt="6" custScaleX="129942" custScaleY="109714">
        <dgm:presLayoutVars>
          <dgm:bulletEnabled val="1"/>
        </dgm:presLayoutVars>
      </dgm:prSet>
      <dgm:spPr/>
      <dgm:t>
        <a:bodyPr/>
        <a:lstStyle/>
        <a:p>
          <a:endParaRPr lang="en-US"/>
        </a:p>
      </dgm:t>
    </dgm:pt>
    <dgm:pt modelId="{99F82120-6145-4A66-A0C8-0C235F84677B}" type="pres">
      <dgm:prSet presAssocID="{B3F92B5F-46FC-4A74-9D5B-D0EE31E0D3A2}" presName="Name56" presStyleLbl="parChTrans1D2" presStyleIdx="2" presStyleCnt="5"/>
      <dgm:spPr/>
      <dgm:t>
        <a:bodyPr/>
        <a:lstStyle/>
        <a:p>
          <a:endParaRPr lang="en-US"/>
        </a:p>
      </dgm:t>
    </dgm:pt>
    <dgm:pt modelId="{8BD934D7-29A0-4226-9A8C-7711D8610BDD}" type="pres">
      <dgm:prSet presAssocID="{AF9B3EAB-B963-435F-8AFF-848F47D9590A}" presName="text0" presStyleLbl="node1" presStyleIdx="3" presStyleCnt="6" custScaleX="146789" custScaleY="96008">
        <dgm:presLayoutVars>
          <dgm:bulletEnabled val="1"/>
        </dgm:presLayoutVars>
      </dgm:prSet>
      <dgm:spPr/>
      <dgm:t>
        <a:bodyPr/>
        <a:lstStyle/>
        <a:p>
          <a:endParaRPr lang="en-US"/>
        </a:p>
      </dgm:t>
    </dgm:pt>
    <dgm:pt modelId="{47A86542-ED68-4FB6-8FFC-2B9F757CFC10}" type="pres">
      <dgm:prSet presAssocID="{B69CD947-4143-4A4C-9685-E6E2F132D8B8}" presName="Name56" presStyleLbl="parChTrans1D2" presStyleIdx="3" presStyleCnt="5"/>
      <dgm:spPr/>
      <dgm:t>
        <a:bodyPr/>
        <a:lstStyle/>
        <a:p>
          <a:endParaRPr lang="en-US"/>
        </a:p>
      </dgm:t>
    </dgm:pt>
    <dgm:pt modelId="{DBA3140C-1263-4304-BA56-36921C4DB827}" type="pres">
      <dgm:prSet presAssocID="{99C7EBD4-E111-4CEB-A4B3-AFE2DF70C038}" presName="text0" presStyleLbl="node1" presStyleIdx="4" presStyleCnt="6" custScaleX="157633" custScaleY="103044" custRadScaleRad="100653" custRadScaleInc="-1156">
        <dgm:presLayoutVars>
          <dgm:bulletEnabled val="1"/>
        </dgm:presLayoutVars>
      </dgm:prSet>
      <dgm:spPr/>
      <dgm:t>
        <a:bodyPr/>
        <a:lstStyle/>
        <a:p>
          <a:endParaRPr lang="en-US"/>
        </a:p>
      </dgm:t>
    </dgm:pt>
    <dgm:pt modelId="{5BE3DF69-692B-420D-B638-2272D0699EA1}" type="pres">
      <dgm:prSet presAssocID="{406D683D-D443-42B5-9B1B-03C4AB127AB8}" presName="Name56" presStyleLbl="parChTrans1D2" presStyleIdx="4" presStyleCnt="5"/>
      <dgm:spPr/>
      <dgm:t>
        <a:bodyPr/>
        <a:lstStyle/>
        <a:p>
          <a:endParaRPr lang="en-US"/>
        </a:p>
      </dgm:t>
    </dgm:pt>
    <dgm:pt modelId="{C10727E3-2BA6-461E-BBB6-FB349FECC844}" type="pres">
      <dgm:prSet presAssocID="{9376C3E6-0F9A-4EED-8674-49CFAB3C12A9}" presName="text0" presStyleLbl="node1" presStyleIdx="5" presStyleCnt="6" custScaleX="144950" custScaleY="125508">
        <dgm:presLayoutVars>
          <dgm:bulletEnabled val="1"/>
        </dgm:presLayoutVars>
      </dgm:prSet>
      <dgm:spPr/>
      <dgm:t>
        <a:bodyPr/>
        <a:lstStyle/>
        <a:p>
          <a:endParaRPr lang="en-US"/>
        </a:p>
      </dgm:t>
    </dgm:pt>
  </dgm:ptLst>
  <dgm:cxnLst>
    <dgm:cxn modelId="{7B4F24B7-80D7-4142-B74C-1167068E6257}" type="presOf" srcId="{A50767E2-6DA1-45B7-BCD2-81A54DC611B7}" destId="{17ABFFA6-149D-47EC-9539-B27D670E3827}" srcOrd="0" destOrd="0" presId="urn:microsoft.com/office/officeart/2008/layout/RadialCluster"/>
    <dgm:cxn modelId="{C0C3F65A-5FFA-4E94-852A-7CBF397F1337}" type="presOf" srcId="{406D683D-D443-42B5-9B1B-03C4AB127AB8}" destId="{5BE3DF69-692B-420D-B638-2272D0699EA1}" srcOrd="0" destOrd="0" presId="urn:microsoft.com/office/officeart/2008/layout/RadialCluster"/>
    <dgm:cxn modelId="{B355AC40-8985-4C91-882E-C0D65EC35BBB}" srcId="{C881AADD-3889-4C5E-BFB6-1C5F6428D202}" destId="{AF9B3EAB-B963-435F-8AFF-848F47D9590A}" srcOrd="2" destOrd="0" parTransId="{B3F92B5F-46FC-4A74-9D5B-D0EE31E0D3A2}" sibTransId="{7E6549B6-5DF7-4347-B73B-501F1A3E05EB}"/>
    <dgm:cxn modelId="{134DB755-0A3B-46BC-9A42-806BE84587CB}" srcId="{C881AADD-3889-4C5E-BFB6-1C5F6428D202}" destId="{5D3E3EA2-C1B7-4C98-B988-1FA271C13F25}" srcOrd="0" destOrd="0" parTransId="{42F3213E-F145-4B7F-82D1-B956EB019203}" sibTransId="{C019DFCF-0C4D-4CD5-804C-85EAB0C7BE15}"/>
    <dgm:cxn modelId="{BD1D6160-F97B-4EDE-9B15-E756BCD5DEA4}" type="presOf" srcId="{B3F92B5F-46FC-4A74-9D5B-D0EE31E0D3A2}" destId="{99F82120-6145-4A66-A0C8-0C235F84677B}" srcOrd="0" destOrd="0" presId="urn:microsoft.com/office/officeart/2008/layout/RadialCluster"/>
    <dgm:cxn modelId="{FD0E14D6-180F-4F68-B935-3E0D77666D62}" type="presOf" srcId="{9376C3E6-0F9A-4EED-8674-49CFAB3C12A9}" destId="{C10727E3-2BA6-461E-BBB6-FB349FECC844}" srcOrd="0" destOrd="0" presId="urn:microsoft.com/office/officeart/2008/layout/RadialCluster"/>
    <dgm:cxn modelId="{BEA875EB-A7DD-42E5-AF15-02F7FA370F4C}" srcId="{C881AADD-3889-4C5E-BFB6-1C5F6428D202}" destId="{A50767E2-6DA1-45B7-BCD2-81A54DC611B7}" srcOrd="1" destOrd="0" parTransId="{FAE2E0C3-38F4-4497-B11D-AFBFFE874486}" sibTransId="{016597F7-B97D-4D7B-A309-A87A383D0154}"/>
    <dgm:cxn modelId="{06C441B7-F567-4F7F-8FF0-30F09088DFBD}" type="presOf" srcId="{42F3213E-F145-4B7F-82D1-B956EB019203}" destId="{2745D3C6-4A90-4887-A83C-1E5A88B6F6C8}" srcOrd="0" destOrd="0" presId="urn:microsoft.com/office/officeart/2008/layout/RadialCluster"/>
    <dgm:cxn modelId="{5ADBE0B5-B504-45C6-A4CE-18597C51B9C8}" srcId="{C881AADD-3889-4C5E-BFB6-1C5F6428D202}" destId="{99C7EBD4-E111-4CEB-A4B3-AFE2DF70C038}" srcOrd="3" destOrd="0" parTransId="{B69CD947-4143-4A4C-9685-E6E2F132D8B8}" sibTransId="{E3525317-0AD9-4715-ADED-968994FB53D0}"/>
    <dgm:cxn modelId="{C4FAFDBD-3CA8-4F1A-B2B4-D6BA44F04443}" type="presOf" srcId="{99C7EBD4-E111-4CEB-A4B3-AFE2DF70C038}" destId="{DBA3140C-1263-4304-BA56-36921C4DB827}" srcOrd="0" destOrd="0" presId="urn:microsoft.com/office/officeart/2008/layout/RadialCluster"/>
    <dgm:cxn modelId="{65D03FD1-E431-4C28-B623-30E8D4369242}" srcId="{F774FB36-50F1-4EBA-B19E-DEF0A867CB50}" destId="{C881AADD-3889-4C5E-BFB6-1C5F6428D202}" srcOrd="0" destOrd="0" parTransId="{F35560B9-D5BA-4103-BAAE-33D4D76322F0}" sibTransId="{065B878F-74EC-40ED-A3F0-11A8293CEF6E}"/>
    <dgm:cxn modelId="{B0CD7B27-4BC5-499A-88AE-B3F1B5599676}" type="presOf" srcId="{AF9B3EAB-B963-435F-8AFF-848F47D9590A}" destId="{8BD934D7-29A0-4226-9A8C-7711D8610BDD}" srcOrd="0" destOrd="0" presId="urn:microsoft.com/office/officeart/2008/layout/RadialCluster"/>
    <dgm:cxn modelId="{DD867143-5493-4BEF-AB68-79EE7338A77D}" type="presOf" srcId="{C881AADD-3889-4C5E-BFB6-1C5F6428D202}" destId="{89F386BE-8D89-48BD-B478-FA90271926DE}" srcOrd="0" destOrd="0" presId="urn:microsoft.com/office/officeart/2008/layout/RadialCluster"/>
    <dgm:cxn modelId="{27C732FF-DD99-4970-BA0B-A70989AF8859}" srcId="{C881AADD-3889-4C5E-BFB6-1C5F6428D202}" destId="{9376C3E6-0F9A-4EED-8674-49CFAB3C12A9}" srcOrd="4" destOrd="0" parTransId="{406D683D-D443-42B5-9B1B-03C4AB127AB8}" sibTransId="{763EDE29-6B86-47CF-8B42-244ECE4103B6}"/>
    <dgm:cxn modelId="{3EC3C20C-E91F-4078-9BD9-35376C65B31E}" type="presOf" srcId="{5D3E3EA2-C1B7-4C98-B988-1FA271C13F25}" destId="{357A2CF2-819D-4669-9404-4E9DA5C41E41}" srcOrd="0" destOrd="0" presId="urn:microsoft.com/office/officeart/2008/layout/RadialCluster"/>
    <dgm:cxn modelId="{68AEF494-F531-40B9-9E74-B9AA46E17CD5}" type="presOf" srcId="{B69CD947-4143-4A4C-9685-E6E2F132D8B8}" destId="{47A86542-ED68-4FB6-8FFC-2B9F757CFC10}" srcOrd="0" destOrd="0" presId="urn:microsoft.com/office/officeart/2008/layout/RadialCluster"/>
    <dgm:cxn modelId="{3C007190-2855-4512-B4F8-7669932C07E0}" type="presOf" srcId="{FAE2E0C3-38F4-4497-B11D-AFBFFE874486}" destId="{F054216E-4A30-4EEF-B694-9A3E7351F648}" srcOrd="0" destOrd="0" presId="urn:microsoft.com/office/officeart/2008/layout/RadialCluster"/>
    <dgm:cxn modelId="{279D88AA-5F33-42C1-9CC0-0B32539D79C3}" type="presOf" srcId="{F774FB36-50F1-4EBA-B19E-DEF0A867CB50}" destId="{03EFE5F4-5AFA-4DD6-9A03-33508C681CC1}" srcOrd="0" destOrd="0" presId="urn:microsoft.com/office/officeart/2008/layout/RadialCluster"/>
    <dgm:cxn modelId="{7C6FB9C6-A616-42A9-82F7-79374D925A70}" type="presParOf" srcId="{03EFE5F4-5AFA-4DD6-9A03-33508C681CC1}" destId="{8D9520AC-E756-4D52-A84B-92F747687B49}" srcOrd="0" destOrd="0" presId="urn:microsoft.com/office/officeart/2008/layout/RadialCluster"/>
    <dgm:cxn modelId="{93040E0B-6604-4EF2-AF86-F3E16FC0F5BE}" type="presParOf" srcId="{8D9520AC-E756-4D52-A84B-92F747687B49}" destId="{89F386BE-8D89-48BD-B478-FA90271926DE}" srcOrd="0" destOrd="0" presId="urn:microsoft.com/office/officeart/2008/layout/RadialCluster"/>
    <dgm:cxn modelId="{10214D80-30B5-4714-967F-CD556511A7EA}" type="presParOf" srcId="{8D9520AC-E756-4D52-A84B-92F747687B49}" destId="{2745D3C6-4A90-4887-A83C-1E5A88B6F6C8}" srcOrd="1" destOrd="0" presId="urn:microsoft.com/office/officeart/2008/layout/RadialCluster"/>
    <dgm:cxn modelId="{D7D9B695-1414-428E-A781-E5F29584D12F}" type="presParOf" srcId="{8D9520AC-E756-4D52-A84B-92F747687B49}" destId="{357A2CF2-819D-4669-9404-4E9DA5C41E41}" srcOrd="2" destOrd="0" presId="urn:microsoft.com/office/officeart/2008/layout/RadialCluster"/>
    <dgm:cxn modelId="{9B673C88-7C9E-495F-93E1-68754872D9A6}" type="presParOf" srcId="{8D9520AC-E756-4D52-A84B-92F747687B49}" destId="{F054216E-4A30-4EEF-B694-9A3E7351F648}" srcOrd="3" destOrd="0" presId="urn:microsoft.com/office/officeart/2008/layout/RadialCluster"/>
    <dgm:cxn modelId="{DF69B415-FF42-4FEA-9808-D872C0C276EC}" type="presParOf" srcId="{8D9520AC-E756-4D52-A84B-92F747687B49}" destId="{17ABFFA6-149D-47EC-9539-B27D670E3827}" srcOrd="4" destOrd="0" presId="urn:microsoft.com/office/officeart/2008/layout/RadialCluster"/>
    <dgm:cxn modelId="{5F7BFE28-2DDD-4B63-9234-32F5A82A5065}" type="presParOf" srcId="{8D9520AC-E756-4D52-A84B-92F747687B49}" destId="{99F82120-6145-4A66-A0C8-0C235F84677B}" srcOrd="5" destOrd="0" presId="urn:microsoft.com/office/officeart/2008/layout/RadialCluster"/>
    <dgm:cxn modelId="{D5EB89B7-C09F-4026-B6D5-DC6D20A87249}" type="presParOf" srcId="{8D9520AC-E756-4D52-A84B-92F747687B49}" destId="{8BD934D7-29A0-4226-9A8C-7711D8610BDD}" srcOrd="6" destOrd="0" presId="urn:microsoft.com/office/officeart/2008/layout/RadialCluster"/>
    <dgm:cxn modelId="{DFE6BCE9-D4C3-4DCA-9A5C-7CE3A74C78E0}" type="presParOf" srcId="{8D9520AC-E756-4D52-A84B-92F747687B49}" destId="{47A86542-ED68-4FB6-8FFC-2B9F757CFC10}" srcOrd="7" destOrd="0" presId="urn:microsoft.com/office/officeart/2008/layout/RadialCluster"/>
    <dgm:cxn modelId="{449317B6-AFEB-43A4-8151-CF0FC0EF075E}" type="presParOf" srcId="{8D9520AC-E756-4D52-A84B-92F747687B49}" destId="{DBA3140C-1263-4304-BA56-36921C4DB827}" srcOrd="8" destOrd="0" presId="urn:microsoft.com/office/officeart/2008/layout/RadialCluster"/>
    <dgm:cxn modelId="{38237204-DBD1-49C7-8E30-CD3E86606028}" type="presParOf" srcId="{8D9520AC-E756-4D52-A84B-92F747687B49}" destId="{5BE3DF69-692B-420D-B638-2272D0699EA1}" srcOrd="9" destOrd="0" presId="urn:microsoft.com/office/officeart/2008/layout/RadialCluster"/>
    <dgm:cxn modelId="{BDDE6EB5-E900-477B-A68D-ABB2EFAF8EA7}" type="presParOf" srcId="{8D9520AC-E756-4D52-A84B-92F747687B49}" destId="{C10727E3-2BA6-461E-BBB6-FB349FECC844}"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56A7A6-4662-4759-860B-75C63CC804A1}" type="doc">
      <dgm:prSet loTypeId="urn:microsoft.com/office/officeart/2005/8/layout/matrix3" loCatId="matrix" qsTypeId="urn:microsoft.com/office/officeart/2005/8/quickstyle/simple3" qsCatId="simple" csTypeId="urn:microsoft.com/office/officeart/2005/8/colors/colorful1" csCatId="colorful" phldr="1"/>
      <dgm:spPr/>
      <dgm:t>
        <a:bodyPr/>
        <a:lstStyle/>
        <a:p>
          <a:endParaRPr lang="en-US"/>
        </a:p>
      </dgm:t>
    </dgm:pt>
    <dgm:pt modelId="{F3C26246-F30C-47CA-98DB-3831958F93F7}">
      <dgm:prSet custT="1"/>
      <dgm:spPr/>
      <dgm:t>
        <a:bodyPr/>
        <a:lstStyle/>
        <a:p>
          <a:r>
            <a:rPr lang="en-US" sz="1600" dirty="0" smtClean="0"/>
            <a:t>Privacy Technical Assistance Center (PTAC) </a:t>
          </a:r>
          <a:endParaRPr lang="en-US" sz="1600" dirty="0"/>
        </a:p>
      </dgm:t>
    </dgm:pt>
    <dgm:pt modelId="{F0F7D642-80FF-468D-9C79-E153AB20BC77}" type="parTrans" cxnId="{33040528-14ED-4F75-BC6E-44801A584048}">
      <dgm:prSet/>
      <dgm:spPr/>
      <dgm:t>
        <a:bodyPr/>
        <a:lstStyle/>
        <a:p>
          <a:endParaRPr lang="en-US"/>
        </a:p>
      </dgm:t>
    </dgm:pt>
    <dgm:pt modelId="{63ECAC26-1FE6-43BA-95B5-9EC66467768A}" type="sibTrans" cxnId="{33040528-14ED-4F75-BC6E-44801A584048}">
      <dgm:prSet/>
      <dgm:spPr/>
      <dgm:t>
        <a:bodyPr/>
        <a:lstStyle/>
        <a:p>
          <a:endParaRPr lang="en-US"/>
        </a:p>
      </dgm:t>
    </dgm:pt>
    <dgm:pt modelId="{D0348A65-2302-409C-90DF-8BB72F6480FB}">
      <dgm:prSet custT="1"/>
      <dgm:spPr/>
      <dgm:t>
        <a:bodyPr/>
        <a:lstStyle/>
        <a:p>
          <a:r>
            <a:rPr lang="en-US" sz="1600" dirty="0" smtClean="0"/>
            <a:t>Privacy Advisory Committee (PAC) – Cross section of all ED offices to provide uniform guidance across all ED offices in the areas of privacy and security.</a:t>
          </a:r>
        </a:p>
      </dgm:t>
    </dgm:pt>
    <dgm:pt modelId="{548ED4F1-0EA6-4C11-A0A7-DCA4A2F9549D}" type="parTrans" cxnId="{80A741A9-F5FA-4F81-9FFC-7335726899C4}">
      <dgm:prSet/>
      <dgm:spPr/>
      <dgm:t>
        <a:bodyPr/>
        <a:lstStyle/>
        <a:p>
          <a:endParaRPr lang="en-US"/>
        </a:p>
      </dgm:t>
    </dgm:pt>
    <dgm:pt modelId="{B383A7FC-6658-4182-8450-8E7C4939A3BB}" type="sibTrans" cxnId="{80A741A9-F5FA-4F81-9FFC-7335726899C4}">
      <dgm:prSet/>
      <dgm:spPr/>
      <dgm:t>
        <a:bodyPr/>
        <a:lstStyle/>
        <a:p>
          <a:endParaRPr lang="en-US"/>
        </a:p>
      </dgm:t>
    </dgm:pt>
    <dgm:pt modelId="{BECC00BA-6DBC-43B6-ADD3-0F951120F667}">
      <dgm:prSet custT="1"/>
      <dgm:spPr/>
      <dgm:t>
        <a:bodyPr/>
        <a:lstStyle/>
        <a:p>
          <a:r>
            <a:rPr lang="en-US" sz="1600" dirty="0" smtClean="0"/>
            <a:t>Office of General Council, Family Policy Compliance Office (FPCO) </a:t>
          </a:r>
        </a:p>
      </dgm:t>
    </dgm:pt>
    <dgm:pt modelId="{CF464AAF-0D4E-4376-86A7-59E6D43E6F01}" type="parTrans" cxnId="{763B1D06-75BD-4DBA-92D3-46289EC9EB2F}">
      <dgm:prSet/>
      <dgm:spPr/>
      <dgm:t>
        <a:bodyPr/>
        <a:lstStyle/>
        <a:p>
          <a:endParaRPr lang="en-US"/>
        </a:p>
      </dgm:t>
    </dgm:pt>
    <dgm:pt modelId="{818290DE-34C2-470B-A17B-2DF6A5AE07CF}" type="sibTrans" cxnId="{763B1D06-75BD-4DBA-92D3-46289EC9EB2F}">
      <dgm:prSet/>
      <dgm:spPr/>
      <dgm:t>
        <a:bodyPr/>
        <a:lstStyle/>
        <a:p>
          <a:endParaRPr lang="en-US"/>
        </a:p>
      </dgm:t>
    </dgm:pt>
    <dgm:pt modelId="{2D91DC7C-2054-420D-AC29-20EF5C799DF0}">
      <dgm:prSet custT="1"/>
      <dgm:spPr/>
      <dgm:t>
        <a:bodyPr/>
        <a:lstStyle/>
        <a:p>
          <a:r>
            <a:rPr lang="en-US" sz="1600" dirty="0" smtClean="0"/>
            <a:t>FERPA Working Group (FWG) – FPCO, Chief Privacy Officer, Office of Management.</a:t>
          </a:r>
        </a:p>
      </dgm:t>
    </dgm:pt>
    <dgm:pt modelId="{954F9DEF-5045-4576-91D1-DBCA6DB985C9}" type="parTrans" cxnId="{3A8C1D43-C95A-432C-832A-CCD7E5257A9A}">
      <dgm:prSet/>
      <dgm:spPr/>
      <dgm:t>
        <a:bodyPr/>
        <a:lstStyle/>
        <a:p>
          <a:endParaRPr lang="en-US"/>
        </a:p>
      </dgm:t>
    </dgm:pt>
    <dgm:pt modelId="{3CCB766B-A49A-4CC9-B53E-3E541CDDDB37}" type="sibTrans" cxnId="{3A8C1D43-C95A-432C-832A-CCD7E5257A9A}">
      <dgm:prSet/>
      <dgm:spPr/>
      <dgm:t>
        <a:bodyPr/>
        <a:lstStyle/>
        <a:p>
          <a:endParaRPr lang="en-US"/>
        </a:p>
      </dgm:t>
    </dgm:pt>
    <dgm:pt modelId="{E272BCF0-7E70-4AA4-9D56-C94732CD4011}" type="pres">
      <dgm:prSet presAssocID="{F756A7A6-4662-4759-860B-75C63CC804A1}" presName="matrix" presStyleCnt="0">
        <dgm:presLayoutVars>
          <dgm:chMax val="1"/>
          <dgm:dir/>
          <dgm:resizeHandles val="exact"/>
        </dgm:presLayoutVars>
      </dgm:prSet>
      <dgm:spPr/>
      <dgm:t>
        <a:bodyPr/>
        <a:lstStyle/>
        <a:p>
          <a:endParaRPr lang="en-US"/>
        </a:p>
      </dgm:t>
    </dgm:pt>
    <dgm:pt modelId="{DDBEBC80-C3C6-413D-97D7-039C45F886B9}" type="pres">
      <dgm:prSet presAssocID="{F756A7A6-4662-4759-860B-75C63CC804A1}" presName="diamond" presStyleLbl="bgShp" presStyleIdx="0" presStyleCnt="1"/>
      <dgm:spPr/>
    </dgm:pt>
    <dgm:pt modelId="{961FDB3F-C291-4983-B207-8746A4197617}" type="pres">
      <dgm:prSet presAssocID="{F756A7A6-4662-4759-860B-75C63CC804A1}" presName="quad1" presStyleLbl="node1" presStyleIdx="0" presStyleCnt="4">
        <dgm:presLayoutVars>
          <dgm:chMax val="0"/>
          <dgm:chPref val="0"/>
          <dgm:bulletEnabled val="1"/>
        </dgm:presLayoutVars>
      </dgm:prSet>
      <dgm:spPr/>
      <dgm:t>
        <a:bodyPr/>
        <a:lstStyle/>
        <a:p>
          <a:endParaRPr lang="en-US"/>
        </a:p>
      </dgm:t>
    </dgm:pt>
    <dgm:pt modelId="{8F1678DD-E03D-4AF5-A4B4-14E43B8D6415}" type="pres">
      <dgm:prSet presAssocID="{F756A7A6-4662-4759-860B-75C63CC804A1}" presName="quad2" presStyleLbl="node1" presStyleIdx="1" presStyleCnt="4">
        <dgm:presLayoutVars>
          <dgm:chMax val="0"/>
          <dgm:chPref val="0"/>
          <dgm:bulletEnabled val="1"/>
        </dgm:presLayoutVars>
      </dgm:prSet>
      <dgm:spPr/>
      <dgm:t>
        <a:bodyPr/>
        <a:lstStyle/>
        <a:p>
          <a:endParaRPr lang="en-US"/>
        </a:p>
      </dgm:t>
    </dgm:pt>
    <dgm:pt modelId="{A15B7B3D-548A-4C6E-A495-B6A1981F60E1}" type="pres">
      <dgm:prSet presAssocID="{F756A7A6-4662-4759-860B-75C63CC804A1}" presName="quad3" presStyleLbl="node1" presStyleIdx="2" presStyleCnt="4">
        <dgm:presLayoutVars>
          <dgm:chMax val="0"/>
          <dgm:chPref val="0"/>
          <dgm:bulletEnabled val="1"/>
        </dgm:presLayoutVars>
      </dgm:prSet>
      <dgm:spPr/>
      <dgm:t>
        <a:bodyPr/>
        <a:lstStyle/>
        <a:p>
          <a:endParaRPr lang="en-US"/>
        </a:p>
      </dgm:t>
    </dgm:pt>
    <dgm:pt modelId="{C7755EA9-7340-44A8-A1CB-90D86832977C}" type="pres">
      <dgm:prSet presAssocID="{F756A7A6-4662-4759-860B-75C63CC804A1}" presName="quad4" presStyleLbl="node1" presStyleIdx="3" presStyleCnt="4">
        <dgm:presLayoutVars>
          <dgm:chMax val="0"/>
          <dgm:chPref val="0"/>
          <dgm:bulletEnabled val="1"/>
        </dgm:presLayoutVars>
      </dgm:prSet>
      <dgm:spPr/>
      <dgm:t>
        <a:bodyPr/>
        <a:lstStyle/>
        <a:p>
          <a:endParaRPr lang="en-US"/>
        </a:p>
      </dgm:t>
    </dgm:pt>
  </dgm:ptLst>
  <dgm:cxnLst>
    <dgm:cxn modelId="{3A8C1D43-C95A-432C-832A-CCD7E5257A9A}" srcId="{F756A7A6-4662-4759-860B-75C63CC804A1}" destId="{2D91DC7C-2054-420D-AC29-20EF5C799DF0}" srcOrd="2" destOrd="0" parTransId="{954F9DEF-5045-4576-91D1-DBCA6DB985C9}" sibTransId="{3CCB766B-A49A-4CC9-B53E-3E541CDDDB37}"/>
    <dgm:cxn modelId="{33040528-14ED-4F75-BC6E-44801A584048}" srcId="{F756A7A6-4662-4759-860B-75C63CC804A1}" destId="{F3C26246-F30C-47CA-98DB-3831958F93F7}" srcOrd="0" destOrd="0" parTransId="{F0F7D642-80FF-468D-9C79-E153AB20BC77}" sibTransId="{63ECAC26-1FE6-43BA-95B5-9EC66467768A}"/>
    <dgm:cxn modelId="{28C184E8-2AB0-4960-A8E9-CFA256E81A13}" type="presOf" srcId="{F756A7A6-4662-4759-860B-75C63CC804A1}" destId="{E272BCF0-7E70-4AA4-9D56-C94732CD4011}" srcOrd="0" destOrd="0" presId="urn:microsoft.com/office/officeart/2005/8/layout/matrix3"/>
    <dgm:cxn modelId="{763B1D06-75BD-4DBA-92D3-46289EC9EB2F}" srcId="{F756A7A6-4662-4759-860B-75C63CC804A1}" destId="{BECC00BA-6DBC-43B6-ADD3-0F951120F667}" srcOrd="1" destOrd="0" parTransId="{CF464AAF-0D4E-4376-86A7-59E6D43E6F01}" sibTransId="{818290DE-34C2-470B-A17B-2DF6A5AE07CF}"/>
    <dgm:cxn modelId="{ED6A164F-CF1F-4C88-BB4A-A77340D47EC5}" type="presOf" srcId="{F3C26246-F30C-47CA-98DB-3831958F93F7}" destId="{961FDB3F-C291-4983-B207-8746A4197617}" srcOrd="0" destOrd="0" presId="urn:microsoft.com/office/officeart/2005/8/layout/matrix3"/>
    <dgm:cxn modelId="{80A741A9-F5FA-4F81-9FFC-7335726899C4}" srcId="{F756A7A6-4662-4759-860B-75C63CC804A1}" destId="{D0348A65-2302-409C-90DF-8BB72F6480FB}" srcOrd="3" destOrd="0" parTransId="{548ED4F1-0EA6-4C11-A0A7-DCA4A2F9549D}" sibTransId="{B383A7FC-6658-4182-8450-8E7C4939A3BB}"/>
    <dgm:cxn modelId="{42586C3E-F951-4521-AEA3-22218F69D49C}" type="presOf" srcId="{BECC00BA-6DBC-43B6-ADD3-0F951120F667}" destId="{8F1678DD-E03D-4AF5-A4B4-14E43B8D6415}" srcOrd="0" destOrd="0" presId="urn:microsoft.com/office/officeart/2005/8/layout/matrix3"/>
    <dgm:cxn modelId="{81C2D14F-7F54-424C-9EE3-CFCEC84B3EF3}" type="presOf" srcId="{D0348A65-2302-409C-90DF-8BB72F6480FB}" destId="{C7755EA9-7340-44A8-A1CB-90D86832977C}" srcOrd="0" destOrd="0" presId="urn:microsoft.com/office/officeart/2005/8/layout/matrix3"/>
    <dgm:cxn modelId="{9FFBC3BE-4697-4985-8DC9-86473C333477}" type="presOf" srcId="{2D91DC7C-2054-420D-AC29-20EF5C799DF0}" destId="{A15B7B3D-548A-4C6E-A495-B6A1981F60E1}" srcOrd="0" destOrd="0" presId="urn:microsoft.com/office/officeart/2005/8/layout/matrix3"/>
    <dgm:cxn modelId="{94621117-D241-42F3-A74B-07E5368BA2D1}" type="presParOf" srcId="{E272BCF0-7E70-4AA4-9D56-C94732CD4011}" destId="{DDBEBC80-C3C6-413D-97D7-039C45F886B9}" srcOrd="0" destOrd="0" presId="urn:microsoft.com/office/officeart/2005/8/layout/matrix3"/>
    <dgm:cxn modelId="{3E5945BD-47A3-4781-B2C0-8313347F3861}" type="presParOf" srcId="{E272BCF0-7E70-4AA4-9D56-C94732CD4011}" destId="{961FDB3F-C291-4983-B207-8746A4197617}" srcOrd="1" destOrd="0" presId="urn:microsoft.com/office/officeart/2005/8/layout/matrix3"/>
    <dgm:cxn modelId="{9ABCF43E-B24E-4A3A-92BB-86147AD67562}" type="presParOf" srcId="{E272BCF0-7E70-4AA4-9D56-C94732CD4011}" destId="{8F1678DD-E03D-4AF5-A4B4-14E43B8D6415}" srcOrd="2" destOrd="0" presId="urn:microsoft.com/office/officeart/2005/8/layout/matrix3"/>
    <dgm:cxn modelId="{AEEF3539-D02A-41DD-970B-3E087F105DDC}" type="presParOf" srcId="{E272BCF0-7E70-4AA4-9D56-C94732CD4011}" destId="{A15B7B3D-548A-4C6E-A495-B6A1981F60E1}" srcOrd="3" destOrd="0" presId="urn:microsoft.com/office/officeart/2005/8/layout/matrix3"/>
    <dgm:cxn modelId="{1D66F21E-0632-4E86-8493-587E4B1212D4}" type="presParOf" srcId="{E272BCF0-7E70-4AA4-9D56-C94732CD4011}" destId="{C7755EA9-7340-44A8-A1CB-90D86832977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D0C80E-CAD9-4D58-BBB6-7679ED2438A4}"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n-US"/>
        </a:p>
      </dgm:t>
    </dgm:pt>
    <dgm:pt modelId="{C91D099C-36F8-4DFD-AF02-5D65B1B6DB84}">
      <dgm:prSet phldrT="[Text]"/>
      <dgm:spPr/>
      <dgm:t>
        <a:bodyPr/>
        <a:lstStyle/>
        <a:p>
          <a:r>
            <a:rPr lang="en-US" b="1" dirty="0" smtClean="0"/>
            <a:t>A new 5-year Center funded by OSEP to assist states with improving Part C and Part B preschool data by: </a:t>
          </a:r>
          <a:endParaRPr lang="en-US" b="1" dirty="0"/>
        </a:p>
      </dgm:t>
    </dgm:pt>
    <dgm:pt modelId="{0F7393C1-9BDC-4D33-B9B3-61C95FD3CE92}" type="parTrans" cxnId="{3751A380-B6AD-4595-AD66-EB8D2383D010}">
      <dgm:prSet/>
      <dgm:spPr/>
      <dgm:t>
        <a:bodyPr/>
        <a:lstStyle/>
        <a:p>
          <a:endParaRPr lang="en-US"/>
        </a:p>
      </dgm:t>
    </dgm:pt>
    <dgm:pt modelId="{0D356826-A8FE-4393-8497-C76BFC79CDC8}" type="sibTrans" cxnId="{3751A380-B6AD-4595-AD66-EB8D2383D010}">
      <dgm:prSet/>
      <dgm:spPr/>
      <dgm:t>
        <a:bodyPr/>
        <a:lstStyle/>
        <a:p>
          <a:endParaRPr lang="en-US"/>
        </a:p>
      </dgm:t>
    </dgm:pt>
    <dgm:pt modelId="{84D1EFF7-FE49-4011-B91D-962572B59B1E}">
      <dgm:prSet/>
      <dgm:spPr/>
      <dgm:t>
        <a:bodyPr/>
        <a:lstStyle/>
        <a:p>
          <a:r>
            <a:rPr lang="en-US" b="1" dirty="0" smtClean="0"/>
            <a:t>Building better data systems</a:t>
          </a:r>
        </a:p>
      </dgm:t>
    </dgm:pt>
    <dgm:pt modelId="{4938FF4F-D597-4E9F-A3AD-643A287D104E}" type="parTrans" cxnId="{33965B96-37EC-469C-99CB-66D06539F3F1}">
      <dgm:prSet/>
      <dgm:spPr/>
      <dgm:t>
        <a:bodyPr/>
        <a:lstStyle/>
        <a:p>
          <a:endParaRPr lang="en-US"/>
        </a:p>
      </dgm:t>
    </dgm:pt>
    <dgm:pt modelId="{620437B8-2ABA-4EFB-9E28-04EE9F507455}" type="sibTrans" cxnId="{33965B96-37EC-469C-99CB-66D06539F3F1}">
      <dgm:prSet/>
      <dgm:spPr/>
      <dgm:t>
        <a:bodyPr/>
        <a:lstStyle/>
        <a:p>
          <a:endParaRPr lang="en-US"/>
        </a:p>
      </dgm:t>
    </dgm:pt>
    <dgm:pt modelId="{9ECC631D-2291-4B23-A413-E37C3C809413}">
      <dgm:prSet/>
      <dgm:spPr/>
      <dgm:t>
        <a:bodyPr/>
        <a:lstStyle/>
        <a:p>
          <a:r>
            <a:rPr lang="en-US" b="1" dirty="0" smtClean="0"/>
            <a:t>Coordinating data systems across early childhood programs</a:t>
          </a:r>
        </a:p>
      </dgm:t>
    </dgm:pt>
    <dgm:pt modelId="{57C1201C-2D06-4191-AC57-CBD220FFF6D5}" type="parTrans" cxnId="{A5E10554-8B4E-471C-A43E-82903711600A}">
      <dgm:prSet/>
      <dgm:spPr/>
      <dgm:t>
        <a:bodyPr/>
        <a:lstStyle/>
        <a:p>
          <a:endParaRPr lang="en-US"/>
        </a:p>
      </dgm:t>
    </dgm:pt>
    <dgm:pt modelId="{1CC82F4A-8DF5-42F2-BA14-9150BC86F315}" type="sibTrans" cxnId="{A5E10554-8B4E-471C-A43E-82903711600A}">
      <dgm:prSet/>
      <dgm:spPr/>
      <dgm:t>
        <a:bodyPr/>
        <a:lstStyle/>
        <a:p>
          <a:endParaRPr lang="en-US"/>
        </a:p>
      </dgm:t>
    </dgm:pt>
    <dgm:pt modelId="{18C2FAD0-2D4C-4DD1-81F7-AF81D3843F2D}">
      <dgm:prSet/>
      <dgm:spPr/>
      <dgm:t>
        <a:bodyPr/>
        <a:lstStyle/>
        <a:p>
          <a:r>
            <a:rPr lang="en-US" b="1" dirty="0" smtClean="0"/>
            <a:t>Building longitudinal data systems</a:t>
          </a:r>
        </a:p>
      </dgm:t>
    </dgm:pt>
    <dgm:pt modelId="{B1176087-78A0-4B4E-B54B-E5C44168F11F}" type="parTrans" cxnId="{ABFC38D6-5E17-4843-AA2B-375CA86700C4}">
      <dgm:prSet/>
      <dgm:spPr/>
      <dgm:t>
        <a:bodyPr/>
        <a:lstStyle/>
        <a:p>
          <a:endParaRPr lang="en-US"/>
        </a:p>
      </dgm:t>
    </dgm:pt>
    <dgm:pt modelId="{ADDB3E6C-D967-4F41-9A3A-5A1604AC04BE}" type="sibTrans" cxnId="{ABFC38D6-5E17-4843-AA2B-375CA86700C4}">
      <dgm:prSet/>
      <dgm:spPr/>
      <dgm:t>
        <a:bodyPr/>
        <a:lstStyle/>
        <a:p>
          <a:endParaRPr lang="en-US"/>
        </a:p>
      </dgm:t>
    </dgm:pt>
    <dgm:pt modelId="{EDB1BF48-ED2C-4B7F-AD0A-02BA7272D20F}">
      <dgm:prSet/>
      <dgm:spPr/>
      <dgm:t>
        <a:bodyPr/>
        <a:lstStyle/>
        <a:p>
          <a:r>
            <a:rPr lang="en-US" b="1" dirty="0" smtClean="0"/>
            <a:t>Building the capacity of states to use data</a:t>
          </a:r>
          <a:endParaRPr lang="en-US" b="1" dirty="0"/>
        </a:p>
      </dgm:t>
    </dgm:pt>
    <dgm:pt modelId="{B30F6F93-7610-4A71-A998-84B6BC77B9F4}" type="parTrans" cxnId="{E026D3D2-6C3F-4827-BD71-761AAA54EC6D}">
      <dgm:prSet/>
      <dgm:spPr/>
      <dgm:t>
        <a:bodyPr/>
        <a:lstStyle/>
        <a:p>
          <a:endParaRPr lang="en-US"/>
        </a:p>
      </dgm:t>
    </dgm:pt>
    <dgm:pt modelId="{EAA7DF88-61D0-460A-B970-2E9B2ED16833}" type="sibTrans" cxnId="{E026D3D2-6C3F-4827-BD71-761AAA54EC6D}">
      <dgm:prSet/>
      <dgm:spPr/>
      <dgm:t>
        <a:bodyPr/>
        <a:lstStyle/>
        <a:p>
          <a:endParaRPr lang="en-US"/>
        </a:p>
      </dgm:t>
    </dgm:pt>
    <dgm:pt modelId="{7341B2D0-EFAA-4FF2-9ED0-6075E904C4C8}" type="pres">
      <dgm:prSet presAssocID="{5CD0C80E-CAD9-4D58-BBB6-7679ED2438A4}" presName="layout" presStyleCnt="0">
        <dgm:presLayoutVars>
          <dgm:chMax/>
          <dgm:chPref/>
          <dgm:dir/>
          <dgm:animOne val="branch"/>
          <dgm:animLvl val="lvl"/>
          <dgm:resizeHandles/>
        </dgm:presLayoutVars>
      </dgm:prSet>
      <dgm:spPr/>
      <dgm:t>
        <a:bodyPr/>
        <a:lstStyle/>
        <a:p>
          <a:endParaRPr lang="en-US"/>
        </a:p>
      </dgm:t>
    </dgm:pt>
    <dgm:pt modelId="{3263622E-4BD3-4F76-955B-C4AE765C21D1}" type="pres">
      <dgm:prSet presAssocID="{C91D099C-36F8-4DFD-AF02-5D65B1B6DB84}" presName="root" presStyleCnt="0">
        <dgm:presLayoutVars>
          <dgm:chMax/>
          <dgm:chPref val="4"/>
        </dgm:presLayoutVars>
      </dgm:prSet>
      <dgm:spPr/>
    </dgm:pt>
    <dgm:pt modelId="{998270A3-D249-4F76-9CD4-19ABB8B0D429}" type="pres">
      <dgm:prSet presAssocID="{C91D099C-36F8-4DFD-AF02-5D65B1B6DB84}" presName="rootComposite" presStyleCnt="0">
        <dgm:presLayoutVars/>
      </dgm:prSet>
      <dgm:spPr/>
    </dgm:pt>
    <dgm:pt modelId="{7FA3717A-E88C-4E32-9CC5-68E74C44ECAD}" type="pres">
      <dgm:prSet presAssocID="{C91D099C-36F8-4DFD-AF02-5D65B1B6DB84}" presName="rootText" presStyleLbl="node0" presStyleIdx="0" presStyleCnt="1">
        <dgm:presLayoutVars>
          <dgm:chMax/>
          <dgm:chPref val="4"/>
        </dgm:presLayoutVars>
      </dgm:prSet>
      <dgm:spPr/>
      <dgm:t>
        <a:bodyPr/>
        <a:lstStyle/>
        <a:p>
          <a:endParaRPr lang="en-US"/>
        </a:p>
      </dgm:t>
    </dgm:pt>
    <dgm:pt modelId="{9108629B-521B-434F-A090-BA7AF4654DDE}" type="pres">
      <dgm:prSet presAssocID="{C91D099C-36F8-4DFD-AF02-5D65B1B6DB84}" presName="childShape" presStyleCnt="0">
        <dgm:presLayoutVars>
          <dgm:chMax val="0"/>
          <dgm:chPref val="0"/>
        </dgm:presLayoutVars>
      </dgm:prSet>
      <dgm:spPr/>
    </dgm:pt>
    <dgm:pt modelId="{7E36015C-97B3-436A-8A87-65C8E9A62DD3}" type="pres">
      <dgm:prSet presAssocID="{84D1EFF7-FE49-4011-B91D-962572B59B1E}" presName="childComposite" presStyleCnt="0">
        <dgm:presLayoutVars>
          <dgm:chMax val="0"/>
          <dgm:chPref val="0"/>
        </dgm:presLayoutVars>
      </dgm:prSet>
      <dgm:spPr/>
    </dgm:pt>
    <dgm:pt modelId="{68FA65A3-0C8A-4C4A-B972-6296923A7DC3}" type="pres">
      <dgm:prSet presAssocID="{84D1EFF7-FE49-4011-B91D-962572B59B1E}" presName="Image" presStyleLbl="node1" presStyleIdx="0" presStyleCnt="4" custScaleX="12198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6000" r="-16000"/>
          </a:stretch>
        </a:blipFill>
      </dgm:spPr>
    </dgm:pt>
    <dgm:pt modelId="{651F481D-566F-41FE-821F-BF507A8E564D}" type="pres">
      <dgm:prSet presAssocID="{84D1EFF7-FE49-4011-B91D-962572B59B1E}" presName="childText" presStyleLbl="lnNode1" presStyleIdx="0" presStyleCnt="4">
        <dgm:presLayoutVars>
          <dgm:chMax val="0"/>
          <dgm:chPref val="0"/>
          <dgm:bulletEnabled val="1"/>
        </dgm:presLayoutVars>
      </dgm:prSet>
      <dgm:spPr/>
      <dgm:t>
        <a:bodyPr/>
        <a:lstStyle/>
        <a:p>
          <a:endParaRPr lang="en-US"/>
        </a:p>
      </dgm:t>
    </dgm:pt>
    <dgm:pt modelId="{B0DD5521-9990-4BA8-9FF3-0A67836DD1F9}" type="pres">
      <dgm:prSet presAssocID="{9ECC631D-2291-4B23-A413-E37C3C809413}" presName="childComposite" presStyleCnt="0">
        <dgm:presLayoutVars>
          <dgm:chMax val="0"/>
          <dgm:chPref val="0"/>
        </dgm:presLayoutVars>
      </dgm:prSet>
      <dgm:spPr/>
    </dgm:pt>
    <dgm:pt modelId="{96B34F9E-D091-410D-8BC4-6C51B1155C88}" type="pres">
      <dgm:prSet presAssocID="{9ECC631D-2291-4B23-A413-E37C3C809413}" presName="Image" presStyleLbl="node1" presStyleIdx="1" presStyleCnt="4" custScaleX="12198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997229D3-5CF0-41BD-A29F-2E13F9F922E6}" type="pres">
      <dgm:prSet presAssocID="{9ECC631D-2291-4B23-A413-E37C3C809413}" presName="childText" presStyleLbl="lnNode1" presStyleIdx="1" presStyleCnt="4">
        <dgm:presLayoutVars>
          <dgm:chMax val="0"/>
          <dgm:chPref val="0"/>
          <dgm:bulletEnabled val="1"/>
        </dgm:presLayoutVars>
      </dgm:prSet>
      <dgm:spPr/>
      <dgm:t>
        <a:bodyPr/>
        <a:lstStyle/>
        <a:p>
          <a:endParaRPr lang="en-US"/>
        </a:p>
      </dgm:t>
    </dgm:pt>
    <dgm:pt modelId="{34DFB68A-FA59-462E-9146-8845E4C761BA}" type="pres">
      <dgm:prSet presAssocID="{18C2FAD0-2D4C-4DD1-81F7-AF81D3843F2D}" presName="childComposite" presStyleCnt="0">
        <dgm:presLayoutVars>
          <dgm:chMax val="0"/>
          <dgm:chPref val="0"/>
        </dgm:presLayoutVars>
      </dgm:prSet>
      <dgm:spPr/>
    </dgm:pt>
    <dgm:pt modelId="{78E4D1C3-6BB7-49E1-9C37-5A9F7FD1859B}" type="pres">
      <dgm:prSet presAssocID="{18C2FAD0-2D4C-4DD1-81F7-AF81D3843F2D}" presName="Image" presStyleLbl="node1" presStyleIdx="2" presStyleCnt="4" custScaleX="142750"/>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F203A6E9-4A97-45EA-B80A-233E01C09361}" type="pres">
      <dgm:prSet presAssocID="{18C2FAD0-2D4C-4DD1-81F7-AF81D3843F2D}" presName="childText" presStyleLbl="lnNode1" presStyleIdx="2" presStyleCnt="4">
        <dgm:presLayoutVars>
          <dgm:chMax val="0"/>
          <dgm:chPref val="0"/>
          <dgm:bulletEnabled val="1"/>
        </dgm:presLayoutVars>
      </dgm:prSet>
      <dgm:spPr/>
      <dgm:t>
        <a:bodyPr/>
        <a:lstStyle/>
        <a:p>
          <a:endParaRPr lang="en-US"/>
        </a:p>
      </dgm:t>
    </dgm:pt>
    <dgm:pt modelId="{E43514B3-0DE7-4A03-9314-CAAB0D2798FC}" type="pres">
      <dgm:prSet presAssocID="{EDB1BF48-ED2C-4B7F-AD0A-02BA7272D20F}" presName="childComposite" presStyleCnt="0">
        <dgm:presLayoutVars>
          <dgm:chMax val="0"/>
          <dgm:chPref val="0"/>
        </dgm:presLayoutVars>
      </dgm:prSet>
      <dgm:spPr/>
    </dgm:pt>
    <dgm:pt modelId="{07A1EB43-0D9C-437A-947E-2F18BD2B14DF}" type="pres">
      <dgm:prSet presAssocID="{EDB1BF48-ED2C-4B7F-AD0A-02BA7272D20F}" presName="Image" presStyleLbl="node1" presStyleIdx="3" presStyleCnt="4" custScaleX="14244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24000" r="-24000"/>
          </a:stretch>
        </a:blipFill>
      </dgm:spPr>
    </dgm:pt>
    <dgm:pt modelId="{32EC6A27-ECEF-4268-9011-B2C4FEA856B5}" type="pres">
      <dgm:prSet presAssocID="{EDB1BF48-ED2C-4B7F-AD0A-02BA7272D20F}" presName="childText" presStyleLbl="lnNode1" presStyleIdx="3" presStyleCnt="4">
        <dgm:presLayoutVars>
          <dgm:chMax val="0"/>
          <dgm:chPref val="0"/>
          <dgm:bulletEnabled val="1"/>
        </dgm:presLayoutVars>
      </dgm:prSet>
      <dgm:spPr/>
      <dgm:t>
        <a:bodyPr/>
        <a:lstStyle/>
        <a:p>
          <a:endParaRPr lang="en-US"/>
        </a:p>
      </dgm:t>
    </dgm:pt>
  </dgm:ptLst>
  <dgm:cxnLst>
    <dgm:cxn modelId="{ABFC38D6-5E17-4843-AA2B-375CA86700C4}" srcId="{C91D099C-36F8-4DFD-AF02-5D65B1B6DB84}" destId="{18C2FAD0-2D4C-4DD1-81F7-AF81D3843F2D}" srcOrd="2" destOrd="0" parTransId="{B1176087-78A0-4B4E-B54B-E5C44168F11F}" sibTransId="{ADDB3E6C-D967-4F41-9A3A-5A1604AC04BE}"/>
    <dgm:cxn modelId="{84A52BB8-E935-4553-8901-42EADE370451}" type="presOf" srcId="{84D1EFF7-FE49-4011-B91D-962572B59B1E}" destId="{651F481D-566F-41FE-821F-BF507A8E564D}" srcOrd="0" destOrd="0" presId="urn:microsoft.com/office/officeart/2008/layout/PictureAccentList"/>
    <dgm:cxn modelId="{21D8A626-92D6-45BE-B518-3A775DE90DCB}" type="presOf" srcId="{9ECC631D-2291-4B23-A413-E37C3C809413}" destId="{997229D3-5CF0-41BD-A29F-2E13F9F922E6}" srcOrd="0" destOrd="0" presId="urn:microsoft.com/office/officeart/2008/layout/PictureAccentList"/>
    <dgm:cxn modelId="{FEE1E113-4FE7-4EC6-AB7A-4498F792A9AA}" type="presOf" srcId="{C91D099C-36F8-4DFD-AF02-5D65B1B6DB84}" destId="{7FA3717A-E88C-4E32-9CC5-68E74C44ECAD}" srcOrd="0" destOrd="0" presId="urn:microsoft.com/office/officeart/2008/layout/PictureAccentList"/>
    <dgm:cxn modelId="{3751A380-B6AD-4595-AD66-EB8D2383D010}" srcId="{5CD0C80E-CAD9-4D58-BBB6-7679ED2438A4}" destId="{C91D099C-36F8-4DFD-AF02-5D65B1B6DB84}" srcOrd="0" destOrd="0" parTransId="{0F7393C1-9BDC-4D33-B9B3-61C95FD3CE92}" sibTransId="{0D356826-A8FE-4393-8497-C76BFC79CDC8}"/>
    <dgm:cxn modelId="{33965B96-37EC-469C-99CB-66D06539F3F1}" srcId="{C91D099C-36F8-4DFD-AF02-5D65B1B6DB84}" destId="{84D1EFF7-FE49-4011-B91D-962572B59B1E}" srcOrd="0" destOrd="0" parTransId="{4938FF4F-D597-4E9F-A3AD-643A287D104E}" sibTransId="{620437B8-2ABA-4EFB-9E28-04EE9F507455}"/>
    <dgm:cxn modelId="{1A281DB6-285B-4CFF-B1E8-1D0AC4DD1DEF}" type="presOf" srcId="{18C2FAD0-2D4C-4DD1-81F7-AF81D3843F2D}" destId="{F203A6E9-4A97-45EA-B80A-233E01C09361}" srcOrd="0" destOrd="0" presId="urn:microsoft.com/office/officeart/2008/layout/PictureAccentList"/>
    <dgm:cxn modelId="{E656253B-C2DF-4E53-B611-E3ABAB3C163A}" type="presOf" srcId="{EDB1BF48-ED2C-4B7F-AD0A-02BA7272D20F}" destId="{32EC6A27-ECEF-4268-9011-B2C4FEA856B5}" srcOrd="0" destOrd="0" presId="urn:microsoft.com/office/officeart/2008/layout/PictureAccentList"/>
    <dgm:cxn modelId="{7EE50F4B-9542-4D4C-BBE4-33463F74EF06}" type="presOf" srcId="{5CD0C80E-CAD9-4D58-BBB6-7679ED2438A4}" destId="{7341B2D0-EFAA-4FF2-9ED0-6075E904C4C8}" srcOrd="0" destOrd="0" presId="urn:microsoft.com/office/officeart/2008/layout/PictureAccentList"/>
    <dgm:cxn modelId="{E026D3D2-6C3F-4827-BD71-761AAA54EC6D}" srcId="{C91D099C-36F8-4DFD-AF02-5D65B1B6DB84}" destId="{EDB1BF48-ED2C-4B7F-AD0A-02BA7272D20F}" srcOrd="3" destOrd="0" parTransId="{B30F6F93-7610-4A71-A998-84B6BC77B9F4}" sibTransId="{EAA7DF88-61D0-460A-B970-2E9B2ED16833}"/>
    <dgm:cxn modelId="{A5E10554-8B4E-471C-A43E-82903711600A}" srcId="{C91D099C-36F8-4DFD-AF02-5D65B1B6DB84}" destId="{9ECC631D-2291-4B23-A413-E37C3C809413}" srcOrd="1" destOrd="0" parTransId="{57C1201C-2D06-4191-AC57-CBD220FFF6D5}" sibTransId="{1CC82F4A-8DF5-42F2-BA14-9150BC86F315}"/>
    <dgm:cxn modelId="{4FB3B4D0-07E9-474F-A367-24782143BF5C}" type="presParOf" srcId="{7341B2D0-EFAA-4FF2-9ED0-6075E904C4C8}" destId="{3263622E-4BD3-4F76-955B-C4AE765C21D1}" srcOrd="0" destOrd="0" presId="urn:microsoft.com/office/officeart/2008/layout/PictureAccentList"/>
    <dgm:cxn modelId="{65850231-5099-4777-BCB2-EEF56DDAEC80}" type="presParOf" srcId="{3263622E-4BD3-4F76-955B-C4AE765C21D1}" destId="{998270A3-D249-4F76-9CD4-19ABB8B0D429}" srcOrd="0" destOrd="0" presId="urn:microsoft.com/office/officeart/2008/layout/PictureAccentList"/>
    <dgm:cxn modelId="{6AE4F773-259F-4B0B-BAE2-BA27110EB547}" type="presParOf" srcId="{998270A3-D249-4F76-9CD4-19ABB8B0D429}" destId="{7FA3717A-E88C-4E32-9CC5-68E74C44ECAD}" srcOrd="0" destOrd="0" presId="urn:microsoft.com/office/officeart/2008/layout/PictureAccentList"/>
    <dgm:cxn modelId="{60B6C97B-6CEF-428A-80C9-BCB7F39FBB42}" type="presParOf" srcId="{3263622E-4BD3-4F76-955B-C4AE765C21D1}" destId="{9108629B-521B-434F-A090-BA7AF4654DDE}" srcOrd="1" destOrd="0" presId="urn:microsoft.com/office/officeart/2008/layout/PictureAccentList"/>
    <dgm:cxn modelId="{A9413CA0-769E-4DE3-8358-3780837171E9}" type="presParOf" srcId="{9108629B-521B-434F-A090-BA7AF4654DDE}" destId="{7E36015C-97B3-436A-8A87-65C8E9A62DD3}" srcOrd="0" destOrd="0" presId="urn:microsoft.com/office/officeart/2008/layout/PictureAccentList"/>
    <dgm:cxn modelId="{CD09A25E-4CCF-4AC9-BB8D-ECFCCFF590FA}" type="presParOf" srcId="{7E36015C-97B3-436A-8A87-65C8E9A62DD3}" destId="{68FA65A3-0C8A-4C4A-B972-6296923A7DC3}" srcOrd="0" destOrd="0" presId="urn:microsoft.com/office/officeart/2008/layout/PictureAccentList"/>
    <dgm:cxn modelId="{E2BBD39D-6DEE-42D4-9E56-605CB4D98DF1}" type="presParOf" srcId="{7E36015C-97B3-436A-8A87-65C8E9A62DD3}" destId="{651F481D-566F-41FE-821F-BF507A8E564D}" srcOrd="1" destOrd="0" presId="urn:microsoft.com/office/officeart/2008/layout/PictureAccentList"/>
    <dgm:cxn modelId="{9B6C30BF-FDC0-469A-B54A-D89FE2501284}" type="presParOf" srcId="{9108629B-521B-434F-A090-BA7AF4654DDE}" destId="{B0DD5521-9990-4BA8-9FF3-0A67836DD1F9}" srcOrd="1" destOrd="0" presId="urn:microsoft.com/office/officeart/2008/layout/PictureAccentList"/>
    <dgm:cxn modelId="{1EA7FD6A-787D-4586-8D3E-D3D12A39C88A}" type="presParOf" srcId="{B0DD5521-9990-4BA8-9FF3-0A67836DD1F9}" destId="{96B34F9E-D091-410D-8BC4-6C51B1155C88}" srcOrd="0" destOrd="0" presId="urn:microsoft.com/office/officeart/2008/layout/PictureAccentList"/>
    <dgm:cxn modelId="{70B9F04C-CB9A-4762-948D-1B119735AE80}" type="presParOf" srcId="{B0DD5521-9990-4BA8-9FF3-0A67836DD1F9}" destId="{997229D3-5CF0-41BD-A29F-2E13F9F922E6}" srcOrd="1" destOrd="0" presId="urn:microsoft.com/office/officeart/2008/layout/PictureAccentList"/>
    <dgm:cxn modelId="{D7D4BA0D-02E2-4156-8CD5-644E65B1A757}" type="presParOf" srcId="{9108629B-521B-434F-A090-BA7AF4654DDE}" destId="{34DFB68A-FA59-462E-9146-8845E4C761BA}" srcOrd="2" destOrd="0" presId="urn:microsoft.com/office/officeart/2008/layout/PictureAccentList"/>
    <dgm:cxn modelId="{CEFDA8D0-81EF-45AD-B2A0-BAFA00C02D99}" type="presParOf" srcId="{34DFB68A-FA59-462E-9146-8845E4C761BA}" destId="{78E4D1C3-6BB7-49E1-9C37-5A9F7FD1859B}" srcOrd="0" destOrd="0" presId="urn:microsoft.com/office/officeart/2008/layout/PictureAccentList"/>
    <dgm:cxn modelId="{F4E5B477-EBE4-4234-9D8E-D529800FAFE1}" type="presParOf" srcId="{34DFB68A-FA59-462E-9146-8845E4C761BA}" destId="{F203A6E9-4A97-45EA-B80A-233E01C09361}" srcOrd="1" destOrd="0" presId="urn:microsoft.com/office/officeart/2008/layout/PictureAccentList"/>
    <dgm:cxn modelId="{0C7676F5-7958-45EE-881D-7CB060943E64}" type="presParOf" srcId="{9108629B-521B-434F-A090-BA7AF4654DDE}" destId="{E43514B3-0DE7-4A03-9314-CAAB0D2798FC}" srcOrd="3" destOrd="0" presId="urn:microsoft.com/office/officeart/2008/layout/PictureAccentList"/>
    <dgm:cxn modelId="{2124CBB3-3481-4605-9CDE-F178F1943148}" type="presParOf" srcId="{E43514B3-0DE7-4A03-9314-CAAB0D2798FC}" destId="{07A1EB43-0D9C-437A-947E-2F18BD2B14DF}" srcOrd="0" destOrd="0" presId="urn:microsoft.com/office/officeart/2008/layout/PictureAccentList"/>
    <dgm:cxn modelId="{1D20A55E-9DAA-4E4E-A18B-2DB720E57396}" type="presParOf" srcId="{E43514B3-0DE7-4A03-9314-CAAB0D2798FC}" destId="{32EC6A27-ECEF-4268-9011-B2C4FEA856B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C3324E-59BD-4356-8F76-D7BF5D492ECA}"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en-US"/>
        </a:p>
      </dgm:t>
    </dgm:pt>
    <dgm:pt modelId="{1BF24FFD-D4E1-4AD4-ACAC-C041342AA607}">
      <dgm:prSet phldrT="[Text]" custT="1"/>
      <dgm:spPr/>
      <dgm:t>
        <a:bodyPr/>
        <a:lstStyle/>
        <a:p>
          <a:pPr algn="l"/>
          <a:r>
            <a:rPr lang="en-US" sz="2000" b="1" dirty="0" smtClean="0">
              <a:solidFill>
                <a:schemeClr val="bg1"/>
              </a:solidFill>
            </a:rPr>
            <a:t>Provide national</a:t>
          </a:r>
          <a:r>
            <a:rPr lang="en-US" sz="2000" b="1" u="sng" dirty="0" smtClean="0">
              <a:solidFill>
                <a:schemeClr val="bg1"/>
              </a:solidFill>
            </a:rPr>
            <a:t> leadership and coordination</a:t>
          </a:r>
          <a:r>
            <a:rPr lang="en-US" sz="2000" b="1" dirty="0" smtClean="0">
              <a:solidFill>
                <a:schemeClr val="bg1"/>
              </a:solidFill>
            </a:rPr>
            <a:t> around EC data systems </a:t>
          </a:r>
          <a:endParaRPr lang="en-US" sz="2000" b="1" dirty="0">
            <a:solidFill>
              <a:schemeClr val="bg1"/>
            </a:solidFill>
          </a:endParaRPr>
        </a:p>
      </dgm:t>
    </dgm:pt>
    <dgm:pt modelId="{A181AE4D-014F-44D9-BD66-85652E10EF79}" type="parTrans" cxnId="{0DAE4CE2-48C7-41F4-99B2-35B1DD52AF4C}">
      <dgm:prSet/>
      <dgm:spPr/>
      <dgm:t>
        <a:bodyPr/>
        <a:lstStyle/>
        <a:p>
          <a:endParaRPr lang="en-US"/>
        </a:p>
      </dgm:t>
    </dgm:pt>
    <dgm:pt modelId="{11CF48DB-0FB5-4071-A697-84597E2B93B5}" type="sibTrans" cxnId="{0DAE4CE2-48C7-41F4-99B2-35B1DD52AF4C}">
      <dgm:prSet/>
      <dgm:spPr/>
      <dgm:t>
        <a:bodyPr/>
        <a:lstStyle/>
        <a:p>
          <a:endParaRPr lang="en-US"/>
        </a:p>
      </dgm:t>
    </dgm:pt>
    <dgm:pt modelId="{1D23A9EE-DD1D-420D-8B4A-F720517E6B62}">
      <dgm:prSet custT="1"/>
      <dgm:spPr/>
      <dgm:t>
        <a:bodyPr/>
        <a:lstStyle/>
        <a:p>
          <a:pPr algn="l"/>
          <a:r>
            <a:rPr lang="en-US" sz="2000" b="1" dirty="0" smtClean="0">
              <a:solidFill>
                <a:schemeClr val="bg1"/>
              </a:solidFill>
            </a:rPr>
            <a:t>Generate </a:t>
          </a:r>
          <a:r>
            <a:rPr lang="en-US" sz="2000" b="1" u="sng" dirty="0" smtClean="0">
              <a:solidFill>
                <a:schemeClr val="bg1"/>
              </a:solidFill>
            </a:rPr>
            <a:t>new knowledge </a:t>
          </a:r>
          <a:r>
            <a:rPr lang="en-US" sz="2000" b="1" dirty="0" smtClean="0">
              <a:solidFill>
                <a:schemeClr val="bg1"/>
              </a:solidFill>
            </a:rPr>
            <a:t>and useful products regarding building coordinated EC data systems and including EC in statewide longitudinal data systems</a:t>
          </a:r>
        </a:p>
      </dgm:t>
    </dgm:pt>
    <dgm:pt modelId="{1C33A7BE-727D-4EB6-8226-A87EB9623FF4}" type="parTrans" cxnId="{2C69360D-6A92-43DB-9B11-7E34190E21DA}">
      <dgm:prSet/>
      <dgm:spPr/>
      <dgm:t>
        <a:bodyPr/>
        <a:lstStyle/>
        <a:p>
          <a:endParaRPr lang="en-US"/>
        </a:p>
      </dgm:t>
    </dgm:pt>
    <dgm:pt modelId="{B5DCBC20-E10F-4687-A7F4-3F85FC2CC9C4}" type="sibTrans" cxnId="{2C69360D-6A92-43DB-9B11-7E34190E21DA}">
      <dgm:prSet/>
      <dgm:spPr/>
      <dgm:t>
        <a:bodyPr/>
        <a:lstStyle/>
        <a:p>
          <a:endParaRPr lang="en-US"/>
        </a:p>
      </dgm:t>
    </dgm:pt>
    <dgm:pt modelId="{763A7F67-EB5E-4AE6-98C3-B206450D3316}">
      <dgm:prSet custT="1"/>
      <dgm:spPr/>
      <dgm:t>
        <a:bodyPr/>
        <a:lstStyle/>
        <a:p>
          <a:pPr algn="l"/>
          <a:r>
            <a:rPr lang="en-US" sz="2000" b="1" dirty="0" smtClean="0">
              <a:solidFill>
                <a:schemeClr val="bg1"/>
              </a:solidFill>
            </a:rPr>
            <a:t>Design and implement a continuum of </a:t>
          </a:r>
          <a:r>
            <a:rPr lang="en-US" sz="2000" b="1" u="sng" dirty="0" smtClean="0">
              <a:solidFill>
                <a:schemeClr val="bg1"/>
              </a:solidFill>
            </a:rPr>
            <a:t>technical assistance </a:t>
          </a:r>
          <a:r>
            <a:rPr lang="en-US" sz="2000" b="1" dirty="0" smtClean="0">
              <a:solidFill>
                <a:schemeClr val="bg1"/>
              </a:solidFill>
            </a:rPr>
            <a:t>strategies to improve state capacity to collect, analyze, and report high quality data</a:t>
          </a:r>
          <a:endParaRPr lang="en-US" sz="2000" b="1" dirty="0">
            <a:solidFill>
              <a:schemeClr val="bg1"/>
            </a:solidFill>
          </a:endParaRPr>
        </a:p>
      </dgm:t>
    </dgm:pt>
    <dgm:pt modelId="{7710B370-B412-4D7F-A7D8-1B36101F75C8}" type="parTrans" cxnId="{D6E11A36-ED5C-4006-A571-2371D58642C4}">
      <dgm:prSet/>
      <dgm:spPr/>
      <dgm:t>
        <a:bodyPr/>
        <a:lstStyle/>
        <a:p>
          <a:endParaRPr lang="en-US"/>
        </a:p>
      </dgm:t>
    </dgm:pt>
    <dgm:pt modelId="{52F16001-8B0C-4B47-B4F0-64B57DD106F4}" type="sibTrans" cxnId="{D6E11A36-ED5C-4006-A571-2371D58642C4}">
      <dgm:prSet/>
      <dgm:spPr/>
      <dgm:t>
        <a:bodyPr/>
        <a:lstStyle/>
        <a:p>
          <a:endParaRPr lang="en-US"/>
        </a:p>
      </dgm:t>
    </dgm:pt>
    <dgm:pt modelId="{36F49C19-0D3F-4E87-AF7D-B003D2878DD6}" type="pres">
      <dgm:prSet presAssocID="{56C3324E-59BD-4356-8F76-D7BF5D492ECA}" presName="Name0" presStyleCnt="0">
        <dgm:presLayoutVars>
          <dgm:dir/>
          <dgm:resizeHandles val="exact"/>
        </dgm:presLayoutVars>
      </dgm:prSet>
      <dgm:spPr/>
      <dgm:t>
        <a:bodyPr/>
        <a:lstStyle/>
        <a:p>
          <a:endParaRPr lang="en-US"/>
        </a:p>
      </dgm:t>
    </dgm:pt>
    <dgm:pt modelId="{85DB8B0B-535F-4F90-8B39-2844017EFC77}" type="pres">
      <dgm:prSet presAssocID="{1BF24FFD-D4E1-4AD4-ACAC-C041342AA607}" presName="node" presStyleLbl="node1" presStyleIdx="0" presStyleCnt="3">
        <dgm:presLayoutVars>
          <dgm:bulletEnabled val="1"/>
        </dgm:presLayoutVars>
      </dgm:prSet>
      <dgm:spPr/>
      <dgm:t>
        <a:bodyPr/>
        <a:lstStyle/>
        <a:p>
          <a:endParaRPr lang="en-US"/>
        </a:p>
      </dgm:t>
    </dgm:pt>
    <dgm:pt modelId="{336A59BE-E2CD-4A35-B416-FCB246A1D6D9}" type="pres">
      <dgm:prSet presAssocID="{11CF48DB-0FB5-4071-A697-84597E2B93B5}" presName="sibTrans" presStyleCnt="0"/>
      <dgm:spPr/>
    </dgm:pt>
    <dgm:pt modelId="{CA5714F4-2AAA-4F4C-BCC4-24608C2686BE}" type="pres">
      <dgm:prSet presAssocID="{1D23A9EE-DD1D-420D-8B4A-F720517E6B62}" presName="node" presStyleLbl="node1" presStyleIdx="1" presStyleCnt="3">
        <dgm:presLayoutVars>
          <dgm:bulletEnabled val="1"/>
        </dgm:presLayoutVars>
      </dgm:prSet>
      <dgm:spPr/>
      <dgm:t>
        <a:bodyPr/>
        <a:lstStyle/>
        <a:p>
          <a:endParaRPr lang="en-US"/>
        </a:p>
      </dgm:t>
    </dgm:pt>
    <dgm:pt modelId="{ABFCC668-3E5C-449D-914F-AAC0899025A8}" type="pres">
      <dgm:prSet presAssocID="{B5DCBC20-E10F-4687-A7F4-3F85FC2CC9C4}" presName="sibTrans" presStyleCnt="0"/>
      <dgm:spPr/>
    </dgm:pt>
    <dgm:pt modelId="{EBDD405A-5EB1-4B38-A23B-6D71546A2BD7}" type="pres">
      <dgm:prSet presAssocID="{763A7F67-EB5E-4AE6-98C3-B206450D3316}" presName="node" presStyleLbl="node1" presStyleIdx="2" presStyleCnt="3">
        <dgm:presLayoutVars>
          <dgm:bulletEnabled val="1"/>
        </dgm:presLayoutVars>
      </dgm:prSet>
      <dgm:spPr/>
      <dgm:t>
        <a:bodyPr/>
        <a:lstStyle/>
        <a:p>
          <a:endParaRPr lang="en-US"/>
        </a:p>
      </dgm:t>
    </dgm:pt>
  </dgm:ptLst>
  <dgm:cxnLst>
    <dgm:cxn modelId="{2C69360D-6A92-43DB-9B11-7E34190E21DA}" srcId="{56C3324E-59BD-4356-8F76-D7BF5D492ECA}" destId="{1D23A9EE-DD1D-420D-8B4A-F720517E6B62}" srcOrd="1" destOrd="0" parTransId="{1C33A7BE-727D-4EB6-8226-A87EB9623FF4}" sibTransId="{B5DCBC20-E10F-4687-A7F4-3F85FC2CC9C4}"/>
    <dgm:cxn modelId="{06760624-80B1-455E-B1A4-B713263E1853}" type="presOf" srcId="{763A7F67-EB5E-4AE6-98C3-B206450D3316}" destId="{EBDD405A-5EB1-4B38-A23B-6D71546A2BD7}" srcOrd="0" destOrd="0" presId="urn:microsoft.com/office/officeart/2005/8/layout/hList6"/>
    <dgm:cxn modelId="{59292362-1D10-4DE8-84C9-09D43D2BF25F}" type="presOf" srcId="{1D23A9EE-DD1D-420D-8B4A-F720517E6B62}" destId="{CA5714F4-2AAA-4F4C-BCC4-24608C2686BE}" srcOrd="0" destOrd="0" presId="urn:microsoft.com/office/officeart/2005/8/layout/hList6"/>
    <dgm:cxn modelId="{1F53E484-C8D1-49CE-B954-F8F0AB9D2935}" type="presOf" srcId="{1BF24FFD-D4E1-4AD4-ACAC-C041342AA607}" destId="{85DB8B0B-535F-4F90-8B39-2844017EFC77}" srcOrd="0" destOrd="0" presId="urn:microsoft.com/office/officeart/2005/8/layout/hList6"/>
    <dgm:cxn modelId="{6EFCF8D0-6D24-4DAB-95CF-0431408143C1}" type="presOf" srcId="{56C3324E-59BD-4356-8F76-D7BF5D492ECA}" destId="{36F49C19-0D3F-4E87-AF7D-B003D2878DD6}" srcOrd="0" destOrd="0" presId="urn:microsoft.com/office/officeart/2005/8/layout/hList6"/>
    <dgm:cxn modelId="{0DAE4CE2-48C7-41F4-99B2-35B1DD52AF4C}" srcId="{56C3324E-59BD-4356-8F76-D7BF5D492ECA}" destId="{1BF24FFD-D4E1-4AD4-ACAC-C041342AA607}" srcOrd="0" destOrd="0" parTransId="{A181AE4D-014F-44D9-BD66-85652E10EF79}" sibTransId="{11CF48DB-0FB5-4071-A697-84597E2B93B5}"/>
    <dgm:cxn modelId="{D6E11A36-ED5C-4006-A571-2371D58642C4}" srcId="{56C3324E-59BD-4356-8F76-D7BF5D492ECA}" destId="{763A7F67-EB5E-4AE6-98C3-B206450D3316}" srcOrd="2" destOrd="0" parTransId="{7710B370-B412-4D7F-A7D8-1B36101F75C8}" sibTransId="{52F16001-8B0C-4B47-B4F0-64B57DD106F4}"/>
    <dgm:cxn modelId="{B3F439EE-46B5-4F59-B6CC-4C1880B4E79E}" type="presParOf" srcId="{36F49C19-0D3F-4E87-AF7D-B003D2878DD6}" destId="{85DB8B0B-535F-4F90-8B39-2844017EFC77}" srcOrd="0" destOrd="0" presId="urn:microsoft.com/office/officeart/2005/8/layout/hList6"/>
    <dgm:cxn modelId="{57A74C00-3BA8-43BF-A172-6E9FEC84B01A}" type="presParOf" srcId="{36F49C19-0D3F-4E87-AF7D-B003D2878DD6}" destId="{336A59BE-E2CD-4A35-B416-FCB246A1D6D9}" srcOrd="1" destOrd="0" presId="urn:microsoft.com/office/officeart/2005/8/layout/hList6"/>
    <dgm:cxn modelId="{D507D66A-C280-4860-A146-FF64CE0BA32B}" type="presParOf" srcId="{36F49C19-0D3F-4E87-AF7D-B003D2878DD6}" destId="{CA5714F4-2AAA-4F4C-BCC4-24608C2686BE}" srcOrd="2" destOrd="0" presId="urn:microsoft.com/office/officeart/2005/8/layout/hList6"/>
    <dgm:cxn modelId="{BFCE37A3-F32B-490A-BA10-E8595ED3FC50}" type="presParOf" srcId="{36F49C19-0D3F-4E87-AF7D-B003D2878DD6}" destId="{ABFCC668-3E5C-449D-914F-AAC0899025A8}" srcOrd="3" destOrd="0" presId="urn:microsoft.com/office/officeart/2005/8/layout/hList6"/>
    <dgm:cxn modelId="{95C429AD-482D-44DB-9970-C77D6187B2D4}" type="presParOf" srcId="{36F49C19-0D3F-4E87-AF7D-B003D2878DD6}" destId="{EBDD405A-5EB1-4B38-A23B-6D71546A2BD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A7E4-3FD7-4784-951D-D23F2AD42839}">
      <dsp:nvSpPr>
        <dsp:cNvPr id="0" name=""/>
        <dsp:cNvSpPr/>
      </dsp:nvSpPr>
      <dsp:spPr>
        <a:xfrm>
          <a:off x="2735579" y="68579"/>
          <a:ext cx="3291840" cy="329184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Privacy Technical Assistance Center (PTAC)</a:t>
          </a:r>
          <a:endParaRPr lang="en-US" sz="1800" kern="1200" dirty="0"/>
        </a:p>
      </dsp:txBody>
      <dsp:txXfrm>
        <a:off x="3174491" y="644651"/>
        <a:ext cx="2414016" cy="1481328"/>
      </dsp:txXfrm>
    </dsp:sp>
    <dsp:sp modelId="{1AAC8248-7359-495F-80AA-56DCE5E2DC45}">
      <dsp:nvSpPr>
        <dsp:cNvPr id="0" name=""/>
        <dsp:cNvSpPr/>
      </dsp:nvSpPr>
      <dsp:spPr>
        <a:xfrm>
          <a:off x="3923385" y="2125980"/>
          <a:ext cx="3291840" cy="3291840"/>
        </a:xfrm>
        <a:prstGeom prst="ellipse">
          <a:avLst/>
        </a:prstGeom>
        <a:gradFill rotWithShape="0">
          <a:gsLst>
            <a:gs pos="0">
              <a:schemeClr val="accent4">
                <a:alpha val="50000"/>
                <a:hueOff val="907210"/>
                <a:satOff val="-2970"/>
                <a:lumOff val="0"/>
                <a:alphaOff val="0"/>
                <a:tint val="100000"/>
                <a:shade val="100000"/>
                <a:satMod val="130000"/>
              </a:schemeClr>
            </a:gs>
            <a:gs pos="100000">
              <a:schemeClr val="accent4">
                <a:alpha val="50000"/>
                <a:hueOff val="907210"/>
                <a:satOff val="-297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Center for the Individuals with Disabilities Education Act (IDEA) Early Childhood Data Systems (</a:t>
          </a:r>
          <a:r>
            <a:rPr lang="en-US" sz="1800" i="1" kern="1200" dirty="0" smtClean="0"/>
            <a:t>DaSy Center</a:t>
          </a:r>
          <a:r>
            <a:rPr lang="en-US" sz="1800" kern="1200" dirty="0" smtClean="0"/>
            <a:t>)</a:t>
          </a:r>
        </a:p>
      </dsp:txBody>
      <dsp:txXfrm>
        <a:off x="4930140" y="2976372"/>
        <a:ext cx="1975104" cy="1810512"/>
      </dsp:txXfrm>
    </dsp:sp>
    <dsp:sp modelId="{4250FE68-F808-4CA1-9D7A-06A5030DA7C1}">
      <dsp:nvSpPr>
        <dsp:cNvPr id="0" name=""/>
        <dsp:cNvSpPr/>
      </dsp:nvSpPr>
      <dsp:spPr>
        <a:xfrm>
          <a:off x="1547774" y="2125980"/>
          <a:ext cx="3291840" cy="3291840"/>
        </a:xfrm>
        <a:prstGeom prst="ellipse">
          <a:avLst/>
        </a:prstGeom>
        <a:gradFill rotWithShape="0">
          <a:gsLst>
            <a:gs pos="0">
              <a:schemeClr val="accent4">
                <a:alpha val="50000"/>
                <a:hueOff val="1814420"/>
                <a:satOff val="-5940"/>
                <a:lumOff val="0"/>
                <a:alphaOff val="0"/>
                <a:tint val="100000"/>
                <a:shade val="100000"/>
                <a:satMod val="130000"/>
              </a:schemeClr>
            </a:gs>
            <a:gs pos="100000">
              <a:schemeClr val="accent4">
                <a:alpha val="50000"/>
                <a:hueOff val="1814420"/>
                <a:satOff val="-594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Early Childhood Technical Assistance Center (ECTA)</a:t>
          </a:r>
        </a:p>
      </dsp:txBody>
      <dsp:txXfrm>
        <a:off x="1857755" y="2976372"/>
        <a:ext cx="1975104" cy="18105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152C-C85A-4C3C-83DF-658AA09ADFAA}">
      <dsp:nvSpPr>
        <dsp:cNvPr id="0" name=""/>
        <dsp:cNvSpPr/>
      </dsp:nvSpPr>
      <dsp:spPr>
        <a:xfrm>
          <a:off x="1069" y="31505"/>
          <a:ext cx="4171838" cy="2503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i="1" kern="1200" dirty="0" smtClean="0"/>
            <a:t>Moderator</a:t>
          </a:r>
          <a:r>
            <a:rPr lang="en-US" sz="5000" kern="1200" dirty="0" smtClean="0"/>
            <a:t> - Sharon Walsh, DaSy</a:t>
          </a:r>
          <a:endParaRPr lang="en-US" sz="5000" kern="1200" dirty="0"/>
        </a:p>
      </dsp:txBody>
      <dsp:txXfrm>
        <a:off x="1069" y="31505"/>
        <a:ext cx="4171838" cy="2503103"/>
      </dsp:txXfrm>
    </dsp:sp>
    <dsp:sp modelId="{BE727F93-C752-498A-AE96-9BDC7E9D4A8C}">
      <dsp:nvSpPr>
        <dsp:cNvPr id="0" name=""/>
        <dsp:cNvSpPr/>
      </dsp:nvSpPr>
      <dsp:spPr>
        <a:xfrm>
          <a:off x="4590091" y="31505"/>
          <a:ext cx="4171838" cy="2503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Baron Rodriguez, PTAC</a:t>
          </a:r>
        </a:p>
      </dsp:txBody>
      <dsp:txXfrm>
        <a:off x="4590091" y="31505"/>
        <a:ext cx="4171838" cy="2503103"/>
      </dsp:txXfrm>
    </dsp:sp>
    <dsp:sp modelId="{0DA2BB1C-B87E-40A8-A226-33B084BC0863}">
      <dsp:nvSpPr>
        <dsp:cNvPr id="0" name=""/>
        <dsp:cNvSpPr/>
      </dsp:nvSpPr>
      <dsp:spPr>
        <a:xfrm>
          <a:off x="1069" y="2951791"/>
          <a:ext cx="4171838" cy="25031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Jennifer </a:t>
          </a:r>
          <a:r>
            <a:rPr lang="en-US" sz="5000" kern="1200" dirty="0" err="1" smtClean="0"/>
            <a:t>Tschantz</a:t>
          </a:r>
          <a:r>
            <a:rPr lang="en-US" sz="5000" kern="1200" dirty="0" smtClean="0"/>
            <a:t>, DaSy</a:t>
          </a:r>
        </a:p>
      </dsp:txBody>
      <dsp:txXfrm>
        <a:off x="1069" y="2951791"/>
        <a:ext cx="4171838" cy="2503103"/>
      </dsp:txXfrm>
    </dsp:sp>
    <dsp:sp modelId="{4C1201B2-DA50-4B2D-B476-A484E22A171F}">
      <dsp:nvSpPr>
        <dsp:cNvPr id="0" name=""/>
        <dsp:cNvSpPr/>
      </dsp:nvSpPr>
      <dsp:spPr>
        <a:xfrm>
          <a:off x="4590091" y="2951791"/>
          <a:ext cx="4171838" cy="2503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Evelyn Shaw, ECTA</a:t>
          </a:r>
        </a:p>
      </dsp:txBody>
      <dsp:txXfrm>
        <a:off x="4590091" y="2951791"/>
        <a:ext cx="4171838" cy="25031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85F9D-3A87-4A51-B01E-4EC336E62A96}">
      <dsp:nvSpPr>
        <dsp:cNvPr id="0" name=""/>
        <dsp:cNvSpPr/>
      </dsp:nvSpPr>
      <dsp:spPr>
        <a:xfrm rot="5400000">
          <a:off x="1585141" y="1602956"/>
          <a:ext cx="1417677" cy="1613975"/>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6BC0D00-DF2B-4A16-983A-61943D1C417D}">
      <dsp:nvSpPr>
        <dsp:cNvPr id="0" name=""/>
        <dsp:cNvSpPr/>
      </dsp:nvSpPr>
      <dsp:spPr>
        <a:xfrm>
          <a:off x="1209542" y="31433"/>
          <a:ext cx="2386533" cy="1670496"/>
        </a:xfrm>
        <a:prstGeom prst="roundRect">
          <a:avLst>
            <a:gd name="adj" fmla="val 166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Provide overview of Federal TA investments and plans for coordination of those efforts</a:t>
          </a:r>
          <a:endParaRPr lang="en-US" sz="1800" kern="1200" dirty="0"/>
        </a:p>
      </dsp:txBody>
      <dsp:txXfrm>
        <a:off x="1291104" y="112995"/>
        <a:ext cx="2223409" cy="1507372"/>
      </dsp:txXfrm>
    </dsp:sp>
    <dsp:sp modelId="{414B6778-C568-40FD-AFDB-F76A49D71E70}">
      <dsp:nvSpPr>
        <dsp:cNvPr id="0" name=""/>
        <dsp:cNvSpPr/>
      </dsp:nvSpPr>
      <dsp:spPr>
        <a:xfrm>
          <a:off x="3596076" y="190753"/>
          <a:ext cx="1735737" cy="13501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538766-CB25-4AC0-B1C0-502ABB3BCBE2}">
      <dsp:nvSpPr>
        <dsp:cNvPr id="0" name=""/>
        <dsp:cNvSpPr/>
      </dsp:nvSpPr>
      <dsp:spPr>
        <a:xfrm rot="5400000">
          <a:off x="3563831" y="3479475"/>
          <a:ext cx="1417677" cy="1613975"/>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F4F4F72-8FB7-42A2-8B5F-5B229C6D8E4D}">
      <dsp:nvSpPr>
        <dsp:cNvPr id="0" name=""/>
        <dsp:cNvSpPr/>
      </dsp:nvSpPr>
      <dsp:spPr>
        <a:xfrm>
          <a:off x="3188233" y="1907951"/>
          <a:ext cx="2386533" cy="1670496"/>
        </a:xfrm>
        <a:prstGeom prst="roundRect">
          <a:avLst>
            <a:gd name="adj" fmla="val 166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Review of available resources, plans for TA and where to send questions</a:t>
          </a:r>
          <a:endParaRPr lang="en-US" sz="1800" kern="1200" dirty="0" smtClean="0"/>
        </a:p>
      </dsp:txBody>
      <dsp:txXfrm>
        <a:off x="3269795" y="1989513"/>
        <a:ext cx="2223409" cy="1507372"/>
      </dsp:txXfrm>
    </dsp:sp>
    <dsp:sp modelId="{E1001887-86B0-4AE6-9E44-C3E8C5950EEC}">
      <dsp:nvSpPr>
        <dsp:cNvPr id="0" name=""/>
        <dsp:cNvSpPr/>
      </dsp:nvSpPr>
      <dsp:spPr>
        <a:xfrm>
          <a:off x="5574766" y="2067271"/>
          <a:ext cx="1735737" cy="13501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D2C79B-ACC3-46C5-A3A6-15C618FFAA23}">
      <dsp:nvSpPr>
        <dsp:cNvPr id="0" name=""/>
        <dsp:cNvSpPr/>
      </dsp:nvSpPr>
      <dsp:spPr>
        <a:xfrm>
          <a:off x="5166923" y="3784470"/>
          <a:ext cx="2386533" cy="1670496"/>
        </a:xfrm>
        <a:prstGeom prst="roundRect">
          <a:avLst>
            <a:gd name="adj" fmla="val 166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Identification of privacy and data sharing issues and questions</a:t>
          </a:r>
          <a:endParaRPr lang="en-US" sz="1800" kern="1200" dirty="0" smtClean="0"/>
        </a:p>
      </dsp:txBody>
      <dsp:txXfrm>
        <a:off x="5248485" y="3866032"/>
        <a:ext cx="2223409" cy="1507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5C6F-4BC4-4C80-9635-0AB2CD4B2E44}">
      <dsp:nvSpPr>
        <dsp:cNvPr id="0" name=""/>
        <dsp:cNvSpPr/>
      </dsp:nvSpPr>
      <dsp:spPr>
        <a:xfrm rot="16200000">
          <a:off x="819149" y="-819149"/>
          <a:ext cx="2743200" cy="4381500"/>
        </a:xfrm>
        <a:prstGeom prst="round1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What challenges do states face related to data sharing and privacy?</a:t>
          </a:r>
          <a:endParaRPr lang="en-US" sz="3000" kern="1200" dirty="0"/>
        </a:p>
      </dsp:txBody>
      <dsp:txXfrm rot="5400000">
        <a:off x="-1" y="1"/>
        <a:ext cx="4381500" cy="2057400"/>
      </dsp:txXfrm>
    </dsp:sp>
    <dsp:sp modelId="{8FFAA060-26B7-4E4D-956D-9C26E363F3A0}">
      <dsp:nvSpPr>
        <dsp:cNvPr id="0" name=""/>
        <dsp:cNvSpPr/>
      </dsp:nvSpPr>
      <dsp:spPr>
        <a:xfrm>
          <a:off x="4381500" y="0"/>
          <a:ext cx="4381500" cy="2743200"/>
        </a:xfrm>
        <a:prstGeom prst="round1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 What issues need clarification? </a:t>
          </a:r>
          <a:endParaRPr lang="en-US" sz="3000" kern="1200" dirty="0"/>
        </a:p>
      </dsp:txBody>
      <dsp:txXfrm>
        <a:off x="4381500" y="0"/>
        <a:ext cx="4381500" cy="2057400"/>
      </dsp:txXfrm>
    </dsp:sp>
    <dsp:sp modelId="{8A00902D-D4B0-4A51-868C-223876C955FD}">
      <dsp:nvSpPr>
        <dsp:cNvPr id="0" name=""/>
        <dsp:cNvSpPr/>
      </dsp:nvSpPr>
      <dsp:spPr>
        <a:xfrm rot="10800000">
          <a:off x="0" y="2743200"/>
          <a:ext cx="4381500" cy="274320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What solutions and resources have you found helpful?</a:t>
          </a:r>
        </a:p>
      </dsp:txBody>
      <dsp:txXfrm rot="10800000">
        <a:off x="0" y="3429000"/>
        <a:ext cx="4381500" cy="2057400"/>
      </dsp:txXfrm>
    </dsp:sp>
    <dsp:sp modelId="{A570F97D-1A88-4DF5-9112-0DE8879EEAF9}">
      <dsp:nvSpPr>
        <dsp:cNvPr id="0" name=""/>
        <dsp:cNvSpPr/>
      </dsp:nvSpPr>
      <dsp:spPr>
        <a:xfrm rot="5400000">
          <a:off x="5200649" y="1924050"/>
          <a:ext cx="2743200" cy="4381500"/>
        </a:xfrm>
        <a:prstGeom prst="round1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What areas would be helpful to focus on for collaborative TA?</a:t>
          </a:r>
        </a:p>
      </dsp:txBody>
      <dsp:txXfrm rot="-5400000">
        <a:off x="4381499" y="3429000"/>
        <a:ext cx="4381500" cy="2057400"/>
      </dsp:txXfrm>
    </dsp:sp>
    <dsp:sp modelId="{9F86B774-876C-4ADF-A53F-00399DEA2D09}">
      <dsp:nvSpPr>
        <dsp:cNvPr id="0" name=""/>
        <dsp:cNvSpPr/>
      </dsp:nvSpPr>
      <dsp:spPr>
        <a:xfrm>
          <a:off x="3067049" y="2057400"/>
          <a:ext cx="2628900" cy="1371600"/>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365760" tIns="365760" rIns="365760" bIns="365760" numCol="1" spcCol="1270" anchor="ctr" anchorCtr="0">
          <a:noAutofit/>
        </a:bodyPr>
        <a:lstStyle/>
        <a:p>
          <a:pPr lvl="0" algn="ctr" defTabSz="4267200">
            <a:lnSpc>
              <a:spcPct val="90000"/>
            </a:lnSpc>
            <a:spcBef>
              <a:spcPct val="0"/>
            </a:spcBef>
            <a:spcAft>
              <a:spcPct val="35000"/>
            </a:spcAft>
          </a:pPr>
          <a:r>
            <a:rPr lang="en-US" sz="9600" kern="1200" dirty="0" smtClean="0"/>
            <a:t>?</a:t>
          </a:r>
          <a:endParaRPr lang="en-US" sz="9600" kern="1200" dirty="0"/>
        </a:p>
      </dsp:txBody>
      <dsp:txXfrm>
        <a:off x="3134005" y="2124356"/>
        <a:ext cx="2494988" cy="1237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7/25/2014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dirty="0" smtClean="0"/>
              <a:t>Early Childhood TA Center (ECTA)</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7/25/2014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Birth to 21 vs.</a:t>
            </a:r>
            <a:r>
              <a:rPr lang="en-US" baseline="0" dirty="0" smtClean="0"/>
              <a:t> EC</a:t>
            </a:r>
          </a:p>
          <a:p>
            <a:r>
              <a:rPr lang="en-US" baseline="0" dirty="0" smtClean="0"/>
              <a:t>Scope of each one related to privacy</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33632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97955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20455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17</a:t>
            </a:fld>
            <a:endParaRPr lang="en-US"/>
          </a:p>
        </p:txBody>
      </p:sp>
    </p:spTree>
    <p:extLst>
      <p:ext uri="{BB962C8B-B14F-4D97-AF65-F5344CB8AC3E}">
        <p14:creationId xmlns:p14="http://schemas.microsoft.com/office/powerpoint/2010/main" val="9683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KD:  Collect information from states about current and planned data systems for Part C and Part B Preschool including links to other data systems </a:t>
            </a:r>
          </a:p>
          <a:p>
            <a:r>
              <a:rPr lang="en-US" sz="1200" dirty="0" smtClean="0"/>
              <a:t>Develop a framework for Early Childhood Data Systems </a:t>
            </a:r>
          </a:p>
          <a:p>
            <a:r>
              <a:rPr lang="en-US" sz="1200" dirty="0" smtClean="0"/>
              <a:t>Develop documents and resources (e.g., best practices, lessons learned) to support the use of the framework to improve data systems</a:t>
            </a:r>
          </a:p>
          <a:p>
            <a:endParaRPr lang="en-US" sz="1200" dirty="0" smtClean="0"/>
          </a:p>
          <a:p>
            <a:r>
              <a:rPr lang="en-US" sz="1200" dirty="0" smtClean="0"/>
              <a:t>TA &amp;D:  Use framework to provide intensive TA to 10 states (phase in, years 2 and 3)</a:t>
            </a:r>
          </a:p>
          <a:p>
            <a:r>
              <a:rPr lang="en-US" sz="1200" dirty="0" smtClean="0"/>
              <a:t>Promote critical data system requirements</a:t>
            </a:r>
          </a:p>
          <a:p>
            <a:r>
              <a:rPr lang="en-US" sz="1200" dirty="0" smtClean="0"/>
              <a:t>Develop national TA network</a:t>
            </a:r>
          </a:p>
          <a:p>
            <a:r>
              <a:rPr lang="en-US" sz="1200" dirty="0" smtClean="0"/>
              <a:t>Provide a continuum of general TA and dissemination activities</a:t>
            </a:r>
          </a:p>
          <a:p>
            <a:r>
              <a:rPr lang="en-US" sz="1200" dirty="0" smtClean="0"/>
              <a:t>Maintain a website</a:t>
            </a:r>
          </a:p>
          <a:p>
            <a:r>
              <a:rPr lang="en-US" sz="1200" dirty="0" smtClean="0"/>
              <a:t>Prepare and disseminate reports, documents, and other materials</a:t>
            </a:r>
          </a:p>
          <a:p>
            <a:r>
              <a:rPr lang="en-US" sz="1200" dirty="0" smtClean="0"/>
              <a:t>Support states in developing data systems to address APR performance and compliance indicators</a:t>
            </a:r>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a:p>
        </p:txBody>
      </p:sp>
    </p:spTree>
    <p:extLst>
      <p:ext uri="{BB962C8B-B14F-4D97-AF65-F5344CB8AC3E}">
        <p14:creationId xmlns:p14="http://schemas.microsoft.com/office/powerpoint/2010/main" val="301709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19</a:t>
            </a:fld>
            <a:endParaRPr lang="en-US"/>
          </a:p>
        </p:txBody>
      </p:sp>
    </p:spTree>
    <p:extLst>
      <p:ext uri="{BB962C8B-B14F-4D97-AF65-F5344CB8AC3E}">
        <p14:creationId xmlns:p14="http://schemas.microsoft.com/office/powerpoint/2010/main" val="127611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20</a:t>
            </a:fld>
            <a:endParaRPr lang="en-US"/>
          </a:p>
        </p:txBody>
      </p:sp>
    </p:spTree>
    <p:extLst>
      <p:ext uri="{BB962C8B-B14F-4D97-AF65-F5344CB8AC3E}">
        <p14:creationId xmlns:p14="http://schemas.microsoft.com/office/powerpoint/2010/main" val="328433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21</a:t>
            </a:fld>
            <a:endParaRPr lang="en-US"/>
          </a:p>
        </p:txBody>
      </p:sp>
    </p:spTree>
    <p:extLst>
      <p:ext uri="{BB962C8B-B14F-4D97-AF65-F5344CB8AC3E}">
        <p14:creationId xmlns:p14="http://schemas.microsoft.com/office/powerpoint/2010/main" val="192543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22</a:t>
            </a:fld>
            <a:endParaRPr lang="en-US"/>
          </a:p>
        </p:txBody>
      </p:sp>
    </p:spTree>
    <p:extLst>
      <p:ext uri="{BB962C8B-B14F-4D97-AF65-F5344CB8AC3E}">
        <p14:creationId xmlns:p14="http://schemas.microsoft.com/office/powerpoint/2010/main" val="320727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23</a:t>
            </a:fld>
            <a:endParaRPr lang="en-US"/>
          </a:p>
        </p:txBody>
      </p:sp>
    </p:spTree>
    <p:extLst>
      <p:ext uri="{BB962C8B-B14F-4D97-AF65-F5344CB8AC3E}">
        <p14:creationId xmlns:p14="http://schemas.microsoft.com/office/powerpoint/2010/main" val="101247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326897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24</a:t>
            </a:fld>
            <a:endParaRPr lang="en-US"/>
          </a:p>
        </p:txBody>
      </p:sp>
    </p:spTree>
    <p:extLst>
      <p:ext uri="{BB962C8B-B14F-4D97-AF65-F5344CB8AC3E}">
        <p14:creationId xmlns:p14="http://schemas.microsoft.com/office/powerpoint/2010/main" val="6366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25</a:t>
            </a:fld>
            <a:endParaRPr lang="en-US"/>
          </a:p>
        </p:txBody>
      </p:sp>
    </p:spTree>
    <p:extLst>
      <p:ext uri="{BB962C8B-B14F-4D97-AF65-F5344CB8AC3E}">
        <p14:creationId xmlns:p14="http://schemas.microsoft.com/office/powerpoint/2010/main" val="125371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27</a:t>
            </a:fld>
            <a:endParaRPr lang="en-US"/>
          </a:p>
        </p:txBody>
      </p:sp>
    </p:spTree>
    <p:extLst>
      <p:ext uri="{BB962C8B-B14F-4D97-AF65-F5344CB8AC3E}">
        <p14:creationId xmlns:p14="http://schemas.microsoft.com/office/powerpoint/2010/main" val="162363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29</a:t>
            </a:fld>
            <a:endParaRPr lang="en-US"/>
          </a:p>
        </p:txBody>
      </p:sp>
    </p:spTree>
    <p:extLst>
      <p:ext uri="{BB962C8B-B14F-4D97-AF65-F5344CB8AC3E}">
        <p14:creationId xmlns:p14="http://schemas.microsoft.com/office/powerpoint/2010/main" val="1040803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31</a:t>
            </a:fld>
            <a:endParaRPr lang="en-US"/>
          </a:p>
        </p:txBody>
      </p:sp>
    </p:spTree>
    <p:extLst>
      <p:ext uri="{BB962C8B-B14F-4D97-AF65-F5344CB8AC3E}">
        <p14:creationId xmlns:p14="http://schemas.microsoft.com/office/powerpoint/2010/main" val="2554078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32</a:t>
            </a:fld>
            <a:endParaRPr lang="en-US"/>
          </a:p>
        </p:txBody>
      </p:sp>
    </p:spTree>
    <p:extLst>
      <p:ext uri="{BB962C8B-B14F-4D97-AF65-F5344CB8AC3E}">
        <p14:creationId xmlns:p14="http://schemas.microsoft.com/office/powerpoint/2010/main" val="372892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33</a:t>
            </a:fld>
            <a:endParaRPr lang="en-US"/>
          </a:p>
        </p:txBody>
      </p:sp>
    </p:spTree>
    <p:extLst>
      <p:ext uri="{BB962C8B-B14F-4D97-AF65-F5344CB8AC3E}">
        <p14:creationId xmlns:p14="http://schemas.microsoft.com/office/powerpoint/2010/main" val="424354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Barbara</a:t>
            </a:r>
            <a:endParaRPr lang="en-US" dirty="0"/>
          </a:p>
          <a:p>
            <a:pPr defTabSz="914350">
              <a:defRPr/>
            </a:pPr>
            <a:r>
              <a:rPr lang="en-US" dirty="0">
                <a:solidFill>
                  <a:prstClr val="black"/>
                </a:solidFill>
              </a:rPr>
              <a:t>1. Systems Framework answer the question: What does a state need to put into place in order to encourage, support, require local implementation of effective practices?</a:t>
            </a:r>
          </a:p>
          <a:p>
            <a:r>
              <a:rPr lang="en-US" dirty="0" smtClean="0"/>
              <a:t>2.</a:t>
            </a:r>
            <a:r>
              <a:rPr lang="en-US" baseline="0" dirty="0" smtClean="0"/>
              <a:t> </a:t>
            </a:r>
            <a:r>
              <a:rPr lang="en-US" dirty="0" smtClean="0"/>
              <a:t>The </a:t>
            </a:r>
            <a:r>
              <a:rPr lang="en-US" dirty="0"/>
              <a:t>DEC Recommended Practices work (which is being worked on concurrently by the DEC Commission) will identify effective practices for supporting children and families.  So these will be primarily the practitioner interactions with families and children.  </a:t>
            </a:r>
          </a:p>
          <a:p>
            <a:r>
              <a:rPr lang="en-US" dirty="0" smtClean="0"/>
              <a:t>3. OUR WORK: relates </a:t>
            </a:r>
            <a:r>
              <a:rPr lang="en-US" dirty="0"/>
              <a:t>to implementation processes, and what we know from implementation science about what it takes to be successful in implementing, scaling up, and sustaining effective practices.  </a:t>
            </a:r>
          </a:p>
          <a:p>
            <a:endParaRPr lang="en-US" dirty="0" smtClean="0"/>
          </a:p>
          <a:p>
            <a:r>
              <a:rPr lang="en-US" dirty="0" smtClean="0"/>
              <a:t>So</a:t>
            </a:r>
            <a:r>
              <a:rPr lang="en-US" dirty="0"/>
              <a:t>, it’s our premise that it’s the integration of these 3 areas of ECTA work that IN TOTALITY that supports the box on the far right – the implementation of effective practices and the subsequent positive outcomes for children and families.  </a:t>
            </a:r>
            <a:endParaRPr lang="en-US" dirty="0" smtClean="0"/>
          </a:p>
          <a:p>
            <a:endParaRPr lang="en-US" dirty="0"/>
          </a:p>
          <a:p>
            <a:r>
              <a:rPr lang="en-US" dirty="0" smtClean="0"/>
              <a:t>Pause for questions, reactions?</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123331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38</a:t>
            </a:fld>
            <a:endParaRPr lang="en-US"/>
          </a:p>
        </p:txBody>
      </p:sp>
    </p:spTree>
    <p:extLst>
      <p:ext uri="{BB962C8B-B14F-4D97-AF65-F5344CB8AC3E}">
        <p14:creationId xmlns:p14="http://schemas.microsoft.com/office/powerpoint/2010/main" val="2191438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39</a:t>
            </a:fld>
            <a:endParaRPr lang="en-US"/>
          </a:p>
        </p:txBody>
      </p:sp>
    </p:spTree>
    <p:extLst>
      <p:ext uri="{BB962C8B-B14F-4D97-AF65-F5344CB8AC3E}">
        <p14:creationId xmlns:p14="http://schemas.microsoft.com/office/powerpoint/2010/main" val="39120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00928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127392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346367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8</a:t>
            </a:fld>
            <a:endParaRPr lang="en-US"/>
          </a:p>
        </p:txBody>
      </p:sp>
    </p:spTree>
    <p:extLst>
      <p:ext uri="{BB962C8B-B14F-4D97-AF65-F5344CB8AC3E}">
        <p14:creationId xmlns:p14="http://schemas.microsoft.com/office/powerpoint/2010/main" val="97525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9</a:t>
            </a:fld>
            <a:endParaRPr lang="en-US"/>
          </a:p>
        </p:txBody>
      </p:sp>
    </p:spTree>
    <p:extLst>
      <p:ext uri="{BB962C8B-B14F-4D97-AF65-F5344CB8AC3E}">
        <p14:creationId xmlns:p14="http://schemas.microsoft.com/office/powerpoint/2010/main" val="249236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3335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030863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3F68DD1-A5D0-7B41-8331-CDD6C0C8CC23}" type="slidenum">
              <a:rPr lang="en-US" smtClean="0"/>
              <a:pPr>
                <a:defRPr/>
              </a:pPr>
              <a:t>‹#›</a:t>
            </a:fld>
            <a:endParaRPr lang="en-US"/>
          </a:p>
        </p:txBody>
      </p:sp>
    </p:spTree>
    <p:extLst>
      <p:ext uri="{BB962C8B-B14F-4D97-AF65-F5344CB8AC3E}">
        <p14:creationId xmlns:p14="http://schemas.microsoft.com/office/powerpoint/2010/main" val="36045921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29722" t="-306" r="29722" b="34657"/>
          <a:stretch/>
        </p:blipFill>
        <p:spPr>
          <a:xfrm>
            <a:off x="4196004" y="274320"/>
            <a:ext cx="4947996" cy="658368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pPr fontAlgn="auto">
              <a:spcBef>
                <a:spcPts val="0"/>
              </a:spcBef>
              <a:spcAft>
                <a:spcPts val="0"/>
              </a:spcAft>
            </a:pPr>
            <a:r>
              <a:rPr lang="en-US" sz="1800" b="1" dirty="0">
                <a:solidFill>
                  <a:srgbClr val="39B54A"/>
                </a:solidFill>
                <a:latin typeface="Calibri"/>
                <a:ea typeface="+mn-ea"/>
                <a:cs typeface="+mn-cs"/>
              </a:rPr>
              <a:t>THE CENTER FOR IDEA</a:t>
            </a:r>
          </a:p>
          <a:p>
            <a:pPr fontAlgn="auto">
              <a:spcBef>
                <a:spcPts val="0"/>
              </a:spcBef>
              <a:spcAft>
                <a:spcPts val="0"/>
              </a:spcAft>
            </a:pPr>
            <a:r>
              <a:rPr lang="en-US" sz="1800" b="1" dirty="0">
                <a:solidFill>
                  <a:srgbClr val="39B54A"/>
                </a:solidFill>
                <a:latin typeface="Calibri"/>
                <a:ea typeface="+mn-ea"/>
                <a:cs typeface="+mn-cs"/>
              </a:rPr>
              <a:t>EARLY CHILDHOOD DATA SYSTEMS</a:t>
            </a:r>
          </a:p>
        </p:txBody>
      </p:sp>
    </p:spTree>
    <p:extLst>
      <p:ext uri="{BB962C8B-B14F-4D97-AF65-F5344CB8AC3E}">
        <p14:creationId xmlns:p14="http://schemas.microsoft.com/office/powerpoint/2010/main" val="37601029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34671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E33C3C6-C784-4FD2-B2DD-28B7643C9583}" type="slidenum">
              <a:rPr lang="en-US"/>
              <a:pPr>
                <a:defRPr/>
              </a:pPr>
              <a:t>‹#›</a:t>
            </a:fld>
            <a:endParaRPr lang="en-US"/>
          </a:p>
        </p:txBody>
      </p:sp>
    </p:spTree>
    <p:extLst>
      <p:ext uri="{BB962C8B-B14F-4D97-AF65-F5344CB8AC3E}">
        <p14:creationId xmlns:p14="http://schemas.microsoft.com/office/powerpoint/2010/main" val="335034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D3DF66-3484-4335-A705-8B6B2433D0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D3DF66-3484-4335-A705-8B6B2433D0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36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D3DF66-3484-4335-A705-8B6B2433D0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D3DF66-3484-4335-A705-8B6B2433D0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D3DF66-3484-4335-A705-8B6B2433D0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D3DF66-3484-4335-A705-8B6B2433D0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2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a:p>
        </p:txBody>
      </p:sp>
      <p:pic>
        <p:nvPicPr>
          <p:cNvPr id="1029" name="Picture 4" descr="ectacenterlogo-2013-wordmark-notext.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pic>
        <p:nvPicPr>
          <p:cNvPr id="7" name="Picture 4" descr="ectacenterlogo-2013-wordmark-no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707817"/>
      </p:ext>
    </p:extLst>
  </p:cSld>
  <p:clrMap bg1="lt1" tx1="dk1" bg2="lt2" tx2="dk2" accent1="accent1" accent2="accent2" accent3="accent3" accent4="accent4" accent5="accent5" accent6="accent6" hlink="hlink" folHlink="folHlink"/>
  <p:sldLayoutIdLst>
    <p:sldLayoutId id="2147485045" r:id="rId1"/>
  </p:sldLayoutIdLst>
  <p:hf hdr="0" ftr="0" dt="0"/>
  <p:txStyles>
    <p:titleStyle>
      <a:lvl1pPr algn="ctr" defTabSz="457200" rtl="0" eaLnBrk="1" fontAlgn="base" hangingPunct="1">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1" fontAlgn="base" hangingPunct="1">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eaLnBrk="1" fontAlgn="base" hangingPunct="1">
        <a:spcBef>
          <a:spcPct val="0"/>
        </a:spcBef>
        <a:spcAft>
          <a:spcPct val="0"/>
        </a:spcAft>
        <a:defRPr sz="3200" i="1">
          <a:solidFill>
            <a:srgbClr val="EF6011"/>
          </a:solidFill>
          <a:latin typeface="Georgia" charset="0"/>
          <a:ea typeface="ＭＳ Ｐゴシック" charset="0"/>
        </a:defRPr>
      </a:lvl6pPr>
      <a:lvl7pPr marL="914400" algn="ctr" defTabSz="457200" rtl="0" eaLnBrk="1" fontAlgn="base" hangingPunct="1">
        <a:spcBef>
          <a:spcPct val="0"/>
        </a:spcBef>
        <a:spcAft>
          <a:spcPct val="0"/>
        </a:spcAft>
        <a:defRPr sz="3200" i="1">
          <a:solidFill>
            <a:srgbClr val="EF6011"/>
          </a:solidFill>
          <a:latin typeface="Georgia" charset="0"/>
          <a:ea typeface="ＭＳ Ｐゴシック" charset="0"/>
        </a:defRPr>
      </a:lvl7pPr>
      <a:lvl8pPr marL="1371600" algn="ctr" defTabSz="457200" rtl="0" eaLnBrk="1" fontAlgn="base" hangingPunct="1">
        <a:spcBef>
          <a:spcPct val="0"/>
        </a:spcBef>
        <a:spcAft>
          <a:spcPct val="0"/>
        </a:spcAft>
        <a:defRPr sz="3200" i="1">
          <a:solidFill>
            <a:srgbClr val="EF6011"/>
          </a:solidFill>
          <a:latin typeface="Georgia" charset="0"/>
          <a:ea typeface="ＭＳ Ｐゴシック" charset="0"/>
        </a:defRPr>
      </a:lvl8pPr>
      <a:lvl9pPr marL="1828800" algn="ctr" defTabSz="457200" rtl="0" eaLnBrk="1" fontAlgn="base" hangingPunct="1">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94996228"/>
      </p:ext>
    </p:extLst>
  </p:cSld>
  <p:clrMap bg1="lt1" tx1="dk1" bg2="lt2" tx2="dk2" accent1="accent1" accent2="accent2" accent3="accent3" accent4="accent4" accent5="accent5" accent6="accent6" hlink="hlink" folHlink="folHlink"/>
  <p:sldLayoutIdLst>
    <p:sldLayoutId id="2147485047"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95097073"/>
      </p:ext>
    </p:extLst>
  </p:cSld>
  <p:clrMap bg1="lt1" tx1="dk1" bg2="lt2" tx2="dk2" accent1="accent1" accent2="accent2" accent3="accent3" accent4="accent4" accent5="accent5" accent6="accent6" hlink="hlink" folHlink="folHlink"/>
  <p:sldLayoutIdLst>
    <p:sldLayoutId id="2147485049"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2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2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2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2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2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3D3DF66-3484-4335-A705-8B6B2433D078}"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17865973"/>
      </p:ext>
    </p:extLst>
  </p:cSld>
  <p:clrMap bg1="lt1" tx1="dk1" bg2="lt2" tx2="dk2" accent1="accent1" accent2="accent2" accent3="accent3" accent4="accent4" accent5="accent5" accent6="accent6" hlink="hlink" folHlink="folHlink"/>
  <p:sldLayoutIdLst>
    <p:sldLayoutId id="2147485031" r:id="rId1"/>
    <p:sldLayoutId id="214748503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000">
              <a:schemeClr val="accent3">
                <a:lumMod val="40000"/>
                <a:lumOff val="60000"/>
              </a:schemeClr>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a:p>
        </p:txBody>
      </p:sp>
      <p:pic>
        <p:nvPicPr>
          <p:cNvPr id="1029" name="Picture 4" descr="ectacenterlogo-2013-wordmark-no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6" r:id="rId1"/>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hyperlink" Target="http://www2.ed.gov/policy/gen/guid/fpco/pdf/reasonablemtd_agreement.pdf" TargetMode="External"/><Relationship Id="rId13" Type="http://schemas.openxmlformats.org/officeDocument/2006/relationships/hyperlink" Target="http://ptac.ed.gov/document/checklist-data-breach-response-sept-2012" TargetMode="External"/><Relationship Id="rId3" Type="http://schemas.openxmlformats.org/officeDocument/2006/relationships/hyperlink" Target="http://www2.ed.gov/policy/gen/guid/fpco/pdf/case-study1-highschool-fb-report.pdf" TargetMode="External"/><Relationship Id="rId7" Type="http://schemas.openxmlformats.org/officeDocument/2006/relationships/hyperlink" Target="http://ptac.ed.gov/sites/default/files/data-sharing-agreement-checklist.pdf" TargetMode="External"/><Relationship Id="rId12" Type="http://schemas.openxmlformats.org/officeDocument/2006/relationships/hyperlink" Target="http://ptac.ed.gov/sites/default/files/authentication.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ptac.ed.gov/content/case-study-4-ptac-technical-assistance-mar-2012" TargetMode="External"/><Relationship Id="rId11" Type="http://schemas.openxmlformats.org/officeDocument/2006/relationships/hyperlink" Target="http://ptac.ed.gov/sites/default/files/cloud-computing.pdf" TargetMode="External"/><Relationship Id="rId5" Type="http://schemas.openxmlformats.org/officeDocument/2006/relationships/hyperlink" Target="http://ptac.ed.gov/content/case-study-3-enforcement-mar-2012" TargetMode="External"/><Relationship Id="rId10" Type="http://schemas.openxmlformats.org/officeDocument/2006/relationships/hyperlink" Target="http://ptac.ed.gov/sites/default/files/data-governance-checklist.pdf" TargetMode="External"/><Relationship Id="rId4" Type="http://schemas.openxmlformats.org/officeDocument/2006/relationships/hyperlink" Target="http://www2.ed.gov/policy/gen/guid/fpco/pdf/case-study2-headstart-program.pdf" TargetMode="External"/><Relationship Id="rId9" Type="http://schemas.openxmlformats.org/officeDocument/2006/relationships/hyperlink" Target="http://ptac.ed.gov/sites/default/files/ptac-data-security-checklist.pdf" TargetMode="External"/><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ptac.ed.gov/sites/default/files/FAQs_disclosure_avoidance.pdf"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training.wecomply.com/wc2/doelogin.aspx?id=10821" TargetMode="External"/><Relationship Id="rId5" Type="http://schemas.openxmlformats.org/officeDocument/2006/relationships/hyperlink" Target="http://ptac.ed.gov/sites/default/files/case-study5-minimizing-PII-access.pdf" TargetMode="External"/><Relationship Id="rId4" Type="http://schemas.openxmlformats.org/officeDocument/2006/relationships/hyperlink" Target="http://ptac.ed.gov/sites/default/files/data_deidentification_term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FERPA@ed.gov" TargetMode="External"/><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ptac.ed.gov/" TargetMode="External"/><Relationship Id="rId5" Type="http://schemas.openxmlformats.org/officeDocument/2006/relationships/hyperlink" Target="mailto:privacyTA@ed.gov" TargetMode="External"/><Relationship Id="rId4" Type="http://schemas.openxmlformats.org/officeDocument/2006/relationships/hyperlink" Target="http://www2.ed.gov/policy/gen/guid/fpco/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dasycenter@sri.com"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2.png"/><Relationship Id="rId4" Type="http://schemas.openxmlformats.org/officeDocument/2006/relationships/diagramLayout" Target="../diagrams/layout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5.png"/><Relationship Id="rId4" Type="http://schemas.openxmlformats.org/officeDocument/2006/relationships/diagramLayout" Target="../diagrams/layout4.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66801"/>
            <a:ext cx="7772400" cy="2533650"/>
          </a:xfrm>
        </p:spPr>
        <p:txBody>
          <a:bodyPr>
            <a:normAutofit fontScale="90000"/>
          </a:bodyPr>
          <a:lstStyle/>
          <a:p>
            <a:pPr eaLnBrk="1" hangingPunct="1"/>
            <a:r>
              <a:rPr lang="en-US" sz="5300" b="1" dirty="0" smtClean="0">
                <a:solidFill>
                  <a:schemeClr val="tx1"/>
                </a:solidFill>
              </a:rPr>
              <a:t>Data Sharing: Federal TA Efforts, What We Know &amp; What We Need to Know</a:t>
            </a:r>
            <a:r>
              <a:rPr lang="en-US" sz="4000" b="1" dirty="0" smtClean="0">
                <a:solidFill>
                  <a:schemeClr val="tx1"/>
                </a:solidFill>
              </a:rPr>
              <a:t> </a:t>
            </a:r>
          </a:p>
        </p:txBody>
      </p:sp>
      <p:sp>
        <p:nvSpPr>
          <p:cNvPr id="2051" name="Rectangle 3"/>
          <p:cNvSpPr>
            <a:spLocks noGrp="1" noChangeArrowheads="1"/>
          </p:cNvSpPr>
          <p:nvPr>
            <p:ph type="subTitle" idx="1"/>
          </p:nvPr>
        </p:nvSpPr>
        <p:spPr/>
        <p:txBody>
          <a:bodyPr/>
          <a:lstStyle/>
          <a:p>
            <a:pPr eaLnBrk="1" hangingPunct="1"/>
            <a:r>
              <a:rPr lang="en-US" b="1" dirty="0" smtClean="0"/>
              <a:t>2013 IDEA Leadership Conference</a:t>
            </a:r>
          </a:p>
          <a:p>
            <a:pPr eaLnBrk="1" hangingPunct="1"/>
            <a:r>
              <a:rPr lang="en-US" b="1" dirty="0" smtClean="0"/>
              <a:t>July 29, 2013</a:t>
            </a:r>
          </a:p>
        </p:txBody>
      </p:sp>
      <p:sp>
        <p:nvSpPr>
          <p:cNvPr id="2" name="Slide Number Placeholder 1" hidden="1"/>
          <p:cNvSpPr>
            <a:spLocks noGrp="1"/>
          </p:cNvSpPr>
          <p:nvPr>
            <p:ph type="sldNum" sz="quarter" idx="12"/>
          </p:nvPr>
        </p:nvSpPr>
        <p:spPr>
          <a:xfrm>
            <a:off x="685800" y="6245225"/>
            <a:ext cx="457200" cy="476250"/>
          </a:xfrm>
        </p:spPr>
        <p:txBody>
          <a:bodyPr/>
          <a:lstStyle/>
          <a:p>
            <a:pPr>
              <a:defRPr/>
            </a:pPr>
            <a:fld id="{CE33C3C6-C784-4FD2-B2DD-28B7643C9583}" type="slidenum">
              <a:rPr lang="en-US" smtClean="0"/>
              <a:pPr>
                <a:defRPr/>
              </a:pPr>
              <a:t>1</a:t>
            </a:fld>
            <a:endParaRPr lang="en-US" dirty="0"/>
          </a:p>
        </p:txBody>
      </p:sp>
      <p:grpSp>
        <p:nvGrpSpPr>
          <p:cNvPr id="4" name="Group 3" descr="&quot; &quot;"/>
          <p:cNvGrpSpPr/>
          <p:nvPr/>
        </p:nvGrpSpPr>
        <p:grpSpPr>
          <a:xfrm>
            <a:off x="361950" y="5405817"/>
            <a:ext cx="8172212" cy="1318475"/>
            <a:chOff x="361950" y="5405817"/>
            <a:chExt cx="8172212" cy="1318475"/>
          </a:xfrm>
        </p:grpSpPr>
        <p:pic>
          <p:nvPicPr>
            <p:cNvPr id="1026" name="Picture 2" descr="Logo of the Privacy Technical Assistance Center (PTA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09975" y="5486400"/>
              <a:ext cx="2514600" cy="11588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o of the ECTA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187992"/>
              <a:ext cx="1904762" cy="323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of The Center for IDEA Early Chilldhood Data System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950" y="5405817"/>
              <a:ext cx="1543050" cy="131847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80160" y="1271016"/>
            <a:ext cx="6705600" cy="1470025"/>
          </a:xfrm>
        </p:spPr>
        <p:txBody>
          <a:bodyPr>
            <a:normAutofit/>
          </a:bodyPr>
          <a:lstStyle/>
          <a:p>
            <a:pPr algn="ctr"/>
            <a:r>
              <a:rPr lang="en-US" sz="4000" b="1" dirty="0" smtClean="0">
                <a:solidFill>
                  <a:srgbClr val="0070C0"/>
                </a:solidFill>
                <a:latin typeface="Candara" pitchFamily="34" charset="0"/>
              </a:rPr>
              <a:t>PTAC TA</a:t>
            </a:r>
            <a:br>
              <a:rPr lang="en-US" sz="4000" b="1" dirty="0" smtClean="0">
                <a:solidFill>
                  <a:srgbClr val="0070C0"/>
                </a:solidFill>
                <a:latin typeface="Candara" pitchFamily="34" charset="0"/>
              </a:rPr>
            </a:br>
            <a:r>
              <a:rPr lang="en-US" sz="4000" b="1" dirty="0" smtClean="0">
                <a:solidFill>
                  <a:srgbClr val="0070C0"/>
                </a:solidFill>
                <a:latin typeface="Candara" pitchFamily="34" charset="0"/>
              </a:rPr>
              <a:t>Helpdesk &amp; Site Visits</a:t>
            </a:r>
            <a:endParaRPr lang="en-US" sz="3200" b="1" dirty="0">
              <a:solidFill>
                <a:srgbClr val="0070C0"/>
              </a:solidFill>
              <a:latin typeface="Candara" pitchFamily="34" charset="0"/>
            </a:endParaRPr>
          </a:p>
        </p:txBody>
      </p:sp>
      <p:pic>
        <p:nvPicPr>
          <p:cNvPr id="1026" name="Picture 2" descr="http://t3.gstatic.com/images?q=tbn:ANd9GcRcZ3UNDuwvfVFm15dr_PEgWDqZkVS5jUpoLuWN9dIdd2RKNz9e"/>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741481" y="3183830"/>
            <a:ext cx="3505200" cy="13049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3" name="Picture 9" descr="&quot; &quot;"/>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3869" y="4586215"/>
            <a:ext cx="809464" cy="17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descr="&quot; &quot;"/>
          <p:cNvGrpSpPr/>
          <p:nvPr/>
        </p:nvGrpSpPr>
        <p:grpSpPr>
          <a:xfrm>
            <a:off x="4590899" y="4577501"/>
            <a:ext cx="829593" cy="1749743"/>
            <a:chOff x="6892007" y="4001029"/>
            <a:chExt cx="1055370" cy="2258060"/>
          </a:xfrm>
        </p:grpSpPr>
        <p:pic>
          <p:nvPicPr>
            <p:cNvPr id="16" name="Picture 15" descr="&quot; &quot;"/>
            <p:cNvPicPr/>
            <p:nvPr/>
          </p:nvPicPr>
          <p:blipFill rotWithShape="1">
            <a:blip r:embed="rId5" cstate="email">
              <a:biLevel thresh="50000"/>
              <a:extLst>
                <a:ext uri="{28A0092B-C50C-407E-A947-70E740481C1C}">
                  <a14:useLocalDpi xmlns:a14="http://schemas.microsoft.com/office/drawing/2010/main" val="0"/>
                </a:ext>
              </a:extLst>
            </a:blip>
            <a:srcRect t="45015"/>
            <a:stretch/>
          </p:blipFill>
          <p:spPr bwMode="auto">
            <a:xfrm flipH="1">
              <a:off x="6892007" y="5017664"/>
              <a:ext cx="1055370" cy="1241425"/>
            </a:xfrm>
            <a:prstGeom prst="rect">
              <a:avLst/>
            </a:prstGeom>
            <a:noFill/>
            <a:ln>
              <a:noFill/>
            </a:ln>
            <a:effectLst/>
            <a:extLst>
              <a:ext uri="{53640926-AAD7-44D8-BBD7-CCE9431645EC}">
                <a14:shadowObscured xmlns:a14="http://schemas.microsoft.com/office/drawing/2010/main"/>
              </a:ext>
            </a:extLst>
          </p:spPr>
        </p:pic>
        <p:pic>
          <p:nvPicPr>
            <p:cNvPr id="17" name="Picture 16" descr="&quot; &quot;"/>
            <p:cNvPicPr/>
            <p:nvPr/>
          </p:nvPicPr>
          <p:blipFill rotWithShape="1">
            <a:blip r:embed="rId6" cstate="email">
              <a:biLevel thresh="50000"/>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54985"/>
            <a:stretch/>
          </p:blipFill>
          <p:spPr bwMode="auto">
            <a:xfrm>
              <a:off x="6892007" y="4001029"/>
              <a:ext cx="1055370" cy="1016635"/>
            </a:xfrm>
            <a:prstGeom prst="rect">
              <a:avLst/>
            </a:prstGeom>
            <a:noFill/>
            <a:ln>
              <a:noFill/>
            </a:ln>
            <a:effectLst/>
            <a:extLst>
              <a:ext uri="{53640926-AAD7-44D8-BBD7-CCE9431645EC}">
                <a14:shadowObscured xmlns:a14="http://schemas.microsoft.com/office/drawing/2010/main"/>
              </a:ext>
            </a:extLst>
          </p:spPr>
        </p:pic>
      </p:grpSp>
      <p:pic>
        <p:nvPicPr>
          <p:cNvPr id="11" name="Picture 2" descr="&quot; &quo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15200" y="6035207"/>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9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noFill/>
        </p:spPr>
        <p:txBody>
          <a:bodyPr>
            <a:normAutofit fontScale="90000"/>
          </a:bodyPr>
          <a:lstStyle/>
          <a:p>
            <a:r>
              <a:rPr lang="en-US" dirty="0" smtClean="0"/>
              <a:t>PTAC TA</a:t>
            </a:r>
            <a:r>
              <a:rPr lang="en-US" dirty="0" smtClean="0">
                <a:solidFill>
                  <a:srgbClr val="000AD4"/>
                </a:solidFill>
              </a:rPr>
              <a:t/>
            </a:r>
            <a:br>
              <a:rPr lang="en-US" dirty="0" smtClean="0">
                <a:solidFill>
                  <a:srgbClr val="000AD4"/>
                </a:solidFill>
              </a:rPr>
            </a:br>
            <a:r>
              <a:rPr lang="en-US" dirty="0" smtClean="0"/>
              <a:t>Number of Requests</a:t>
            </a:r>
            <a:endParaRPr lang="en-US" dirty="0"/>
          </a:p>
        </p:txBody>
      </p:sp>
      <p:sp>
        <p:nvSpPr>
          <p:cNvPr id="9" name="Content Placeholder 8"/>
          <p:cNvSpPr>
            <a:spLocks noGrp="1"/>
          </p:cNvSpPr>
          <p:nvPr>
            <p:ph idx="1"/>
          </p:nvPr>
        </p:nvSpPr>
        <p:spPr>
          <a:xfrm>
            <a:off x="1371600" y="1600200"/>
            <a:ext cx="7239000" cy="4750766"/>
          </a:xfrm>
        </p:spPr>
        <p:txBody>
          <a:bodyPr/>
          <a:lstStyle/>
          <a:p>
            <a:pPr marL="342900" lvl="1" indent="-342900">
              <a:buFont typeface="Wingdings" pitchFamily="2" charset="2"/>
              <a:buChar char="§"/>
            </a:pPr>
            <a:r>
              <a:rPr lang="en-US" sz="2600" dirty="0" smtClean="0"/>
              <a:t>Red indicates greater number of TA requests </a:t>
            </a:r>
          </a:p>
          <a:p>
            <a:pPr marL="342900" lvl="1" indent="-342900">
              <a:buFont typeface="Wingdings" pitchFamily="2" charset="2"/>
              <a:buChar char="§"/>
            </a:pPr>
            <a:r>
              <a:rPr lang="en-US" sz="2600" dirty="0" smtClean="0"/>
              <a:t>Locations are set to State capitals for privacy reasons</a:t>
            </a:r>
            <a:endParaRPr lang="en-US" dirty="0" smtClean="0"/>
          </a:p>
          <a:p>
            <a:endParaRPr lang="en-US" dirty="0" smtClean="0"/>
          </a:p>
          <a:p>
            <a:endParaRPr lang="en-US" dirty="0"/>
          </a:p>
          <a:p>
            <a:endParaRPr lang="en-US" dirty="0" smtClean="0"/>
          </a:p>
        </p:txBody>
      </p:sp>
      <p:grpSp>
        <p:nvGrpSpPr>
          <p:cNvPr id="3" name="Group 2" descr="This slide shows a snap shot of the United States. Red indicates greater number of TA requests. Locations are set to State capitals for privacy reasons. States with more concentrated areas include: Oregon, California, Texas, Massachusetts, Connecticut, and North Carolina. "/>
          <p:cNvGrpSpPr/>
          <p:nvPr/>
        </p:nvGrpSpPr>
        <p:grpSpPr>
          <a:xfrm>
            <a:off x="259229" y="3124200"/>
            <a:ext cx="8524726" cy="3733800"/>
            <a:chOff x="259229" y="3124200"/>
            <a:chExt cx="8524726" cy="3733800"/>
          </a:xfrm>
        </p:grpSpPr>
        <p:pic>
          <p:nvPicPr>
            <p:cNvPr id="2" name="Picture 1" descr="This slide shows a snap shot of the United States. Red indicates greater number of TA requests. Locations are set to State capitals for privacy reasons. States with more concentrated areas include: Oregon, California, Texas, Massachusetts, Connecticut, and North Carolin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215368"/>
              <a:ext cx="6497955" cy="3609975"/>
            </a:xfrm>
            <a:prstGeom prst="rect">
              <a:avLst/>
            </a:prstGeom>
            <a:ln>
              <a:noFill/>
            </a:ln>
            <a:effectLst>
              <a:glow rad="101600">
                <a:srgbClr val="AACAE6">
                  <a:alpha val="40000"/>
                </a:srgbClr>
              </a:glow>
              <a:outerShdw blurRad="50800" dist="38100" dir="2700000" algn="tl" rotWithShape="0">
                <a:prstClr val="black">
                  <a:alpha val="40000"/>
                </a:prstClr>
              </a:outerShdw>
            </a:effectLst>
          </p:spPr>
        </p:pic>
        <p:pic>
          <p:nvPicPr>
            <p:cNvPr id="5" name="Picture 4" descr="Map of Alask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9229" y="3124200"/>
              <a:ext cx="1856727" cy="2446237"/>
            </a:xfrm>
            <a:prstGeom prst="rect">
              <a:avLst/>
            </a:prstGeom>
            <a:ln>
              <a:noFill/>
            </a:ln>
            <a:effectLst>
              <a:outerShdw blurRad="190500" algn="tl" rotWithShape="0">
                <a:srgbClr val="000000">
                  <a:alpha val="70000"/>
                </a:srgbClr>
              </a:outerShdw>
            </a:effectLst>
          </p:spPr>
        </p:pic>
        <p:pic>
          <p:nvPicPr>
            <p:cNvPr id="6" name="Picture 5" descr="Map of Hawaii"/>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 y="5338764"/>
              <a:ext cx="2033718" cy="1519236"/>
            </a:xfrm>
            <a:prstGeom prst="rect">
              <a:avLst/>
            </a:prstGeom>
            <a:ln>
              <a:noFill/>
            </a:ln>
            <a:effectLst>
              <a:outerShdw blurRad="190500" algn="tl" rotWithShape="0">
                <a:srgbClr val="000000">
                  <a:alpha val="70000"/>
                </a:srgbClr>
              </a:outerShdw>
            </a:effectLst>
          </p:spPr>
        </p:pic>
      </p:grpSp>
      <p:pic>
        <p:nvPicPr>
          <p:cNvPr id="7" name="Picture 2" descr="&quot; &quo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67600" y="228600"/>
            <a:ext cx="1524000" cy="70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0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itchFamily="34" charset="0"/>
                <a:cs typeface="Helvetica" pitchFamily="34" charset="0"/>
              </a:rPr>
              <a:t>ED/PTAC Resources Available</a:t>
            </a:r>
            <a:endParaRPr lang="en-US" dirty="0">
              <a:latin typeface="Helvetica" pitchFamily="34" charset="0"/>
              <a:cs typeface="Helvetica" pitchFamily="34" charset="0"/>
            </a:endParaRPr>
          </a:p>
        </p:txBody>
      </p:sp>
      <p:sp>
        <p:nvSpPr>
          <p:cNvPr id="3" name="Content Placeholder 2"/>
          <p:cNvSpPr>
            <a:spLocks noGrp="1"/>
          </p:cNvSpPr>
          <p:nvPr>
            <p:ph idx="1"/>
          </p:nvPr>
        </p:nvSpPr>
        <p:spPr>
          <a:xfrm>
            <a:off x="1416205" y="1219200"/>
            <a:ext cx="7239000" cy="5181600"/>
          </a:xfrm>
        </p:spPr>
        <p:txBody>
          <a:bodyPr>
            <a:normAutofit/>
          </a:bodyPr>
          <a:lstStyle/>
          <a:p>
            <a:r>
              <a:rPr lang="en-US" sz="2000" dirty="0" smtClean="0"/>
              <a:t>Case Studies</a:t>
            </a:r>
          </a:p>
          <a:p>
            <a:pPr lvl="1"/>
            <a:r>
              <a:rPr lang="en-US" sz="2000" dirty="0" smtClean="0">
                <a:hlinkClick r:id="rId3"/>
              </a:rPr>
              <a:t>H.S. Feedback Report</a:t>
            </a:r>
            <a:endParaRPr lang="en-US" sz="2000" dirty="0" smtClean="0"/>
          </a:p>
          <a:p>
            <a:pPr lvl="1"/>
            <a:r>
              <a:rPr lang="en-US" sz="2000" dirty="0" smtClean="0">
                <a:hlinkClick r:id="rId4"/>
              </a:rPr>
              <a:t>Head Start Program</a:t>
            </a:r>
            <a:endParaRPr lang="en-US" sz="2000" dirty="0" smtClean="0"/>
          </a:p>
          <a:p>
            <a:pPr lvl="1"/>
            <a:r>
              <a:rPr lang="en-US" sz="2000" dirty="0" smtClean="0">
                <a:hlinkClick r:id="rId5"/>
              </a:rPr>
              <a:t>FPCO Enforcement of FERPA</a:t>
            </a:r>
            <a:endParaRPr lang="en-US" sz="2000" dirty="0" smtClean="0"/>
          </a:p>
          <a:p>
            <a:pPr lvl="1"/>
            <a:r>
              <a:rPr lang="en-US" sz="2000" dirty="0" smtClean="0">
                <a:hlinkClick r:id="rId6"/>
              </a:rPr>
              <a:t>PTAC Technical Assistance</a:t>
            </a:r>
            <a:endParaRPr lang="en-US" sz="2000" dirty="0"/>
          </a:p>
          <a:p>
            <a:r>
              <a:rPr lang="en-US" sz="2000" dirty="0" smtClean="0"/>
              <a:t>Data Sharing</a:t>
            </a:r>
          </a:p>
          <a:p>
            <a:pPr lvl="1"/>
            <a:r>
              <a:rPr lang="en-US" sz="2000" dirty="0" smtClean="0">
                <a:hlinkClick r:id="rId7"/>
              </a:rPr>
              <a:t>Data Sharing Agreement Checklist</a:t>
            </a:r>
            <a:endParaRPr lang="en-US" sz="2000" dirty="0" smtClean="0"/>
          </a:p>
          <a:p>
            <a:pPr lvl="1"/>
            <a:r>
              <a:rPr lang="en-US" sz="2000" dirty="0" smtClean="0">
                <a:hlinkClick r:id="rId8"/>
              </a:rPr>
              <a:t>Guidance for Reasonable Methods</a:t>
            </a:r>
            <a:endParaRPr lang="en-US" sz="2000" dirty="0"/>
          </a:p>
          <a:p>
            <a:r>
              <a:rPr lang="en-US" sz="2000" dirty="0" smtClean="0"/>
              <a:t>Data Security</a:t>
            </a:r>
          </a:p>
          <a:p>
            <a:pPr lvl="1"/>
            <a:r>
              <a:rPr lang="en-US" sz="2000" dirty="0" smtClean="0">
                <a:hlinkClick r:id="rId9"/>
              </a:rPr>
              <a:t>Data Security Checklist </a:t>
            </a:r>
            <a:endParaRPr lang="en-US" sz="2000" dirty="0" smtClean="0"/>
          </a:p>
          <a:p>
            <a:pPr lvl="1"/>
            <a:r>
              <a:rPr lang="en-US" sz="2000" dirty="0" smtClean="0">
                <a:hlinkClick r:id="rId10"/>
              </a:rPr>
              <a:t>Data Governance Checklist</a:t>
            </a:r>
            <a:endParaRPr lang="en-US" sz="2000" dirty="0"/>
          </a:p>
          <a:p>
            <a:pPr lvl="1"/>
            <a:r>
              <a:rPr lang="en-US" sz="2000" dirty="0" smtClean="0">
                <a:hlinkClick r:id="rId11"/>
              </a:rPr>
              <a:t>Cloud Computing</a:t>
            </a:r>
            <a:endParaRPr lang="en-US" sz="2000" dirty="0" smtClean="0"/>
          </a:p>
          <a:p>
            <a:pPr lvl="1"/>
            <a:r>
              <a:rPr lang="en-US" sz="2000" dirty="0" smtClean="0">
                <a:hlinkClick r:id="rId12"/>
              </a:rPr>
              <a:t>Identity Authentication Best Practices </a:t>
            </a:r>
            <a:endParaRPr lang="en-US" sz="2000" dirty="0" smtClean="0"/>
          </a:p>
          <a:p>
            <a:pPr lvl="1"/>
            <a:r>
              <a:rPr lang="en-US" sz="2000" dirty="0" smtClean="0">
                <a:hlinkClick r:id="rId13"/>
              </a:rPr>
              <a:t>Data Breach Response Checklist</a:t>
            </a:r>
            <a:endParaRPr lang="en-US" sz="2000" dirty="0" smtClean="0"/>
          </a:p>
          <a:p>
            <a:pPr lvl="1"/>
            <a:endParaRPr lang="en-US" dirty="0" smtClean="0"/>
          </a:p>
        </p:txBody>
      </p:sp>
      <p:pic>
        <p:nvPicPr>
          <p:cNvPr id="4" name="Picture 2" descr="&quot; &quot;"/>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315200" y="5943600"/>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0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ED/PTAC Resources:</a:t>
            </a:r>
            <a:endParaRPr lang="en-US" dirty="0"/>
          </a:p>
        </p:txBody>
      </p:sp>
      <p:sp>
        <p:nvSpPr>
          <p:cNvPr id="3" name="Content Placeholder 2"/>
          <p:cNvSpPr>
            <a:spLocks noGrp="1"/>
          </p:cNvSpPr>
          <p:nvPr>
            <p:ph idx="1"/>
          </p:nvPr>
        </p:nvSpPr>
        <p:spPr/>
        <p:txBody>
          <a:bodyPr/>
          <a:lstStyle/>
          <a:p>
            <a:r>
              <a:rPr lang="en-US" dirty="0" smtClean="0">
                <a:hlinkClick r:id="rId3"/>
              </a:rPr>
              <a:t>Disclosure Avoidance FAQs </a:t>
            </a:r>
            <a:endParaRPr lang="en-US" dirty="0" smtClean="0"/>
          </a:p>
          <a:p>
            <a:r>
              <a:rPr lang="en-US" dirty="0" smtClean="0">
                <a:hlinkClick r:id="rId4"/>
              </a:rPr>
              <a:t>Identification of Data Types &amp; Uses</a:t>
            </a:r>
            <a:endParaRPr lang="en-US" dirty="0" smtClean="0"/>
          </a:p>
          <a:p>
            <a:r>
              <a:rPr lang="en-US" dirty="0" smtClean="0">
                <a:hlinkClick r:id="rId5"/>
              </a:rPr>
              <a:t>De-identified Data Case Study</a:t>
            </a:r>
            <a:endParaRPr lang="en-US" dirty="0" smtClean="0"/>
          </a:p>
          <a:p>
            <a:r>
              <a:rPr lang="en-US" dirty="0" smtClean="0">
                <a:hlinkClick r:id="rId6"/>
              </a:rPr>
              <a:t>FERPA 101 professional training video</a:t>
            </a:r>
            <a:endParaRPr lang="en-US" dirty="0" smtClean="0"/>
          </a:p>
          <a:p>
            <a:r>
              <a:rPr lang="en-US" dirty="0" smtClean="0">
                <a:hlinkClick r:id="rId6"/>
              </a:rPr>
              <a:t>FERPA 201 (Data Sharing) professional training video</a:t>
            </a:r>
            <a:endParaRPr lang="en-US" dirty="0" smtClean="0"/>
          </a:p>
          <a:p>
            <a:r>
              <a:rPr lang="en-US" dirty="0">
                <a:hlinkClick r:id="rId6"/>
              </a:rPr>
              <a:t>FERPA 301 (Postsecondary) professional training video</a:t>
            </a:r>
            <a:endParaRPr lang="en-US" dirty="0"/>
          </a:p>
        </p:txBody>
      </p:sp>
      <p:pic>
        <p:nvPicPr>
          <p:cNvPr id="4" name="Picture 2" descr="&quot; &quo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15199" y="5943600"/>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5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noFill/>
        </p:spPr>
        <p:txBody>
          <a:bodyPr>
            <a:normAutofit fontScale="90000"/>
          </a:bodyPr>
          <a:lstStyle/>
          <a:p>
            <a:r>
              <a:rPr lang="en-US" dirty="0" smtClean="0"/>
              <a:t>PTAC in 2013</a:t>
            </a:r>
            <a:r>
              <a:rPr lang="en-US" dirty="0"/>
              <a:t/>
            </a:r>
            <a:br>
              <a:rPr lang="en-US" dirty="0"/>
            </a:br>
            <a:r>
              <a:rPr lang="en-US" dirty="0" smtClean="0"/>
              <a:t>Upcoming Publications &amp; Videos</a:t>
            </a:r>
            <a:endParaRPr lang="en-US" dirty="0"/>
          </a:p>
        </p:txBody>
      </p:sp>
      <p:sp>
        <p:nvSpPr>
          <p:cNvPr id="9" name="Content Placeholder 8"/>
          <p:cNvSpPr>
            <a:spLocks noGrp="1"/>
          </p:cNvSpPr>
          <p:nvPr>
            <p:ph idx="1"/>
          </p:nvPr>
        </p:nvSpPr>
        <p:spPr>
          <a:xfrm>
            <a:off x="1371600" y="1600200"/>
            <a:ext cx="7239000" cy="4750766"/>
          </a:xfrm>
        </p:spPr>
        <p:txBody>
          <a:bodyPr>
            <a:normAutofit fontScale="92500"/>
          </a:bodyPr>
          <a:lstStyle/>
          <a:p>
            <a:r>
              <a:rPr lang="en-US" dirty="0" smtClean="0"/>
              <a:t>Publications</a:t>
            </a:r>
          </a:p>
          <a:p>
            <a:pPr lvl="1"/>
            <a:r>
              <a:rPr lang="en-US" dirty="0" smtClean="0"/>
              <a:t>Reverse transfer (FAQ)</a:t>
            </a:r>
          </a:p>
          <a:p>
            <a:pPr lvl="1"/>
            <a:r>
              <a:rPr lang="en-US" dirty="0" smtClean="0"/>
              <a:t>Data sharing with Labor agencies (case study)</a:t>
            </a:r>
          </a:p>
          <a:p>
            <a:pPr lvl="1"/>
            <a:r>
              <a:rPr lang="en-US" dirty="0" smtClean="0"/>
              <a:t>Data destruction &amp; recordkeeping (issue brief)</a:t>
            </a:r>
          </a:p>
          <a:p>
            <a:pPr lvl="1"/>
            <a:r>
              <a:rPr lang="en-US" dirty="0" smtClean="0"/>
              <a:t>Contracting for IT Services in Education</a:t>
            </a:r>
          </a:p>
          <a:p>
            <a:pPr lvl="1"/>
            <a:r>
              <a:rPr lang="en-US" dirty="0" smtClean="0"/>
              <a:t>FERPA Exceptions (FAQ)</a:t>
            </a:r>
          </a:p>
          <a:p>
            <a:pPr lvl="1"/>
            <a:r>
              <a:rPr lang="en-US" dirty="0" smtClean="0"/>
              <a:t>FERPA Exceptions (flowchart by data type)</a:t>
            </a:r>
            <a:endParaRPr lang="en-US" dirty="0"/>
          </a:p>
          <a:p>
            <a:r>
              <a:rPr lang="en-US" dirty="0" smtClean="0"/>
              <a:t>Video Trainings </a:t>
            </a:r>
            <a:endParaRPr lang="en-US" dirty="0"/>
          </a:p>
          <a:p>
            <a:pPr lvl="1"/>
            <a:r>
              <a:rPr lang="en-US" dirty="0" smtClean="0"/>
              <a:t>FERPA </a:t>
            </a:r>
            <a:r>
              <a:rPr lang="en-US" dirty="0"/>
              <a:t>for parents </a:t>
            </a:r>
            <a:r>
              <a:rPr lang="en-US" dirty="0" smtClean="0"/>
              <a:t>&amp; eligible </a:t>
            </a:r>
            <a:r>
              <a:rPr lang="en-US" dirty="0"/>
              <a:t>students</a:t>
            </a:r>
            <a:endParaRPr lang="en-US" dirty="0" smtClean="0"/>
          </a:p>
        </p:txBody>
      </p:sp>
      <p:pic>
        <p:nvPicPr>
          <p:cNvPr id="4" name="Picture 2"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7588" y="5867400"/>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02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Contact Information</a:t>
            </a:r>
            <a:endParaRPr lang="en-US" dirty="0"/>
          </a:p>
        </p:txBody>
      </p:sp>
      <p:sp>
        <p:nvSpPr>
          <p:cNvPr id="56323" name="Rectangle 3"/>
          <p:cNvSpPr>
            <a:spLocks noGrp="1" noChangeArrowheads="1"/>
          </p:cNvSpPr>
          <p:nvPr>
            <p:ph type="body" idx="4294967295"/>
          </p:nvPr>
        </p:nvSpPr>
        <p:spPr>
          <a:xfrm>
            <a:off x="276458" y="2057400"/>
            <a:ext cx="4011613" cy="4133850"/>
          </a:xfrm>
          <a:ln>
            <a:noFill/>
          </a:ln>
        </p:spPr>
        <p:txBody>
          <a:bodyPr lIns="92075" tIns="46038" rIns="92075" bIns="46038"/>
          <a:lstStyle/>
          <a:p>
            <a:pPr>
              <a:lnSpc>
                <a:spcPct val="10000"/>
              </a:lnSpc>
            </a:pPr>
            <a:endParaRPr lang="en-US" sz="1800" b="1" dirty="0" smtClean="0"/>
          </a:p>
          <a:p>
            <a:pPr marL="0" indent="0">
              <a:lnSpc>
                <a:spcPct val="90000"/>
              </a:lnSpc>
              <a:buFont typeface="Wingdings 3" pitchFamily="18" charset="2"/>
              <a:buNone/>
            </a:pPr>
            <a:r>
              <a:rPr lang="en-US" sz="2000" b="1" dirty="0" smtClean="0"/>
              <a:t>Family Policy Compliance Office </a:t>
            </a:r>
          </a:p>
          <a:p>
            <a:pPr marL="342900" lvl="1" indent="-342900">
              <a:lnSpc>
                <a:spcPct val="0"/>
              </a:lnSpc>
              <a:buFont typeface="Verdana" pitchFamily="34" charset="0"/>
              <a:buNone/>
            </a:pPr>
            <a:r>
              <a:rPr lang="en-US" sz="1600" b="1" dirty="0" smtClean="0"/>
              <a:t>	</a:t>
            </a:r>
          </a:p>
          <a:p>
            <a:pPr marL="233363" lvl="1" indent="0">
              <a:lnSpc>
                <a:spcPct val="140000"/>
              </a:lnSpc>
              <a:spcBef>
                <a:spcPts val="0"/>
              </a:spcBef>
              <a:spcAft>
                <a:spcPts val="1200"/>
              </a:spcAft>
              <a:buFont typeface="Verdana" pitchFamily="34" charset="0"/>
              <a:buNone/>
              <a:tabLst>
                <a:tab pos="1371600" algn="l"/>
              </a:tabLst>
            </a:pPr>
            <a:r>
              <a:rPr lang="en-US" sz="1800" b="1" dirty="0" smtClean="0"/>
              <a:t>Telephone:	(202) 260-3887</a:t>
            </a:r>
          </a:p>
          <a:p>
            <a:pPr marL="233363" lvl="1" indent="0">
              <a:lnSpc>
                <a:spcPct val="140000"/>
              </a:lnSpc>
              <a:spcBef>
                <a:spcPts val="0"/>
              </a:spcBef>
              <a:spcAft>
                <a:spcPts val="1200"/>
              </a:spcAft>
              <a:buFont typeface="Verdana" pitchFamily="34" charset="0"/>
              <a:buNone/>
              <a:tabLst>
                <a:tab pos="1371600" algn="l"/>
              </a:tabLst>
            </a:pPr>
            <a:r>
              <a:rPr lang="en-US" sz="1800" b="1" dirty="0" smtClean="0"/>
              <a:t>Email: 	</a:t>
            </a:r>
            <a:r>
              <a:rPr lang="en-US" sz="1800" b="1" dirty="0" smtClean="0">
                <a:hlinkClick r:id="rId3"/>
              </a:rPr>
              <a:t>FERPA@ed.gov</a:t>
            </a:r>
            <a:endParaRPr lang="en-US" sz="1800" b="1" dirty="0" smtClean="0"/>
          </a:p>
          <a:p>
            <a:pPr marL="233363" lvl="1" indent="0">
              <a:lnSpc>
                <a:spcPct val="90000"/>
              </a:lnSpc>
              <a:spcBef>
                <a:spcPts val="0"/>
              </a:spcBef>
              <a:spcAft>
                <a:spcPts val="1200"/>
              </a:spcAft>
              <a:buFont typeface="Verdana" pitchFamily="34" charset="0"/>
              <a:buNone/>
              <a:tabLst>
                <a:tab pos="1371600" algn="l"/>
              </a:tabLst>
            </a:pPr>
            <a:r>
              <a:rPr lang="en-US" sz="1800" b="1" dirty="0" smtClean="0"/>
              <a:t>FAX:	(202) 260-9001</a:t>
            </a:r>
          </a:p>
          <a:p>
            <a:pPr marL="233363" lvl="1" indent="0">
              <a:lnSpc>
                <a:spcPct val="90000"/>
              </a:lnSpc>
              <a:spcBef>
                <a:spcPts val="0"/>
              </a:spcBef>
              <a:spcAft>
                <a:spcPts val="1200"/>
              </a:spcAft>
              <a:buFont typeface="Verdana" pitchFamily="34" charset="0"/>
              <a:buNone/>
            </a:pPr>
            <a:endParaRPr lang="en-US" sz="1800" b="1" dirty="0" smtClean="0"/>
          </a:p>
          <a:p>
            <a:pPr marL="233363" lvl="1" indent="0">
              <a:lnSpc>
                <a:spcPct val="90000"/>
              </a:lnSpc>
              <a:spcBef>
                <a:spcPts val="0"/>
              </a:spcBef>
              <a:spcAft>
                <a:spcPts val="1200"/>
              </a:spcAft>
              <a:buFont typeface="Verdana" pitchFamily="34" charset="0"/>
              <a:buNone/>
            </a:pPr>
            <a:r>
              <a:rPr lang="en-US" sz="1800" b="1" dirty="0" smtClean="0"/>
              <a:t>Website: </a:t>
            </a:r>
            <a:r>
              <a:rPr lang="en-US" sz="1600" b="1" dirty="0" smtClean="0">
                <a:hlinkClick r:id="rId4"/>
              </a:rPr>
              <a:t>www.ed.gov/fpco</a:t>
            </a:r>
            <a:r>
              <a:rPr lang="en-US" sz="1600" b="1" dirty="0" smtClean="0"/>
              <a:t>   </a:t>
            </a:r>
          </a:p>
        </p:txBody>
      </p:sp>
      <p:sp>
        <p:nvSpPr>
          <p:cNvPr id="6" name="Rectangle 3"/>
          <p:cNvSpPr txBox="1">
            <a:spLocks noChangeArrowheads="1"/>
          </p:cNvSpPr>
          <p:nvPr/>
        </p:nvSpPr>
        <p:spPr bwMode="auto">
          <a:xfrm>
            <a:off x="4443636" y="2054225"/>
            <a:ext cx="3807225" cy="404117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hangingPunct="0">
              <a:lnSpc>
                <a:spcPct val="10000"/>
              </a:lnSpc>
              <a:spcBef>
                <a:spcPct val="20000"/>
              </a:spcBef>
              <a:buClr>
                <a:srgbClr val="002596"/>
              </a:buClr>
              <a:buFont typeface="Wingdings" pitchFamily="2" charset="2"/>
              <a:buChar char="§"/>
              <a:defRPr/>
            </a:pPr>
            <a:endParaRPr lang="en-US" sz="1800" b="1" dirty="0" smtClean="0">
              <a:solidFill>
                <a:prstClr val="black"/>
              </a:solidFill>
              <a:latin typeface="Arial Narrow" pitchFamily="34" charset="0"/>
              <a:ea typeface="+mn-ea"/>
              <a:cs typeface="+mn-cs"/>
            </a:endParaRPr>
          </a:p>
          <a:p>
            <a:pPr marL="342900" indent="-342900" algn="ctr" eaLnBrk="0" fontAlgn="auto" hangingPunct="0">
              <a:lnSpc>
                <a:spcPct val="90000"/>
              </a:lnSpc>
              <a:spcBef>
                <a:spcPct val="20000"/>
              </a:spcBef>
              <a:spcAft>
                <a:spcPts val="0"/>
              </a:spcAft>
              <a:buClr>
                <a:srgbClr val="002596"/>
              </a:buClr>
              <a:defRPr/>
            </a:pPr>
            <a:r>
              <a:rPr lang="en-US" sz="2000" b="1" dirty="0" smtClean="0">
                <a:solidFill>
                  <a:prstClr val="black"/>
                </a:solidFill>
                <a:latin typeface="Arial Narrow" pitchFamily="34" charset="0"/>
                <a:ea typeface="+mn-ea"/>
                <a:cs typeface="+mn-cs"/>
              </a:rPr>
              <a:t>Privacy Technical Assistance Center</a:t>
            </a:r>
          </a:p>
          <a:p>
            <a:pPr marL="742950" lvl="1" indent="-285750" eaLnBrk="0" hangingPunct="0">
              <a:lnSpc>
                <a:spcPct val="0"/>
              </a:lnSpc>
              <a:spcBef>
                <a:spcPct val="20000"/>
              </a:spcBef>
              <a:buClr>
                <a:srgbClr val="002596"/>
              </a:buClr>
              <a:buFont typeface="Verdana" pitchFamily="34" charset="0"/>
              <a:buNone/>
              <a:defRPr/>
            </a:pPr>
            <a:r>
              <a:rPr lang="en-US" sz="1600" b="1" dirty="0" smtClean="0">
                <a:solidFill>
                  <a:prstClr val="black"/>
                </a:solidFill>
                <a:latin typeface="Arial Narrow" pitchFamily="34" charset="0"/>
                <a:ea typeface="+mn-ea"/>
                <a:cs typeface="+mn-cs"/>
              </a:rPr>
              <a:t>	</a:t>
            </a:r>
          </a:p>
          <a:p>
            <a:pPr marL="233363" lvl="1" eaLnBrk="0" fontAlgn="auto" hangingPunct="0">
              <a:lnSpc>
                <a:spcPct val="140000"/>
              </a:lnSpc>
              <a:spcBef>
                <a:spcPts val="0"/>
              </a:spcBef>
              <a:spcAft>
                <a:spcPts val="1200"/>
              </a:spcAft>
              <a:buClr>
                <a:srgbClr val="002596"/>
              </a:buClr>
              <a:tabLst>
                <a:tab pos="1371600" algn="l"/>
              </a:tabLst>
              <a:defRPr/>
            </a:pPr>
            <a:r>
              <a:rPr lang="en-US" sz="2000" b="1" dirty="0" smtClean="0">
                <a:solidFill>
                  <a:prstClr val="black"/>
                </a:solidFill>
                <a:latin typeface="Arial Narrow" pitchFamily="34" charset="0"/>
                <a:ea typeface="+mn-ea"/>
                <a:cs typeface="+mn-cs"/>
              </a:rPr>
              <a:t>Telephone:	(855) 249-3072</a:t>
            </a:r>
          </a:p>
          <a:p>
            <a:pPr marL="233363" lvl="1" eaLnBrk="0" fontAlgn="auto" hangingPunct="0">
              <a:lnSpc>
                <a:spcPct val="140000"/>
              </a:lnSpc>
              <a:spcBef>
                <a:spcPts val="0"/>
              </a:spcBef>
              <a:spcAft>
                <a:spcPts val="1200"/>
              </a:spcAft>
              <a:buClr>
                <a:srgbClr val="002596"/>
              </a:buClr>
              <a:tabLst>
                <a:tab pos="1371600" algn="l"/>
              </a:tabLst>
            </a:pPr>
            <a:r>
              <a:rPr lang="en-US" sz="2000" b="1" dirty="0" smtClean="0">
                <a:solidFill>
                  <a:prstClr val="black"/>
                </a:solidFill>
                <a:latin typeface="Arial Narrow" pitchFamily="34" charset="0"/>
                <a:ea typeface="+mn-ea"/>
                <a:cs typeface="+mn-cs"/>
              </a:rPr>
              <a:t>Email:	</a:t>
            </a:r>
            <a:r>
              <a:rPr lang="en-US" sz="2000" b="1" dirty="0" smtClean="0">
                <a:solidFill>
                  <a:prstClr val="black"/>
                </a:solidFill>
                <a:latin typeface="Arial Narrow" pitchFamily="34" charset="0"/>
                <a:ea typeface="+mn-ea"/>
                <a:cs typeface="+mn-cs"/>
                <a:hlinkClick r:id="rId5"/>
              </a:rPr>
              <a:t>privacyTA@ed.gov</a:t>
            </a:r>
            <a:endParaRPr lang="en-US" sz="2000" b="1" dirty="0" smtClean="0">
              <a:solidFill>
                <a:prstClr val="black"/>
              </a:solidFill>
              <a:latin typeface="Arial Narrow" pitchFamily="34" charset="0"/>
              <a:ea typeface="+mn-ea"/>
              <a:cs typeface="+mn-cs"/>
            </a:endParaRPr>
          </a:p>
          <a:p>
            <a:pPr marL="233363" lvl="1" eaLnBrk="0" fontAlgn="auto" hangingPunct="0">
              <a:lnSpc>
                <a:spcPct val="140000"/>
              </a:lnSpc>
              <a:spcBef>
                <a:spcPts val="0"/>
              </a:spcBef>
              <a:spcAft>
                <a:spcPts val="1200"/>
              </a:spcAft>
              <a:buClr>
                <a:srgbClr val="002596"/>
              </a:buClr>
              <a:tabLst>
                <a:tab pos="1371600" algn="l"/>
              </a:tabLst>
            </a:pPr>
            <a:r>
              <a:rPr lang="en-US" sz="2000" b="1" dirty="0" smtClean="0">
                <a:solidFill>
                  <a:prstClr val="black"/>
                </a:solidFill>
                <a:latin typeface="Arial Narrow" pitchFamily="34" charset="0"/>
                <a:ea typeface="+mn-ea"/>
                <a:cs typeface="+mn-cs"/>
              </a:rPr>
              <a:t>FAX:	(855) 249-3073</a:t>
            </a:r>
          </a:p>
          <a:p>
            <a:pPr marL="233363" lvl="1" eaLnBrk="0" fontAlgn="auto" hangingPunct="0">
              <a:lnSpc>
                <a:spcPct val="140000"/>
              </a:lnSpc>
              <a:spcBef>
                <a:spcPts val="0"/>
              </a:spcBef>
              <a:spcAft>
                <a:spcPts val="1200"/>
              </a:spcAft>
              <a:buClr>
                <a:srgbClr val="002596"/>
              </a:buClr>
            </a:pPr>
            <a:r>
              <a:rPr lang="en-US" sz="1800" b="1" dirty="0" smtClean="0">
                <a:solidFill>
                  <a:prstClr val="black"/>
                </a:solidFill>
                <a:latin typeface="Arial Narrow" pitchFamily="34" charset="0"/>
                <a:ea typeface="+mn-ea"/>
                <a:cs typeface="+mn-cs"/>
              </a:rPr>
              <a:t>Website:  </a:t>
            </a:r>
            <a:r>
              <a:rPr lang="en-US" sz="1800" b="1" dirty="0" smtClean="0">
                <a:solidFill>
                  <a:prstClr val="black"/>
                </a:solidFill>
                <a:latin typeface="Arial Narrow" pitchFamily="34" charset="0"/>
                <a:ea typeface="+mn-ea"/>
                <a:cs typeface="+mn-cs"/>
                <a:hlinkClick r:id="rId6"/>
              </a:rPr>
              <a:t>http://ptac.ed.gov</a:t>
            </a:r>
            <a:r>
              <a:rPr lang="en-US" sz="1800" b="1" dirty="0" smtClean="0">
                <a:solidFill>
                  <a:prstClr val="black"/>
                </a:solidFill>
                <a:latin typeface="Arial Narrow" pitchFamily="34" charset="0"/>
                <a:ea typeface="+mn-ea"/>
                <a:cs typeface="+mn-cs"/>
              </a:rPr>
              <a:t>  </a:t>
            </a:r>
          </a:p>
          <a:p>
            <a:pPr marL="233363" lvl="1" eaLnBrk="0" fontAlgn="auto" hangingPunct="0">
              <a:lnSpc>
                <a:spcPct val="140000"/>
              </a:lnSpc>
              <a:spcBef>
                <a:spcPts val="0"/>
              </a:spcBef>
              <a:spcAft>
                <a:spcPts val="1200"/>
              </a:spcAft>
              <a:buClr>
                <a:srgbClr val="002596"/>
              </a:buClr>
            </a:pPr>
            <a:r>
              <a:rPr lang="en-US" sz="2000" b="1" dirty="0" smtClean="0">
                <a:solidFill>
                  <a:prstClr val="black"/>
                </a:solidFill>
                <a:latin typeface="Arial Narrow" pitchFamily="34" charset="0"/>
                <a:ea typeface="+mn-ea"/>
                <a:cs typeface="+mn-cs"/>
              </a:rPr>
              <a:t/>
            </a:r>
            <a:br>
              <a:rPr lang="en-US" sz="2000" b="1" dirty="0" smtClean="0">
                <a:solidFill>
                  <a:prstClr val="black"/>
                </a:solidFill>
                <a:latin typeface="Arial Narrow" pitchFamily="34" charset="0"/>
                <a:ea typeface="+mn-ea"/>
                <a:cs typeface="+mn-cs"/>
              </a:rPr>
            </a:br>
            <a:endParaRPr lang="en-US" sz="2000" b="1" dirty="0" smtClean="0">
              <a:solidFill>
                <a:prstClr val="black"/>
              </a:solidFill>
              <a:latin typeface="Arial Narrow" pitchFamily="34" charset="0"/>
              <a:ea typeface="+mn-ea"/>
              <a:cs typeface="+mn-cs"/>
            </a:endParaRPr>
          </a:p>
        </p:txBody>
      </p:sp>
      <p:cxnSp>
        <p:nvCxnSpPr>
          <p:cNvPr id="10" name="Straight Connector 9" descr="&quot; &quot;"/>
          <p:cNvCxnSpPr/>
          <p:nvPr/>
        </p:nvCxnSpPr>
        <p:spPr>
          <a:xfrm>
            <a:off x="4338093" y="1828791"/>
            <a:ext cx="0" cy="3944679"/>
          </a:xfrm>
          <a:prstGeom prst="line">
            <a:avLst/>
          </a:prstGeom>
          <a:ln w="28575">
            <a:solidFill>
              <a:srgbClr val="B5D1E8"/>
            </a:solidFill>
          </a:ln>
        </p:spPr>
        <p:style>
          <a:lnRef idx="1">
            <a:schemeClr val="accent1"/>
          </a:lnRef>
          <a:fillRef idx="0">
            <a:schemeClr val="accent1"/>
          </a:fillRef>
          <a:effectRef idx="0">
            <a:schemeClr val="accent1"/>
          </a:effectRef>
          <a:fontRef idx="minor">
            <a:schemeClr val="tx1"/>
          </a:fontRef>
        </p:style>
      </p:cxnSp>
      <p:pic>
        <p:nvPicPr>
          <p:cNvPr id="7" name="Picture 2" descr="&quot; &quo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456163" y="5943600"/>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73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762000" y="2873375"/>
            <a:ext cx="6019800" cy="1470025"/>
          </a:xfrm>
          <a:prstGeom prst="rect">
            <a:avLst/>
          </a:prstGeom>
          <a:noFill/>
          <a:effectLst>
            <a:outerShdw dist="38100" sx="1000" sy="1000" algn="tl" rotWithShape="0">
              <a:prstClr val="black"/>
            </a:outerShdw>
            <a:softEdge rad="31750"/>
          </a:effectLst>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2">
                    <a:lumMod val="60000"/>
                    <a:lumOff val="40000"/>
                  </a:schemeClr>
                </a:solidFill>
                <a:latin typeface="+mj-lt"/>
                <a:ea typeface="+mj-ea"/>
                <a:cs typeface="+mj-cs"/>
              </a:defRPr>
            </a:lvl1pPr>
          </a:lstStyle>
          <a:p>
            <a:pPr fontAlgn="auto">
              <a:spcAft>
                <a:spcPts val="0"/>
              </a:spcAft>
            </a:pPr>
            <a:r>
              <a:rPr lang="en-US" sz="5400" dirty="0" smtClean="0">
                <a:solidFill>
                  <a:srgbClr val="1F497D">
                    <a:lumMod val="60000"/>
                    <a:lumOff val="40000"/>
                  </a:srgbClr>
                </a:solidFill>
              </a:rPr>
              <a:t>Overview of the DaSy Center</a:t>
            </a:r>
            <a:endParaRPr lang="en-US" sz="5400" dirty="0">
              <a:solidFill>
                <a:srgbClr val="1F497D">
                  <a:lumMod val="60000"/>
                  <a:lumOff val="40000"/>
                </a:srgbClr>
              </a:solidFill>
            </a:endParaRPr>
          </a:p>
        </p:txBody>
      </p:sp>
      <p:sp>
        <p:nvSpPr>
          <p:cNvPr id="4" name="Subtitle 2"/>
          <p:cNvSpPr txBox="1">
            <a:spLocks/>
          </p:cNvSpPr>
          <p:nvPr/>
        </p:nvSpPr>
        <p:spPr>
          <a:xfrm>
            <a:off x="304800" y="5148943"/>
            <a:ext cx="4267200" cy="1219200"/>
          </a:xfrm>
          <a:prstGeom prst="rect">
            <a:avLst/>
          </a:prstGeom>
          <a:gradFill>
            <a:gsLst>
              <a:gs pos="0">
                <a:srgbClr val="00B0F0"/>
              </a:gs>
              <a:gs pos="6000">
                <a:schemeClr val="accent3">
                  <a:lumMod val="40000"/>
                  <a:lumOff val="60000"/>
                </a:schemeClr>
              </a:gs>
              <a:gs pos="70000">
                <a:srgbClr val="C4D6EB"/>
              </a:gs>
              <a:gs pos="100000">
                <a:srgbClr val="FFEBFA"/>
              </a:gs>
            </a:gsLst>
            <a:path path="circle">
              <a:fillToRect l="100000" t="100000"/>
            </a:path>
          </a:gradFill>
        </p:spPr>
        <p:txBody>
          <a:bodyPr>
            <a:normAutofit/>
          </a:bodyPr>
          <a:lstStyle>
            <a:lvl1pPr marL="0" indent="0" algn="l"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fontAlgn="auto">
              <a:spcAft>
                <a:spcPts val="0"/>
              </a:spcAft>
            </a:pPr>
            <a:r>
              <a:rPr lang="en-US" dirty="0" err="1" smtClean="0">
                <a:solidFill>
                  <a:schemeClr val="tx1"/>
                </a:solidFill>
              </a:rPr>
              <a:t>DaSy’s</a:t>
            </a:r>
            <a:r>
              <a:rPr lang="en-US" dirty="0" smtClean="0">
                <a:solidFill>
                  <a:schemeClr val="tx1"/>
                </a:solidFill>
              </a:rPr>
              <a:t>  Role as it Relates to Data Privacy,  Data Confidentiality, and Data Sharing</a:t>
            </a:r>
          </a:p>
        </p:txBody>
      </p:sp>
    </p:spTree>
    <p:extLst>
      <p:ext uri="{BB962C8B-B14F-4D97-AF65-F5344CB8AC3E}">
        <p14:creationId xmlns:p14="http://schemas.microsoft.com/office/powerpoint/2010/main" val="1786326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DaSy?</a:t>
            </a:r>
            <a:endParaRPr lang="en-US" dirty="0"/>
          </a:p>
        </p:txBody>
      </p:sp>
      <p:graphicFrame>
        <p:nvGraphicFramePr>
          <p:cNvPr id="4" name="Content Placeholder 3" descr="The boxes on this slide show what DaSy is. A new 5-year Center funded by OSEP to assist states with improving  Part C and Part B preschool data by: building better data systems, coordinating data systems across early childhood programs, building longitudinal data systems, and building the capacity of states to use data. "/>
          <p:cNvGraphicFramePr>
            <a:graphicFrameLocks noGrp="1"/>
          </p:cNvGraphicFramePr>
          <p:nvPr>
            <p:ph idx="1"/>
            <p:extLst>
              <p:ext uri="{D42A27DB-BD31-4B8C-83A1-F6EECF244321}">
                <p14:modId xmlns:p14="http://schemas.microsoft.com/office/powerpoint/2010/main" val="4088419584"/>
              </p:ext>
            </p:extLst>
          </p:nvPr>
        </p:nvGraphicFramePr>
        <p:xfrm>
          <a:off x="152400" y="1600200"/>
          <a:ext cx="8839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000">
              <a:schemeClr val="accent3">
                <a:lumMod val="40000"/>
                <a:lumOff val="60000"/>
              </a:schemeClr>
            </a:gs>
            <a:gs pos="70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Center’s Goals</a:t>
            </a:r>
            <a:endParaRPr lang="en-US" dirty="0"/>
          </a:p>
        </p:txBody>
      </p:sp>
      <p:graphicFrame>
        <p:nvGraphicFramePr>
          <p:cNvPr id="4" name="Content Placeholder 3" descr="The Center’s goals are to: provide national leadership and coordination around EC data systems, generate new knowledge and useful products regarding building coordinated EC data systems and including EC in statewide longitudinal data systems, and design and implement a continuum of technical assistance strategies to improve state capacity to collect, analyze, and report high quality data."/>
          <p:cNvGraphicFramePr>
            <a:graphicFrameLocks noGrp="1"/>
          </p:cNvGraphicFramePr>
          <p:nvPr>
            <p:ph idx="1"/>
            <p:extLst>
              <p:ext uri="{D42A27DB-BD31-4B8C-83A1-F6EECF244321}">
                <p14:modId xmlns:p14="http://schemas.microsoft.com/office/powerpoint/2010/main" val="2780906035"/>
              </p:ext>
            </p:extLst>
          </p:nvPr>
        </p:nvGraphicFramePr>
        <p:xfrm>
          <a:off x="457200" y="1295400"/>
          <a:ext cx="845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68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dirty="0" smtClean="0">
                <a:solidFill>
                  <a:schemeClr val="tx1"/>
                </a:solidFill>
              </a:rPr>
              <a:t>The Time is Right</a:t>
            </a:r>
            <a:endParaRPr lang="en-US" dirty="0">
              <a:solidFill>
                <a:schemeClr val="tx1"/>
              </a:solidFill>
            </a:endParaRPr>
          </a:p>
        </p:txBody>
      </p:sp>
      <p:graphicFrame>
        <p:nvGraphicFramePr>
          <p:cNvPr id="4" name="Content Placeholder 3" descr="The image on this slides has three boxes that show the timing of the center is right for the following reasons: (1) Recognition of the importance of early childhood, need for good data, need for coordinated early childhood data systems, need for longitudinal data systems; (2) resources for building coordinated EC systems (RTT-ELC), building state data systems (SLDS, CEDS, PTAC, RTT-ELC); and (3) state and local programs are increasingly aware of the importance of having good data. "/>
          <p:cNvGraphicFramePr>
            <a:graphicFrameLocks noGrp="1"/>
          </p:cNvGraphicFramePr>
          <p:nvPr>
            <p:ph idx="1"/>
            <p:extLst>
              <p:ext uri="{D42A27DB-BD31-4B8C-83A1-F6EECF244321}">
                <p14:modId xmlns:p14="http://schemas.microsoft.com/office/powerpoint/2010/main" val="102383458"/>
              </p:ext>
            </p:extLst>
          </p:nvPr>
        </p:nvGraphicFramePr>
        <p:xfrm>
          <a:off x="152400" y="914400"/>
          <a:ext cx="8915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67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Overview of TA Investments</a:t>
            </a:r>
            <a:r>
              <a:rPr lang="en-US" dirty="0" smtClean="0"/>
              <a:t/>
            </a:r>
            <a:br>
              <a:rPr lang="en-US" dirty="0" smtClean="0"/>
            </a:br>
            <a:endParaRPr lang="en-US" dirty="0"/>
          </a:p>
        </p:txBody>
      </p:sp>
      <p:graphicFrame>
        <p:nvGraphicFramePr>
          <p:cNvPr id="4" name="Content Placeholder 3" descr="This slide shows three circles that show an overview of TA investments and how they intersect: Privacy Technical Assistance Center (PTAC), Early Childhood Technical Assistance Center (ECTA), and Center for the Individuals with Disabilities Education act (IDEA), and Early Childhood Data Systems (DaSy Center)."/>
          <p:cNvGraphicFramePr>
            <a:graphicFrameLocks noGrp="1"/>
          </p:cNvGraphicFramePr>
          <p:nvPr>
            <p:ph idx="1"/>
            <p:extLst>
              <p:ext uri="{D42A27DB-BD31-4B8C-83A1-F6EECF244321}">
                <p14:modId xmlns:p14="http://schemas.microsoft.com/office/powerpoint/2010/main" val="4219012583"/>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 of the DaSy Cente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162800" y="3440493"/>
            <a:ext cx="1600200" cy="1141012"/>
          </a:xfrm>
          <a:prstGeom prst="rect">
            <a:avLst/>
          </a:prstGeom>
        </p:spPr>
      </p:pic>
      <p:pic>
        <p:nvPicPr>
          <p:cNvPr id="5" name="Picture 3" descr="Logo of the ECTA Cen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419600"/>
            <a:ext cx="1904762" cy="323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ogo of the Privacy Technical Assistance Center (PTAC)"/>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505450" y="1313178"/>
            <a:ext cx="1780298" cy="82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1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4294967295"/>
          </p:nvPr>
        </p:nvSpPr>
        <p:spPr>
          <a:xfrm>
            <a:off x="228600" y="6324600"/>
            <a:ext cx="2133600" cy="365125"/>
          </a:xfrm>
          <a:prstGeom prst="rect">
            <a:avLst/>
          </a:prstGeom>
        </p:spPr>
        <p:txBody>
          <a:bodyPr/>
          <a:lstStyle/>
          <a:p>
            <a:pPr fontAlgn="auto">
              <a:spcBef>
                <a:spcPts val="0"/>
              </a:spcBef>
              <a:spcAft>
                <a:spcPts val="0"/>
              </a:spcAft>
            </a:pPr>
            <a:fld id="{1E1A2091-4AD5-4EA7-844A-758139C0FDFC}" type="slidenum">
              <a:rPr lang="en-US" sz="1800">
                <a:solidFill>
                  <a:prstClr val="black"/>
                </a:solidFill>
                <a:latin typeface="Century Gothic"/>
                <a:ea typeface="+mn-ea"/>
                <a:cs typeface="+mn-cs"/>
              </a:rPr>
              <a:pPr fontAlgn="auto">
                <a:spcBef>
                  <a:spcPts val="0"/>
                </a:spcBef>
                <a:spcAft>
                  <a:spcPts val="0"/>
                </a:spcAft>
              </a:pPr>
              <a:t>20</a:t>
            </a:fld>
            <a:endParaRPr lang="en-US" sz="1800" dirty="0">
              <a:solidFill>
                <a:prstClr val="black"/>
              </a:solidFill>
              <a:latin typeface="Century Gothic"/>
              <a:ea typeface="+mn-ea"/>
              <a:cs typeface="+mn-cs"/>
            </a:endParaRPr>
          </a:p>
        </p:txBody>
      </p:sp>
      <p:sp>
        <p:nvSpPr>
          <p:cNvPr id="2" name="Title 1"/>
          <p:cNvSpPr>
            <a:spLocks noGrp="1"/>
          </p:cNvSpPr>
          <p:nvPr>
            <p:ph type="title"/>
          </p:nvPr>
        </p:nvSpPr>
        <p:spPr>
          <a:xfrm>
            <a:off x="3533273" y="609600"/>
            <a:ext cx="4975459" cy="1143000"/>
          </a:xfrm>
        </p:spPr>
        <p:txBody>
          <a:bodyPr>
            <a:normAutofit/>
          </a:bodyPr>
          <a:lstStyle/>
          <a:p>
            <a:pPr algn="ctr"/>
            <a:r>
              <a:rPr lang="en-US" sz="3600" dirty="0" smtClean="0"/>
              <a:t>Where DaSy fits</a:t>
            </a:r>
            <a:endParaRPr lang="en-US" sz="3600" dirty="0"/>
          </a:p>
        </p:txBody>
      </p:sp>
      <p:grpSp>
        <p:nvGrpSpPr>
          <p:cNvPr id="3" name="Group 2" descr="This slide shows a diagram with six boxes that shows where DaSy’s fits in improving better data systems as a tool to improve programs. One way to improve outcomes for children and families is by having more powerful and higher quality data about programs, personnel, services, and children and families. The second way to improve outcomes is by improving capacity in states to meet IDEA reporting requirements and asking and answering policy and programmatic questions. As a result, policymakers, state agency staff, local program staff, and others can use data to improve programs. In turn, by improving the quality of Part C and Part B Preschool services and supports, program participation will lead to improved outcomes for children and families. "/>
          <p:cNvGrpSpPr/>
          <p:nvPr/>
        </p:nvGrpSpPr>
        <p:grpSpPr>
          <a:xfrm>
            <a:off x="762000" y="1394798"/>
            <a:ext cx="8025947" cy="4264403"/>
            <a:chOff x="762000" y="1394798"/>
            <a:chExt cx="8025947" cy="4264403"/>
          </a:xfrm>
        </p:grpSpPr>
        <p:sp>
          <p:nvSpPr>
            <p:cNvPr id="4" name="TextBox 3"/>
            <p:cNvSpPr txBox="1"/>
            <p:nvPr/>
          </p:nvSpPr>
          <p:spPr>
            <a:xfrm>
              <a:off x="7372149" y="2704728"/>
              <a:ext cx="1415798" cy="1077218"/>
            </a:xfrm>
            <a:prstGeom prst="rect">
              <a:avLst/>
            </a:prstGeom>
            <a:solidFill>
              <a:schemeClr val="accent5">
                <a:lumMod val="20000"/>
                <a:lumOff val="80000"/>
              </a:schemeClr>
            </a:solidFill>
            <a:ln>
              <a:solidFill>
                <a:schemeClr val="tx2">
                  <a:lumMod val="60000"/>
                  <a:lumOff val="40000"/>
                </a:schemeClr>
              </a:solidFill>
            </a:ln>
          </p:spPr>
          <p:txBody>
            <a:bodyPr wrap="square" rtlCol="0">
              <a:spAutoFit/>
            </a:bodyPr>
            <a:lstStyle/>
            <a:p>
              <a:pPr algn="ctr" fontAlgn="auto">
                <a:spcBef>
                  <a:spcPts val="0"/>
                </a:spcBef>
                <a:spcAft>
                  <a:spcPts val="0"/>
                </a:spcAft>
              </a:pPr>
              <a:r>
                <a:rPr lang="en-US" sz="1600" dirty="0">
                  <a:solidFill>
                    <a:prstClr val="black"/>
                  </a:solidFill>
                  <a:latin typeface="Calibri" pitchFamily="34" charset="0"/>
                  <a:ea typeface="+mn-ea"/>
                  <a:cs typeface="+mn-cs"/>
                </a:rPr>
                <a:t>Improve outcomes for children and families</a:t>
              </a:r>
              <a:endParaRPr lang="en-US" sz="1800" dirty="0">
                <a:solidFill>
                  <a:prstClr val="black"/>
                </a:solidFill>
                <a:latin typeface="Calibri" pitchFamily="34" charset="0"/>
                <a:ea typeface="+mn-ea"/>
                <a:cs typeface="+mn-cs"/>
              </a:endParaRPr>
            </a:p>
          </p:txBody>
        </p:sp>
        <p:sp>
          <p:nvSpPr>
            <p:cNvPr id="5" name="TextBox 4"/>
            <p:cNvSpPr txBox="1"/>
            <p:nvPr/>
          </p:nvSpPr>
          <p:spPr>
            <a:xfrm>
              <a:off x="5410200" y="2458507"/>
              <a:ext cx="1562274" cy="1569660"/>
            </a:xfrm>
            <a:prstGeom prst="rect">
              <a:avLst/>
            </a:prstGeom>
            <a:solidFill>
              <a:schemeClr val="accent5">
                <a:lumMod val="20000"/>
                <a:lumOff val="80000"/>
              </a:schemeClr>
            </a:solidFill>
            <a:ln>
              <a:solidFill>
                <a:schemeClr val="tx2">
                  <a:lumMod val="60000"/>
                  <a:lumOff val="40000"/>
                </a:schemeClr>
              </a:solidFill>
            </a:ln>
          </p:spPr>
          <p:txBody>
            <a:bodyPr wrap="square" rtlCol="0">
              <a:spAutoFit/>
            </a:bodyPr>
            <a:lstStyle/>
            <a:p>
              <a:pPr algn="ctr" fontAlgn="auto">
                <a:spcBef>
                  <a:spcPts val="0"/>
                </a:spcBef>
                <a:spcAft>
                  <a:spcPts val="0"/>
                </a:spcAft>
              </a:pPr>
              <a:r>
                <a:rPr lang="en-US" sz="1600" dirty="0">
                  <a:solidFill>
                    <a:prstClr val="black"/>
                  </a:solidFill>
                  <a:latin typeface="Calibri" pitchFamily="34" charset="0"/>
                  <a:ea typeface="+mn-ea"/>
                  <a:cs typeface="+mn-cs"/>
                </a:rPr>
                <a:t>Improve the quality of Part C and Part B Preschool services and supports</a:t>
              </a:r>
              <a:endParaRPr lang="en-US" sz="1800" dirty="0">
                <a:solidFill>
                  <a:prstClr val="black"/>
                </a:solidFill>
                <a:latin typeface="Calibri" pitchFamily="34" charset="0"/>
                <a:ea typeface="+mn-ea"/>
                <a:cs typeface="+mn-cs"/>
              </a:endParaRPr>
            </a:p>
          </p:txBody>
        </p:sp>
        <p:sp>
          <p:nvSpPr>
            <p:cNvPr id="6" name="TextBox 5"/>
            <p:cNvSpPr txBox="1"/>
            <p:nvPr/>
          </p:nvSpPr>
          <p:spPr>
            <a:xfrm>
              <a:off x="3048000" y="2581617"/>
              <a:ext cx="1828800" cy="1323439"/>
            </a:xfrm>
            <a:prstGeom prst="rect">
              <a:avLst/>
            </a:prstGeom>
            <a:solidFill>
              <a:srgbClr val="83E585">
                <a:alpha val="30000"/>
              </a:srgbClr>
            </a:solidFill>
            <a:ln w="28575">
              <a:solidFill>
                <a:schemeClr val="tx2">
                  <a:lumMod val="60000"/>
                  <a:lumOff val="40000"/>
                </a:schemeClr>
              </a:solidFill>
            </a:ln>
          </p:spPr>
          <p:txBody>
            <a:bodyPr wrap="square" rtlCol="0">
              <a:spAutoFit/>
            </a:bodyPr>
            <a:lstStyle/>
            <a:p>
              <a:pPr algn="ctr" fontAlgn="auto">
                <a:spcBef>
                  <a:spcPts val="0"/>
                </a:spcBef>
                <a:spcAft>
                  <a:spcPts val="0"/>
                </a:spcAft>
              </a:pPr>
              <a:r>
                <a:rPr lang="en-US" sz="1600" dirty="0">
                  <a:solidFill>
                    <a:prstClr val="black"/>
                  </a:solidFill>
                  <a:latin typeface="Calibri" pitchFamily="34" charset="0"/>
                  <a:ea typeface="+mn-ea"/>
                  <a:cs typeface="+mn-cs"/>
                </a:rPr>
                <a:t>Policy makers, state agency staff, local program staff, and others use data to improve programs</a:t>
              </a:r>
            </a:p>
          </p:txBody>
        </p:sp>
        <p:sp>
          <p:nvSpPr>
            <p:cNvPr id="7" name="TextBox 6"/>
            <p:cNvSpPr txBox="1"/>
            <p:nvPr/>
          </p:nvSpPr>
          <p:spPr>
            <a:xfrm>
              <a:off x="762000" y="1394798"/>
              <a:ext cx="1828800" cy="1569660"/>
            </a:xfrm>
            <a:prstGeom prst="rect">
              <a:avLst/>
            </a:prstGeom>
            <a:solidFill>
              <a:srgbClr val="66FF66">
                <a:alpha val="22000"/>
              </a:srgbClr>
            </a:solidFill>
            <a:ln w="28575">
              <a:solidFill>
                <a:schemeClr val="tx2">
                  <a:lumMod val="60000"/>
                  <a:lumOff val="40000"/>
                </a:schemeClr>
              </a:solidFill>
            </a:ln>
          </p:spPr>
          <p:txBody>
            <a:bodyPr wrap="square" rtlCol="0">
              <a:spAutoFit/>
            </a:bodyPr>
            <a:lstStyle/>
            <a:p>
              <a:pPr algn="ctr" fontAlgn="auto">
                <a:spcBef>
                  <a:spcPts val="0"/>
                </a:spcBef>
                <a:spcAft>
                  <a:spcPts val="0"/>
                </a:spcAft>
              </a:pPr>
              <a:r>
                <a:rPr lang="en-US" sz="1600" dirty="0">
                  <a:solidFill>
                    <a:prstClr val="black"/>
                  </a:solidFill>
                  <a:latin typeface="Calibri" pitchFamily="34" charset="0"/>
                  <a:ea typeface="+mn-ea"/>
                  <a:cs typeface="+mn-cs"/>
                </a:rPr>
                <a:t>More powerful and higher quality data about programs, personnel, services, and children and families</a:t>
              </a:r>
            </a:p>
          </p:txBody>
        </p:sp>
        <p:sp>
          <p:nvSpPr>
            <p:cNvPr id="9" name="TextBox 8"/>
            <p:cNvSpPr txBox="1"/>
            <p:nvPr/>
          </p:nvSpPr>
          <p:spPr>
            <a:xfrm>
              <a:off x="762000" y="3597098"/>
              <a:ext cx="1828800" cy="2062103"/>
            </a:xfrm>
            <a:prstGeom prst="rect">
              <a:avLst/>
            </a:prstGeom>
            <a:solidFill>
              <a:srgbClr val="83E585">
                <a:alpha val="29000"/>
              </a:srgbClr>
            </a:solidFill>
            <a:ln w="28575">
              <a:solidFill>
                <a:schemeClr val="tx2">
                  <a:lumMod val="60000"/>
                  <a:lumOff val="40000"/>
                </a:schemeClr>
              </a:solidFill>
            </a:ln>
          </p:spPr>
          <p:txBody>
            <a:bodyPr wrap="square" rtlCol="0">
              <a:spAutoFit/>
            </a:bodyPr>
            <a:lstStyle/>
            <a:p>
              <a:pPr algn="ctr" fontAlgn="auto">
                <a:spcBef>
                  <a:spcPts val="0"/>
                </a:spcBef>
                <a:spcAft>
                  <a:spcPts val="0"/>
                </a:spcAft>
              </a:pPr>
              <a:r>
                <a:rPr lang="en-US" sz="1600" dirty="0">
                  <a:solidFill>
                    <a:prstClr val="black"/>
                  </a:solidFill>
                  <a:latin typeface="Calibri" pitchFamily="34" charset="0"/>
                  <a:ea typeface="+mn-ea"/>
                  <a:cs typeface="+mn-cs"/>
                </a:rPr>
                <a:t>Improved capacity in states to meet IDEA reporting requirements and ask and answer policy and programmatic questions</a:t>
              </a:r>
            </a:p>
          </p:txBody>
        </p:sp>
        <p:cxnSp>
          <p:nvCxnSpPr>
            <p:cNvPr id="12" name="Straight Arrow Connector 11"/>
            <p:cNvCxnSpPr/>
            <p:nvPr/>
          </p:nvCxnSpPr>
          <p:spPr>
            <a:xfrm>
              <a:off x="2800550" y="2038555"/>
              <a:ext cx="563191" cy="332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00550" y="4197358"/>
              <a:ext cx="494899" cy="497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1"/>
            </p:cNvCxnSpPr>
            <p:nvPr/>
          </p:nvCxnSpPr>
          <p:spPr>
            <a:xfrm>
              <a:off x="4918337" y="3243337"/>
              <a:ext cx="491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4" idx="1"/>
            </p:cNvCxnSpPr>
            <p:nvPr/>
          </p:nvCxnSpPr>
          <p:spPr>
            <a:xfrm>
              <a:off x="6972474" y="3243337"/>
              <a:ext cx="399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855639">
              <a:off x="4788006" y="4584144"/>
              <a:ext cx="3255841" cy="923330"/>
            </a:xfrm>
            <a:prstGeom prst="rect">
              <a:avLst/>
            </a:prstGeom>
            <a:noFill/>
          </p:spPr>
          <p:txBody>
            <a:bodyPr wrap="square" lIns="91440" tIns="45720" rIns="91440" bIns="45720">
              <a:spAutoFit/>
            </a:bodyPr>
            <a:lstStyle/>
            <a:p>
              <a:pPr algn="ctr" fontAlgn="auto">
                <a:spcBef>
                  <a:spcPts val="0"/>
                </a:spcBef>
                <a:spcAft>
                  <a:spcPts val="0"/>
                </a:spcAft>
              </a:pPr>
              <a:r>
                <a:rPr lang="en-US" sz="1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entury Gothic"/>
                  <a:ea typeface="+mn-ea"/>
                  <a:cs typeface="+mn-cs"/>
                </a:rPr>
                <a:t>Better data systems </a:t>
              </a:r>
            </a:p>
            <a:p>
              <a:pPr algn="ctr" fontAlgn="auto">
                <a:spcBef>
                  <a:spcPts val="0"/>
                </a:spcBef>
                <a:spcAft>
                  <a:spcPts val="0"/>
                </a:spcAft>
              </a:pPr>
              <a:r>
                <a:rPr lang="en-US" sz="1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entury Gothic"/>
                  <a:ea typeface="+mn-ea"/>
                  <a:cs typeface="+mn-cs"/>
                </a:rPr>
                <a:t>as a tool </a:t>
              </a:r>
            </a:p>
            <a:p>
              <a:pPr algn="ctr" fontAlgn="auto">
                <a:spcBef>
                  <a:spcPts val="0"/>
                </a:spcBef>
                <a:spcAft>
                  <a:spcPts val="0"/>
                </a:spcAft>
              </a:pPr>
              <a:r>
                <a:rPr lang="en-US" sz="1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entury Gothic"/>
                  <a:ea typeface="+mn-ea"/>
                  <a:cs typeface="+mn-cs"/>
                </a:rPr>
                <a:t>to improved programs</a:t>
              </a:r>
            </a:p>
          </p:txBody>
        </p:sp>
      </p:grpSp>
    </p:spTree>
    <p:extLst>
      <p:ext uri="{BB962C8B-B14F-4D97-AF65-F5344CB8AC3E}">
        <p14:creationId xmlns:p14="http://schemas.microsoft.com/office/powerpoint/2010/main" val="429383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lstStyle/>
          <a:p>
            <a:r>
              <a:rPr lang="en-US" dirty="0" smtClean="0"/>
              <a:t>Who are we?</a:t>
            </a:r>
            <a:endParaRPr lang="en-US" dirty="0"/>
          </a:p>
        </p:txBody>
      </p:sp>
      <p:graphicFrame>
        <p:nvGraphicFramePr>
          <p:cNvPr id="4" name="Content Placeholder 3" descr="This slide shows who makes up the DaSy Center: SRI International, Frank Porter Graham (FPG) Child Development Institute, Applied Engineering Management (AEM), Westat, Center for Technology in Education (CTE) at Johns Hopkins University (JHU), and a cadre of national experts."/>
          <p:cNvGraphicFramePr>
            <a:graphicFrameLocks noGrp="1"/>
          </p:cNvGraphicFramePr>
          <p:nvPr>
            <p:ph idx="1"/>
            <p:extLst>
              <p:ext uri="{D42A27DB-BD31-4B8C-83A1-F6EECF244321}">
                <p14:modId xmlns:p14="http://schemas.microsoft.com/office/powerpoint/2010/main" val="3485619465"/>
              </p:ext>
            </p:extLst>
          </p:nvPr>
        </p:nvGraphicFramePr>
        <p:xfrm>
          <a:off x="152400" y="304800"/>
          <a:ext cx="8915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50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Key Collaborations</a:t>
            </a:r>
            <a:endParaRPr lang="en-US" dirty="0"/>
          </a:p>
        </p:txBody>
      </p:sp>
      <p:graphicFrame>
        <p:nvGraphicFramePr>
          <p:cNvPr id="4" name="Content Placeholder 3" descr="The image on this slide has eight boxes that show some of the key collaborations:  (1) OSEP Early Childhood Technical Assistance (ECTA) Center, (2) OSEP Early Childhood Personnel Center (ECPC), (3) Support team for the State Longitudinal Data System (SLDS) grants, (4) Common Education Data Standards (CEDS), (5) Early Learning Challenge (ELC) TA Consortium, (6) Privacy Technical Assistance Center (PTAC), (7) Center on Enhancing Early Learning Outcomes (CEELO), and (8) Early Childhood Data Collaborative (ECDC). "/>
          <p:cNvGraphicFramePr>
            <a:graphicFrameLocks noGrp="1"/>
          </p:cNvGraphicFramePr>
          <p:nvPr>
            <p:ph idx="1"/>
            <p:extLst>
              <p:ext uri="{D42A27DB-BD31-4B8C-83A1-F6EECF244321}">
                <p14:modId xmlns:p14="http://schemas.microsoft.com/office/powerpoint/2010/main" val="1885275508"/>
              </p:ext>
            </p:extLst>
          </p:nvPr>
        </p:nvGraphicFramePr>
        <p:xfrm>
          <a:off x="228600" y="1219200"/>
          <a:ext cx="8763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65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DaSy Confidential Workgroup</a:t>
            </a:r>
            <a:endParaRPr lang="en-US" dirty="0"/>
          </a:p>
        </p:txBody>
      </p:sp>
      <p:graphicFrame>
        <p:nvGraphicFramePr>
          <p:cNvPr id="4" name="Content Placeholder 3" descr="The image on this slide shows the DaSy confidential workgroup includes the following members: Sharon Walsh, Baron Rodriquez, Haidee Bernstein, Missy Cochenhour, and Robin Nelson."/>
          <p:cNvGraphicFramePr>
            <a:graphicFrameLocks noGrp="1"/>
          </p:cNvGraphicFramePr>
          <p:nvPr>
            <p:ph idx="1"/>
            <p:extLst>
              <p:ext uri="{D42A27DB-BD31-4B8C-83A1-F6EECF244321}">
                <p14:modId xmlns:p14="http://schemas.microsoft.com/office/powerpoint/2010/main" val="2340512850"/>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62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DaSy</a:t>
            </a:r>
            <a:r>
              <a:rPr lang="en-US" dirty="0" smtClean="0"/>
              <a:t> Confidentiality Workgroup - Purpose</a:t>
            </a:r>
            <a:endParaRPr lang="en-US" dirty="0"/>
          </a:p>
        </p:txBody>
      </p:sp>
      <p:sp>
        <p:nvSpPr>
          <p:cNvPr id="2" name="Content Placeholder 1"/>
          <p:cNvSpPr>
            <a:spLocks noGrp="1"/>
          </p:cNvSpPr>
          <p:nvPr>
            <p:ph idx="1"/>
          </p:nvPr>
        </p:nvSpPr>
        <p:spPr/>
        <p:txBody>
          <a:bodyPr/>
          <a:lstStyle/>
          <a:p>
            <a:pPr marL="0" marR="0" indent="0">
              <a:lnSpc>
                <a:spcPct val="115000"/>
              </a:lnSpc>
              <a:spcBef>
                <a:spcPts val="0"/>
              </a:spcBef>
              <a:spcAft>
                <a:spcPts val="1000"/>
              </a:spcAft>
              <a:buNone/>
            </a:pPr>
            <a:r>
              <a:rPr lang="en-US" sz="3600" dirty="0" smtClean="0">
                <a:latin typeface="Calibri"/>
                <a:ea typeface="Calibri"/>
                <a:cs typeface="Times New Roman"/>
              </a:rPr>
              <a:t>Develop </a:t>
            </a:r>
            <a:r>
              <a:rPr lang="en-US" sz="3600" dirty="0">
                <a:latin typeface="Calibri"/>
                <a:ea typeface="Calibri"/>
                <a:cs typeface="Times New Roman"/>
              </a:rPr>
              <a:t>resources to assist State Part C and 619 coordinators/programs </a:t>
            </a:r>
            <a:r>
              <a:rPr lang="en-US" sz="3600" dirty="0" smtClean="0">
                <a:latin typeface="Calibri"/>
                <a:ea typeface="Calibri"/>
                <a:cs typeface="Times New Roman"/>
              </a:rPr>
              <a:t>to address </a:t>
            </a:r>
            <a:r>
              <a:rPr lang="en-US" sz="3600" dirty="0">
                <a:latin typeface="Calibri"/>
                <a:ea typeface="Calibri"/>
                <a:cs typeface="Times New Roman"/>
              </a:rPr>
              <a:t>data confidentiality, data sharing, and data privacy questions and issues as they build and use early childhood data systems</a:t>
            </a:r>
            <a:r>
              <a:rPr lang="en-US" sz="3600" dirty="0" smtClean="0">
                <a:latin typeface="Calibri"/>
                <a:ea typeface="Calibri"/>
                <a:cs typeface="Times New Roman"/>
              </a:rPr>
              <a:t>.</a:t>
            </a:r>
            <a:endParaRPr lang="en-US" sz="3600" dirty="0">
              <a:latin typeface="Calibri"/>
              <a:ea typeface="Calibri"/>
              <a:cs typeface="Times New Roman"/>
            </a:endParaRPr>
          </a:p>
        </p:txBody>
      </p:sp>
    </p:spTree>
    <p:extLst>
      <p:ext uri="{BB962C8B-B14F-4D97-AF65-F5344CB8AC3E}">
        <p14:creationId xmlns:p14="http://schemas.microsoft.com/office/powerpoint/2010/main" val="119961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DaSy Confidentiality Workgroup Goals</a:t>
            </a:r>
            <a:endParaRPr lang="en-US" dirty="0"/>
          </a:p>
        </p:txBody>
      </p:sp>
      <p:graphicFrame>
        <p:nvGraphicFramePr>
          <p:cNvPr id="4" name="Content Placeholder 3" descr="The image on this slide shows the DaSy confidentiality workgroup goals: identify state Part C and 619 questions and or issues around data confidentiality, sharing, and privacy; collaborate with PTAC and other TA Centers to develop and disseminate useful resources for states; facilitate getting answers to specific and general questions from states (Part C and 619); and provide professional development opportunities (often through collaboration) for states, particularly for Part C and 619 folks."/>
          <p:cNvGraphicFramePr>
            <a:graphicFrameLocks noGrp="1"/>
          </p:cNvGraphicFramePr>
          <p:nvPr>
            <p:ph idx="1"/>
            <p:extLst>
              <p:ext uri="{D42A27DB-BD31-4B8C-83A1-F6EECF244321}">
                <p14:modId xmlns:p14="http://schemas.microsoft.com/office/powerpoint/2010/main" val="3008122348"/>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88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dirty="0" smtClean="0"/>
              <a:t>DaSy Confidential Workgroup-Current Activities</a:t>
            </a:r>
            <a:endParaRPr lang="en-US" dirty="0"/>
          </a:p>
        </p:txBody>
      </p:sp>
      <p:graphicFrame>
        <p:nvGraphicFramePr>
          <p:cNvPr id="4" name="Content Placeholder 3" descr="The image on this slide shows the current activities of the DaSy Confidential Workgroup"/>
          <p:cNvGraphicFramePr>
            <a:graphicFrameLocks noGrp="1"/>
          </p:cNvGraphicFramePr>
          <p:nvPr>
            <p:ph idx="1"/>
            <p:extLst>
              <p:ext uri="{D42A27DB-BD31-4B8C-83A1-F6EECF244321}">
                <p14:modId xmlns:p14="http://schemas.microsoft.com/office/powerpoint/2010/main" val="3021152028"/>
              </p:ext>
            </p:extLst>
          </p:nvPr>
        </p:nvGraphicFramePr>
        <p:xfrm>
          <a:off x="304800" y="11430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2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dirty="0" smtClean="0"/>
              <a:t>DaSy Confidential Workgroup-Future Activities</a:t>
            </a:r>
            <a:endParaRPr lang="en-US" dirty="0"/>
          </a:p>
        </p:txBody>
      </p:sp>
      <p:graphicFrame>
        <p:nvGraphicFramePr>
          <p:cNvPr id="4" name="Content Placeholder 3" descr="The images on this slide identifies future activities of the DaSy Confidentiality Workgroup such as: Identify and disseminate existing relevant and useful resources; develop new resources and products. For example, tweak and repackage relevant PTAC documents specifically for Part C and 619 audiences, and develop an ongoing FAQ document. Next, host webinars and or topical meetings. For example, the PTAC 101 webinar. Other activities include: data confidentiality, data privacy, data sharing sessions at the National Meeting; continue to coordinate our work with other TA Centers and federal partners; and community of practice."/>
          <p:cNvGraphicFramePr>
            <a:graphicFrameLocks noGrp="1"/>
          </p:cNvGraphicFramePr>
          <p:nvPr>
            <p:ph idx="1"/>
            <p:extLst>
              <p:ext uri="{D42A27DB-BD31-4B8C-83A1-F6EECF244321}">
                <p14:modId xmlns:p14="http://schemas.microsoft.com/office/powerpoint/2010/main" val="486381590"/>
              </p:ext>
            </p:extLst>
          </p:nvPr>
        </p:nvGraphicFramePr>
        <p:xfrm>
          <a:off x="152400" y="7620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143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09600" y="6324600"/>
            <a:ext cx="2133600" cy="365125"/>
          </a:xfrm>
          <a:prstGeom prst="rect">
            <a:avLst/>
          </a:prstGeom>
        </p:spPr>
        <p:txBody>
          <a:bodyPr/>
          <a:lstStyle/>
          <a:p>
            <a:pPr fontAlgn="auto">
              <a:spcBef>
                <a:spcPts val="0"/>
              </a:spcBef>
              <a:spcAft>
                <a:spcPts val="0"/>
              </a:spcAft>
            </a:pPr>
            <a:fld id="{1E1A2091-4AD5-4EA7-844A-758139C0FDFC}" type="slidenum">
              <a:rPr lang="en-US" sz="1800" smtClean="0">
                <a:solidFill>
                  <a:prstClr val="black"/>
                </a:solidFill>
                <a:latin typeface="Century Gothic"/>
                <a:ea typeface="+mn-ea"/>
                <a:cs typeface="+mn-cs"/>
              </a:rPr>
              <a:pPr fontAlgn="auto">
                <a:spcBef>
                  <a:spcPts val="0"/>
                </a:spcBef>
                <a:spcAft>
                  <a:spcPts val="0"/>
                </a:spcAft>
              </a:pPr>
              <a:t>28</a:t>
            </a:fld>
            <a:endParaRPr lang="en-US" sz="1800" dirty="0">
              <a:solidFill>
                <a:prstClr val="black"/>
              </a:solidFill>
              <a:latin typeface="Century Gothic"/>
              <a:ea typeface="+mn-ea"/>
              <a:cs typeface="+mn-cs"/>
            </a:endParaRPr>
          </a:p>
        </p:txBody>
      </p:sp>
      <p:sp>
        <p:nvSpPr>
          <p:cNvPr id="2" name="Title 1" descr="&quot; &quot;"/>
          <p:cNvSpPr>
            <a:spLocks noGrp="1"/>
          </p:cNvSpPr>
          <p:nvPr>
            <p:ph type="title"/>
          </p:nvPr>
        </p:nvSpPr>
        <p:spPr>
          <a:ln w="12700">
            <a:solidFill>
              <a:srgbClr val="39B54A"/>
            </a:solidFill>
          </a:ln>
        </p:spPr>
        <p:txBody>
          <a:bodyPr/>
          <a:lstStyle/>
          <a:p>
            <a:r>
              <a:rPr lang="en-US" dirty="0" smtClean="0"/>
              <a:t>How to request help from DaSy</a:t>
            </a:r>
            <a:endParaRPr lang="en-US" dirty="0"/>
          </a:p>
        </p:txBody>
      </p:sp>
      <p:sp>
        <p:nvSpPr>
          <p:cNvPr id="3" name="Content Placeholder 2"/>
          <p:cNvSpPr>
            <a:spLocks noGrp="1"/>
          </p:cNvSpPr>
          <p:nvPr>
            <p:ph idx="1"/>
          </p:nvPr>
        </p:nvSpPr>
        <p:spPr>
          <a:xfrm>
            <a:off x="914400" y="1752600"/>
            <a:ext cx="7877969" cy="4800600"/>
          </a:xfrm>
        </p:spPr>
        <p:txBody>
          <a:bodyPr/>
          <a:lstStyle/>
          <a:p>
            <a:r>
              <a:rPr lang="en-US" sz="3200" dirty="0" smtClean="0"/>
              <a:t>Email any DaSy staffer</a:t>
            </a:r>
          </a:p>
          <a:p>
            <a:r>
              <a:rPr lang="en-US" sz="3200" dirty="0"/>
              <a:t>Email to </a:t>
            </a:r>
            <a:r>
              <a:rPr lang="en-US" sz="3200" dirty="0" smtClean="0">
                <a:hlinkClick r:id="rId2"/>
              </a:rPr>
              <a:t>dasycenter@sri.com</a:t>
            </a:r>
            <a:endParaRPr lang="en-US" sz="3200" dirty="0" smtClean="0"/>
          </a:p>
          <a:p>
            <a:r>
              <a:rPr lang="en-US" sz="3200" dirty="0" smtClean="0"/>
              <a:t>Call DaSy Center at 650-859-3881</a:t>
            </a:r>
            <a:endParaRPr lang="en-US" sz="3200" dirty="0"/>
          </a:p>
        </p:txBody>
      </p:sp>
      <p:pic>
        <p:nvPicPr>
          <p:cNvPr id="5" name="Picture 10" descr="http://ngm.nationalgeographic.com/u/H6yMi6fUB_1JR964xxG8RxsYArlNNn1lR5PWutchJ4rsyghEWW6erLDe1AwmMpawvYmVQu1j29H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4227834"/>
            <a:ext cx="2772569" cy="172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87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04800" y="6324600"/>
            <a:ext cx="2133600" cy="365125"/>
          </a:xfrm>
          <a:prstGeom prst="rect">
            <a:avLst/>
          </a:prstGeom>
        </p:spPr>
        <p:txBody>
          <a:bodyPr/>
          <a:lstStyle/>
          <a:p>
            <a:pPr fontAlgn="auto">
              <a:spcBef>
                <a:spcPts val="0"/>
              </a:spcBef>
              <a:spcAft>
                <a:spcPts val="0"/>
              </a:spcAft>
            </a:pPr>
            <a:fld id="{1E1A2091-4AD5-4EA7-844A-758139C0FDFC}" type="slidenum">
              <a:rPr lang="en-US" sz="1800">
                <a:solidFill>
                  <a:prstClr val="black"/>
                </a:solidFill>
                <a:latin typeface="Century Gothic"/>
                <a:ea typeface="+mn-ea"/>
                <a:cs typeface="+mn-cs"/>
              </a:rPr>
              <a:pPr fontAlgn="auto">
                <a:spcBef>
                  <a:spcPts val="0"/>
                </a:spcBef>
                <a:spcAft>
                  <a:spcPts val="0"/>
                </a:spcAft>
              </a:pPr>
              <a:t>29</a:t>
            </a:fld>
            <a:endParaRPr lang="en-US" sz="1800" dirty="0">
              <a:solidFill>
                <a:prstClr val="black"/>
              </a:solidFill>
              <a:latin typeface="Century Gothic"/>
              <a:ea typeface="+mn-ea"/>
              <a:cs typeface="+mn-cs"/>
            </a:endParaRPr>
          </a:p>
        </p:txBody>
      </p:sp>
      <p:sp>
        <p:nvSpPr>
          <p:cNvPr id="2" name="Title 1"/>
          <p:cNvSpPr>
            <a:spLocks noGrp="1"/>
          </p:cNvSpPr>
          <p:nvPr>
            <p:ph type="title"/>
          </p:nvPr>
        </p:nvSpPr>
        <p:spPr/>
        <p:txBody>
          <a:bodyPr/>
          <a:lstStyle/>
          <a:p>
            <a:r>
              <a:rPr lang="en-US" dirty="0" smtClean="0"/>
              <a:t>Much more to come….</a:t>
            </a:r>
            <a:endParaRPr lang="en-US" dirty="0"/>
          </a:p>
        </p:txBody>
      </p:sp>
      <p:sp>
        <p:nvSpPr>
          <p:cNvPr id="3" name="Content Placeholder 2"/>
          <p:cNvSpPr>
            <a:spLocks noGrp="1"/>
          </p:cNvSpPr>
          <p:nvPr>
            <p:ph idx="1"/>
          </p:nvPr>
        </p:nvSpPr>
        <p:spPr>
          <a:xfrm>
            <a:off x="1598951" y="1752600"/>
            <a:ext cx="6477000" cy="1600200"/>
          </a:xfrm>
        </p:spPr>
        <p:txBody>
          <a:bodyPr>
            <a:normAutofit/>
          </a:bodyPr>
          <a:lstStyle/>
          <a:p>
            <a:pPr marL="82296" indent="0">
              <a:buNone/>
            </a:pPr>
            <a:r>
              <a:rPr lang="en-US" sz="4400" dirty="0">
                <a:hlinkClick r:id="rId3"/>
              </a:rPr>
              <a:t>http://dasycenter.org/</a:t>
            </a:r>
            <a:endParaRPr lang="en-US" sz="4400" dirty="0"/>
          </a:p>
        </p:txBody>
      </p:sp>
      <p:pic>
        <p:nvPicPr>
          <p:cNvPr id="5" name="Picture 2" descr="https://encrypted-tbn1.gstatic.com/images?q=tbn:ANd9GcTQ22UHxgWeJ4ZVXH-_dQmki3YbMsW0tADsamPs2vGzQ9GRF3Q9f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4038600"/>
            <a:ext cx="2513351" cy="167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09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Presenters</a:t>
            </a:r>
            <a:endParaRPr lang="en-US" dirty="0">
              <a:solidFill>
                <a:schemeClr val="tx1"/>
              </a:solidFill>
            </a:endParaRPr>
          </a:p>
        </p:txBody>
      </p:sp>
      <p:graphicFrame>
        <p:nvGraphicFramePr>
          <p:cNvPr id="4" name="Content Placeholder 3" descr="The four boxes on this slide show that the moderator for this presentation is Sharon Walsh from DaSy. Other presenters include Baron Rodriguez from PTAC, Jennifer Tschantz from Dasy, and Evelyn Shaw from ECTA."/>
          <p:cNvGraphicFramePr>
            <a:graphicFrameLocks noGrp="1"/>
          </p:cNvGraphicFramePr>
          <p:nvPr>
            <p:ph idx="1"/>
            <p:extLst>
              <p:ext uri="{D42A27DB-BD31-4B8C-83A1-F6EECF244321}">
                <p14:modId xmlns:p14="http://schemas.microsoft.com/office/powerpoint/2010/main" val="912936832"/>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quot; &quot;"/>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753350" y="76200"/>
            <a:ext cx="1371600" cy="978010"/>
          </a:xfrm>
          <a:prstGeom prst="rect">
            <a:avLst/>
          </a:prstGeom>
        </p:spPr>
      </p:pic>
      <p:pic>
        <p:nvPicPr>
          <p:cNvPr id="5" name="Picture 2" descr="&quot; &quot;"/>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1000" y="452375"/>
            <a:ext cx="1423081" cy="6558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quot; &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86010"/>
            <a:ext cx="1904762" cy="32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1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143000"/>
            <a:ext cx="5105400" cy="1828800"/>
          </a:xfrm>
        </p:spPr>
        <p:txBody>
          <a:bodyPr>
            <a:normAutofit/>
          </a:bodyPr>
          <a:lstStyle/>
          <a:p>
            <a:r>
              <a:rPr lang="en-US" b="1" dirty="0" smtClean="0">
                <a:solidFill>
                  <a:schemeClr val="tx1"/>
                </a:solidFill>
              </a:rPr>
              <a:t>EARLY CHILDHOOD TECHNICAL ASSISTANCE CENTER</a:t>
            </a:r>
            <a:endParaRPr lang="en-US" sz="4000" b="1" dirty="0">
              <a:solidFill>
                <a:schemeClr val="tx1"/>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3200" dirty="0" smtClean="0">
                <a:solidFill>
                  <a:schemeClr val="tx1"/>
                </a:solidFill>
              </a:rPr>
              <a:t> </a:t>
            </a:r>
          </a:p>
          <a:p>
            <a:pPr marL="0" indent="0" algn="r">
              <a:buNone/>
            </a:pPr>
            <a:r>
              <a:rPr lang="en-US" sz="3200" dirty="0" smtClean="0">
                <a:solidFill>
                  <a:schemeClr val="tx1"/>
                </a:solidFill>
              </a:rPr>
              <a:t>		Leadership Meeting</a:t>
            </a:r>
          </a:p>
          <a:p>
            <a:pPr marL="0" indent="0" algn="r">
              <a:buNone/>
            </a:pPr>
            <a:r>
              <a:rPr lang="en-US" sz="3200" dirty="0" smtClean="0">
                <a:solidFill>
                  <a:schemeClr val="tx1"/>
                </a:solidFill>
              </a:rPr>
              <a:t>July 29, 2013</a:t>
            </a:r>
            <a:endParaRPr lang="en-US" sz="3200" dirty="0">
              <a:solidFill>
                <a:schemeClr val="accent4">
                  <a:lumMod val="75000"/>
                </a:schemeClr>
              </a:solidFill>
            </a:endParaRPr>
          </a:p>
        </p:txBody>
      </p:sp>
      <p:pic>
        <p:nvPicPr>
          <p:cNvPr id="4" name="Picture 5"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63" y="1447800"/>
            <a:ext cx="3390900" cy="4962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quot; &quot;"/>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047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Who is ECTA?</a:t>
            </a:r>
            <a:endParaRPr lang="en-US" dirty="0">
              <a:solidFill>
                <a:schemeClr val="tx1"/>
              </a:solidFill>
            </a:endParaRPr>
          </a:p>
        </p:txBody>
      </p:sp>
      <p:graphicFrame>
        <p:nvGraphicFramePr>
          <p:cNvPr id="8" name="Content Placeholder 7" descr="The image on this slide shows who makes up the Early Childhood Technical Assistance Center (ECTA): National Early Childhood TA Center, Center for Early Literacy Learning, Technical Assistance Center on Social Emotional Intervention, and Early Childhood Outcomes Center."/>
          <p:cNvGraphicFramePr>
            <a:graphicFrameLocks noGrp="1"/>
          </p:cNvGraphicFramePr>
          <p:nvPr>
            <p:ph idx="1"/>
            <p:extLst>
              <p:ext uri="{D42A27DB-BD31-4B8C-83A1-F6EECF244321}">
                <p14:modId xmlns:p14="http://schemas.microsoft.com/office/powerpoint/2010/main" val="3076245127"/>
              </p:ext>
            </p:extLst>
          </p:nvPr>
        </p:nvGraphicFramePr>
        <p:xfrm>
          <a:off x="228600" y="17526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descr="The image on this slide shows who makes up the Early Childhood Technical Assistance Center (ECTA): National Early Childhood TA Center, Center for Early Literacy Learning, Technical Assistance Center on Social Emotional Intervention, and Early Childhood Outcomes Center."/>
          <p:cNvGrpSpPr/>
          <p:nvPr/>
        </p:nvGrpSpPr>
        <p:grpSpPr>
          <a:xfrm>
            <a:off x="4572000" y="791334"/>
            <a:ext cx="4374244" cy="2561466"/>
            <a:chOff x="4572000" y="791334"/>
            <a:chExt cx="4374244" cy="2561466"/>
          </a:xfrm>
        </p:grpSpPr>
        <p:cxnSp>
          <p:nvCxnSpPr>
            <p:cNvPr id="9" name="Straight Connector 8" descr="&quot; &quot;"/>
            <p:cNvCxnSpPr/>
            <p:nvPr/>
          </p:nvCxnSpPr>
          <p:spPr>
            <a:xfrm flipV="1">
              <a:off x="4572000" y="1676400"/>
              <a:ext cx="1778906" cy="16764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6350906" y="791334"/>
              <a:ext cx="2595338" cy="1284359"/>
              <a:chOff x="4533900" y="-16669"/>
              <a:chExt cx="2952750" cy="1495426"/>
            </a:xfrm>
          </p:grpSpPr>
          <p:sp>
            <p:nvSpPr>
              <p:cNvPr id="6" name="Rounded Rectangle 5"/>
              <p:cNvSpPr/>
              <p:nvPr/>
            </p:nvSpPr>
            <p:spPr>
              <a:xfrm>
                <a:off x="4533900" y="2381"/>
                <a:ext cx="2952750" cy="1476376"/>
              </a:xfrm>
              <a:prstGeom prst="roundRect">
                <a:avLst>
                  <a:gd name="adj" fmla="val 10000"/>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7" name="Rounded Rectangle 4"/>
              <p:cNvSpPr/>
              <p:nvPr/>
            </p:nvSpPr>
            <p:spPr>
              <a:xfrm>
                <a:off x="4591050" y="-16669"/>
                <a:ext cx="2866266" cy="1389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100" kern="1200" dirty="0" smtClean="0"/>
                  <a:t>National Early Childhood TA Center</a:t>
                </a:r>
                <a:endParaRPr lang="en-US" sz="2100" kern="1200" dirty="0"/>
              </a:p>
            </p:txBody>
          </p:sp>
        </p:grpSp>
      </p:grpSp>
    </p:spTree>
    <p:extLst>
      <p:ext uri="{BB962C8B-B14F-4D97-AF65-F5344CB8AC3E}">
        <p14:creationId xmlns:p14="http://schemas.microsoft.com/office/powerpoint/2010/main" val="4290234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457199"/>
          </a:xfrm>
        </p:spPr>
        <p:txBody>
          <a:bodyPr>
            <a:normAutofit fontScale="90000"/>
          </a:bodyPr>
          <a:lstStyle/>
          <a:p>
            <a:r>
              <a:rPr lang="en-US" b="1" dirty="0" smtClean="0">
                <a:solidFill>
                  <a:schemeClr val="tx1"/>
                </a:solidFill>
              </a:rPr>
              <a:t>Center Activities</a:t>
            </a:r>
            <a:endParaRPr lang="en-US" b="1" dirty="0">
              <a:solidFill>
                <a:schemeClr val="tx1"/>
              </a:solidFill>
            </a:endParaRPr>
          </a:p>
        </p:txBody>
      </p:sp>
      <p:graphicFrame>
        <p:nvGraphicFramePr>
          <p:cNvPr id="4" name="Diagram 3" descr="The boxes on this slide show the ECTA Center activities: responsive TA, web site and products, development of systems framework with partner states, intensive TA on systems framework, support the revision of the DEC recommended practices, defining essential features of implementation components, intensive TA on recommended practices, intensive TA on outcomes measurement systems, and support C and 619 involvement in cross EC and 0-3rd grade initiatives. &#10;"/>
          <p:cNvGraphicFramePr/>
          <p:nvPr>
            <p:extLst>
              <p:ext uri="{D42A27DB-BD31-4B8C-83A1-F6EECF244321}">
                <p14:modId xmlns:p14="http://schemas.microsoft.com/office/powerpoint/2010/main" val="3149987197"/>
              </p:ext>
            </p:extLst>
          </p:nvPr>
        </p:nvGraphicFramePr>
        <p:xfrm>
          <a:off x="152400" y="1447800"/>
          <a:ext cx="8839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843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The graphic on this slide shows the reporting structure of the ECTA which is led by the Frank Porter Graham (FPG) Child Development Institute of the University of North Carolina at Chapel Hill. Other collaborations include: Pacer Center, Puckett Institute, SRI International, University of Colorado, Denver, University of South Florida, and Walsh Taylor Associates. "/>
          <p:cNvGraphicFramePr/>
          <p:nvPr>
            <p:extLst>
              <p:ext uri="{D42A27DB-BD31-4B8C-83A1-F6EECF244321}">
                <p14:modId xmlns:p14="http://schemas.microsoft.com/office/powerpoint/2010/main" val="247858806"/>
              </p:ext>
            </p:extLst>
          </p:nvPr>
        </p:nvGraphicFramePr>
        <p:xfrm>
          <a:off x="228600" y="838200"/>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quot; &quo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2400" y="838200"/>
            <a:ext cx="125342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423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noAutofit/>
          </a:bodyPr>
          <a:lstStyle/>
          <a:p>
            <a:r>
              <a:rPr lang="en-US" sz="3600" dirty="0" smtClean="0">
                <a:latin typeface="Helvetica" pitchFamily="34" charset="0"/>
                <a:cs typeface="Helvetica" pitchFamily="34" charset="0"/>
              </a:rPr>
              <a:t>NECTAC TA on Confidentiality/Procedural Safeguards/CAPTA</a:t>
            </a:r>
            <a:endParaRPr lang="en-US" sz="3600" dirty="0">
              <a:latin typeface="Helvetica" pitchFamily="34" charset="0"/>
              <a:cs typeface="Helvetica" pitchFamily="34" charset="0"/>
            </a:endParaRPr>
          </a:p>
        </p:txBody>
      </p:sp>
      <p:sp>
        <p:nvSpPr>
          <p:cNvPr id="3" name="Content Placeholder 2"/>
          <p:cNvSpPr>
            <a:spLocks noGrp="1"/>
          </p:cNvSpPr>
          <p:nvPr>
            <p:ph idx="1"/>
          </p:nvPr>
        </p:nvSpPr>
        <p:spPr>
          <a:xfrm>
            <a:off x="2819400" y="2133600"/>
            <a:ext cx="6172200" cy="4495800"/>
          </a:xfrm>
        </p:spPr>
        <p:txBody>
          <a:bodyPr/>
          <a:lstStyle/>
          <a:p>
            <a:pPr>
              <a:buFont typeface="Wingdings" pitchFamily="2" charset="2"/>
              <a:buChar char="v"/>
            </a:pPr>
            <a:r>
              <a:rPr lang="en-US" sz="2400" b="1" dirty="0" smtClean="0">
                <a:solidFill>
                  <a:srgbClr val="002060"/>
                </a:solidFill>
              </a:rPr>
              <a:t>Publications</a:t>
            </a:r>
            <a:endParaRPr lang="en-US" sz="2400" b="1" dirty="0">
              <a:solidFill>
                <a:srgbClr val="002060"/>
              </a:solidFill>
            </a:endParaRPr>
          </a:p>
          <a:p>
            <a:pPr>
              <a:buFont typeface="Wingdings" pitchFamily="2" charset="2"/>
              <a:buChar char="v"/>
            </a:pPr>
            <a:r>
              <a:rPr lang="en-US" sz="2400" b="1" dirty="0" smtClean="0">
                <a:solidFill>
                  <a:srgbClr val="002060"/>
                </a:solidFill>
              </a:rPr>
              <a:t>Coordinated Sessions at OSEP national meetings on family rights, procedural safeguards, CAPTA</a:t>
            </a:r>
          </a:p>
          <a:p>
            <a:pPr>
              <a:buFont typeface="Wingdings" pitchFamily="2" charset="2"/>
              <a:buChar char="v"/>
            </a:pPr>
            <a:r>
              <a:rPr lang="en-US" sz="2400" b="1" dirty="0" smtClean="0">
                <a:solidFill>
                  <a:srgbClr val="002060"/>
                </a:solidFill>
              </a:rPr>
              <a:t>Webinars on Vulnerable Populations on</a:t>
            </a:r>
          </a:p>
          <a:p>
            <a:pPr>
              <a:buFont typeface="Wingdings" pitchFamily="2" charset="2"/>
              <a:buChar char="v"/>
            </a:pPr>
            <a:r>
              <a:rPr lang="en-US" sz="2400" b="1" dirty="0" smtClean="0">
                <a:solidFill>
                  <a:srgbClr val="002060"/>
                </a:solidFill>
              </a:rPr>
              <a:t>Listserv compilations on CAPTA MOUs, policies, procedures, and referrals</a:t>
            </a:r>
          </a:p>
          <a:p>
            <a:pPr marL="0" indent="0">
              <a:buNone/>
            </a:pPr>
            <a:endParaRPr lang="en-US" sz="2400"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7391400" y="304800"/>
            <a:ext cx="1600200" cy="365125"/>
          </a:xfrm>
          <a:prstGeom prst="rect">
            <a:avLst/>
          </a:prstGeom>
        </p:spPr>
        <p:txBody>
          <a:bodyPr/>
          <a:lstStyle/>
          <a:p>
            <a:pPr>
              <a:defRPr/>
            </a:pPr>
            <a:fld id="{43DF3BC3-0D21-471D-A1AE-D7237AAB5D8C}" type="slidenum">
              <a:rPr lang="en-US" smtClean="0"/>
              <a:t>34</a:t>
            </a:fld>
            <a:endParaRPr lang="en-US" dirty="0"/>
          </a:p>
        </p:txBody>
      </p:sp>
      <p:pic>
        <p:nvPicPr>
          <p:cNvPr id="2050" name="Picture 2" descr="&quot; &quot;"/>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1949" t="22530" r="31682" b="3894"/>
          <a:stretch/>
        </p:blipFill>
        <p:spPr bwMode="auto">
          <a:xfrm>
            <a:off x="243299" y="1905000"/>
            <a:ext cx="265171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934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Overarching Purpose</a:t>
            </a:r>
            <a:endParaRPr lang="en-US" dirty="0">
              <a:solidFill>
                <a:schemeClr val="tx1"/>
              </a:solidFill>
            </a:endParaRPr>
          </a:p>
        </p:txBody>
      </p:sp>
      <p:sp>
        <p:nvSpPr>
          <p:cNvPr id="3" name="Subtitle 2"/>
          <p:cNvSpPr>
            <a:spLocks noGrp="1"/>
          </p:cNvSpPr>
          <p:nvPr>
            <p:ph type="subTitle" idx="1"/>
          </p:nvPr>
        </p:nvSpPr>
        <p:spPr>
          <a:xfrm>
            <a:off x="76200" y="1600200"/>
            <a:ext cx="8763000" cy="4901728"/>
          </a:xfrm>
        </p:spPr>
        <p:txBody>
          <a:bodyPr/>
          <a:lstStyle/>
          <a:p>
            <a:pPr algn="l"/>
            <a:r>
              <a:rPr lang="en-US" sz="3200" dirty="0" smtClean="0">
                <a:solidFill>
                  <a:schemeClr val="tx1"/>
                </a:solidFill>
              </a:rPr>
              <a:t>To improve services </a:t>
            </a:r>
          </a:p>
          <a:p>
            <a:pPr algn="l"/>
            <a:r>
              <a:rPr lang="en-US" sz="3200" dirty="0" smtClean="0">
                <a:solidFill>
                  <a:schemeClr val="tx1"/>
                </a:solidFill>
              </a:rPr>
              <a:t>systems </a:t>
            </a:r>
            <a:r>
              <a:rPr lang="en-US" sz="3200" dirty="0">
                <a:solidFill>
                  <a:schemeClr val="tx1"/>
                </a:solidFill>
              </a:rPr>
              <a:t>and assist states </a:t>
            </a:r>
            <a:endParaRPr lang="en-US" sz="3200" dirty="0" smtClean="0">
              <a:solidFill>
                <a:schemeClr val="tx1"/>
              </a:solidFill>
            </a:endParaRPr>
          </a:p>
          <a:p>
            <a:pPr algn="l"/>
            <a:r>
              <a:rPr lang="en-US" sz="3200" dirty="0" smtClean="0">
                <a:solidFill>
                  <a:schemeClr val="tx1"/>
                </a:solidFill>
              </a:rPr>
              <a:t>in </a:t>
            </a:r>
            <a:r>
              <a:rPr lang="en-US" sz="3200" dirty="0">
                <a:solidFill>
                  <a:srgbClr val="FF0000"/>
                </a:solidFill>
              </a:rPr>
              <a:t>scaling up and sustaining </a:t>
            </a:r>
            <a:endParaRPr lang="en-US" sz="3200" dirty="0" smtClean="0">
              <a:solidFill>
                <a:srgbClr val="FF0000"/>
              </a:solidFill>
            </a:endParaRPr>
          </a:p>
          <a:p>
            <a:pPr algn="l"/>
            <a:r>
              <a:rPr lang="en-US" sz="3200" dirty="0" smtClean="0">
                <a:solidFill>
                  <a:srgbClr val="FF0000"/>
                </a:solidFill>
              </a:rPr>
              <a:t>effective services </a:t>
            </a:r>
            <a:r>
              <a:rPr lang="en-US" sz="3200" dirty="0">
                <a:solidFill>
                  <a:schemeClr val="tx1"/>
                </a:solidFill>
              </a:rPr>
              <a:t>and </a:t>
            </a:r>
            <a:endParaRPr lang="en-US" sz="3200" dirty="0" smtClean="0">
              <a:solidFill>
                <a:schemeClr val="tx1"/>
              </a:solidFill>
            </a:endParaRPr>
          </a:p>
          <a:p>
            <a:pPr algn="l"/>
            <a:r>
              <a:rPr lang="en-US" sz="3200" dirty="0" smtClean="0">
                <a:solidFill>
                  <a:schemeClr val="tx1"/>
                </a:solidFill>
              </a:rPr>
              <a:t>research-based </a:t>
            </a:r>
            <a:r>
              <a:rPr lang="en-US" sz="3200" dirty="0">
                <a:solidFill>
                  <a:schemeClr val="tx1"/>
                </a:solidFill>
              </a:rPr>
              <a:t>interventions </a:t>
            </a:r>
            <a:endParaRPr lang="en-US" sz="3200" dirty="0" smtClean="0">
              <a:solidFill>
                <a:schemeClr val="tx1"/>
              </a:solidFill>
            </a:endParaRPr>
          </a:p>
          <a:p>
            <a:pPr algn="l"/>
            <a:r>
              <a:rPr lang="en-US" sz="3200" dirty="0" smtClean="0">
                <a:solidFill>
                  <a:schemeClr val="tx1"/>
                </a:solidFill>
              </a:rPr>
              <a:t>to</a:t>
            </a:r>
            <a:r>
              <a:rPr lang="en-US" sz="3200" dirty="0" smtClean="0"/>
              <a:t> </a:t>
            </a:r>
            <a:r>
              <a:rPr lang="en-US" sz="3200" dirty="0">
                <a:solidFill>
                  <a:srgbClr val="FF0000"/>
                </a:solidFill>
              </a:rPr>
              <a:t>improve outcomes </a:t>
            </a:r>
            <a:r>
              <a:rPr lang="en-US" sz="3200" dirty="0">
                <a:solidFill>
                  <a:schemeClr val="tx1"/>
                </a:solidFill>
              </a:rPr>
              <a:t>for infants, </a:t>
            </a:r>
            <a:endParaRPr lang="en-US" sz="3200" dirty="0" smtClean="0">
              <a:solidFill>
                <a:schemeClr val="tx1"/>
              </a:solidFill>
            </a:endParaRPr>
          </a:p>
          <a:p>
            <a:pPr algn="l"/>
            <a:r>
              <a:rPr lang="en-US" sz="3200" dirty="0" smtClean="0">
                <a:solidFill>
                  <a:schemeClr val="tx1"/>
                </a:solidFill>
              </a:rPr>
              <a:t>toddlers </a:t>
            </a:r>
            <a:r>
              <a:rPr lang="en-US" sz="3200" dirty="0">
                <a:solidFill>
                  <a:schemeClr val="tx1"/>
                </a:solidFill>
              </a:rPr>
              <a:t>and preschoolers with </a:t>
            </a:r>
            <a:endParaRPr lang="en-US" sz="3200" dirty="0" smtClean="0">
              <a:solidFill>
                <a:schemeClr val="tx1"/>
              </a:solidFill>
            </a:endParaRPr>
          </a:p>
          <a:p>
            <a:pPr algn="l"/>
            <a:r>
              <a:rPr lang="en-US" sz="3200" dirty="0" smtClean="0">
                <a:solidFill>
                  <a:schemeClr val="tx1"/>
                </a:solidFill>
              </a:rPr>
              <a:t>disabilities </a:t>
            </a:r>
            <a:r>
              <a:rPr lang="en-US" sz="3200" dirty="0">
                <a:solidFill>
                  <a:schemeClr val="tx1"/>
                </a:solidFill>
              </a:rPr>
              <a:t>and their families</a:t>
            </a:r>
          </a:p>
          <a:p>
            <a:pPr algn="l"/>
            <a:r>
              <a:rPr lang="en-US" dirty="0" smtClean="0"/>
              <a:t> </a:t>
            </a:r>
            <a:endParaRPr lang="en-US" dirty="0"/>
          </a:p>
        </p:txBody>
      </p:sp>
      <p:pic>
        <p:nvPicPr>
          <p:cNvPr id="4" name="Picture 3" descr="&quot; &quot;"/>
          <p:cNvPicPr>
            <a:picLocks noChangeAspect="1" noChangeArrowheads="1"/>
          </p:cNvPicPr>
          <p:nvPr/>
        </p:nvPicPr>
        <p:blipFill rotWithShape="1">
          <a:blip r:embed="rId2">
            <a:extLst>
              <a:ext uri="{28A0092B-C50C-407E-A947-70E740481C1C}">
                <a14:useLocalDpi xmlns:a14="http://schemas.microsoft.com/office/drawing/2010/main" val="0"/>
              </a:ext>
            </a:extLst>
          </a:blip>
          <a:srcRect l="2049" t="1608" b="1749"/>
          <a:stretch/>
        </p:blipFill>
        <p:spPr bwMode="auto">
          <a:xfrm>
            <a:off x="6019800" y="1447800"/>
            <a:ext cx="2867237" cy="413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20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Integrated ECTA Initiatives</a:t>
            </a:r>
            <a:endParaRPr lang="en-US" dirty="0"/>
          </a:p>
        </p:txBody>
      </p:sp>
      <p:grpSp>
        <p:nvGrpSpPr>
          <p:cNvPr id="3" name="Group 2" descr="Integrated ECTA Initiatives. What does a state need to put into place in order to encourage, support, require local implementation of effective practices? System framework: components and quality indicators of an effective system. The DEC recommended practices will identify effective practices for supporting children and families. How can we best support states’ success in identifying, implementing, scaling up, and sustaining effective practices? Implementation process: the science of implementation and sustainability. These 3 areas of integration supports the goal of effective practices and positive outcomes for young children with disabilities and their families. "/>
          <p:cNvGrpSpPr/>
          <p:nvPr/>
        </p:nvGrpSpPr>
        <p:grpSpPr>
          <a:xfrm>
            <a:off x="158160" y="1447799"/>
            <a:ext cx="8901222" cy="5105401"/>
            <a:chOff x="158160" y="1447799"/>
            <a:chExt cx="8901222" cy="5105401"/>
          </a:xfrm>
        </p:grpSpPr>
        <p:sp>
          <p:nvSpPr>
            <p:cNvPr id="4" name="Rectangle 3"/>
            <p:cNvSpPr/>
            <p:nvPr/>
          </p:nvSpPr>
          <p:spPr>
            <a:xfrm>
              <a:off x="158160" y="3361503"/>
              <a:ext cx="1752600" cy="2055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System Framework</a:t>
              </a:r>
              <a:r>
                <a:rPr lang="en-US" sz="1800" dirty="0" smtClean="0">
                  <a:solidFill>
                    <a:prstClr val="black"/>
                  </a:solidFill>
                </a:rPr>
                <a:t>:  Components and quality indicators of an effective system</a:t>
              </a:r>
              <a:endParaRPr lang="en-US" sz="1800" dirty="0">
                <a:solidFill>
                  <a:prstClr val="black"/>
                </a:solidFill>
              </a:endParaRPr>
            </a:p>
          </p:txBody>
        </p:sp>
        <p:sp>
          <p:nvSpPr>
            <p:cNvPr id="5" name="Rectangle 4"/>
            <p:cNvSpPr/>
            <p:nvPr/>
          </p:nvSpPr>
          <p:spPr>
            <a:xfrm>
              <a:off x="2470741" y="3363433"/>
              <a:ext cx="1872659" cy="2055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DEC</a:t>
              </a:r>
              <a:r>
                <a:rPr lang="en-US" sz="1800" dirty="0" smtClean="0">
                  <a:solidFill>
                    <a:prstClr val="black"/>
                  </a:solidFill>
                </a:rPr>
                <a:t> </a:t>
              </a:r>
              <a:r>
                <a:rPr lang="en-US" sz="1800" b="1" dirty="0" smtClean="0">
                  <a:solidFill>
                    <a:prstClr val="black"/>
                  </a:solidFill>
                </a:rPr>
                <a:t>Recommended Practices</a:t>
              </a:r>
              <a:r>
                <a:rPr lang="en-US" sz="1800" dirty="0" smtClean="0">
                  <a:solidFill>
                    <a:prstClr val="black"/>
                  </a:solidFill>
                </a:rPr>
                <a:t>:  Effective practices for supporting children and families</a:t>
              </a:r>
              <a:endParaRPr lang="en-US" sz="1800" dirty="0">
                <a:solidFill>
                  <a:prstClr val="black"/>
                </a:solidFill>
              </a:endParaRPr>
            </a:p>
          </p:txBody>
        </p:sp>
        <p:sp>
          <p:nvSpPr>
            <p:cNvPr id="6" name="Rectangle 5"/>
            <p:cNvSpPr/>
            <p:nvPr/>
          </p:nvSpPr>
          <p:spPr>
            <a:xfrm>
              <a:off x="4876800" y="3363434"/>
              <a:ext cx="1768549" cy="2055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Implementation Process</a:t>
              </a:r>
              <a:r>
                <a:rPr lang="en-US" sz="1800" dirty="0" smtClean="0">
                  <a:solidFill>
                    <a:prstClr val="black"/>
                  </a:solidFill>
                </a:rPr>
                <a:t>:  The science of implementation and sustainability</a:t>
              </a:r>
              <a:endParaRPr lang="en-US" sz="1800" dirty="0">
                <a:solidFill>
                  <a:prstClr val="black"/>
                </a:solidFill>
              </a:endParaRPr>
            </a:p>
          </p:txBody>
        </p:sp>
        <p:sp>
          <p:nvSpPr>
            <p:cNvPr id="11" name="TextBox 10"/>
            <p:cNvSpPr txBox="1"/>
            <p:nvPr/>
          </p:nvSpPr>
          <p:spPr>
            <a:xfrm>
              <a:off x="1854496" y="3870918"/>
              <a:ext cx="1041104" cy="1107996"/>
            </a:xfrm>
            <a:prstGeom prst="rect">
              <a:avLst/>
            </a:prstGeom>
            <a:noFill/>
          </p:spPr>
          <p:txBody>
            <a:bodyPr wrap="square" rtlCol="0">
              <a:spAutoFit/>
            </a:bodyPr>
            <a:lstStyle/>
            <a:p>
              <a:r>
                <a:rPr lang="en-US" sz="6600" dirty="0" smtClean="0">
                  <a:solidFill>
                    <a:prstClr val="black"/>
                  </a:solidFill>
                </a:rPr>
                <a:t>+</a:t>
              </a:r>
              <a:endParaRPr lang="en-US" sz="6600" dirty="0">
                <a:solidFill>
                  <a:prstClr val="black"/>
                </a:solidFill>
              </a:endParaRPr>
            </a:p>
          </p:txBody>
        </p:sp>
        <p:sp>
          <p:nvSpPr>
            <p:cNvPr id="14" name="Rectangle 13"/>
            <p:cNvSpPr/>
            <p:nvPr/>
          </p:nvSpPr>
          <p:spPr>
            <a:xfrm>
              <a:off x="7239000" y="2824716"/>
              <a:ext cx="1820382" cy="3728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Implementation of Effective Practices </a:t>
              </a:r>
            </a:p>
            <a:p>
              <a:pPr algn="ctr"/>
              <a:endParaRPr lang="en-US" sz="1800" dirty="0" smtClean="0">
                <a:solidFill>
                  <a:prstClr val="black"/>
                </a:solidFill>
              </a:endParaRPr>
            </a:p>
            <a:p>
              <a:pPr algn="ctr"/>
              <a:r>
                <a:rPr lang="en-US" sz="1800" dirty="0" smtClean="0">
                  <a:solidFill>
                    <a:prstClr val="black"/>
                  </a:solidFill>
                </a:rPr>
                <a:t>and </a:t>
              </a:r>
            </a:p>
            <a:p>
              <a:pPr algn="ctr"/>
              <a:endParaRPr lang="en-US" sz="1800" dirty="0" smtClean="0">
                <a:solidFill>
                  <a:prstClr val="black"/>
                </a:solidFill>
              </a:endParaRPr>
            </a:p>
            <a:p>
              <a:pPr algn="ctr"/>
              <a:r>
                <a:rPr lang="en-US" sz="1800" b="1" dirty="0" smtClean="0">
                  <a:solidFill>
                    <a:prstClr val="black"/>
                  </a:solidFill>
                </a:rPr>
                <a:t>Positive Outcomes for Young Children with Disabilities and their Families</a:t>
              </a:r>
              <a:endParaRPr lang="en-US" sz="1800" b="1" dirty="0">
                <a:solidFill>
                  <a:prstClr val="black"/>
                </a:solidFill>
              </a:endParaRPr>
            </a:p>
          </p:txBody>
        </p:sp>
        <p:sp>
          <p:nvSpPr>
            <p:cNvPr id="15" name="TextBox 14"/>
            <p:cNvSpPr txBox="1"/>
            <p:nvPr/>
          </p:nvSpPr>
          <p:spPr>
            <a:xfrm>
              <a:off x="4267200" y="3845004"/>
              <a:ext cx="1041104" cy="1107996"/>
            </a:xfrm>
            <a:prstGeom prst="rect">
              <a:avLst/>
            </a:prstGeom>
            <a:noFill/>
          </p:spPr>
          <p:txBody>
            <a:bodyPr wrap="square" rtlCol="0">
              <a:spAutoFit/>
            </a:bodyPr>
            <a:lstStyle/>
            <a:p>
              <a:r>
                <a:rPr lang="en-US" sz="6600" dirty="0" smtClean="0">
                  <a:solidFill>
                    <a:prstClr val="black"/>
                  </a:solidFill>
                </a:rPr>
                <a:t>+</a:t>
              </a:r>
              <a:endParaRPr lang="en-US" sz="6600" dirty="0">
                <a:solidFill>
                  <a:prstClr val="black"/>
                </a:solidFill>
              </a:endParaRPr>
            </a:p>
          </p:txBody>
        </p:sp>
        <p:sp>
          <p:nvSpPr>
            <p:cNvPr id="16" name="TextBox 15"/>
            <p:cNvSpPr txBox="1"/>
            <p:nvPr/>
          </p:nvSpPr>
          <p:spPr>
            <a:xfrm>
              <a:off x="6645349" y="3845004"/>
              <a:ext cx="1041104" cy="1107996"/>
            </a:xfrm>
            <a:prstGeom prst="rect">
              <a:avLst/>
            </a:prstGeom>
            <a:noFill/>
          </p:spPr>
          <p:txBody>
            <a:bodyPr wrap="square" rtlCol="0">
              <a:spAutoFit/>
            </a:bodyPr>
            <a:lstStyle/>
            <a:p>
              <a:r>
                <a:rPr lang="en-US" sz="6600" dirty="0">
                  <a:solidFill>
                    <a:prstClr val="black"/>
                  </a:solidFill>
                </a:rPr>
                <a:t>=</a:t>
              </a:r>
            </a:p>
          </p:txBody>
        </p:sp>
        <p:sp>
          <p:nvSpPr>
            <p:cNvPr id="20" name="Oval Callout 19"/>
            <p:cNvSpPr/>
            <p:nvPr/>
          </p:nvSpPr>
          <p:spPr>
            <a:xfrm>
              <a:off x="5257800" y="1524000"/>
              <a:ext cx="2645070" cy="1702095"/>
            </a:xfrm>
            <a:prstGeom prst="wedgeEllipseCallout">
              <a:avLst>
                <a:gd name="adj1" fmla="val -40932"/>
                <a:gd name="adj2" fmla="val 602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How can we best support states’ success in identifying, implementing</a:t>
              </a:r>
              <a:r>
                <a:rPr lang="en-US" sz="1400" b="1" dirty="0">
                  <a:solidFill>
                    <a:schemeClr val="tx1"/>
                  </a:solidFill>
                </a:rPr>
                <a:t>, scaling up, and sustaining effective practices.  </a:t>
              </a:r>
            </a:p>
          </p:txBody>
        </p:sp>
        <p:sp>
          <p:nvSpPr>
            <p:cNvPr id="12" name="Oval Callout 11"/>
            <p:cNvSpPr/>
            <p:nvPr/>
          </p:nvSpPr>
          <p:spPr>
            <a:xfrm>
              <a:off x="838200" y="1447799"/>
              <a:ext cx="2645070" cy="1702095"/>
            </a:xfrm>
            <a:prstGeom prst="wedgeEllipseCallout">
              <a:avLst>
                <a:gd name="adj1" fmla="val -40932"/>
                <a:gd name="adj2" fmla="val 602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What does a state need to put into place in order to encourage, support, </a:t>
              </a:r>
              <a:r>
                <a:rPr lang="en-US" sz="1400" b="1" dirty="0" smtClean="0">
                  <a:solidFill>
                    <a:schemeClr val="tx1"/>
                  </a:solidFill>
                </a:rPr>
                <a:t>require local </a:t>
              </a:r>
              <a:r>
                <a:rPr lang="en-US" sz="1400" b="1" dirty="0">
                  <a:solidFill>
                    <a:schemeClr val="tx1"/>
                  </a:solidFill>
                </a:rPr>
                <a:t>implementation of effective practices?</a:t>
              </a:r>
            </a:p>
          </p:txBody>
        </p:sp>
      </p:grpSp>
    </p:spTree>
    <p:extLst>
      <p:ext uri="{BB962C8B-B14F-4D97-AF65-F5344CB8AC3E}">
        <p14:creationId xmlns:p14="http://schemas.microsoft.com/office/powerpoint/2010/main" val="250823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763000" cy="685800"/>
          </a:xfrm>
        </p:spPr>
        <p:txBody>
          <a:bodyPr>
            <a:normAutofit fontScale="90000"/>
          </a:bodyPr>
          <a:lstStyle/>
          <a:p>
            <a:r>
              <a:rPr lang="en-US" dirty="0" smtClean="0"/>
              <a:t>ECTA Intensive TA for Selected States</a:t>
            </a:r>
            <a:endParaRPr lang="en-US" dirty="0"/>
          </a:p>
        </p:txBody>
      </p:sp>
      <p:sp>
        <p:nvSpPr>
          <p:cNvPr id="3" name="Content Placeholder 2"/>
          <p:cNvSpPr>
            <a:spLocks noGrp="1"/>
          </p:cNvSpPr>
          <p:nvPr>
            <p:ph idx="1"/>
          </p:nvPr>
        </p:nvSpPr>
        <p:spPr>
          <a:xfrm>
            <a:off x="228600" y="1981200"/>
            <a:ext cx="8991600" cy="1981200"/>
          </a:xfrm>
        </p:spPr>
        <p:txBody>
          <a:bodyPr>
            <a:normAutofit/>
          </a:bodyPr>
          <a:lstStyle/>
          <a:p>
            <a:pPr lvl="1"/>
            <a:r>
              <a:rPr lang="en-US" sz="2800" dirty="0" smtClean="0"/>
              <a:t>Outcome Measurement Systems</a:t>
            </a:r>
          </a:p>
          <a:p>
            <a:pPr lvl="1"/>
            <a:r>
              <a:rPr lang="en-US" sz="2800" dirty="0" smtClean="0"/>
              <a:t>Building Effective Systems (System Framework)</a:t>
            </a:r>
          </a:p>
          <a:p>
            <a:pPr lvl="1"/>
            <a:r>
              <a:rPr lang="en-US" sz="2800" dirty="0" smtClean="0"/>
              <a:t>Implementing selected Recommended Practices</a:t>
            </a:r>
          </a:p>
          <a:p>
            <a:pPr lvl="1"/>
            <a:endParaRPr lang="en-US" sz="2800" dirty="0"/>
          </a:p>
        </p:txBody>
      </p:sp>
      <p:pic>
        <p:nvPicPr>
          <p:cNvPr id="1026"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0"/>
            <a:ext cx="4038600" cy="275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08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763000" cy="533400"/>
          </a:xfrm>
        </p:spPr>
        <p:txBody>
          <a:bodyPr>
            <a:normAutofit fontScale="90000"/>
          </a:bodyPr>
          <a:lstStyle/>
          <a:p>
            <a:r>
              <a:rPr lang="en-US" dirty="0" smtClean="0"/>
              <a:t>Focused Topics for TA</a:t>
            </a:r>
            <a:endParaRPr lang="en-US" dirty="0"/>
          </a:p>
        </p:txBody>
      </p:sp>
      <p:graphicFrame>
        <p:nvGraphicFramePr>
          <p:cNvPr id="4" name="Content Placeholder 3" descr="Focused topics for TA include the following: governance, personnel development, funding and or finance, and data system. Next, monitoring and accountability (including procedural safeguards), quality standards, child and family outcomes measurement, and service models. Then IFSP process, service coordination, natural environments, IEP process, inclusion, and Child Find Systems. Lastly, transition practices, family practices, child assessment, and implementation process. &#10;"/>
          <p:cNvGraphicFramePr>
            <a:graphicFrameLocks noGrp="1"/>
          </p:cNvGraphicFramePr>
          <p:nvPr>
            <p:ph idx="1"/>
            <p:extLst>
              <p:ext uri="{D42A27DB-BD31-4B8C-83A1-F6EECF244321}">
                <p14:modId xmlns:p14="http://schemas.microsoft.com/office/powerpoint/2010/main" val="1803574656"/>
              </p:ext>
            </p:extLst>
          </p:nvPr>
        </p:nvGraphicFramePr>
        <p:xfrm>
          <a:off x="228600" y="1485900"/>
          <a:ext cx="8763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99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for Discussion</a:t>
            </a:r>
            <a:endParaRPr lang="en-US" dirty="0"/>
          </a:p>
        </p:txBody>
      </p:sp>
      <p:graphicFrame>
        <p:nvGraphicFramePr>
          <p:cNvPr id="4" name="Content Placeholder 3" descr="The four boxes on this slide presents questions for audience’s thoughts and discussion: What challenges do states face related to data sharing and privacy? What issues need clarification? What solutions and resources have you found helpful? What areas would be helpful to focus on for collaborative TA?"/>
          <p:cNvGraphicFramePr>
            <a:graphicFrameLocks noGrp="1"/>
          </p:cNvGraphicFramePr>
          <p:nvPr>
            <p:ph idx="1"/>
            <p:extLst>
              <p:ext uri="{D42A27DB-BD31-4B8C-83A1-F6EECF244321}">
                <p14:modId xmlns:p14="http://schemas.microsoft.com/office/powerpoint/2010/main" val="3113462726"/>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84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Purposes and Agenda</a:t>
            </a:r>
            <a:endParaRPr lang="en-US" b="1" dirty="0">
              <a:solidFill>
                <a:schemeClr val="tx1"/>
              </a:solidFill>
            </a:endParaRPr>
          </a:p>
        </p:txBody>
      </p:sp>
      <p:graphicFrame>
        <p:nvGraphicFramePr>
          <p:cNvPr id="4" name="Content Placeholder 3" descr="The three boxes on this slide show the purpose and agenda of this presentation is to: provide an overview of Federal TA investments and plans for coordination of those efforts; review available resources, plans for TA and where to send questions; and identify privacy and data sharing issues and questions."/>
          <p:cNvGraphicFramePr>
            <a:graphicFrameLocks noGrp="1"/>
          </p:cNvGraphicFramePr>
          <p:nvPr>
            <p:ph idx="1"/>
            <p:extLst>
              <p:ext uri="{D42A27DB-BD31-4B8C-83A1-F6EECF244321}">
                <p14:modId xmlns:p14="http://schemas.microsoft.com/office/powerpoint/2010/main" val="3551984468"/>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quot; &quot;"/>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20000" y="76200"/>
            <a:ext cx="1524000" cy="838200"/>
          </a:xfrm>
          <a:prstGeom prst="rect">
            <a:avLst/>
          </a:prstGeom>
        </p:spPr>
      </p:pic>
      <p:pic>
        <p:nvPicPr>
          <p:cNvPr id="5" name="Picture 3" descr="&quot; &quot;"/>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543800" y="990600"/>
            <a:ext cx="1561802" cy="265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ot; &quot;"/>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67421" y="1294207"/>
            <a:ext cx="1638181" cy="75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40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solidFill>
                  <a:schemeClr val="tx1"/>
                </a:solidFill>
              </a:rPr>
              <a:t>Other Data Sharing Session</a:t>
            </a:r>
          </a:p>
        </p:txBody>
      </p:sp>
      <p:sp>
        <p:nvSpPr>
          <p:cNvPr id="5123" name="Rectangle 3"/>
          <p:cNvSpPr>
            <a:spLocks noGrp="1" noChangeArrowheads="1"/>
          </p:cNvSpPr>
          <p:nvPr>
            <p:ph type="body" idx="1"/>
          </p:nvPr>
        </p:nvSpPr>
        <p:spPr/>
        <p:txBody>
          <a:bodyPr/>
          <a:lstStyle/>
          <a:p>
            <a:pPr marL="800100" lvl="2" indent="0" eaLnBrk="1" hangingPunct="1">
              <a:buNone/>
            </a:pPr>
            <a:endParaRPr lang="en-US" sz="3200" dirty="0">
              <a:solidFill>
                <a:schemeClr val="bg2">
                  <a:lumMod val="50000"/>
                </a:schemeClr>
              </a:solidFill>
              <a:latin typeface="Impact" pitchFamily="34" charset="0"/>
            </a:endParaRPr>
          </a:p>
          <a:p>
            <a:pPr marL="800100" lvl="2" indent="0" eaLnBrk="1" hangingPunct="1">
              <a:buNone/>
            </a:pPr>
            <a:r>
              <a:rPr lang="en-US" sz="3200" dirty="0" smtClean="0">
                <a:solidFill>
                  <a:schemeClr val="tx1"/>
                </a:solidFill>
                <a:latin typeface="Impact" pitchFamily="34" charset="0"/>
              </a:rPr>
              <a:t>TITLE:</a:t>
            </a:r>
            <a:r>
              <a:rPr lang="en-US" dirty="0" smtClean="0">
                <a:solidFill>
                  <a:schemeClr val="tx1"/>
                </a:solidFill>
              </a:rPr>
              <a:t> 	             </a:t>
            </a:r>
            <a:r>
              <a:rPr lang="en-US" sz="2800" dirty="0" smtClean="0">
                <a:solidFill>
                  <a:schemeClr val="tx1"/>
                </a:solidFill>
                <a:latin typeface="Comic Sans MS" pitchFamily="66" charset="0"/>
              </a:rPr>
              <a:t>Who’s On First? – Confidentiality, 					Records, and Data Sharing under 					IDEA Part C and FERPA</a:t>
            </a:r>
          </a:p>
          <a:p>
            <a:pPr marL="0" indent="0" eaLnBrk="1" hangingPunct="1">
              <a:buNone/>
            </a:pPr>
            <a:r>
              <a:rPr lang="en-US" dirty="0" smtClean="0">
                <a:solidFill>
                  <a:schemeClr val="tx1"/>
                </a:solidFill>
              </a:rPr>
              <a:t>	     </a:t>
            </a:r>
            <a:r>
              <a:rPr lang="en-US" sz="3200" dirty="0" smtClean="0">
                <a:solidFill>
                  <a:schemeClr val="tx1"/>
                </a:solidFill>
                <a:latin typeface="Impact" pitchFamily="34" charset="0"/>
              </a:rPr>
              <a:t>When:</a:t>
            </a:r>
            <a:r>
              <a:rPr lang="en-US" dirty="0" smtClean="0">
                <a:solidFill>
                  <a:schemeClr val="tx1"/>
                </a:solidFill>
              </a:rPr>
              <a:t>     		</a:t>
            </a:r>
            <a:r>
              <a:rPr lang="en-US" sz="2800" dirty="0" smtClean="0">
                <a:solidFill>
                  <a:schemeClr val="tx1"/>
                </a:solidFill>
                <a:latin typeface="Comic Sans MS" pitchFamily="66" charset="0"/>
              </a:rPr>
              <a:t>Wednesday July 31, 2013 </a:t>
            </a:r>
          </a:p>
          <a:p>
            <a:pPr marL="0" indent="0" eaLnBrk="1" hangingPunct="1">
              <a:buNone/>
            </a:pPr>
            <a:r>
              <a:rPr lang="en-US" sz="2800" dirty="0">
                <a:solidFill>
                  <a:schemeClr val="tx1"/>
                </a:solidFill>
                <a:latin typeface="Comic Sans MS" pitchFamily="66" charset="0"/>
              </a:rPr>
              <a:t>	</a:t>
            </a:r>
            <a:r>
              <a:rPr lang="en-US" sz="2800" dirty="0" smtClean="0">
                <a:solidFill>
                  <a:schemeClr val="tx1"/>
                </a:solidFill>
                <a:latin typeface="Comic Sans MS" pitchFamily="66" charset="0"/>
              </a:rPr>
              <a:t>				    10:00–11:15</a:t>
            </a:r>
          </a:p>
          <a:p>
            <a:pPr marL="457200" lvl="1" indent="0" eaLnBrk="1" hangingPunct="1">
              <a:buNone/>
            </a:pPr>
            <a:r>
              <a:rPr lang="en-US" sz="3200" dirty="0" smtClean="0">
                <a:solidFill>
                  <a:schemeClr val="tx1"/>
                </a:solidFill>
                <a:latin typeface="Impact" pitchFamily="34" charset="0"/>
              </a:rPr>
              <a:t>   Speakers: </a:t>
            </a:r>
            <a:r>
              <a:rPr lang="en-US" dirty="0" smtClean="0">
                <a:solidFill>
                  <a:schemeClr val="tx1"/>
                </a:solidFill>
              </a:rPr>
              <a:t>	</a:t>
            </a:r>
            <a:r>
              <a:rPr lang="en-US" sz="2800" dirty="0" smtClean="0">
                <a:solidFill>
                  <a:schemeClr val="tx1"/>
                </a:solidFill>
                <a:latin typeface="Comic Sans MS" pitchFamily="66" charset="0"/>
              </a:rPr>
              <a:t>Kala </a:t>
            </a:r>
            <a:r>
              <a:rPr lang="en-US" sz="2800" dirty="0" err="1" smtClean="0">
                <a:solidFill>
                  <a:schemeClr val="tx1"/>
                </a:solidFill>
                <a:latin typeface="Comic Sans MS" pitchFamily="66" charset="0"/>
              </a:rPr>
              <a:t>Surprenant</a:t>
            </a:r>
            <a:r>
              <a:rPr lang="en-US" sz="2800" dirty="0" smtClean="0">
                <a:solidFill>
                  <a:schemeClr val="tx1"/>
                </a:solidFill>
                <a:latin typeface="Comic Sans MS" pitchFamily="66" charset="0"/>
              </a:rPr>
              <a:t>, OGC</a:t>
            </a:r>
          </a:p>
          <a:p>
            <a:pPr marL="457200" lvl="1" indent="0" eaLnBrk="1" hangingPunct="1">
              <a:buNone/>
            </a:pPr>
            <a:r>
              <a:rPr lang="en-US" sz="2800" dirty="0" smtClean="0">
                <a:solidFill>
                  <a:schemeClr val="tx1"/>
                </a:solidFill>
                <a:latin typeface="Comic Sans MS" pitchFamily="66" charset="0"/>
              </a:rPr>
              <a:t>					Frank Miller, OSEP</a:t>
            </a:r>
          </a:p>
          <a:p>
            <a:pPr marL="457200" lvl="1" indent="0" eaLnBrk="1" hangingPunct="1">
              <a:buNone/>
            </a:pPr>
            <a:r>
              <a:rPr lang="en-US" sz="2800" dirty="0" smtClean="0">
                <a:solidFill>
                  <a:schemeClr val="tx1"/>
                </a:solidFill>
                <a:latin typeface="Comic Sans MS" pitchFamily="66" charset="0"/>
              </a:rPr>
              <a:t>					Dale King, Family Policy </a:t>
            </a:r>
          </a:p>
          <a:p>
            <a:pPr marL="457200" lvl="1" indent="0" eaLnBrk="1" hangingPunct="1">
              <a:buNone/>
            </a:pPr>
            <a:r>
              <a:rPr lang="en-US" sz="2800" dirty="0">
                <a:solidFill>
                  <a:schemeClr val="tx1"/>
                </a:solidFill>
                <a:latin typeface="Comic Sans MS" pitchFamily="66" charset="0"/>
              </a:rPr>
              <a:t> </a:t>
            </a:r>
            <a:r>
              <a:rPr lang="en-US" sz="2800" dirty="0" smtClean="0">
                <a:solidFill>
                  <a:schemeClr val="tx1"/>
                </a:solidFill>
                <a:latin typeface="Comic Sans MS" pitchFamily="66" charset="0"/>
              </a:rPr>
              <a:t>                    Compliance Office</a:t>
            </a:r>
          </a:p>
        </p:txBody>
      </p:sp>
      <p:pic>
        <p:nvPicPr>
          <p:cNvPr id="2" name="Picture 1"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62780" y="4838454"/>
            <a:ext cx="952381" cy="679089"/>
          </a:xfrm>
          <a:prstGeom prst="rect">
            <a:avLst/>
          </a:prstGeom>
        </p:spPr>
      </p:pic>
      <p:pic>
        <p:nvPicPr>
          <p:cNvPr id="5" name="Picture 3" descr="&quot; &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91400" y="5681991"/>
            <a:ext cx="1523762" cy="259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ot; &qu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43800" y="6085988"/>
            <a:ext cx="1447798" cy="667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Thoughts for Discussion</a:t>
            </a:r>
            <a:endParaRPr lang="en-US" dirty="0">
              <a:solidFill>
                <a:schemeClr val="tx1"/>
              </a:solidFill>
            </a:endParaRPr>
          </a:p>
        </p:txBody>
      </p:sp>
      <p:graphicFrame>
        <p:nvGraphicFramePr>
          <p:cNvPr id="4" name="Content Placeholder 3" descr="The four boxes on this slide presents questions for audience’s thoughts and discussion: What challenges do states face related to data sharing and privacy? What issues need clarification? What solutions and resources have you found helpful? What areas would be helpful to focus on for collaborative TA?"/>
          <p:cNvGraphicFramePr>
            <a:graphicFrameLocks noGrp="1"/>
          </p:cNvGraphicFramePr>
          <p:nvPr>
            <p:ph idx="1"/>
            <p:extLst>
              <p:ext uri="{D42A27DB-BD31-4B8C-83A1-F6EECF244321}">
                <p14:modId xmlns:p14="http://schemas.microsoft.com/office/powerpoint/2010/main" val="444337441"/>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quot; &quot;"/>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96200" y="143368"/>
            <a:ext cx="1295400" cy="923677"/>
          </a:xfrm>
          <a:prstGeom prst="rect">
            <a:avLst/>
          </a:prstGeom>
        </p:spPr>
      </p:pic>
      <p:pic>
        <p:nvPicPr>
          <p:cNvPr id="5" name="Picture 3" descr="&quot; &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743235"/>
            <a:ext cx="1904762" cy="323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ot; &quot;"/>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8600" y="0"/>
            <a:ext cx="1371600" cy="63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4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pitchFamily="34" charset="0"/>
                <a:cs typeface="Helvetica" pitchFamily="34" charset="0"/>
              </a:rPr>
              <a:t>Overview – PTAC Coordination @ ED</a:t>
            </a:r>
          </a:p>
        </p:txBody>
      </p:sp>
      <p:graphicFrame>
        <p:nvGraphicFramePr>
          <p:cNvPr id="4" name="Content Placeholder 3" descr="This slide shows an overview of PTAC Coordination at U.S. Department of Education: “One Stop” resource center for all privacy and security questions; regional meetings, customized webinars, and on site presentations; technical assistance (TA) site visits; help desk; and web resources. "/>
          <p:cNvGraphicFramePr>
            <a:graphicFrameLocks noGrp="1"/>
          </p:cNvGraphicFramePr>
          <p:nvPr>
            <p:ph idx="1"/>
            <p:extLst>
              <p:ext uri="{D42A27DB-BD31-4B8C-83A1-F6EECF244321}">
                <p14:modId xmlns:p14="http://schemas.microsoft.com/office/powerpoint/2010/main" val="36624552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quot; &quo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15200" y="5943600"/>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7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pitchFamily="34" charset="0"/>
                <a:cs typeface="Helvetica" pitchFamily="34" charset="0"/>
              </a:rPr>
              <a:t>Web Resources</a:t>
            </a:r>
            <a:endParaRPr lang="en-US" dirty="0">
              <a:latin typeface="Helvetica" pitchFamily="34" charset="0"/>
              <a:cs typeface="Helvetica" pitchFamily="34" charset="0"/>
            </a:endParaRPr>
          </a:p>
        </p:txBody>
      </p:sp>
      <p:graphicFrame>
        <p:nvGraphicFramePr>
          <p:cNvPr id="4" name="Content Placeholder 3" descr="This slide shows that web resources refers to: Issue briefs, and white papers; training videos; security checklists; frequently asked questions (FAQs); and webinars, presentations, and training materials."/>
          <p:cNvGraphicFramePr>
            <a:graphicFrameLocks noGrp="1"/>
          </p:cNvGraphicFramePr>
          <p:nvPr>
            <p:ph idx="1"/>
            <p:extLst>
              <p:ext uri="{D42A27DB-BD31-4B8C-83A1-F6EECF244321}">
                <p14:modId xmlns:p14="http://schemas.microsoft.com/office/powerpoint/2010/main" val="161919509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quot; &quo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15200" y="5913406"/>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0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pitchFamily="34" charset="0"/>
                <a:cs typeface="Helvetica" pitchFamily="34" charset="0"/>
              </a:rPr>
              <a:t>Overview – PTAC Coordination @ ED</a:t>
            </a:r>
            <a:endParaRPr lang="en-US" sz="3200" dirty="0"/>
          </a:p>
        </p:txBody>
      </p:sp>
      <p:graphicFrame>
        <p:nvGraphicFramePr>
          <p:cNvPr id="4" name="Content Placeholder 3" descr="The four boxes on this slide shows an overview of PTAC at the U.S. Department of Education: Privacy Technical Assistance (PTAC), Office of General Council, Family Policy Compliance Office (FPCO), FERPA Working Group (FWG)- FPCO, Chief Privacy Officer, Office of Management, and Privacy Advisory Committee (PAC)- Cross section of all ED offices to provide uniform guidance across all ED offices in the areas of privacy and security."/>
          <p:cNvGraphicFramePr>
            <a:graphicFrameLocks noGrp="1"/>
          </p:cNvGraphicFramePr>
          <p:nvPr>
            <p:ph idx="1"/>
            <p:extLst>
              <p:ext uri="{D42A27DB-BD31-4B8C-83A1-F6EECF244321}">
                <p14:modId xmlns:p14="http://schemas.microsoft.com/office/powerpoint/2010/main" val="2167816108"/>
              </p:ext>
            </p:extLst>
          </p:nvPr>
        </p:nvGraphicFramePr>
        <p:xfrm>
          <a:off x="685800" y="14478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quot; &quo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39000" y="5943600"/>
            <a:ext cx="1687837" cy="7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49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ptE1AC.tmp">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13237</TotalTime>
  <Words>1907</Words>
  <Application>Microsoft Office PowerPoint</Application>
  <PresentationFormat>On-screen Show (4:3)</PresentationFormat>
  <Paragraphs>354</Paragraphs>
  <Slides>39</Slides>
  <Notes>29</Notes>
  <HiddenSlides>0</HiddenSlides>
  <MMClips>0</MMClips>
  <ScaleCrop>false</ScaleCrop>
  <HeadingPairs>
    <vt:vector size="4" baseType="variant">
      <vt:variant>
        <vt:lpstr>Theme</vt:lpstr>
      </vt:variant>
      <vt:variant>
        <vt:i4>12</vt:i4>
      </vt:variant>
      <vt:variant>
        <vt:lpstr>Slide Titles</vt:lpstr>
      </vt:variant>
      <vt:variant>
        <vt:i4>39</vt:i4>
      </vt:variant>
    </vt:vector>
  </HeadingPairs>
  <TitlesOfParts>
    <vt:vector size="51" baseType="lpstr">
      <vt:lpstr>1_Office Theme</vt:lpstr>
      <vt:lpstr>2_Office Theme</vt:lpstr>
      <vt:lpstr>4_Office Theme</vt:lpstr>
      <vt:lpstr>5_Office Theme</vt:lpstr>
      <vt:lpstr>6_Office Theme</vt:lpstr>
      <vt:lpstr>7_Office Theme</vt:lpstr>
      <vt:lpstr>8_Office Theme</vt:lpstr>
      <vt:lpstr>9_Office Theme</vt:lpstr>
      <vt:lpstr>Office Theme</vt:lpstr>
      <vt:lpstr>pptE1AC.tmp</vt:lpstr>
      <vt:lpstr>3_Office Theme</vt:lpstr>
      <vt:lpstr>10_Office Theme</vt:lpstr>
      <vt:lpstr>Data Sharing: Federal TA Efforts, What We Know &amp; What We Need to Know </vt:lpstr>
      <vt:lpstr>Overview of TA Investments </vt:lpstr>
      <vt:lpstr>Presenters</vt:lpstr>
      <vt:lpstr>Purposes and Agenda</vt:lpstr>
      <vt:lpstr>Other Data Sharing Session</vt:lpstr>
      <vt:lpstr>Thoughts for Discussion</vt:lpstr>
      <vt:lpstr>Overview – PTAC Coordination @ ED</vt:lpstr>
      <vt:lpstr>Web Resources</vt:lpstr>
      <vt:lpstr>Overview – PTAC Coordination @ ED</vt:lpstr>
      <vt:lpstr>PTAC TA Helpdesk &amp; Site Visits</vt:lpstr>
      <vt:lpstr>PTAC TA Number of Requests</vt:lpstr>
      <vt:lpstr>ED/PTAC Resources Available</vt:lpstr>
      <vt:lpstr>Additional ED/PTAC Resources:</vt:lpstr>
      <vt:lpstr>PTAC in 2013 Upcoming Publications &amp; Videos</vt:lpstr>
      <vt:lpstr>Contact Information</vt:lpstr>
      <vt:lpstr>PowerPoint Presentation</vt:lpstr>
      <vt:lpstr>What is DaSy?</vt:lpstr>
      <vt:lpstr>Center’s Goals</vt:lpstr>
      <vt:lpstr>The Time is Right</vt:lpstr>
      <vt:lpstr>Where DaSy fits</vt:lpstr>
      <vt:lpstr>Who are we?</vt:lpstr>
      <vt:lpstr>Some Key Collaborations</vt:lpstr>
      <vt:lpstr>DaSy Confidential Workgroup</vt:lpstr>
      <vt:lpstr>DaSy Confidentiality Workgroup - Purpose</vt:lpstr>
      <vt:lpstr>DaSy Confidentiality Workgroup Goals</vt:lpstr>
      <vt:lpstr>DaSy Confidential Workgroup-Current Activities</vt:lpstr>
      <vt:lpstr>DaSy Confidential Workgroup-Future Activities</vt:lpstr>
      <vt:lpstr>How to request help from DaSy</vt:lpstr>
      <vt:lpstr>Much more to come….</vt:lpstr>
      <vt:lpstr>EARLY CHILDHOOD TECHNICAL ASSISTANCE CENTER</vt:lpstr>
      <vt:lpstr>Who is ECTA?</vt:lpstr>
      <vt:lpstr>Center Activities</vt:lpstr>
      <vt:lpstr>PowerPoint Presentation</vt:lpstr>
      <vt:lpstr>NECTAC TA on Confidentiality/Procedural Safeguards/CAPTA</vt:lpstr>
      <vt:lpstr>Overarching Purpose</vt:lpstr>
      <vt:lpstr>Integrated ECTA Initiatives</vt:lpstr>
      <vt:lpstr>ECTA Intensive TA for Selected States</vt:lpstr>
      <vt:lpstr>Focused Topics for TA</vt:lpstr>
      <vt:lpstr>Thoughts for Discussion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Federal TA efforts, what we know and what we need to know</dc:title>
  <dc:creator>Sharon Walsh, Baron Rodriguez, Jennifer Tschantz, Evelyn Shaw</dc:creator>
  <cp:keywords>Data sharing, Technical assistance, Federal, Privacy</cp:keywords>
  <cp:lastModifiedBy>Katie Kaattari</cp:lastModifiedBy>
  <cp:revision>890</cp:revision>
  <dcterms:created xsi:type="dcterms:W3CDTF">2011-03-23T13:50:48Z</dcterms:created>
  <dcterms:modified xsi:type="dcterms:W3CDTF">2014-07-25T20:06:35Z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