
<file path=[Content_Types].xml><?xml version="1.0" encoding="utf-8"?>
<Types xmlns="http://schemas.openxmlformats.org/package/2006/content-types">
  <Default Extension="png" ContentType="image/png"/>
  <Default Extension="svg" ContentType="image/svg+xml"/>
  <Default Extension="jpg&amp;ehk=HZ630m1Bk" ContentType="image/jpeg"/>
  <Default Extension="jpeg" ContentType="image/jpeg"/>
  <Default Extension="rels" ContentType="application/vnd.openxmlformats-package.relationships+xml"/>
  <Default Extension="xml" ContentType="application/xml"/>
  <Default Extension="gif" ContentType="image/gif"/>
  <Default Extension="jpg&amp;ehk=0"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7.xml" ContentType="application/vnd.openxmlformats-officedocument.presentationml.tags+xml"/>
  <Override PartName="/ppt/notesSlides/notesSlide25.xml" ContentType="application/vnd.openxmlformats-officedocument.presentationml.notesSlide+xml"/>
  <Override PartName="/ppt/tags/tag18.xml" ContentType="application/vnd.openxmlformats-officedocument.presentationml.tags+xml"/>
  <Override PartName="/ppt/notesSlides/notesSlide26.xml" ContentType="application/vnd.openxmlformats-officedocument.presentationml.notesSlide+xml"/>
  <Override PartName="/ppt/tags/tag19.xml" ContentType="application/vnd.openxmlformats-officedocument.presentationml.tags+xml"/>
  <Override PartName="/ppt/notesSlides/notesSlide27.xml" ContentType="application/vnd.openxmlformats-officedocument.presentationml.notesSlide+xml"/>
  <Override PartName="/ppt/tags/tag20.xml" ContentType="application/vnd.openxmlformats-officedocument.presentationml.tags+xml"/>
  <Override PartName="/ppt/notesSlides/notesSlide28.xml" ContentType="application/vnd.openxmlformats-officedocument.presentationml.notesSlide+xml"/>
  <Override PartName="/ppt/tags/tag21.xml" ContentType="application/vnd.openxmlformats-officedocument.presentationml.tags+xml"/>
  <Override PartName="/ppt/notesSlides/notesSlide29.xml" ContentType="application/vnd.openxmlformats-officedocument.presentationml.notesSlide+xml"/>
  <Override PartName="/ppt/tags/tag22.xml" ContentType="application/vnd.openxmlformats-officedocument.presentationml.tags+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3.xml" ContentType="application/vnd.openxmlformats-officedocument.presentationml.tags+xml"/>
  <Override PartName="/ppt/notesSlides/notesSlide31.xml" ContentType="application/vnd.openxmlformats-officedocument.presentationml.notesSlide+xml"/>
  <Override PartName="/ppt/tags/tag24.xml" ContentType="application/vnd.openxmlformats-officedocument.presentationml.tags+xml"/>
  <Override PartName="/ppt/notesSlides/notesSlide32.xml" ContentType="application/vnd.openxmlformats-officedocument.presentationml.notesSlide+xml"/>
  <Override PartName="/ppt/tags/tag25.xml" ContentType="application/vnd.openxmlformats-officedocument.presentationml.tags+xml"/>
  <Override PartName="/ppt/notesSlides/notesSlide33.xml" ContentType="application/vnd.openxmlformats-officedocument.presentationml.notesSlide+xml"/>
  <Override PartName="/ppt/tags/tag26.xml" ContentType="application/vnd.openxmlformats-officedocument.presentationml.tags+xml"/>
  <Override PartName="/ppt/notesSlides/notesSlide34.xml" ContentType="application/vnd.openxmlformats-officedocument.presentationml.notesSlide+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258" r:id="rId2"/>
    <p:sldId id="345" r:id="rId3"/>
    <p:sldId id="346" r:id="rId4"/>
    <p:sldId id="347" r:id="rId5"/>
    <p:sldId id="344" r:id="rId6"/>
    <p:sldId id="329" r:id="rId7"/>
    <p:sldId id="334" r:id="rId8"/>
    <p:sldId id="335" r:id="rId9"/>
    <p:sldId id="336" r:id="rId10"/>
    <p:sldId id="337" r:id="rId11"/>
    <p:sldId id="338" r:id="rId12"/>
    <p:sldId id="339" r:id="rId13"/>
    <p:sldId id="315" r:id="rId14"/>
    <p:sldId id="313" r:id="rId15"/>
    <p:sldId id="307" r:id="rId16"/>
    <p:sldId id="278" r:id="rId17"/>
    <p:sldId id="281" r:id="rId18"/>
    <p:sldId id="282" r:id="rId19"/>
    <p:sldId id="283" r:id="rId20"/>
    <p:sldId id="285" r:id="rId21"/>
    <p:sldId id="287" r:id="rId22"/>
    <p:sldId id="289" r:id="rId23"/>
    <p:sldId id="342" r:id="rId24"/>
    <p:sldId id="316" r:id="rId25"/>
    <p:sldId id="318" r:id="rId26"/>
    <p:sldId id="271" r:id="rId27"/>
    <p:sldId id="314" r:id="rId28"/>
    <p:sldId id="311" r:id="rId29"/>
    <p:sldId id="273" r:id="rId30"/>
    <p:sldId id="274" r:id="rId31"/>
    <p:sldId id="343" r:id="rId32"/>
    <p:sldId id="275" r:id="rId33"/>
    <p:sldId id="267" r:id="rId34"/>
    <p:sldId id="269" r:id="rId35"/>
  </p:sldIdLst>
  <p:sldSz cx="9144000" cy="6858000" type="screen4x3"/>
  <p:notesSz cx="6858000" cy="9144000"/>
  <p:custDataLst>
    <p:tags r:id="rId38"/>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on, Gary 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39B54A"/>
    <a:srgbClr val="ED3532"/>
    <a:srgbClr val="171717"/>
    <a:srgbClr val="8686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94" autoAdjust="0"/>
    <p:restoredTop sz="73814" autoAdjust="0"/>
  </p:normalViewPr>
  <p:slideViewPr>
    <p:cSldViewPr>
      <p:cViewPr varScale="1">
        <p:scale>
          <a:sx n="64" d="100"/>
          <a:sy n="64" d="100"/>
        </p:scale>
        <p:origin x="1640"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2" d="100"/>
        <a:sy n="82" d="100"/>
      </p:scale>
      <p:origin x="0" y="-1200"/>
    </p:cViewPr>
  </p:sorterViewPr>
  <p:notesViewPr>
    <p:cSldViewPr>
      <p:cViewPr varScale="1">
        <p:scale>
          <a:sx n="62" d="100"/>
          <a:sy n="62" d="100"/>
        </p:scale>
        <p:origin x="32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image" Target="../media/image41.gif"/></Relationships>
</file>

<file path=ppt/diagrams/_rels/drawing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image" Target="../media/image41.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DEA39A-B351-44AF-98FA-0C231E3BB48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45B7EE4-0EC8-43CE-A5F5-5B7E0A77FF0C}">
      <dgm:prSet phldrT="[Text]"/>
      <dgm:spPr>
        <a:solidFill>
          <a:schemeClr val="accent2">
            <a:lumMod val="40000"/>
            <a:lumOff val="60000"/>
          </a:schemeClr>
        </a:solidFill>
      </dgm:spPr>
      <dgm:t>
        <a:bodyPr/>
        <a:lstStyle/>
        <a:p>
          <a:r>
            <a:rPr lang="en-US" b="1" dirty="0">
              <a:solidFill>
                <a:schemeClr val="tx1"/>
              </a:solidFill>
              <a:effectLst/>
              <a:latin typeface="+mn-lt"/>
              <a:ea typeface="+mn-ea"/>
              <a:cs typeface="+mn-cs"/>
            </a:rPr>
            <a:t>The importance of data governance policies and procedures to state agencies</a:t>
          </a:r>
          <a:endParaRPr lang="en-US" b="1" i="0" dirty="0">
            <a:solidFill>
              <a:schemeClr val="tx1"/>
            </a:solidFill>
          </a:endParaRPr>
        </a:p>
      </dgm:t>
    </dgm:pt>
    <dgm:pt modelId="{1D04D2AF-A49F-4717-841A-CED10AFB7026}" type="parTrans" cxnId="{8786B957-70F6-4BBE-8260-AF99CB3FB024}">
      <dgm:prSet/>
      <dgm:spPr/>
      <dgm:t>
        <a:bodyPr/>
        <a:lstStyle/>
        <a:p>
          <a:endParaRPr lang="en-US"/>
        </a:p>
      </dgm:t>
    </dgm:pt>
    <dgm:pt modelId="{0C04DFF1-214E-4849-9E1E-D7E1A0E3DDDC}" type="sibTrans" cxnId="{8786B957-70F6-4BBE-8260-AF99CB3FB024}">
      <dgm:prSet/>
      <dgm:spPr/>
      <dgm:t>
        <a:bodyPr/>
        <a:lstStyle/>
        <a:p>
          <a:endParaRPr lang="en-US"/>
        </a:p>
      </dgm:t>
    </dgm:pt>
    <dgm:pt modelId="{95ADEA88-DE00-4FCD-8994-F9FFFC8F699B}">
      <dgm:prSet phldrT="[Text]"/>
      <dgm:spPr>
        <a:solidFill>
          <a:schemeClr val="accent3">
            <a:lumMod val="40000"/>
            <a:lumOff val="60000"/>
          </a:schemeClr>
        </a:solidFill>
      </dgm:spPr>
      <dgm:t>
        <a:bodyPr/>
        <a:lstStyle/>
        <a:p>
          <a:pPr>
            <a:buFont typeface="Symbol" panose="05050102010706020507" pitchFamily="18" charset="2"/>
            <a:buChar char=""/>
          </a:pPr>
          <a:r>
            <a:rPr lang="en-US" b="1" i="0" dirty="0">
              <a:solidFill>
                <a:schemeClr val="tx1"/>
              </a:solidFill>
              <a:latin typeface="Calibri" panose="020F0502020204030204" pitchFamily="34" charset="0"/>
              <a:ea typeface="Calibri" panose="020F0502020204030204" pitchFamily="34" charset="0"/>
              <a:cs typeface="Times New Roman" panose="02020603050405020304" pitchFamily="18" charset="0"/>
            </a:rPr>
            <a:t>How to utilize the DaSy Data Governance and Management Toolkit </a:t>
          </a:r>
          <a:endParaRPr lang="en-US" i="0" dirty="0">
            <a:solidFill>
              <a:schemeClr val="tx1"/>
            </a:solidFill>
          </a:endParaRPr>
        </a:p>
      </dgm:t>
    </dgm:pt>
    <dgm:pt modelId="{361B2B04-707C-4B7F-83F1-1742D51967DC}" type="parTrans" cxnId="{852C67F1-BA4A-46FE-8661-51033AA5ECFD}">
      <dgm:prSet/>
      <dgm:spPr/>
      <dgm:t>
        <a:bodyPr/>
        <a:lstStyle/>
        <a:p>
          <a:endParaRPr lang="en-US"/>
        </a:p>
      </dgm:t>
    </dgm:pt>
    <dgm:pt modelId="{8B96E748-AFE6-4EFC-B9F1-67D083E97B50}" type="sibTrans" cxnId="{852C67F1-BA4A-46FE-8661-51033AA5ECFD}">
      <dgm:prSet/>
      <dgm:spPr/>
      <dgm:t>
        <a:bodyPr/>
        <a:lstStyle/>
        <a:p>
          <a:endParaRPr lang="en-US"/>
        </a:p>
      </dgm:t>
    </dgm:pt>
    <dgm:pt modelId="{F7A028FA-54CA-4A21-81C6-8743D83E9C34}">
      <dgm:prSet phldrT="[Text]"/>
      <dgm:spPr>
        <a:solidFill>
          <a:schemeClr val="accent4">
            <a:lumMod val="40000"/>
            <a:lumOff val="60000"/>
          </a:schemeClr>
        </a:solidFill>
      </dgm:spPr>
      <dgm:t>
        <a:bodyPr/>
        <a:lstStyle/>
        <a:p>
          <a:pPr>
            <a:buFont typeface="Symbol" panose="05050102010706020507" pitchFamily="18" charset="2"/>
            <a:buChar char=""/>
          </a:pPr>
          <a:r>
            <a:rPr lang="en-US" b="1" i="0" dirty="0">
              <a:solidFill>
                <a:schemeClr val="tx1"/>
              </a:solidFill>
              <a:latin typeface="Calibri" panose="020F0502020204030204" pitchFamily="34" charset="0"/>
              <a:ea typeface="Calibri" panose="020F0502020204030204" pitchFamily="34" charset="0"/>
              <a:cs typeface="Times New Roman" panose="02020603050405020304" pitchFamily="18" charset="0"/>
            </a:rPr>
            <a:t>How to access Technical Assistance for working on Data Governance and Management policies</a:t>
          </a:r>
          <a:endParaRPr lang="en-US" i="0" dirty="0">
            <a:solidFill>
              <a:schemeClr val="tx1"/>
            </a:solidFill>
          </a:endParaRPr>
        </a:p>
      </dgm:t>
    </dgm:pt>
    <dgm:pt modelId="{4CC2F619-2682-4EEE-B84D-71BDEBE0E073}" type="parTrans" cxnId="{E25EF191-7C11-4633-B257-A446D3805924}">
      <dgm:prSet/>
      <dgm:spPr/>
      <dgm:t>
        <a:bodyPr/>
        <a:lstStyle/>
        <a:p>
          <a:endParaRPr lang="en-US"/>
        </a:p>
      </dgm:t>
    </dgm:pt>
    <dgm:pt modelId="{A5E80A0A-8CDB-4960-835F-6A9F8052934E}" type="sibTrans" cxnId="{E25EF191-7C11-4633-B257-A446D3805924}">
      <dgm:prSet/>
      <dgm:spPr/>
      <dgm:t>
        <a:bodyPr/>
        <a:lstStyle/>
        <a:p>
          <a:endParaRPr lang="en-US"/>
        </a:p>
      </dgm:t>
    </dgm:pt>
    <dgm:pt modelId="{69608D7A-78D4-4635-A0DE-71731F56F476}" type="pres">
      <dgm:prSet presAssocID="{4CDEA39A-B351-44AF-98FA-0C231E3BB48B}" presName="Name0" presStyleCnt="0">
        <dgm:presLayoutVars>
          <dgm:chMax val="7"/>
          <dgm:chPref val="7"/>
          <dgm:dir/>
        </dgm:presLayoutVars>
      </dgm:prSet>
      <dgm:spPr/>
    </dgm:pt>
    <dgm:pt modelId="{9E2513F6-16A7-4585-B864-704427F8B358}" type="pres">
      <dgm:prSet presAssocID="{4CDEA39A-B351-44AF-98FA-0C231E3BB48B}" presName="Name1" presStyleCnt="0"/>
      <dgm:spPr/>
    </dgm:pt>
    <dgm:pt modelId="{72F80FEF-58FB-4BA1-BCFC-E0A04E0291D1}" type="pres">
      <dgm:prSet presAssocID="{4CDEA39A-B351-44AF-98FA-0C231E3BB48B}" presName="cycle" presStyleCnt="0"/>
      <dgm:spPr/>
    </dgm:pt>
    <dgm:pt modelId="{95036CF7-3073-48AE-9472-AF45A1B5476E}" type="pres">
      <dgm:prSet presAssocID="{4CDEA39A-B351-44AF-98FA-0C231E3BB48B}" presName="srcNode" presStyleLbl="node1" presStyleIdx="0" presStyleCnt="3"/>
      <dgm:spPr/>
    </dgm:pt>
    <dgm:pt modelId="{6ACA3BB9-51EA-441B-9E4D-3E164FD2D5A7}" type="pres">
      <dgm:prSet presAssocID="{4CDEA39A-B351-44AF-98FA-0C231E3BB48B}" presName="conn" presStyleLbl="parChTrans1D2" presStyleIdx="0" presStyleCnt="1"/>
      <dgm:spPr/>
    </dgm:pt>
    <dgm:pt modelId="{B4E03D7F-02BF-4B7B-8F6E-20553F9C7E00}" type="pres">
      <dgm:prSet presAssocID="{4CDEA39A-B351-44AF-98FA-0C231E3BB48B}" presName="extraNode" presStyleLbl="node1" presStyleIdx="0" presStyleCnt="3"/>
      <dgm:spPr/>
    </dgm:pt>
    <dgm:pt modelId="{762EAD54-E155-4D08-B09E-DD3806E3195B}" type="pres">
      <dgm:prSet presAssocID="{4CDEA39A-B351-44AF-98FA-0C231E3BB48B}" presName="dstNode" presStyleLbl="node1" presStyleIdx="0" presStyleCnt="3"/>
      <dgm:spPr/>
    </dgm:pt>
    <dgm:pt modelId="{3F58101E-A758-4B4E-A968-45F9F024D7F2}" type="pres">
      <dgm:prSet presAssocID="{F45B7EE4-0EC8-43CE-A5F5-5B7E0A77FF0C}" presName="text_1" presStyleLbl="node1" presStyleIdx="0" presStyleCnt="3">
        <dgm:presLayoutVars>
          <dgm:bulletEnabled val="1"/>
        </dgm:presLayoutVars>
      </dgm:prSet>
      <dgm:spPr/>
    </dgm:pt>
    <dgm:pt modelId="{0C0B5EC8-94F1-48AF-B53D-1D4AF0EDA957}" type="pres">
      <dgm:prSet presAssocID="{F45B7EE4-0EC8-43CE-A5F5-5B7E0A77FF0C}" presName="accent_1" presStyleCnt="0"/>
      <dgm:spPr/>
    </dgm:pt>
    <dgm:pt modelId="{3F9AA292-0966-4AC5-9ED2-3FAD6C07B095}" type="pres">
      <dgm:prSet presAssocID="{F45B7EE4-0EC8-43CE-A5F5-5B7E0A77FF0C}" presName="accentRepeatNode" presStyleLbl="solidFgAcc1" presStyleIdx="0" presStyleCnt="3"/>
      <dgm:spPr/>
    </dgm:pt>
    <dgm:pt modelId="{C2576E3D-464D-458A-A8E5-7C12E66BC2B2}" type="pres">
      <dgm:prSet presAssocID="{95ADEA88-DE00-4FCD-8994-F9FFFC8F699B}" presName="text_2" presStyleLbl="node1" presStyleIdx="1" presStyleCnt="3" custLinFactNeighborX="1065" custLinFactNeighborY="-1796">
        <dgm:presLayoutVars>
          <dgm:bulletEnabled val="1"/>
        </dgm:presLayoutVars>
      </dgm:prSet>
      <dgm:spPr/>
    </dgm:pt>
    <dgm:pt modelId="{8D43A53C-F3BD-4040-8F5B-374C6FC2078B}" type="pres">
      <dgm:prSet presAssocID="{95ADEA88-DE00-4FCD-8994-F9FFFC8F699B}" presName="accent_2" presStyleCnt="0"/>
      <dgm:spPr/>
    </dgm:pt>
    <dgm:pt modelId="{7413930F-331F-4ACF-9BD2-E200B493F19A}" type="pres">
      <dgm:prSet presAssocID="{95ADEA88-DE00-4FCD-8994-F9FFFC8F699B}" presName="accentRepeatNode" presStyleLbl="solidFgAcc1" presStyleIdx="1" presStyleCnt="3"/>
      <dgm:spPr/>
    </dgm:pt>
    <dgm:pt modelId="{B2DE3C4F-0684-4799-A25C-BE3D417BAC6A}" type="pres">
      <dgm:prSet presAssocID="{F7A028FA-54CA-4A21-81C6-8743D83E9C34}" presName="text_3" presStyleLbl="node1" presStyleIdx="2" presStyleCnt="3">
        <dgm:presLayoutVars>
          <dgm:bulletEnabled val="1"/>
        </dgm:presLayoutVars>
      </dgm:prSet>
      <dgm:spPr/>
    </dgm:pt>
    <dgm:pt modelId="{6960A5D0-2F2C-4C61-8224-9AE2C7A00949}" type="pres">
      <dgm:prSet presAssocID="{F7A028FA-54CA-4A21-81C6-8743D83E9C34}" presName="accent_3" presStyleCnt="0"/>
      <dgm:spPr/>
    </dgm:pt>
    <dgm:pt modelId="{5119BB21-8883-4C9D-A443-CB712417D156}" type="pres">
      <dgm:prSet presAssocID="{F7A028FA-54CA-4A21-81C6-8743D83E9C34}" presName="accentRepeatNode" presStyleLbl="solidFgAcc1" presStyleIdx="2" presStyleCnt="3"/>
      <dgm:spPr/>
    </dgm:pt>
  </dgm:ptLst>
  <dgm:cxnLst>
    <dgm:cxn modelId="{EB609938-F582-4D9E-875B-8CE01066EBE1}" type="presOf" srcId="{4CDEA39A-B351-44AF-98FA-0C231E3BB48B}" destId="{69608D7A-78D4-4635-A0DE-71731F56F476}" srcOrd="0" destOrd="0" presId="urn:microsoft.com/office/officeart/2008/layout/VerticalCurvedList"/>
    <dgm:cxn modelId="{8786B957-70F6-4BBE-8260-AF99CB3FB024}" srcId="{4CDEA39A-B351-44AF-98FA-0C231E3BB48B}" destId="{F45B7EE4-0EC8-43CE-A5F5-5B7E0A77FF0C}" srcOrd="0" destOrd="0" parTransId="{1D04D2AF-A49F-4717-841A-CED10AFB7026}" sibTransId="{0C04DFF1-214E-4849-9E1E-D7E1A0E3DDDC}"/>
    <dgm:cxn modelId="{E25EF191-7C11-4633-B257-A446D3805924}" srcId="{4CDEA39A-B351-44AF-98FA-0C231E3BB48B}" destId="{F7A028FA-54CA-4A21-81C6-8743D83E9C34}" srcOrd="2" destOrd="0" parTransId="{4CC2F619-2682-4EEE-B84D-71BDEBE0E073}" sibTransId="{A5E80A0A-8CDB-4960-835F-6A9F8052934E}"/>
    <dgm:cxn modelId="{300EB09C-6F26-4AE9-8F59-C8D2425A0A63}" type="presOf" srcId="{F45B7EE4-0EC8-43CE-A5F5-5B7E0A77FF0C}" destId="{3F58101E-A758-4B4E-A968-45F9F024D7F2}" srcOrd="0" destOrd="0" presId="urn:microsoft.com/office/officeart/2008/layout/VerticalCurvedList"/>
    <dgm:cxn modelId="{981E76E5-A267-4281-A5B9-1A7C6990611C}" type="presOf" srcId="{95ADEA88-DE00-4FCD-8994-F9FFFC8F699B}" destId="{C2576E3D-464D-458A-A8E5-7C12E66BC2B2}" srcOrd="0" destOrd="0" presId="urn:microsoft.com/office/officeart/2008/layout/VerticalCurvedList"/>
    <dgm:cxn modelId="{7796A3E5-FBC4-431A-859A-ABAAA678D7F6}" type="presOf" srcId="{F7A028FA-54CA-4A21-81C6-8743D83E9C34}" destId="{B2DE3C4F-0684-4799-A25C-BE3D417BAC6A}" srcOrd="0" destOrd="0" presId="urn:microsoft.com/office/officeart/2008/layout/VerticalCurvedList"/>
    <dgm:cxn modelId="{852C67F1-BA4A-46FE-8661-51033AA5ECFD}" srcId="{4CDEA39A-B351-44AF-98FA-0C231E3BB48B}" destId="{95ADEA88-DE00-4FCD-8994-F9FFFC8F699B}" srcOrd="1" destOrd="0" parTransId="{361B2B04-707C-4B7F-83F1-1742D51967DC}" sibTransId="{8B96E748-AFE6-4EFC-B9F1-67D083E97B50}"/>
    <dgm:cxn modelId="{8CEFD7F8-610B-40EA-A63F-EAABC5C172D6}" type="presOf" srcId="{0C04DFF1-214E-4849-9E1E-D7E1A0E3DDDC}" destId="{6ACA3BB9-51EA-441B-9E4D-3E164FD2D5A7}" srcOrd="0" destOrd="0" presId="urn:microsoft.com/office/officeart/2008/layout/VerticalCurvedList"/>
    <dgm:cxn modelId="{D3503012-07EE-4CA9-A3CB-0D6A17708ADA}" type="presParOf" srcId="{69608D7A-78D4-4635-A0DE-71731F56F476}" destId="{9E2513F6-16A7-4585-B864-704427F8B358}" srcOrd="0" destOrd="0" presId="urn:microsoft.com/office/officeart/2008/layout/VerticalCurvedList"/>
    <dgm:cxn modelId="{A4E30A43-3FA0-45BA-A4F4-CD8BE59C1480}" type="presParOf" srcId="{9E2513F6-16A7-4585-B864-704427F8B358}" destId="{72F80FEF-58FB-4BA1-BCFC-E0A04E0291D1}" srcOrd="0" destOrd="0" presId="urn:microsoft.com/office/officeart/2008/layout/VerticalCurvedList"/>
    <dgm:cxn modelId="{AA6E7A59-E683-47B6-83FE-4D13B8185A99}" type="presParOf" srcId="{72F80FEF-58FB-4BA1-BCFC-E0A04E0291D1}" destId="{95036CF7-3073-48AE-9472-AF45A1B5476E}" srcOrd="0" destOrd="0" presId="urn:microsoft.com/office/officeart/2008/layout/VerticalCurvedList"/>
    <dgm:cxn modelId="{F1DAAB27-6B89-4F63-ADB5-056C39D97DC6}" type="presParOf" srcId="{72F80FEF-58FB-4BA1-BCFC-E0A04E0291D1}" destId="{6ACA3BB9-51EA-441B-9E4D-3E164FD2D5A7}" srcOrd="1" destOrd="0" presId="urn:microsoft.com/office/officeart/2008/layout/VerticalCurvedList"/>
    <dgm:cxn modelId="{1B254790-C59F-454B-8F96-170B932D307D}" type="presParOf" srcId="{72F80FEF-58FB-4BA1-BCFC-E0A04E0291D1}" destId="{B4E03D7F-02BF-4B7B-8F6E-20553F9C7E00}" srcOrd="2" destOrd="0" presId="urn:microsoft.com/office/officeart/2008/layout/VerticalCurvedList"/>
    <dgm:cxn modelId="{550425B6-C5CE-4BD0-8FAA-D86ED243EC14}" type="presParOf" srcId="{72F80FEF-58FB-4BA1-BCFC-E0A04E0291D1}" destId="{762EAD54-E155-4D08-B09E-DD3806E3195B}" srcOrd="3" destOrd="0" presId="urn:microsoft.com/office/officeart/2008/layout/VerticalCurvedList"/>
    <dgm:cxn modelId="{AE4219D3-353E-48C8-91D3-9FC1CADFBAB4}" type="presParOf" srcId="{9E2513F6-16A7-4585-B864-704427F8B358}" destId="{3F58101E-A758-4B4E-A968-45F9F024D7F2}" srcOrd="1" destOrd="0" presId="urn:microsoft.com/office/officeart/2008/layout/VerticalCurvedList"/>
    <dgm:cxn modelId="{4F46D97A-FE4C-45B9-A035-E4BFBE4416B7}" type="presParOf" srcId="{9E2513F6-16A7-4585-B864-704427F8B358}" destId="{0C0B5EC8-94F1-48AF-B53D-1D4AF0EDA957}" srcOrd="2" destOrd="0" presId="urn:microsoft.com/office/officeart/2008/layout/VerticalCurvedList"/>
    <dgm:cxn modelId="{7C26BB21-3927-4B41-A016-D43128331B78}" type="presParOf" srcId="{0C0B5EC8-94F1-48AF-B53D-1D4AF0EDA957}" destId="{3F9AA292-0966-4AC5-9ED2-3FAD6C07B095}" srcOrd="0" destOrd="0" presId="urn:microsoft.com/office/officeart/2008/layout/VerticalCurvedList"/>
    <dgm:cxn modelId="{089D87E6-4FA0-478F-939C-5F04BDEB4A99}" type="presParOf" srcId="{9E2513F6-16A7-4585-B864-704427F8B358}" destId="{C2576E3D-464D-458A-A8E5-7C12E66BC2B2}" srcOrd="3" destOrd="0" presId="urn:microsoft.com/office/officeart/2008/layout/VerticalCurvedList"/>
    <dgm:cxn modelId="{E89C1A8A-3862-4A00-8720-E48384EA9BA9}" type="presParOf" srcId="{9E2513F6-16A7-4585-B864-704427F8B358}" destId="{8D43A53C-F3BD-4040-8F5B-374C6FC2078B}" srcOrd="4" destOrd="0" presId="urn:microsoft.com/office/officeart/2008/layout/VerticalCurvedList"/>
    <dgm:cxn modelId="{D41ACB2D-4CC7-44B3-A645-95628EF3204C}" type="presParOf" srcId="{8D43A53C-F3BD-4040-8F5B-374C6FC2078B}" destId="{7413930F-331F-4ACF-9BD2-E200B493F19A}" srcOrd="0" destOrd="0" presId="urn:microsoft.com/office/officeart/2008/layout/VerticalCurvedList"/>
    <dgm:cxn modelId="{CEE1B0B6-CCE1-4D97-B4BD-7FFD3794ACA0}" type="presParOf" srcId="{9E2513F6-16A7-4585-B864-704427F8B358}" destId="{B2DE3C4F-0684-4799-A25C-BE3D417BAC6A}" srcOrd="5" destOrd="0" presId="urn:microsoft.com/office/officeart/2008/layout/VerticalCurvedList"/>
    <dgm:cxn modelId="{9182B9F9-D1E5-4BC7-9718-95CF61562AC5}" type="presParOf" srcId="{9E2513F6-16A7-4585-B864-704427F8B358}" destId="{6960A5D0-2F2C-4C61-8224-9AE2C7A00949}" srcOrd="6" destOrd="0" presId="urn:microsoft.com/office/officeart/2008/layout/VerticalCurvedList"/>
    <dgm:cxn modelId="{B8FD99D9-6C9B-4421-B327-0F7ED63C955C}" type="presParOf" srcId="{6960A5D0-2F2C-4C61-8224-9AE2C7A00949}" destId="{5119BB21-8883-4C9D-A443-CB712417D15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5B72F1-DBAB-4814-9AA4-0E844FD82E2F}"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lang="en-US"/>
        </a:p>
      </dgm:t>
    </dgm:pt>
    <dgm:pt modelId="{00307D87-C58E-41EB-9CF0-7D096C3FC012}">
      <dgm:prSet phldrT="[Text]" custT="1"/>
      <dgm:spPr/>
      <dgm:t>
        <a:bodyPr/>
        <a:lstStyle/>
        <a:p>
          <a:r>
            <a:rPr lang="en-US" sz="3200" b="1" dirty="0"/>
            <a:t>Overview</a:t>
          </a:r>
          <a:endParaRPr lang="en-US" sz="2400" b="1" dirty="0"/>
        </a:p>
      </dgm:t>
    </dgm:pt>
    <dgm:pt modelId="{3625D4D3-AD7B-46CF-9F3B-DE15705D09AF}" type="parTrans" cxnId="{EF0DCA1D-1AEC-4DDC-A76D-3D993D060015}">
      <dgm:prSet/>
      <dgm:spPr/>
      <dgm:t>
        <a:bodyPr/>
        <a:lstStyle/>
        <a:p>
          <a:endParaRPr lang="en-US"/>
        </a:p>
      </dgm:t>
    </dgm:pt>
    <dgm:pt modelId="{A7ED5858-BF06-4C04-9A10-8C6125E934FC}" type="sibTrans" cxnId="{EF0DCA1D-1AEC-4DDC-A76D-3D993D060015}">
      <dgm:prSet/>
      <dgm:spPr/>
      <dgm:t>
        <a:bodyPr/>
        <a:lstStyle/>
        <a:p>
          <a:endParaRPr lang="en-US"/>
        </a:p>
      </dgm:t>
    </dgm:pt>
    <dgm:pt modelId="{2F4B5F14-066D-4829-AE08-19B61D9C42EA}">
      <dgm:prSet phldrT="[Text]" custT="1"/>
      <dgm:spPr/>
      <dgm:t>
        <a:bodyPr/>
        <a:lstStyle/>
        <a:p>
          <a:r>
            <a:rPr lang="en-US" sz="2600" b="1" dirty="0"/>
            <a:t>Considerations</a:t>
          </a:r>
        </a:p>
      </dgm:t>
    </dgm:pt>
    <dgm:pt modelId="{2B620A39-3472-4398-803A-1BE3D57CB04C}" type="parTrans" cxnId="{F27232B7-707A-4A57-93C4-1F3D54858459}">
      <dgm:prSet/>
      <dgm:spPr/>
      <dgm:t>
        <a:bodyPr/>
        <a:lstStyle/>
        <a:p>
          <a:endParaRPr lang="en-US"/>
        </a:p>
      </dgm:t>
    </dgm:pt>
    <dgm:pt modelId="{D68F8471-2E34-42FA-B449-9F714C4CF99C}" type="sibTrans" cxnId="{F27232B7-707A-4A57-93C4-1F3D54858459}">
      <dgm:prSet/>
      <dgm:spPr/>
      <dgm:t>
        <a:bodyPr/>
        <a:lstStyle/>
        <a:p>
          <a:endParaRPr lang="en-US"/>
        </a:p>
      </dgm:t>
    </dgm:pt>
    <dgm:pt modelId="{61FD58A4-3688-46D3-A4F9-5FAFD6B6A580}">
      <dgm:prSet phldrT="[Text]"/>
      <dgm:spPr/>
      <dgm:t>
        <a:bodyPr/>
        <a:lstStyle/>
        <a:p>
          <a:r>
            <a:rPr lang="en-US" b="1" dirty="0"/>
            <a:t>Template</a:t>
          </a:r>
        </a:p>
      </dgm:t>
    </dgm:pt>
    <dgm:pt modelId="{BB09CF26-E281-4812-8E9F-510BE1FDB818}" type="parTrans" cxnId="{E317E41F-D359-42F8-8535-06FC240A1D64}">
      <dgm:prSet/>
      <dgm:spPr/>
      <dgm:t>
        <a:bodyPr/>
        <a:lstStyle/>
        <a:p>
          <a:endParaRPr lang="en-US"/>
        </a:p>
      </dgm:t>
    </dgm:pt>
    <dgm:pt modelId="{DB0A02B8-5791-4147-9839-1E8271AB91DF}" type="sibTrans" cxnId="{E317E41F-D359-42F8-8535-06FC240A1D64}">
      <dgm:prSet/>
      <dgm:spPr/>
      <dgm:t>
        <a:bodyPr/>
        <a:lstStyle/>
        <a:p>
          <a:endParaRPr lang="en-US"/>
        </a:p>
      </dgm:t>
    </dgm:pt>
    <dgm:pt modelId="{C459DD1A-33F3-465C-BADA-1C948E77BA62}" type="pres">
      <dgm:prSet presAssocID="{805B72F1-DBAB-4814-9AA4-0E844FD82E2F}" presName="Name0" presStyleCnt="0">
        <dgm:presLayoutVars>
          <dgm:dir/>
          <dgm:resizeHandles val="exact"/>
        </dgm:presLayoutVars>
      </dgm:prSet>
      <dgm:spPr/>
    </dgm:pt>
    <dgm:pt modelId="{68AAAD96-F8F2-4A29-8149-48D3737507FD}" type="pres">
      <dgm:prSet presAssocID="{00307D87-C58E-41EB-9CF0-7D096C3FC012}" presName="composite" presStyleCnt="0"/>
      <dgm:spPr/>
    </dgm:pt>
    <dgm:pt modelId="{67C64F80-41A3-4988-A7DE-3A8E7AF0AF3F}" type="pres">
      <dgm:prSet presAssocID="{00307D87-C58E-41EB-9CF0-7D096C3FC012}" presName="bgChev" presStyleLbl="node1" presStyleIdx="0" presStyleCnt="3"/>
      <dgm:spPr/>
    </dgm:pt>
    <dgm:pt modelId="{CEAF4074-7E78-48FC-924A-84B25E09A4BD}" type="pres">
      <dgm:prSet presAssocID="{00307D87-C58E-41EB-9CF0-7D096C3FC012}" presName="txNode" presStyleLbl="fgAcc1" presStyleIdx="0" presStyleCnt="3" custScaleX="117762" custLinFactY="-31762" custLinFactNeighborX="-22295" custLinFactNeighborY="-100000">
        <dgm:presLayoutVars>
          <dgm:bulletEnabled val="1"/>
        </dgm:presLayoutVars>
      </dgm:prSet>
      <dgm:spPr/>
    </dgm:pt>
    <dgm:pt modelId="{FD97E1B3-5CE0-40BF-A500-F1A0D396942B}" type="pres">
      <dgm:prSet presAssocID="{A7ED5858-BF06-4C04-9A10-8C6125E934FC}" presName="compositeSpace" presStyleCnt="0"/>
      <dgm:spPr/>
    </dgm:pt>
    <dgm:pt modelId="{20463CE6-1144-43F2-9517-7936EA298851}" type="pres">
      <dgm:prSet presAssocID="{2F4B5F14-066D-4829-AE08-19B61D9C42EA}" presName="composite" presStyleCnt="0"/>
      <dgm:spPr/>
    </dgm:pt>
    <dgm:pt modelId="{2A51157E-E483-411F-80FA-D181BAA98E5C}" type="pres">
      <dgm:prSet presAssocID="{2F4B5F14-066D-4829-AE08-19B61D9C42EA}" presName="bgChev" presStyleLbl="node1" presStyleIdx="1" presStyleCnt="3"/>
      <dgm:spPr/>
    </dgm:pt>
    <dgm:pt modelId="{779F9537-1B81-4719-9D8C-F6773125987B}" type="pres">
      <dgm:prSet presAssocID="{2F4B5F14-066D-4829-AE08-19B61D9C42EA}" presName="txNode" presStyleLbl="fgAcc1" presStyleIdx="1" presStyleCnt="3" custScaleX="116617" custLinFactNeighborX="-27724" custLinFactNeighborY="80456">
        <dgm:presLayoutVars>
          <dgm:bulletEnabled val="1"/>
        </dgm:presLayoutVars>
      </dgm:prSet>
      <dgm:spPr/>
    </dgm:pt>
    <dgm:pt modelId="{F1792B65-74BE-4FF2-B9BC-DA89CB414DC6}" type="pres">
      <dgm:prSet presAssocID="{D68F8471-2E34-42FA-B449-9F714C4CF99C}" presName="compositeSpace" presStyleCnt="0"/>
      <dgm:spPr/>
    </dgm:pt>
    <dgm:pt modelId="{DA8FA756-0779-4EF0-B555-F3C291B85A88}" type="pres">
      <dgm:prSet presAssocID="{61FD58A4-3688-46D3-A4F9-5FAFD6B6A580}" presName="composite" presStyleCnt="0"/>
      <dgm:spPr/>
    </dgm:pt>
    <dgm:pt modelId="{06B98B79-7210-439D-9469-943F42330BF2}" type="pres">
      <dgm:prSet presAssocID="{61FD58A4-3688-46D3-A4F9-5FAFD6B6A580}" presName="bgChev" presStyleLbl="node1" presStyleIdx="2" presStyleCnt="3"/>
      <dgm:spPr/>
    </dgm:pt>
    <dgm:pt modelId="{0938DA96-2A4D-4859-B3B1-AB4B3BFF8658}" type="pres">
      <dgm:prSet presAssocID="{61FD58A4-3688-46D3-A4F9-5FAFD6B6A580}" presName="txNode" presStyleLbl="fgAcc1" presStyleIdx="2" presStyleCnt="3" custLinFactNeighborX="-27635" custLinFactNeighborY="80144">
        <dgm:presLayoutVars>
          <dgm:bulletEnabled val="1"/>
        </dgm:presLayoutVars>
      </dgm:prSet>
      <dgm:spPr/>
    </dgm:pt>
  </dgm:ptLst>
  <dgm:cxnLst>
    <dgm:cxn modelId="{EF0DCA1D-1AEC-4DDC-A76D-3D993D060015}" srcId="{805B72F1-DBAB-4814-9AA4-0E844FD82E2F}" destId="{00307D87-C58E-41EB-9CF0-7D096C3FC012}" srcOrd="0" destOrd="0" parTransId="{3625D4D3-AD7B-46CF-9F3B-DE15705D09AF}" sibTransId="{A7ED5858-BF06-4C04-9A10-8C6125E934FC}"/>
    <dgm:cxn modelId="{E317E41F-D359-42F8-8535-06FC240A1D64}" srcId="{805B72F1-DBAB-4814-9AA4-0E844FD82E2F}" destId="{61FD58A4-3688-46D3-A4F9-5FAFD6B6A580}" srcOrd="2" destOrd="0" parTransId="{BB09CF26-E281-4812-8E9F-510BE1FDB818}" sibTransId="{DB0A02B8-5791-4147-9839-1E8271AB91DF}"/>
    <dgm:cxn modelId="{DE2AC323-82C2-4645-AB78-4A2B08EC1B47}" type="presOf" srcId="{805B72F1-DBAB-4814-9AA4-0E844FD82E2F}" destId="{C459DD1A-33F3-465C-BADA-1C948E77BA62}" srcOrd="0" destOrd="0" presId="urn:microsoft.com/office/officeart/2005/8/layout/chevronAccent+Icon"/>
    <dgm:cxn modelId="{81445124-E6C5-4B19-B332-7DF8C67B2CBB}" type="presOf" srcId="{2F4B5F14-066D-4829-AE08-19B61D9C42EA}" destId="{779F9537-1B81-4719-9D8C-F6773125987B}" srcOrd="0" destOrd="0" presId="urn:microsoft.com/office/officeart/2005/8/layout/chevronAccent+Icon"/>
    <dgm:cxn modelId="{C96FC161-C98B-4A60-A815-8202EFCA25E1}" type="presOf" srcId="{61FD58A4-3688-46D3-A4F9-5FAFD6B6A580}" destId="{0938DA96-2A4D-4859-B3B1-AB4B3BFF8658}" srcOrd="0" destOrd="0" presId="urn:microsoft.com/office/officeart/2005/8/layout/chevronAccent+Icon"/>
    <dgm:cxn modelId="{F27232B7-707A-4A57-93C4-1F3D54858459}" srcId="{805B72F1-DBAB-4814-9AA4-0E844FD82E2F}" destId="{2F4B5F14-066D-4829-AE08-19B61D9C42EA}" srcOrd="1" destOrd="0" parTransId="{2B620A39-3472-4398-803A-1BE3D57CB04C}" sibTransId="{D68F8471-2E34-42FA-B449-9F714C4CF99C}"/>
    <dgm:cxn modelId="{3B8237FF-3871-4356-ADE5-CD7EEEFFAAE8}" type="presOf" srcId="{00307D87-C58E-41EB-9CF0-7D096C3FC012}" destId="{CEAF4074-7E78-48FC-924A-84B25E09A4BD}" srcOrd="0" destOrd="0" presId="urn:microsoft.com/office/officeart/2005/8/layout/chevronAccent+Icon"/>
    <dgm:cxn modelId="{33DA57FC-E43F-4349-9D4C-A8D4C59FC100}" type="presParOf" srcId="{C459DD1A-33F3-465C-BADA-1C948E77BA62}" destId="{68AAAD96-F8F2-4A29-8149-48D3737507FD}" srcOrd="0" destOrd="0" presId="urn:microsoft.com/office/officeart/2005/8/layout/chevronAccent+Icon"/>
    <dgm:cxn modelId="{0D2AB7BB-0552-471E-941A-147A4D69EABD}" type="presParOf" srcId="{68AAAD96-F8F2-4A29-8149-48D3737507FD}" destId="{67C64F80-41A3-4988-A7DE-3A8E7AF0AF3F}" srcOrd="0" destOrd="0" presId="urn:microsoft.com/office/officeart/2005/8/layout/chevronAccent+Icon"/>
    <dgm:cxn modelId="{D456BF5A-AF7A-4FCD-B561-8665000B645B}" type="presParOf" srcId="{68AAAD96-F8F2-4A29-8149-48D3737507FD}" destId="{CEAF4074-7E78-48FC-924A-84B25E09A4BD}" srcOrd="1" destOrd="0" presId="urn:microsoft.com/office/officeart/2005/8/layout/chevronAccent+Icon"/>
    <dgm:cxn modelId="{62A00A3A-F98D-4B60-B8A3-EFEE7C72CC82}" type="presParOf" srcId="{C459DD1A-33F3-465C-BADA-1C948E77BA62}" destId="{FD97E1B3-5CE0-40BF-A500-F1A0D396942B}" srcOrd="1" destOrd="0" presId="urn:microsoft.com/office/officeart/2005/8/layout/chevronAccent+Icon"/>
    <dgm:cxn modelId="{0D137E50-1516-4C0A-9A58-4F3A1A58E237}" type="presParOf" srcId="{C459DD1A-33F3-465C-BADA-1C948E77BA62}" destId="{20463CE6-1144-43F2-9517-7936EA298851}" srcOrd="2" destOrd="0" presId="urn:microsoft.com/office/officeart/2005/8/layout/chevronAccent+Icon"/>
    <dgm:cxn modelId="{943C6369-AFB5-4A2C-B596-186B2E0C488D}" type="presParOf" srcId="{20463CE6-1144-43F2-9517-7936EA298851}" destId="{2A51157E-E483-411F-80FA-D181BAA98E5C}" srcOrd="0" destOrd="0" presId="urn:microsoft.com/office/officeart/2005/8/layout/chevronAccent+Icon"/>
    <dgm:cxn modelId="{9BA97CA4-4D08-4A30-B4CB-C476B8006B2B}" type="presParOf" srcId="{20463CE6-1144-43F2-9517-7936EA298851}" destId="{779F9537-1B81-4719-9D8C-F6773125987B}" srcOrd="1" destOrd="0" presId="urn:microsoft.com/office/officeart/2005/8/layout/chevronAccent+Icon"/>
    <dgm:cxn modelId="{A4844A78-715A-4E12-A1DA-395D08B56473}" type="presParOf" srcId="{C459DD1A-33F3-465C-BADA-1C948E77BA62}" destId="{F1792B65-74BE-4FF2-B9BC-DA89CB414DC6}" srcOrd="3" destOrd="0" presId="urn:microsoft.com/office/officeart/2005/8/layout/chevronAccent+Icon"/>
    <dgm:cxn modelId="{D0402481-7A78-4C68-80CD-B29C5745E892}" type="presParOf" srcId="{C459DD1A-33F3-465C-BADA-1C948E77BA62}" destId="{DA8FA756-0779-4EF0-B555-F3C291B85A88}" srcOrd="4" destOrd="0" presId="urn:microsoft.com/office/officeart/2005/8/layout/chevronAccent+Icon"/>
    <dgm:cxn modelId="{D9E81B02-2FC1-4A7B-9031-F438FEE35C86}" type="presParOf" srcId="{DA8FA756-0779-4EF0-B555-F3C291B85A88}" destId="{06B98B79-7210-439D-9469-943F42330BF2}" srcOrd="0" destOrd="0" presId="urn:microsoft.com/office/officeart/2005/8/layout/chevronAccent+Icon"/>
    <dgm:cxn modelId="{D5547146-70CB-466D-969C-93DF13F19302}" type="presParOf" srcId="{DA8FA756-0779-4EF0-B555-F3C291B85A88}" destId="{0938DA96-2A4D-4859-B3B1-AB4B3BFF8658}"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D3E3D9-9A79-48CA-9524-891527BFDA21}" type="doc">
      <dgm:prSet loTypeId="urn:microsoft.com/office/officeart/2005/8/layout/hList7" loCatId="process" qsTypeId="urn:microsoft.com/office/officeart/2005/8/quickstyle/simple1" qsCatId="simple" csTypeId="urn:microsoft.com/office/officeart/2005/8/colors/accent1_2" csCatId="accent1" phldr="1"/>
      <dgm:spPr/>
    </dgm:pt>
    <dgm:pt modelId="{90EC834A-CCC0-4076-BC8A-1F54E52B7408}">
      <dgm:prSet phldrT="[Text]"/>
      <dgm:spPr/>
      <dgm:t>
        <a:bodyPr/>
        <a:lstStyle/>
        <a:p>
          <a:r>
            <a:rPr lang="en-US" dirty="0"/>
            <a:t>Lots</a:t>
          </a:r>
        </a:p>
      </dgm:t>
    </dgm:pt>
    <dgm:pt modelId="{819BB9B6-F444-46E0-8B30-317119C86608}" type="parTrans" cxnId="{18E89E81-2BB2-4C71-AA72-1D104540ABDC}">
      <dgm:prSet/>
      <dgm:spPr/>
      <dgm:t>
        <a:bodyPr/>
        <a:lstStyle/>
        <a:p>
          <a:endParaRPr lang="en-US"/>
        </a:p>
      </dgm:t>
    </dgm:pt>
    <dgm:pt modelId="{7E889095-0B7F-419B-853B-B97A63D805D5}" type="sibTrans" cxnId="{18E89E81-2BB2-4C71-AA72-1D104540ABDC}">
      <dgm:prSet/>
      <dgm:spPr/>
      <dgm:t>
        <a:bodyPr/>
        <a:lstStyle/>
        <a:p>
          <a:endParaRPr lang="en-US"/>
        </a:p>
      </dgm:t>
    </dgm:pt>
    <dgm:pt modelId="{CA160D43-214A-4B68-BED2-2B41DB10E65A}">
      <dgm:prSet phldrT="[Text]"/>
      <dgm:spPr/>
      <dgm:t>
        <a:bodyPr/>
        <a:lstStyle/>
        <a:p>
          <a:r>
            <a:rPr lang="en-US" dirty="0"/>
            <a:t>Some</a:t>
          </a:r>
        </a:p>
      </dgm:t>
    </dgm:pt>
    <dgm:pt modelId="{4DF8B9DD-2FCA-486B-92F3-8D2EB25C7676}" type="parTrans" cxnId="{BB89F34A-F507-4F27-AB43-8414FD7F5E4A}">
      <dgm:prSet/>
      <dgm:spPr/>
      <dgm:t>
        <a:bodyPr/>
        <a:lstStyle/>
        <a:p>
          <a:endParaRPr lang="en-US"/>
        </a:p>
      </dgm:t>
    </dgm:pt>
    <dgm:pt modelId="{672479D9-DFBE-438C-A90A-B2593AD398F4}" type="sibTrans" cxnId="{BB89F34A-F507-4F27-AB43-8414FD7F5E4A}">
      <dgm:prSet/>
      <dgm:spPr/>
      <dgm:t>
        <a:bodyPr/>
        <a:lstStyle/>
        <a:p>
          <a:endParaRPr lang="en-US"/>
        </a:p>
      </dgm:t>
    </dgm:pt>
    <dgm:pt modelId="{81A3A15C-097F-4ADC-925C-BD2EC6CEFFB2}">
      <dgm:prSet phldrT="[Text]"/>
      <dgm:spPr/>
      <dgm:t>
        <a:bodyPr/>
        <a:lstStyle/>
        <a:p>
          <a:r>
            <a:rPr lang="en-US" dirty="0"/>
            <a:t>A Little</a:t>
          </a:r>
        </a:p>
      </dgm:t>
    </dgm:pt>
    <dgm:pt modelId="{357E54CB-3EFC-41D8-A30F-F5ADC9C2CB9D}" type="parTrans" cxnId="{01C0659B-E1F6-493E-A11C-2BC476FA917F}">
      <dgm:prSet/>
      <dgm:spPr/>
      <dgm:t>
        <a:bodyPr/>
        <a:lstStyle/>
        <a:p>
          <a:endParaRPr lang="en-US"/>
        </a:p>
      </dgm:t>
    </dgm:pt>
    <dgm:pt modelId="{99DEF54F-BAC4-4D78-8899-F397BE08C2F9}" type="sibTrans" cxnId="{01C0659B-E1F6-493E-A11C-2BC476FA917F}">
      <dgm:prSet/>
      <dgm:spPr/>
      <dgm:t>
        <a:bodyPr/>
        <a:lstStyle/>
        <a:p>
          <a:endParaRPr lang="en-US"/>
        </a:p>
      </dgm:t>
    </dgm:pt>
    <dgm:pt modelId="{57479EC5-F107-4642-949C-6818A95A3285}">
      <dgm:prSet/>
      <dgm:spPr/>
      <dgm:t>
        <a:bodyPr/>
        <a:lstStyle/>
        <a:p>
          <a:r>
            <a:rPr lang="en-US" dirty="0"/>
            <a:t>Nothing now</a:t>
          </a:r>
        </a:p>
      </dgm:t>
    </dgm:pt>
    <dgm:pt modelId="{41B40EE5-8866-45CB-9325-3FB6DE8AD232}" type="parTrans" cxnId="{2E1449FD-F814-4C98-B96F-E848C5884E16}">
      <dgm:prSet/>
      <dgm:spPr/>
      <dgm:t>
        <a:bodyPr/>
        <a:lstStyle/>
        <a:p>
          <a:endParaRPr lang="en-US"/>
        </a:p>
      </dgm:t>
    </dgm:pt>
    <dgm:pt modelId="{E63E2E7C-4F43-43B8-99B7-3B89ECE855F5}" type="sibTrans" cxnId="{2E1449FD-F814-4C98-B96F-E848C5884E16}">
      <dgm:prSet/>
      <dgm:spPr/>
      <dgm:t>
        <a:bodyPr/>
        <a:lstStyle/>
        <a:p>
          <a:endParaRPr lang="en-US"/>
        </a:p>
      </dgm:t>
    </dgm:pt>
    <dgm:pt modelId="{8316C3DF-3FAD-4C1F-AD4D-08E9F770F072}" type="pres">
      <dgm:prSet presAssocID="{7DD3E3D9-9A79-48CA-9524-891527BFDA21}" presName="Name0" presStyleCnt="0">
        <dgm:presLayoutVars>
          <dgm:dir val="rev"/>
          <dgm:resizeHandles val="exact"/>
        </dgm:presLayoutVars>
      </dgm:prSet>
      <dgm:spPr/>
    </dgm:pt>
    <dgm:pt modelId="{FD9D7664-A7C9-4DAB-8B87-622976403D02}" type="pres">
      <dgm:prSet presAssocID="{7DD3E3D9-9A79-48CA-9524-891527BFDA21}" presName="fgShape" presStyleLbl="fgShp" presStyleIdx="0" presStyleCnt="1" custScaleY="160377"/>
      <dgm:spPr/>
    </dgm:pt>
    <dgm:pt modelId="{C5E3E61A-0067-4971-A554-5B237E504018}" type="pres">
      <dgm:prSet presAssocID="{7DD3E3D9-9A79-48CA-9524-891527BFDA21}" presName="linComp" presStyleCnt="0"/>
      <dgm:spPr/>
    </dgm:pt>
    <dgm:pt modelId="{BBDD79C8-94F6-434F-B18F-A16A74570312}" type="pres">
      <dgm:prSet presAssocID="{90EC834A-CCC0-4076-BC8A-1F54E52B7408}" presName="compNode" presStyleCnt="0"/>
      <dgm:spPr/>
    </dgm:pt>
    <dgm:pt modelId="{7FBD8C3F-0168-459F-824A-C2144C631FAE}" type="pres">
      <dgm:prSet presAssocID="{90EC834A-CCC0-4076-BC8A-1F54E52B7408}" presName="bkgdShape" presStyleLbl="node1" presStyleIdx="0" presStyleCnt="4"/>
      <dgm:spPr/>
    </dgm:pt>
    <dgm:pt modelId="{51E2B599-4424-4349-A6FD-4F089782DD65}" type="pres">
      <dgm:prSet presAssocID="{90EC834A-CCC0-4076-BC8A-1F54E52B7408}" presName="nodeTx" presStyleLbl="node1" presStyleIdx="0" presStyleCnt="4">
        <dgm:presLayoutVars>
          <dgm:bulletEnabled val="1"/>
        </dgm:presLayoutVars>
      </dgm:prSet>
      <dgm:spPr/>
    </dgm:pt>
    <dgm:pt modelId="{E1D01F5F-582B-4F4E-B63F-5205668D5E7B}" type="pres">
      <dgm:prSet presAssocID="{90EC834A-CCC0-4076-BC8A-1F54E52B7408}" presName="invisiNode" presStyleLbl="node1" presStyleIdx="0" presStyleCnt="4"/>
      <dgm:spPr/>
    </dgm:pt>
    <dgm:pt modelId="{F7132216-6275-4E07-B603-C5C761D72DD8}" type="pres">
      <dgm:prSet presAssocID="{90EC834A-CCC0-4076-BC8A-1F54E52B7408}" presName="imagNode" presStyleLbl="fgImgPlace1" presStyleIdx="0" presStyleCnt="4"/>
      <dgm:spPr/>
    </dgm:pt>
    <dgm:pt modelId="{7B9B93C2-5418-440C-B37B-6974EFB613FB}" type="pres">
      <dgm:prSet presAssocID="{7E889095-0B7F-419B-853B-B97A63D805D5}" presName="sibTrans" presStyleLbl="sibTrans2D1" presStyleIdx="0" presStyleCnt="0"/>
      <dgm:spPr/>
    </dgm:pt>
    <dgm:pt modelId="{E637A469-7300-482F-9D6B-05DA8900B6DE}" type="pres">
      <dgm:prSet presAssocID="{CA160D43-214A-4B68-BED2-2B41DB10E65A}" presName="compNode" presStyleCnt="0"/>
      <dgm:spPr/>
    </dgm:pt>
    <dgm:pt modelId="{BC96E2AD-0E38-4420-8717-7CB23E0D4B61}" type="pres">
      <dgm:prSet presAssocID="{CA160D43-214A-4B68-BED2-2B41DB10E65A}" presName="bkgdShape" presStyleLbl="node1" presStyleIdx="1" presStyleCnt="4"/>
      <dgm:spPr/>
    </dgm:pt>
    <dgm:pt modelId="{8649CBB6-FE5E-4BCA-B836-1337AD94CBB0}" type="pres">
      <dgm:prSet presAssocID="{CA160D43-214A-4B68-BED2-2B41DB10E65A}" presName="nodeTx" presStyleLbl="node1" presStyleIdx="1" presStyleCnt="4">
        <dgm:presLayoutVars>
          <dgm:bulletEnabled val="1"/>
        </dgm:presLayoutVars>
      </dgm:prSet>
      <dgm:spPr/>
    </dgm:pt>
    <dgm:pt modelId="{27405D19-D025-4FA3-873E-0509D0A8C46D}" type="pres">
      <dgm:prSet presAssocID="{CA160D43-214A-4B68-BED2-2B41DB10E65A}" presName="invisiNode" presStyleLbl="node1" presStyleIdx="1" presStyleCnt="4"/>
      <dgm:spPr/>
    </dgm:pt>
    <dgm:pt modelId="{90937289-416E-48C5-BEDB-DEF2A28AFE64}" type="pres">
      <dgm:prSet presAssocID="{CA160D43-214A-4B68-BED2-2B41DB10E65A}" presName="imagNode" presStyleLbl="fgImgPlace1" presStyleIdx="1"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pt>
    <dgm:pt modelId="{52628D51-993F-4581-9222-DA663BE2B5CD}" type="pres">
      <dgm:prSet presAssocID="{672479D9-DFBE-438C-A90A-B2593AD398F4}" presName="sibTrans" presStyleLbl="sibTrans2D1" presStyleIdx="0" presStyleCnt="0"/>
      <dgm:spPr/>
    </dgm:pt>
    <dgm:pt modelId="{8BF0B90F-6216-4883-8B44-8BCFC8C8B7E3}" type="pres">
      <dgm:prSet presAssocID="{81A3A15C-097F-4ADC-925C-BD2EC6CEFFB2}" presName="compNode" presStyleCnt="0"/>
      <dgm:spPr/>
    </dgm:pt>
    <dgm:pt modelId="{0405CF97-2D60-4F9D-B1C1-7E8E0C9B2436}" type="pres">
      <dgm:prSet presAssocID="{81A3A15C-097F-4ADC-925C-BD2EC6CEFFB2}" presName="bkgdShape" presStyleLbl="node1" presStyleIdx="2" presStyleCnt="4"/>
      <dgm:spPr/>
    </dgm:pt>
    <dgm:pt modelId="{93DF7C49-16FE-4898-91F5-EC6D18D07368}" type="pres">
      <dgm:prSet presAssocID="{81A3A15C-097F-4ADC-925C-BD2EC6CEFFB2}" presName="nodeTx" presStyleLbl="node1" presStyleIdx="2" presStyleCnt="4">
        <dgm:presLayoutVars>
          <dgm:bulletEnabled val="1"/>
        </dgm:presLayoutVars>
      </dgm:prSet>
      <dgm:spPr/>
    </dgm:pt>
    <dgm:pt modelId="{51497755-DB8C-4704-8F5A-E03CCAAD7624}" type="pres">
      <dgm:prSet presAssocID="{81A3A15C-097F-4ADC-925C-BD2EC6CEFFB2}" presName="invisiNode" presStyleLbl="node1" presStyleIdx="2" presStyleCnt="4"/>
      <dgm:spPr/>
    </dgm:pt>
    <dgm:pt modelId="{4DEBDE7F-E55B-4789-A4FF-DD50CDB6BFB7}" type="pres">
      <dgm:prSet presAssocID="{81A3A15C-097F-4ADC-925C-BD2EC6CEFFB2}" presName="imagNode" presStyleLbl="fgImgPlace1" presStyleIdx="2"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AD3CE2DB-6720-4977-9F20-BF40821631FB}" type="pres">
      <dgm:prSet presAssocID="{99DEF54F-BAC4-4D78-8899-F397BE08C2F9}" presName="sibTrans" presStyleLbl="sibTrans2D1" presStyleIdx="0" presStyleCnt="0"/>
      <dgm:spPr/>
    </dgm:pt>
    <dgm:pt modelId="{983A99B6-5AA6-478B-9BF6-A605E1E05965}" type="pres">
      <dgm:prSet presAssocID="{57479EC5-F107-4642-949C-6818A95A3285}" presName="compNode" presStyleCnt="0"/>
      <dgm:spPr/>
    </dgm:pt>
    <dgm:pt modelId="{967EC6E8-2DE8-4FF2-827D-66864D957D4D}" type="pres">
      <dgm:prSet presAssocID="{57479EC5-F107-4642-949C-6818A95A3285}" presName="bkgdShape" presStyleLbl="node1" presStyleIdx="3" presStyleCnt="4"/>
      <dgm:spPr/>
    </dgm:pt>
    <dgm:pt modelId="{200631CF-8102-48D6-9A57-54E5D2F157EA}" type="pres">
      <dgm:prSet presAssocID="{57479EC5-F107-4642-949C-6818A95A3285}" presName="nodeTx" presStyleLbl="node1" presStyleIdx="3" presStyleCnt="4">
        <dgm:presLayoutVars>
          <dgm:bulletEnabled val="1"/>
        </dgm:presLayoutVars>
      </dgm:prSet>
      <dgm:spPr/>
    </dgm:pt>
    <dgm:pt modelId="{573A18ED-8FF0-442B-8A18-5A60A4471690}" type="pres">
      <dgm:prSet presAssocID="{57479EC5-F107-4642-949C-6818A95A3285}" presName="invisiNode" presStyleLbl="node1" presStyleIdx="3" presStyleCnt="4"/>
      <dgm:spPr/>
    </dgm:pt>
    <dgm:pt modelId="{2B12327B-7ADC-4E7D-A71D-226EB97CDAFA}" type="pres">
      <dgm:prSet presAssocID="{57479EC5-F107-4642-949C-6818A95A3285}" presName="imagNode" presStyleLbl="fgImgPlace1" presStyleIdx="3"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 b="-2000"/>
          </a:stretch>
        </a:blipFill>
      </dgm:spPr>
    </dgm:pt>
  </dgm:ptLst>
  <dgm:cxnLst>
    <dgm:cxn modelId="{A5313027-793D-4022-8E0A-ECB4A37E6287}" type="presOf" srcId="{57479EC5-F107-4642-949C-6818A95A3285}" destId="{967EC6E8-2DE8-4FF2-827D-66864D957D4D}" srcOrd="0" destOrd="0" presId="urn:microsoft.com/office/officeart/2005/8/layout/hList7"/>
    <dgm:cxn modelId="{26E78833-D354-4E8C-A64E-5E46D8F562C1}" type="presOf" srcId="{CA160D43-214A-4B68-BED2-2B41DB10E65A}" destId="{BC96E2AD-0E38-4420-8717-7CB23E0D4B61}" srcOrd="0" destOrd="0" presId="urn:microsoft.com/office/officeart/2005/8/layout/hList7"/>
    <dgm:cxn modelId="{DD217A65-A4E9-4203-A2D7-BB2EED449CBB}" type="presOf" srcId="{672479D9-DFBE-438C-A90A-B2593AD398F4}" destId="{52628D51-993F-4581-9222-DA663BE2B5CD}" srcOrd="0" destOrd="0" presId="urn:microsoft.com/office/officeart/2005/8/layout/hList7"/>
    <dgm:cxn modelId="{FD16CD4A-4451-4DAD-8D66-25B3B0A583C1}" type="presOf" srcId="{CA160D43-214A-4B68-BED2-2B41DB10E65A}" destId="{8649CBB6-FE5E-4BCA-B836-1337AD94CBB0}" srcOrd="1" destOrd="0" presId="urn:microsoft.com/office/officeart/2005/8/layout/hList7"/>
    <dgm:cxn modelId="{BB89F34A-F507-4F27-AB43-8414FD7F5E4A}" srcId="{7DD3E3D9-9A79-48CA-9524-891527BFDA21}" destId="{CA160D43-214A-4B68-BED2-2B41DB10E65A}" srcOrd="1" destOrd="0" parTransId="{4DF8B9DD-2FCA-486B-92F3-8D2EB25C7676}" sibTransId="{672479D9-DFBE-438C-A90A-B2593AD398F4}"/>
    <dgm:cxn modelId="{794C1E7F-7EE6-4F49-A8EA-9C74100D4786}" type="presOf" srcId="{99DEF54F-BAC4-4D78-8899-F397BE08C2F9}" destId="{AD3CE2DB-6720-4977-9F20-BF40821631FB}" srcOrd="0" destOrd="0" presId="urn:microsoft.com/office/officeart/2005/8/layout/hList7"/>
    <dgm:cxn modelId="{18E89E81-2BB2-4C71-AA72-1D104540ABDC}" srcId="{7DD3E3D9-9A79-48CA-9524-891527BFDA21}" destId="{90EC834A-CCC0-4076-BC8A-1F54E52B7408}" srcOrd="0" destOrd="0" parTransId="{819BB9B6-F444-46E0-8B30-317119C86608}" sibTransId="{7E889095-0B7F-419B-853B-B97A63D805D5}"/>
    <dgm:cxn modelId="{5CD60084-3A3C-424A-92A1-9133D85554F1}" type="presOf" srcId="{90EC834A-CCC0-4076-BC8A-1F54E52B7408}" destId="{7FBD8C3F-0168-459F-824A-C2144C631FAE}" srcOrd="0" destOrd="0" presId="urn:microsoft.com/office/officeart/2005/8/layout/hList7"/>
    <dgm:cxn modelId="{1D956189-F8FA-488F-9100-48F239E917E4}" type="presOf" srcId="{7DD3E3D9-9A79-48CA-9524-891527BFDA21}" destId="{8316C3DF-3FAD-4C1F-AD4D-08E9F770F072}" srcOrd="0" destOrd="0" presId="urn:microsoft.com/office/officeart/2005/8/layout/hList7"/>
    <dgm:cxn modelId="{01C0659B-E1F6-493E-A11C-2BC476FA917F}" srcId="{7DD3E3D9-9A79-48CA-9524-891527BFDA21}" destId="{81A3A15C-097F-4ADC-925C-BD2EC6CEFFB2}" srcOrd="2" destOrd="0" parTransId="{357E54CB-3EFC-41D8-A30F-F5ADC9C2CB9D}" sibTransId="{99DEF54F-BAC4-4D78-8899-F397BE08C2F9}"/>
    <dgm:cxn modelId="{C0C756AC-5F50-45AB-A320-1994B102F9BE}" type="presOf" srcId="{81A3A15C-097F-4ADC-925C-BD2EC6CEFFB2}" destId="{93DF7C49-16FE-4898-91F5-EC6D18D07368}" srcOrd="1" destOrd="0" presId="urn:microsoft.com/office/officeart/2005/8/layout/hList7"/>
    <dgm:cxn modelId="{C55FF8B1-78FC-488E-9D6E-C59ED76D0D82}" type="presOf" srcId="{90EC834A-CCC0-4076-BC8A-1F54E52B7408}" destId="{51E2B599-4424-4349-A6FD-4F089782DD65}" srcOrd="1" destOrd="0" presId="urn:microsoft.com/office/officeart/2005/8/layout/hList7"/>
    <dgm:cxn modelId="{BA7169C6-477D-4145-8ECC-3DFBF42FE414}" type="presOf" srcId="{81A3A15C-097F-4ADC-925C-BD2EC6CEFFB2}" destId="{0405CF97-2D60-4F9D-B1C1-7E8E0C9B2436}" srcOrd="0" destOrd="0" presId="urn:microsoft.com/office/officeart/2005/8/layout/hList7"/>
    <dgm:cxn modelId="{80E11BD3-C348-4DB1-A15A-EAB52ACE1C74}" type="presOf" srcId="{57479EC5-F107-4642-949C-6818A95A3285}" destId="{200631CF-8102-48D6-9A57-54E5D2F157EA}" srcOrd="1" destOrd="0" presId="urn:microsoft.com/office/officeart/2005/8/layout/hList7"/>
    <dgm:cxn modelId="{2E1449FD-F814-4C98-B96F-E848C5884E16}" srcId="{7DD3E3D9-9A79-48CA-9524-891527BFDA21}" destId="{57479EC5-F107-4642-949C-6818A95A3285}" srcOrd="3" destOrd="0" parTransId="{41B40EE5-8866-45CB-9325-3FB6DE8AD232}" sibTransId="{E63E2E7C-4F43-43B8-99B7-3B89ECE855F5}"/>
    <dgm:cxn modelId="{0D24B7FF-B8AE-4B96-B7B0-60BAC6BB8C82}" type="presOf" srcId="{7E889095-0B7F-419B-853B-B97A63D805D5}" destId="{7B9B93C2-5418-440C-B37B-6974EFB613FB}" srcOrd="0" destOrd="0" presId="urn:microsoft.com/office/officeart/2005/8/layout/hList7"/>
    <dgm:cxn modelId="{EA4054D1-8D94-427F-BEC5-64087F1A5E99}" type="presParOf" srcId="{8316C3DF-3FAD-4C1F-AD4D-08E9F770F072}" destId="{FD9D7664-A7C9-4DAB-8B87-622976403D02}" srcOrd="0" destOrd="0" presId="urn:microsoft.com/office/officeart/2005/8/layout/hList7"/>
    <dgm:cxn modelId="{E4B9EB24-6A1F-47EE-BFAD-EEF9B34496E0}" type="presParOf" srcId="{8316C3DF-3FAD-4C1F-AD4D-08E9F770F072}" destId="{C5E3E61A-0067-4971-A554-5B237E504018}" srcOrd="1" destOrd="0" presId="urn:microsoft.com/office/officeart/2005/8/layout/hList7"/>
    <dgm:cxn modelId="{CFADFE66-C489-4BDB-89D5-412426D4A770}" type="presParOf" srcId="{C5E3E61A-0067-4971-A554-5B237E504018}" destId="{BBDD79C8-94F6-434F-B18F-A16A74570312}" srcOrd="0" destOrd="0" presId="urn:microsoft.com/office/officeart/2005/8/layout/hList7"/>
    <dgm:cxn modelId="{620037F3-8BA7-478B-AE53-F88356BE5A4D}" type="presParOf" srcId="{BBDD79C8-94F6-434F-B18F-A16A74570312}" destId="{7FBD8C3F-0168-459F-824A-C2144C631FAE}" srcOrd="0" destOrd="0" presId="urn:microsoft.com/office/officeart/2005/8/layout/hList7"/>
    <dgm:cxn modelId="{E53D2B6F-207D-4AFB-A029-CF0DDA88B7F1}" type="presParOf" srcId="{BBDD79C8-94F6-434F-B18F-A16A74570312}" destId="{51E2B599-4424-4349-A6FD-4F089782DD65}" srcOrd="1" destOrd="0" presId="urn:microsoft.com/office/officeart/2005/8/layout/hList7"/>
    <dgm:cxn modelId="{EF36AF1D-8320-4C61-9105-9176DCADC9FA}" type="presParOf" srcId="{BBDD79C8-94F6-434F-B18F-A16A74570312}" destId="{E1D01F5F-582B-4F4E-B63F-5205668D5E7B}" srcOrd="2" destOrd="0" presId="urn:microsoft.com/office/officeart/2005/8/layout/hList7"/>
    <dgm:cxn modelId="{198305EF-C0E0-41FF-949F-752DA22778E0}" type="presParOf" srcId="{BBDD79C8-94F6-434F-B18F-A16A74570312}" destId="{F7132216-6275-4E07-B603-C5C761D72DD8}" srcOrd="3" destOrd="0" presId="urn:microsoft.com/office/officeart/2005/8/layout/hList7"/>
    <dgm:cxn modelId="{2BE31007-8704-4DE3-BB29-0B64C8E30D9F}" type="presParOf" srcId="{C5E3E61A-0067-4971-A554-5B237E504018}" destId="{7B9B93C2-5418-440C-B37B-6974EFB613FB}" srcOrd="1" destOrd="0" presId="urn:microsoft.com/office/officeart/2005/8/layout/hList7"/>
    <dgm:cxn modelId="{B2BDFE29-8801-4D54-A794-8B7CD4F4C79D}" type="presParOf" srcId="{C5E3E61A-0067-4971-A554-5B237E504018}" destId="{E637A469-7300-482F-9D6B-05DA8900B6DE}" srcOrd="2" destOrd="0" presId="urn:microsoft.com/office/officeart/2005/8/layout/hList7"/>
    <dgm:cxn modelId="{659C76DD-1F97-4572-B832-7CC5D32169B7}" type="presParOf" srcId="{E637A469-7300-482F-9D6B-05DA8900B6DE}" destId="{BC96E2AD-0E38-4420-8717-7CB23E0D4B61}" srcOrd="0" destOrd="0" presId="urn:microsoft.com/office/officeart/2005/8/layout/hList7"/>
    <dgm:cxn modelId="{6210253D-A0F2-4C67-91F1-F2AAFFA8D9FB}" type="presParOf" srcId="{E637A469-7300-482F-9D6B-05DA8900B6DE}" destId="{8649CBB6-FE5E-4BCA-B836-1337AD94CBB0}" srcOrd="1" destOrd="0" presId="urn:microsoft.com/office/officeart/2005/8/layout/hList7"/>
    <dgm:cxn modelId="{207A1E45-42AE-45EE-8B81-B43E04065B1E}" type="presParOf" srcId="{E637A469-7300-482F-9D6B-05DA8900B6DE}" destId="{27405D19-D025-4FA3-873E-0509D0A8C46D}" srcOrd="2" destOrd="0" presId="urn:microsoft.com/office/officeart/2005/8/layout/hList7"/>
    <dgm:cxn modelId="{7620764E-5E11-448D-BE8D-76EF29A692D0}" type="presParOf" srcId="{E637A469-7300-482F-9D6B-05DA8900B6DE}" destId="{90937289-416E-48C5-BEDB-DEF2A28AFE64}" srcOrd="3" destOrd="0" presId="urn:microsoft.com/office/officeart/2005/8/layout/hList7"/>
    <dgm:cxn modelId="{5959382E-9C1B-4EE0-A98A-8A4321AE0D20}" type="presParOf" srcId="{C5E3E61A-0067-4971-A554-5B237E504018}" destId="{52628D51-993F-4581-9222-DA663BE2B5CD}" srcOrd="3" destOrd="0" presId="urn:microsoft.com/office/officeart/2005/8/layout/hList7"/>
    <dgm:cxn modelId="{D21200A5-1FD4-44F9-A8DE-BEEC3CC89466}" type="presParOf" srcId="{C5E3E61A-0067-4971-A554-5B237E504018}" destId="{8BF0B90F-6216-4883-8B44-8BCFC8C8B7E3}" srcOrd="4" destOrd="0" presId="urn:microsoft.com/office/officeart/2005/8/layout/hList7"/>
    <dgm:cxn modelId="{38FB196F-6C5A-4C53-A367-9C5828746975}" type="presParOf" srcId="{8BF0B90F-6216-4883-8B44-8BCFC8C8B7E3}" destId="{0405CF97-2D60-4F9D-B1C1-7E8E0C9B2436}" srcOrd="0" destOrd="0" presId="urn:microsoft.com/office/officeart/2005/8/layout/hList7"/>
    <dgm:cxn modelId="{2778445E-FC44-43EB-BB5C-5FA7B9E8B26C}" type="presParOf" srcId="{8BF0B90F-6216-4883-8B44-8BCFC8C8B7E3}" destId="{93DF7C49-16FE-4898-91F5-EC6D18D07368}" srcOrd="1" destOrd="0" presId="urn:microsoft.com/office/officeart/2005/8/layout/hList7"/>
    <dgm:cxn modelId="{ACFF4057-0594-48F3-81FC-CBE4841782D2}" type="presParOf" srcId="{8BF0B90F-6216-4883-8B44-8BCFC8C8B7E3}" destId="{51497755-DB8C-4704-8F5A-E03CCAAD7624}" srcOrd="2" destOrd="0" presId="urn:microsoft.com/office/officeart/2005/8/layout/hList7"/>
    <dgm:cxn modelId="{E10F1C6C-1EB0-459E-AA69-2C2C4DF04934}" type="presParOf" srcId="{8BF0B90F-6216-4883-8B44-8BCFC8C8B7E3}" destId="{4DEBDE7F-E55B-4789-A4FF-DD50CDB6BFB7}" srcOrd="3" destOrd="0" presId="urn:microsoft.com/office/officeart/2005/8/layout/hList7"/>
    <dgm:cxn modelId="{44C05545-08B7-46F4-98B3-2920D17519E0}" type="presParOf" srcId="{C5E3E61A-0067-4971-A554-5B237E504018}" destId="{AD3CE2DB-6720-4977-9F20-BF40821631FB}" srcOrd="5" destOrd="0" presId="urn:microsoft.com/office/officeart/2005/8/layout/hList7"/>
    <dgm:cxn modelId="{5B2D12A5-BA80-4D43-B1C2-BD5E10586960}" type="presParOf" srcId="{C5E3E61A-0067-4971-A554-5B237E504018}" destId="{983A99B6-5AA6-478B-9BF6-A605E1E05965}" srcOrd="6" destOrd="0" presId="urn:microsoft.com/office/officeart/2005/8/layout/hList7"/>
    <dgm:cxn modelId="{7C53BBF4-1F33-47E7-880C-9C917D1FC944}" type="presParOf" srcId="{983A99B6-5AA6-478B-9BF6-A605E1E05965}" destId="{967EC6E8-2DE8-4FF2-827D-66864D957D4D}" srcOrd="0" destOrd="0" presId="urn:microsoft.com/office/officeart/2005/8/layout/hList7"/>
    <dgm:cxn modelId="{AC3C308F-FB4B-4C4F-91C8-3920A9276336}" type="presParOf" srcId="{983A99B6-5AA6-478B-9BF6-A605E1E05965}" destId="{200631CF-8102-48D6-9A57-54E5D2F157EA}" srcOrd="1" destOrd="0" presId="urn:microsoft.com/office/officeart/2005/8/layout/hList7"/>
    <dgm:cxn modelId="{F9DBE2E3-D616-4867-B751-063D129A8C67}" type="presParOf" srcId="{983A99B6-5AA6-478B-9BF6-A605E1E05965}" destId="{573A18ED-8FF0-442B-8A18-5A60A4471690}" srcOrd="2" destOrd="0" presId="urn:microsoft.com/office/officeart/2005/8/layout/hList7"/>
    <dgm:cxn modelId="{224C1104-7D68-4397-AF1E-122BD2468F21}" type="presParOf" srcId="{983A99B6-5AA6-478B-9BF6-A605E1E05965}" destId="{2B12327B-7ADC-4E7D-A71D-226EB97CDAF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A3BB9-51EA-441B-9E4D-3E164FD2D5A7}">
      <dsp:nvSpPr>
        <dsp:cNvPr id="0" name=""/>
        <dsp:cNvSpPr/>
      </dsp:nvSpPr>
      <dsp:spPr>
        <a:xfrm>
          <a:off x="-5203025" y="-796971"/>
          <a:ext cx="6196105" cy="6196105"/>
        </a:xfrm>
        <a:prstGeom prst="blockArc">
          <a:avLst>
            <a:gd name="adj1" fmla="val 18900000"/>
            <a:gd name="adj2" fmla="val 2700000"/>
            <a:gd name="adj3" fmla="val 34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58101E-A758-4B4E-A968-45F9F024D7F2}">
      <dsp:nvSpPr>
        <dsp:cNvPr id="0" name=""/>
        <dsp:cNvSpPr/>
      </dsp:nvSpPr>
      <dsp:spPr>
        <a:xfrm>
          <a:off x="638780" y="460216"/>
          <a:ext cx="7146310" cy="920432"/>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593"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chemeClr val="tx1"/>
              </a:solidFill>
              <a:effectLst/>
              <a:latin typeface="+mn-lt"/>
              <a:ea typeface="+mn-ea"/>
              <a:cs typeface="+mn-cs"/>
            </a:rPr>
            <a:t>The importance of data governance policies and procedures to state agencies</a:t>
          </a:r>
          <a:endParaRPr lang="en-US" sz="2500" b="1" i="0" kern="1200" dirty="0">
            <a:solidFill>
              <a:schemeClr val="tx1"/>
            </a:solidFill>
          </a:endParaRPr>
        </a:p>
      </dsp:txBody>
      <dsp:txXfrm>
        <a:off x="638780" y="460216"/>
        <a:ext cx="7146310" cy="920432"/>
      </dsp:txXfrm>
    </dsp:sp>
    <dsp:sp modelId="{3F9AA292-0966-4AC5-9ED2-3FAD6C07B095}">
      <dsp:nvSpPr>
        <dsp:cNvPr id="0" name=""/>
        <dsp:cNvSpPr/>
      </dsp:nvSpPr>
      <dsp:spPr>
        <a:xfrm>
          <a:off x="63509" y="345162"/>
          <a:ext cx="1150540" cy="115054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576E3D-464D-458A-A8E5-7C12E66BC2B2}">
      <dsp:nvSpPr>
        <dsp:cNvPr id="0" name=""/>
        <dsp:cNvSpPr/>
      </dsp:nvSpPr>
      <dsp:spPr>
        <a:xfrm>
          <a:off x="1036867" y="1824333"/>
          <a:ext cx="6811732" cy="920432"/>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593" tIns="63500" rIns="63500" bIns="63500" numCol="1" spcCol="1270" anchor="ctr" anchorCtr="0">
          <a:noAutofit/>
        </a:bodyPr>
        <a:lstStyle/>
        <a:p>
          <a:pPr marL="0" lvl="0" indent="0" algn="l" defTabSz="1111250">
            <a:lnSpc>
              <a:spcPct val="90000"/>
            </a:lnSpc>
            <a:spcBef>
              <a:spcPct val="0"/>
            </a:spcBef>
            <a:spcAft>
              <a:spcPct val="35000"/>
            </a:spcAft>
            <a:buFont typeface="Symbol" panose="05050102010706020507" pitchFamily="18" charset="2"/>
            <a:buNone/>
          </a:pPr>
          <a:r>
            <a:rPr lang="en-US" sz="2500" b="1" i="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How to utilize the DaSy Data Governance and Management Toolkit </a:t>
          </a:r>
          <a:endParaRPr lang="en-US" sz="2500" i="0" kern="1200" dirty="0">
            <a:solidFill>
              <a:schemeClr val="tx1"/>
            </a:solidFill>
          </a:endParaRPr>
        </a:p>
      </dsp:txBody>
      <dsp:txXfrm>
        <a:off x="1036867" y="1824333"/>
        <a:ext cx="6811732" cy="920432"/>
      </dsp:txXfrm>
    </dsp:sp>
    <dsp:sp modelId="{7413930F-331F-4ACF-9BD2-E200B493F19A}">
      <dsp:nvSpPr>
        <dsp:cNvPr id="0" name=""/>
        <dsp:cNvSpPr/>
      </dsp:nvSpPr>
      <dsp:spPr>
        <a:xfrm>
          <a:off x="398087" y="1725810"/>
          <a:ext cx="1150540" cy="115054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DE3C4F-0684-4799-A25C-BE3D417BAC6A}">
      <dsp:nvSpPr>
        <dsp:cNvPr id="0" name=""/>
        <dsp:cNvSpPr/>
      </dsp:nvSpPr>
      <dsp:spPr>
        <a:xfrm>
          <a:off x="638780" y="3221513"/>
          <a:ext cx="7146310" cy="920432"/>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593" tIns="63500" rIns="63500" bIns="63500" numCol="1" spcCol="1270" anchor="ctr" anchorCtr="0">
          <a:noAutofit/>
        </a:bodyPr>
        <a:lstStyle/>
        <a:p>
          <a:pPr marL="0" lvl="0" indent="0" algn="l" defTabSz="1111250">
            <a:lnSpc>
              <a:spcPct val="90000"/>
            </a:lnSpc>
            <a:spcBef>
              <a:spcPct val="0"/>
            </a:spcBef>
            <a:spcAft>
              <a:spcPct val="35000"/>
            </a:spcAft>
            <a:buFont typeface="Symbol" panose="05050102010706020507" pitchFamily="18" charset="2"/>
            <a:buNone/>
          </a:pPr>
          <a:r>
            <a:rPr lang="en-US" sz="2500" b="1" i="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How to access Technical Assistance for working on Data Governance and Management policies</a:t>
          </a:r>
          <a:endParaRPr lang="en-US" sz="2500" i="0" kern="1200" dirty="0">
            <a:solidFill>
              <a:schemeClr val="tx1"/>
            </a:solidFill>
          </a:endParaRPr>
        </a:p>
      </dsp:txBody>
      <dsp:txXfrm>
        <a:off x="638780" y="3221513"/>
        <a:ext cx="7146310" cy="920432"/>
      </dsp:txXfrm>
    </dsp:sp>
    <dsp:sp modelId="{5119BB21-8883-4C9D-A443-CB712417D156}">
      <dsp:nvSpPr>
        <dsp:cNvPr id="0" name=""/>
        <dsp:cNvSpPr/>
      </dsp:nvSpPr>
      <dsp:spPr>
        <a:xfrm>
          <a:off x="63509" y="3106459"/>
          <a:ext cx="1150540" cy="115054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64F80-41A3-4988-A7DE-3A8E7AF0AF3F}">
      <dsp:nvSpPr>
        <dsp:cNvPr id="0" name=""/>
        <dsp:cNvSpPr/>
      </dsp:nvSpPr>
      <dsp:spPr>
        <a:xfrm>
          <a:off x="4738" y="1539485"/>
          <a:ext cx="2515292" cy="970902"/>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AF4074-7E78-48FC-924A-84B25E09A4BD}">
      <dsp:nvSpPr>
        <dsp:cNvPr id="0" name=""/>
        <dsp:cNvSpPr/>
      </dsp:nvSpPr>
      <dsp:spPr>
        <a:xfrm>
          <a:off x="13297" y="502930"/>
          <a:ext cx="2501293" cy="9709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dirty="0"/>
            <a:t>Overview</a:t>
          </a:r>
          <a:endParaRPr lang="en-US" sz="2400" b="1" kern="1200" dirty="0"/>
        </a:p>
      </dsp:txBody>
      <dsp:txXfrm>
        <a:off x="41734" y="531367"/>
        <a:ext cx="2444419" cy="914028"/>
      </dsp:txXfrm>
    </dsp:sp>
    <dsp:sp modelId="{2A51157E-E483-411F-80FA-D181BAA98E5C}">
      <dsp:nvSpPr>
        <dsp:cNvPr id="0" name=""/>
        <dsp:cNvSpPr/>
      </dsp:nvSpPr>
      <dsp:spPr>
        <a:xfrm>
          <a:off x="3066395" y="1539485"/>
          <a:ext cx="2515292" cy="970902"/>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9F9537-1B81-4719-9D8C-F6773125987B}">
      <dsp:nvSpPr>
        <dsp:cNvPr id="0" name=""/>
        <dsp:cNvSpPr/>
      </dsp:nvSpPr>
      <dsp:spPr>
        <a:xfrm>
          <a:off x="2971801" y="2563360"/>
          <a:ext cx="2476973" cy="9709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Considerations</a:t>
          </a:r>
        </a:p>
      </dsp:txBody>
      <dsp:txXfrm>
        <a:off x="3000238" y="2591797"/>
        <a:ext cx="2420099" cy="914028"/>
      </dsp:txXfrm>
    </dsp:sp>
    <dsp:sp modelId="{06B98B79-7210-439D-9469-943F42330BF2}">
      <dsp:nvSpPr>
        <dsp:cNvPr id="0" name=""/>
        <dsp:cNvSpPr/>
      </dsp:nvSpPr>
      <dsp:spPr>
        <a:xfrm>
          <a:off x="6115892" y="1539485"/>
          <a:ext cx="2515292" cy="970902"/>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38DA96-2A4D-4859-B3B1-AB4B3BFF8658}">
      <dsp:nvSpPr>
        <dsp:cNvPr id="0" name=""/>
        <dsp:cNvSpPr/>
      </dsp:nvSpPr>
      <dsp:spPr>
        <a:xfrm>
          <a:off x="6199662" y="2560331"/>
          <a:ext cx="2124024" cy="9709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dirty="0"/>
            <a:t>Template</a:t>
          </a:r>
        </a:p>
      </dsp:txBody>
      <dsp:txXfrm>
        <a:off x="6228099" y="2588768"/>
        <a:ext cx="2067150" cy="9140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D8C3F-0168-459F-824A-C2144C631FAE}">
      <dsp:nvSpPr>
        <dsp:cNvPr id="0" name=""/>
        <dsp:cNvSpPr/>
      </dsp:nvSpPr>
      <dsp:spPr>
        <a:xfrm>
          <a:off x="6216492" y="0"/>
          <a:ext cx="2011188" cy="4038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Lots</a:t>
          </a:r>
        </a:p>
      </dsp:txBody>
      <dsp:txXfrm>
        <a:off x="6216492" y="1615440"/>
        <a:ext cx="2011188" cy="1615440"/>
      </dsp:txXfrm>
    </dsp:sp>
    <dsp:sp modelId="{F7132216-6275-4E07-B603-C5C761D72DD8}">
      <dsp:nvSpPr>
        <dsp:cNvPr id="0" name=""/>
        <dsp:cNvSpPr/>
      </dsp:nvSpPr>
      <dsp:spPr>
        <a:xfrm>
          <a:off x="6549659" y="242316"/>
          <a:ext cx="1344853" cy="134485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96E2AD-0E38-4420-8717-7CB23E0D4B61}">
      <dsp:nvSpPr>
        <dsp:cNvPr id="0" name=""/>
        <dsp:cNvSpPr/>
      </dsp:nvSpPr>
      <dsp:spPr>
        <a:xfrm>
          <a:off x="4144967" y="0"/>
          <a:ext cx="2011188" cy="4038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Some</a:t>
          </a:r>
        </a:p>
      </dsp:txBody>
      <dsp:txXfrm>
        <a:off x="4144967" y="1615440"/>
        <a:ext cx="2011188" cy="1615440"/>
      </dsp:txXfrm>
    </dsp:sp>
    <dsp:sp modelId="{90937289-416E-48C5-BEDB-DEF2A28AFE64}">
      <dsp:nvSpPr>
        <dsp:cNvPr id="0" name=""/>
        <dsp:cNvSpPr/>
      </dsp:nvSpPr>
      <dsp:spPr>
        <a:xfrm>
          <a:off x="4478135" y="242316"/>
          <a:ext cx="1344853" cy="134485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05CF97-2D60-4F9D-B1C1-7E8E0C9B2436}">
      <dsp:nvSpPr>
        <dsp:cNvPr id="0" name=""/>
        <dsp:cNvSpPr/>
      </dsp:nvSpPr>
      <dsp:spPr>
        <a:xfrm>
          <a:off x="2073443" y="0"/>
          <a:ext cx="2011188" cy="4038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A Little</a:t>
          </a:r>
        </a:p>
      </dsp:txBody>
      <dsp:txXfrm>
        <a:off x="2073443" y="1615440"/>
        <a:ext cx="2011188" cy="1615440"/>
      </dsp:txXfrm>
    </dsp:sp>
    <dsp:sp modelId="{4DEBDE7F-E55B-4789-A4FF-DD50CDB6BFB7}">
      <dsp:nvSpPr>
        <dsp:cNvPr id="0" name=""/>
        <dsp:cNvSpPr/>
      </dsp:nvSpPr>
      <dsp:spPr>
        <a:xfrm>
          <a:off x="2406610" y="242316"/>
          <a:ext cx="1344853" cy="134485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7EC6E8-2DE8-4FF2-827D-66864D957D4D}">
      <dsp:nvSpPr>
        <dsp:cNvPr id="0" name=""/>
        <dsp:cNvSpPr/>
      </dsp:nvSpPr>
      <dsp:spPr>
        <a:xfrm>
          <a:off x="1918" y="0"/>
          <a:ext cx="2011188" cy="4038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Nothing now</a:t>
          </a:r>
        </a:p>
      </dsp:txBody>
      <dsp:txXfrm>
        <a:off x="1918" y="1615440"/>
        <a:ext cx="2011188" cy="1615440"/>
      </dsp:txXfrm>
    </dsp:sp>
    <dsp:sp modelId="{2B12327B-7ADC-4E7D-A71D-226EB97CDAFA}">
      <dsp:nvSpPr>
        <dsp:cNvPr id="0" name=""/>
        <dsp:cNvSpPr/>
      </dsp:nvSpPr>
      <dsp:spPr>
        <a:xfrm>
          <a:off x="335086" y="242316"/>
          <a:ext cx="1344853" cy="134485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9D7664-A7C9-4DAB-8B87-622976403D02}">
      <dsp:nvSpPr>
        <dsp:cNvPr id="0" name=""/>
        <dsp:cNvSpPr/>
      </dsp:nvSpPr>
      <dsp:spPr>
        <a:xfrm>
          <a:off x="329183" y="3048001"/>
          <a:ext cx="7571232" cy="971547"/>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7BD2971-6571-44EC-B87D-BDD053FF2B8F}" type="datetimeFigureOut">
              <a:rPr lang="en-US"/>
              <a:pPr>
                <a:defRPr/>
              </a:pPr>
              <a:t>4/11/2017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AE2CC47-5E7A-46D2-93D4-78296BD17C8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E020D1B-3FC6-4969-8DCF-94D8AD3918D7}" type="datetimeFigureOut">
              <a:rPr lang="en-US"/>
              <a:pPr>
                <a:defRPr/>
              </a:pPr>
              <a:t>4/11/2017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2EC3A11-7605-4E00-BB43-84A58927D18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6.xml"/><Relationship Id="rId4" Type="http://schemas.openxmlformats.org/officeDocument/2006/relationships/image" Target="../media/image27.png"/></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3887D44-C427-4A65-AA9E-A8615F66DFA5}"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061C24-0763-47DE-9CEB-20BB1CEF8FED}" type="slidenum">
              <a:rPr lang="en-US" altLang="en-US" smtClean="0"/>
              <a:pPr fontAlgn="base">
                <a:spcBef>
                  <a:spcPct val="0"/>
                </a:spcBef>
                <a:spcAft>
                  <a:spcPct val="0"/>
                </a:spcAft>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B29AC8-1ADB-499B-A51A-0D2A7B193C9B}" type="slidenum">
              <a:rPr lang="en-US" altLang="en-US" smtClean="0"/>
              <a:pPr fontAlgn="base">
                <a:spcBef>
                  <a:spcPct val="0"/>
                </a:spcBef>
                <a:spcAft>
                  <a:spcPct val="0"/>
                </a:spcAft>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8DE1C2-0FC3-466B-A7BE-89112E953358}" type="slidenum">
              <a:rPr lang="en-US" altLang="en-US" smtClean="0"/>
              <a:pPr fontAlgn="base">
                <a:spcBef>
                  <a:spcPct val="0"/>
                </a:spcBef>
                <a:spcAft>
                  <a:spcPct val="0"/>
                </a:spcAft>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0EEC6A3-9DF5-4BE8-A941-58F51FF15379}" type="slidenum">
              <a:rPr lang="en-US" altLang="en-US" smtClean="0"/>
              <a:pPr fontAlgn="base">
                <a:spcBef>
                  <a:spcPct val="0"/>
                </a:spcBef>
                <a:spcAft>
                  <a:spcPct val="0"/>
                </a:spcAft>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AFA97C-C2A3-45E5-B855-6D1EE564A232}" type="slidenum">
              <a:rPr lang="en-US" altLang="en-US" smtClean="0"/>
              <a:pPr fontAlgn="base">
                <a:spcBef>
                  <a:spcPct val="0"/>
                </a:spcBef>
                <a:spcAft>
                  <a:spcPct val="0"/>
                </a:spcAft>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2700"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8B69D3-6BCA-4616-A794-3CAA5D1CA4C0}" type="slidenum">
              <a:rPr lang="en-US" altLang="en-US" smtClean="0"/>
              <a:pPr fontAlgn="base">
                <a:spcBef>
                  <a:spcPct val="0"/>
                </a:spcBef>
                <a:spcAft>
                  <a:spcPct val="0"/>
                </a:spcAft>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E577F0-C3BA-4860-A280-4BBCB0417D7F}" type="slidenum">
              <a:rPr lang="en-US" altLang="en-US" smtClean="0"/>
              <a:pPr fontAlgn="base">
                <a:spcBef>
                  <a:spcPct val="0"/>
                </a:spcBef>
                <a:spcAft>
                  <a:spcPct val="0"/>
                </a:spcAft>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4A5621-DA98-4E6B-A695-142FD94AAA4D}" type="slidenum">
              <a:rPr lang="en-US" altLang="en-US" smtClean="0"/>
              <a:pPr fontAlgn="base">
                <a:spcBef>
                  <a:spcPct val="0"/>
                </a:spcBef>
                <a:spcAft>
                  <a:spcPct val="0"/>
                </a:spcAft>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61C9E42-9D15-4C39-8132-C3BCFCAFE8DF}" type="slidenum">
              <a:rPr lang="en-US" altLang="en-US" smtClean="0"/>
              <a:pPr fontAlgn="base">
                <a:spcBef>
                  <a:spcPct val="0"/>
                </a:spcBef>
                <a:spcAft>
                  <a:spcPct val="0"/>
                </a:spcAft>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FFA48C8-1498-4EFE-9C7E-A459A05E9510}" type="slidenum">
              <a:rPr lang="en-US" altLang="en-US" smtClean="0"/>
              <a:pPr fontAlgn="base">
                <a:spcBef>
                  <a:spcPct val="0"/>
                </a:spcBef>
                <a:spcAft>
                  <a:spcPct val="0"/>
                </a:spcAft>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3372178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BC51F7A-7471-4636-ABA2-0F8F18E4EE41}" type="slidenum">
              <a:rPr lang="en-US" altLang="en-US" smtClean="0">
                <a:cs typeface="Arial" panose="020B0604020202020204" pitchFamily="34" charset="0"/>
              </a:rPr>
              <a:pPr fontAlgn="base">
                <a:spcBef>
                  <a:spcPct val="0"/>
                </a:spcBef>
                <a:spcAft>
                  <a:spcPct val="0"/>
                </a:spcAft>
              </a:pPr>
              <a:t>20</a:t>
            </a:fld>
            <a:endParaRPr lang="en-US" altLang="en-US">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0066FD2-5B8A-4E77-B8ED-1B4473B27425}" type="slidenum">
              <a:rPr lang="en-US" altLang="en-US" smtClean="0"/>
              <a:pPr fontAlgn="base">
                <a:spcBef>
                  <a:spcPct val="0"/>
                </a:spcBef>
                <a:spcAft>
                  <a:spcPct val="0"/>
                </a:spcAft>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lvl="1" indent="-342900" eaLnBrk="1" hangingPunct="1">
              <a:spcBef>
                <a:spcPct val="0"/>
              </a:spcBef>
              <a:buFontTx/>
              <a:buBlip>
                <a:blip r:embed="rId4"/>
              </a:buBlip>
            </a:pPr>
            <a:endParaRPr lang="en-US" altLang="en-US" sz="2800"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ABEFA9E-BCF6-454E-99C1-72C5506B4B23}" type="slidenum">
              <a:rPr lang="en-US" altLang="en-US" smtClean="0"/>
              <a:pPr fontAlgn="base">
                <a:spcBef>
                  <a:spcPct val="0"/>
                </a:spcBef>
                <a:spcAft>
                  <a:spcPct val="0"/>
                </a:spcAft>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150E330-8910-42E4-9C4B-966B9D61F4E3}" type="slidenum">
              <a:rPr lang="en-US" altLang="en-US" smtClean="0"/>
              <a:pPr fontAlgn="base">
                <a:spcBef>
                  <a:spcPct val="0"/>
                </a:spcBef>
                <a:spcAft>
                  <a:spcPct val="0"/>
                </a:spcAft>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40A3A52-A3B2-47E2-A748-9B31A8009A0A}" type="slidenum">
              <a:rPr lang="en-US" altLang="en-US" smtClean="0"/>
              <a:pPr fontAlgn="base">
                <a:spcBef>
                  <a:spcPct val="0"/>
                </a:spcBef>
                <a:spcAft>
                  <a:spcPct val="0"/>
                </a:spcAft>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22C6FA0-0343-4295-A830-C6C339E58FB0}" type="slidenum">
              <a:rPr lang="en-US" altLang="en-US" smtClean="0"/>
              <a:pPr fontAlgn="base">
                <a:spcBef>
                  <a:spcPct val="0"/>
                </a:spcBef>
                <a:spcAft>
                  <a:spcPct val="0"/>
                </a:spcAft>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E01C195-5F8C-4D0E-937B-38C2E5C65DE5}" type="slidenum">
              <a:rPr lang="en-US" altLang="en-US" smtClean="0"/>
              <a:pPr fontAlgn="base">
                <a:spcBef>
                  <a:spcPct val="0"/>
                </a:spcBef>
                <a:spcAft>
                  <a:spcPct val="0"/>
                </a:spcAft>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718B5F3-A27C-42A7-A033-CFB62E8B5A22}" type="slidenum">
              <a:rPr lang="en-US" altLang="en-US" smtClean="0"/>
              <a:pPr fontAlgn="base">
                <a:spcBef>
                  <a:spcPct val="0"/>
                </a:spcBef>
                <a:spcAft>
                  <a:spcPct val="0"/>
                </a:spcAft>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5E2C53A-4D06-41FF-9D47-D7D6517F2096}" type="slidenum">
              <a:rPr lang="en-US" altLang="en-US" smtClean="0"/>
              <a:pPr fontAlgn="base">
                <a:spcBef>
                  <a:spcPct val="0"/>
                </a:spcBef>
                <a:spcAft>
                  <a:spcPct val="0"/>
                </a:spcAft>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430C46A-67E0-460F-B992-C1B48FA84776}" type="slidenum">
              <a:rPr lang="en-US" altLang="en-US" smtClean="0"/>
              <a:pPr fontAlgn="base">
                <a:spcBef>
                  <a:spcPct val="0"/>
                </a:spcBef>
                <a:spcAft>
                  <a:spcPct val="0"/>
                </a:spcAft>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8594280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2030B40-BF43-4671-BA13-A4E6B7D46B7B}" type="slidenum">
              <a:rPr lang="en-US" altLang="en-US" smtClean="0"/>
              <a:pPr fontAlgn="base">
                <a:spcBef>
                  <a:spcPct val="0"/>
                </a:spcBef>
                <a:spcAft>
                  <a:spcPct val="0"/>
                </a:spcAft>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7F75998-8C41-4EB4-847A-5F9C0A4BE988}" type="slidenum">
              <a:rPr lang="en-US" altLang="en-US" smtClean="0"/>
              <a:pPr fontAlgn="base">
                <a:spcBef>
                  <a:spcPct val="0"/>
                </a:spcBef>
                <a:spcAft>
                  <a:spcPct val="0"/>
                </a:spcAft>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EE23F27-C659-4EED-BD91-E3D86CC99D34}" type="slidenum">
              <a:rPr lang="en-US" altLang="en-US" smtClean="0"/>
              <a:pPr fontAlgn="base">
                <a:spcBef>
                  <a:spcPct val="0"/>
                </a:spcBef>
                <a:spcAft>
                  <a:spcPct val="0"/>
                </a:spcAft>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5AC74E0-67FE-492C-9E81-EE25292F9863}" type="slidenum">
              <a:rPr lang="en-US" altLang="en-US" smtClean="0"/>
              <a:pPr fontAlgn="base">
                <a:spcBef>
                  <a:spcPct val="0"/>
                </a:spcBef>
                <a:spcAft>
                  <a:spcPct val="0"/>
                </a:spcAft>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095B87F-3BB9-4131-A87A-C1F1974ECE4B}" type="slidenum">
              <a:rPr lang="en-US" altLang="en-US" smtClean="0"/>
              <a:pPr fontAlgn="base">
                <a:spcBef>
                  <a:spcPct val="0"/>
                </a:spcBef>
                <a:spcAft>
                  <a:spcPct val="0"/>
                </a:spcAft>
              </a:pPr>
              <a:t>34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1559503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852918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3200"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9D8AAB4-769A-43AD-962D-4B27F12E7204}" type="slidenum">
              <a:rPr lang="en-US" altLang="en-US" smtClean="0"/>
              <a:pPr fontAlgn="base">
                <a:spcBef>
                  <a:spcPct val="0"/>
                </a:spcBef>
                <a:spcAft>
                  <a:spcPct val="0"/>
                </a:spcAft>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3600"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85CCFAA-39AD-49DF-99C9-88077A472A2A}" type="slidenum">
              <a:rPr lang="en-US" altLang="en-US" smtClean="0"/>
              <a:pPr fontAlgn="base">
                <a:spcBef>
                  <a:spcPct val="0"/>
                </a:spcBef>
                <a:spcAft>
                  <a:spcPct val="0"/>
                </a:spcAft>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3600"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C653CAB-ED55-46AF-B17C-99C318A6476D}" type="slidenum">
              <a:rPr lang="en-US" altLang="en-US" smtClean="0"/>
              <a:pPr fontAlgn="base">
                <a:spcBef>
                  <a:spcPct val="0"/>
                </a:spcBef>
                <a:spcAft>
                  <a:spcPct val="0"/>
                </a:spcAft>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D476F01-D5A8-4F16-8A8C-D9D0441B4FD3}" type="slidenum">
              <a:rPr lang="en-US" altLang="en-US" smtClean="0"/>
              <a:pPr fontAlgn="base">
                <a:spcBef>
                  <a:spcPct val="0"/>
                </a:spcBef>
                <a:spcAft>
                  <a:spcPct val="0"/>
                </a:spcAft>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2" descr="&quot; &quot;"/>
          <p:cNvPicPr>
            <a:picLocks noChangeAspect="1"/>
          </p:cNvPicPr>
          <p:nvPr userDrawn="1"/>
        </p:nvPicPr>
        <p:blipFill>
          <a:blip r:embed="rId2">
            <a:extLst>
              <a:ext uri="{28A0092B-C50C-407E-A947-70E740481C1C}">
                <a14:useLocalDpi xmlns:a14="http://schemas.microsoft.com/office/drawing/2010/main" val="0"/>
              </a:ext>
            </a:extLst>
          </a:blip>
          <a:srcRect r="29929" b="34656"/>
          <a:stretch>
            <a:fillRect/>
          </a:stretch>
        </p:blipFill>
        <p:spPr bwMode="auto">
          <a:xfrm>
            <a:off x="5676900" y="304800"/>
            <a:ext cx="34671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3" descr="The Center for IDEA Early Childhood Data Systems"/>
          <p:cNvGrpSpPr>
            <a:grpSpLocks/>
          </p:cNvGrpSpPr>
          <p:nvPr userDrawn="1"/>
        </p:nvGrpSpPr>
        <p:grpSpPr bwMode="auto">
          <a:xfrm>
            <a:off x="762000" y="742950"/>
            <a:ext cx="6019800" cy="1085850"/>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descr="The Center for IDEA Early Childhood Data Systems"/>
            <p:cNvSpPr txBox="1">
              <a:spLocks noChangeArrowheads="1"/>
            </p:cNvSpPr>
            <p:nvPr userDrawn="1"/>
          </p:nvSpPr>
          <p:spPr bwMode="auto">
            <a:xfrm>
              <a:off x="2362200" y="1093371"/>
              <a:ext cx="4419600" cy="64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b="1">
                  <a:solidFill>
                    <a:srgbClr val="39B54A"/>
                  </a:solidFill>
                </a:rPr>
                <a:t>The Center for IDEA</a:t>
              </a:r>
            </a:p>
            <a:p>
              <a:pPr eaLnBrk="1" hangingPunct="1">
                <a:defRPr/>
              </a:pPr>
              <a:r>
                <a:rPr lang="en-US" altLang="en-US" b="1">
                  <a:solidFill>
                    <a:srgbClr val="39B54A"/>
                  </a:solidFill>
                </a:rPr>
                <a:t>Early Childhood Data Systems</a:t>
              </a:r>
            </a:p>
          </p:txBody>
        </p:sp>
      </p:grpSp>
      <p:sp>
        <p:nvSpPr>
          <p:cNvPr id="9" name="Subtitle 2"/>
          <p:cNvSpPr txBox="1">
            <a:spLocks/>
          </p:cNvSpPr>
          <p:nvPr userDrawn="1"/>
        </p:nvSpPr>
        <p:spPr>
          <a:xfrm>
            <a:off x="838200" y="3886200"/>
            <a:ext cx="6705600" cy="1216025"/>
          </a:xfrm>
          <a:prstGeom prst="rect">
            <a:avLst/>
          </a:prstGeom>
        </p:spPr>
        <p:txBody>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defRPr/>
            </a:pPr>
            <a:endParaRPr lang="en-US" sz="4000" dirty="0"/>
          </a:p>
        </p:txBody>
      </p:sp>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a:t>Click to edit Master title</a:t>
            </a:r>
          </a:p>
        </p:txBody>
      </p:sp>
    </p:spTree>
    <p:extLst>
      <p:ext uri="{BB962C8B-B14F-4D97-AF65-F5344CB8AC3E}">
        <p14:creationId xmlns:p14="http://schemas.microsoft.com/office/powerpoint/2010/main" val="886012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Logo for the Center for IDEA Early Childhood Data Syste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58100" y="5792788"/>
            <a:ext cx="14859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578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58100" y="5792788"/>
            <a:ext cx="14859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3"/>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72468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58100" y="5792788"/>
            <a:ext cx="14859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21602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58100" y="5792788"/>
            <a:ext cx="14859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32477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58100" y="5792788"/>
            <a:ext cx="14859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2887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descr="&quot; &quo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2863" y="5788025"/>
            <a:ext cx="1485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a:t>Click to edit Master title style</a:t>
            </a:r>
          </a:p>
        </p:txBody>
      </p:sp>
    </p:spTree>
    <p:extLst>
      <p:ext uri="{BB962C8B-B14F-4D97-AF65-F5344CB8AC3E}">
        <p14:creationId xmlns:p14="http://schemas.microsoft.com/office/powerpoint/2010/main" val="2607089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a:t>Click to edit Master title style</a:t>
            </a:r>
          </a:p>
        </p:txBody>
      </p:sp>
      <p:sp>
        <p:nvSpPr>
          <p:cNvPr id="5"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05001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44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58100" y="5792788"/>
            <a:ext cx="14859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235415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58100" y="5792788"/>
            <a:ext cx="14859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a:t>Click to edit Master title style</a:t>
            </a:r>
            <a:endParaRPr lang="en-US" dirty="0"/>
          </a:p>
        </p:txBody>
      </p:sp>
      <p:sp>
        <p:nvSpPr>
          <p:cNvPr id="11" name="Picture Placeholder 10"/>
          <p:cNvSpPr>
            <a:spLocks noGrp="1"/>
          </p:cNvSpPr>
          <p:nvPr>
            <p:ph type="pic" sz="quarter" idx="10"/>
          </p:nvPr>
        </p:nvSpPr>
        <p:spPr>
          <a:xfrm>
            <a:off x="3733800" y="2438400"/>
            <a:ext cx="4495800" cy="3354388"/>
          </a:xfrm>
          <a:prstGeom prst="rect">
            <a:avLst/>
          </a:prstGeom>
        </p:spPr>
        <p:txBody>
          <a:bodyPr/>
          <a:lstStyle>
            <a:lvl1pPr marL="0" indent="0">
              <a:buNone/>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283277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58100" y="5792788"/>
            <a:ext cx="14859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3"/>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3"/>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723818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Logo for the Center for IDEA Early Childhood Data Syste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58100" y="5792788"/>
            <a:ext cx="14859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3"/>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3"/>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5624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Logo for the Center for IDEA Early Childhood Data Syste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58100" y="5792788"/>
            <a:ext cx="14859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1832093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1" r:id="rId3"/>
    <p:sldLayoutId id="2147483702"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hf hdr="0" ftr="0" dt="0"/>
  <p:txStyles>
    <p:titleStyle>
      <a:lvl1pPr algn="l" rtl="0" eaLnBrk="0" fontAlgn="base" hangingPunct="0">
        <a:spcBef>
          <a:spcPct val="0"/>
        </a:spcBef>
        <a:spcAft>
          <a:spcPct val="0"/>
        </a:spcAft>
        <a:defRPr sz="3600" b="1" kern="1200">
          <a:solidFill>
            <a:srgbClr val="154578"/>
          </a:solidFill>
          <a:latin typeface="+mj-lt"/>
          <a:ea typeface="+mj-ea"/>
          <a:cs typeface="+mj-cs"/>
        </a:defRPr>
      </a:lvl1pPr>
      <a:lvl2pPr algn="l" rtl="0" eaLnBrk="0" fontAlgn="base" hangingPunct="0">
        <a:spcBef>
          <a:spcPct val="0"/>
        </a:spcBef>
        <a:spcAft>
          <a:spcPct val="0"/>
        </a:spcAft>
        <a:defRPr sz="3600" b="1">
          <a:solidFill>
            <a:srgbClr val="154578"/>
          </a:solidFill>
          <a:latin typeface="Calibri" panose="020F0502020204030204" pitchFamily="34" charset="0"/>
        </a:defRPr>
      </a:lvl2pPr>
      <a:lvl3pPr algn="l" rtl="0" eaLnBrk="0" fontAlgn="base" hangingPunct="0">
        <a:spcBef>
          <a:spcPct val="0"/>
        </a:spcBef>
        <a:spcAft>
          <a:spcPct val="0"/>
        </a:spcAft>
        <a:defRPr sz="3600" b="1">
          <a:solidFill>
            <a:srgbClr val="154578"/>
          </a:solidFill>
          <a:latin typeface="Calibri" panose="020F0502020204030204" pitchFamily="34" charset="0"/>
        </a:defRPr>
      </a:lvl3pPr>
      <a:lvl4pPr algn="l" rtl="0" eaLnBrk="0" fontAlgn="base" hangingPunct="0">
        <a:spcBef>
          <a:spcPct val="0"/>
        </a:spcBef>
        <a:spcAft>
          <a:spcPct val="0"/>
        </a:spcAft>
        <a:defRPr sz="3600" b="1">
          <a:solidFill>
            <a:srgbClr val="154578"/>
          </a:solidFill>
          <a:latin typeface="Calibri" panose="020F0502020204030204" pitchFamily="34" charset="0"/>
        </a:defRPr>
      </a:lvl4pPr>
      <a:lvl5pPr algn="l" rtl="0" eaLnBrk="0" fontAlgn="base" hangingPunct="0">
        <a:spcBef>
          <a:spcPct val="0"/>
        </a:spcBef>
        <a:spcAft>
          <a:spcPct val="0"/>
        </a:spcAft>
        <a:defRPr sz="3600" b="1">
          <a:solidFill>
            <a:srgbClr val="154578"/>
          </a:solidFill>
          <a:latin typeface="Calibri" panose="020F0502020204030204" pitchFamily="34" charset="0"/>
        </a:defRPr>
      </a:lvl5pPr>
      <a:lvl6pPr marL="457200" algn="l" rtl="0" fontAlgn="base">
        <a:spcBef>
          <a:spcPct val="0"/>
        </a:spcBef>
        <a:spcAft>
          <a:spcPct val="0"/>
        </a:spcAft>
        <a:defRPr sz="3600" b="1">
          <a:solidFill>
            <a:srgbClr val="154578"/>
          </a:solidFill>
          <a:latin typeface="Calibri" panose="020F0502020204030204" pitchFamily="34" charset="0"/>
        </a:defRPr>
      </a:lvl6pPr>
      <a:lvl7pPr marL="914400" algn="l" rtl="0" fontAlgn="base">
        <a:spcBef>
          <a:spcPct val="0"/>
        </a:spcBef>
        <a:spcAft>
          <a:spcPct val="0"/>
        </a:spcAft>
        <a:defRPr sz="3600" b="1">
          <a:solidFill>
            <a:srgbClr val="154578"/>
          </a:solidFill>
          <a:latin typeface="Calibri" panose="020F0502020204030204" pitchFamily="34" charset="0"/>
        </a:defRPr>
      </a:lvl7pPr>
      <a:lvl8pPr marL="1371600" algn="l" rtl="0" fontAlgn="base">
        <a:spcBef>
          <a:spcPct val="0"/>
        </a:spcBef>
        <a:spcAft>
          <a:spcPct val="0"/>
        </a:spcAft>
        <a:defRPr sz="3600" b="1">
          <a:solidFill>
            <a:srgbClr val="154578"/>
          </a:solidFill>
          <a:latin typeface="Calibri" panose="020F0502020204030204" pitchFamily="34" charset="0"/>
        </a:defRPr>
      </a:lvl8pPr>
      <a:lvl9pPr marL="1828800" algn="l" rtl="0" fontAlgn="base">
        <a:spcBef>
          <a:spcPct val="0"/>
        </a:spcBef>
        <a:spcAft>
          <a:spcPct val="0"/>
        </a:spcAft>
        <a:defRPr sz="3600" b="1">
          <a:solidFill>
            <a:srgbClr val="154578"/>
          </a:solidFill>
          <a:latin typeface="Calibri" panose="020F0502020204030204" pitchFamily="34" charset="0"/>
        </a:defRPr>
      </a:lvl9pPr>
    </p:titleStyle>
    <p:bodyStyle>
      <a:lvl1pPr marL="342900" indent="-342900" algn="l" rtl="0" eaLnBrk="0" fontAlgn="base" hangingPunct="0">
        <a:spcBef>
          <a:spcPct val="20000"/>
        </a:spcBef>
        <a:spcAft>
          <a:spcPct val="0"/>
        </a:spcAft>
        <a:buClr>
          <a:srgbClr val="ED3532"/>
        </a:buClr>
        <a:buFont typeface="Arial" panose="020B0604020202020204" pitchFamily="34" charset="0"/>
        <a:buChar char="•"/>
        <a:defRPr sz="2800" kern="1200">
          <a:solidFill>
            <a:srgbClr val="404040"/>
          </a:solidFill>
          <a:latin typeface="+mn-lt"/>
          <a:ea typeface="+mn-ea"/>
          <a:cs typeface="+mn-cs"/>
        </a:defRPr>
      </a:lvl1pPr>
      <a:lvl2pPr marL="742950" indent="-285750" algn="l" rtl="0" eaLnBrk="0" fontAlgn="base" hangingPunct="0">
        <a:spcBef>
          <a:spcPct val="20000"/>
        </a:spcBef>
        <a:spcAft>
          <a:spcPct val="0"/>
        </a:spcAft>
        <a:buClr>
          <a:srgbClr val="ED3532"/>
        </a:buClr>
        <a:buFont typeface="Arial" panose="020B0604020202020204" pitchFamily="34" charset="0"/>
        <a:buChar char="•"/>
        <a:defRPr sz="2400" kern="1200">
          <a:solidFill>
            <a:srgbClr val="404040"/>
          </a:solidFill>
          <a:latin typeface="+mn-lt"/>
          <a:ea typeface="+mn-ea"/>
          <a:cs typeface="+mn-cs"/>
        </a:defRPr>
      </a:lvl2pPr>
      <a:lvl3pPr marL="1143000" indent="-228600" algn="l" rtl="0" eaLnBrk="0" fontAlgn="base" hangingPunct="0">
        <a:spcBef>
          <a:spcPct val="20000"/>
        </a:spcBef>
        <a:spcAft>
          <a:spcPct val="0"/>
        </a:spcAft>
        <a:buClr>
          <a:srgbClr val="ED3532"/>
        </a:buClr>
        <a:buFont typeface="Arial" panose="020B0604020202020204" pitchFamily="34" charset="0"/>
        <a:buChar char="•"/>
        <a:defRPr sz="2000" kern="1200">
          <a:solidFill>
            <a:srgbClr val="404040"/>
          </a:solidFill>
          <a:latin typeface="+mn-lt"/>
          <a:ea typeface="+mn-ea"/>
          <a:cs typeface="+mn-cs"/>
        </a:defRPr>
      </a:lvl3pPr>
      <a:lvl4pPr marL="1600200" indent="-228600" algn="l" rtl="0" eaLnBrk="0" fontAlgn="base" hangingPunct="0">
        <a:spcBef>
          <a:spcPct val="20000"/>
        </a:spcBef>
        <a:spcAft>
          <a:spcPct val="0"/>
        </a:spcAft>
        <a:buClr>
          <a:srgbClr val="ED3532"/>
        </a:buClr>
        <a:buFont typeface="Arial" panose="020B0604020202020204" pitchFamily="34" charset="0"/>
        <a:buChar char="•"/>
        <a:defRPr kern="1200">
          <a:solidFill>
            <a:srgbClr val="404040"/>
          </a:solidFill>
          <a:latin typeface="+mn-lt"/>
          <a:ea typeface="+mn-ea"/>
          <a:cs typeface="+mn-cs"/>
        </a:defRPr>
      </a:lvl4pPr>
      <a:lvl5pPr marL="2057400" indent="-228600" algn="l" rtl="0" eaLnBrk="0" fontAlgn="base" hangingPunct="0">
        <a:spcBef>
          <a:spcPct val="20000"/>
        </a:spcBef>
        <a:spcAft>
          <a:spcPct val="0"/>
        </a:spcAft>
        <a:buClr>
          <a:srgbClr val="ED3532"/>
        </a:buClr>
        <a:buFont typeface="Arial" panose="020B0604020202020204" pitchFamily="34" charset="0"/>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g&amp;ehk=HZ630m1Bk"/><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dasycenter.org/data-governance-management-toolki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g&amp;ehk=0"/><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dasycenter.org/data-governance-management-toolki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dasycenter.org/tag/data-governanc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twitter.com/DaSyCenter"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facebook.com/dasycenter" TargetMode="External"/><Relationship Id="rId5" Type="http://schemas.openxmlformats.org/officeDocument/2006/relationships/hyperlink" Target="http://dasycenter.org/" TargetMode="External"/><Relationship Id="rId4" Type="http://schemas.openxmlformats.org/officeDocument/2006/relationships/hyperlink" Target="http://dasycenter.org/data-governance-management-toolkit/"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techterms.com/definition/terabyte" TargetMode="External"/><Relationship Id="rId3" Type="http://schemas.openxmlformats.org/officeDocument/2006/relationships/hyperlink" Target="https://techterms.com/definition/bit" TargetMode="External"/><Relationship Id="rId7" Type="http://schemas.openxmlformats.org/officeDocument/2006/relationships/hyperlink" Target="https://techterms.com/definition/gigabyte" TargetMode="External"/><Relationship Id="rId12" Type="http://schemas.openxmlformats.org/officeDocument/2006/relationships/hyperlink" Target="https://techterms.com/definition/yottabyt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techterms.com/definition/megabyte" TargetMode="External"/><Relationship Id="rId11" Type="http://schemas.openxmlformats.org/officeDocument/2006/relationships/hyperlink" Target="https://techterms.com/definition/zettabyte" TargetMode="External"/><Relationship Id="rId5" Type="http://schemas.openxmlformats.org/officeDocument/2006/relationships/hyperlink" Target="https://techterms.com/definition/kilobyte" TargetMode="External"/><Relationship Id="rId10" Type="http://schemas.openxmlformats.org/officeDocument/2006/relationships/hyperlink" Target="https://techterms.com/definition/exabyte" TargetMode="External"/><Relationship Id="rId4" Type="http://schemas.openxmlformats.org/officeDocument/2006/relationships/hyperlink" Target="https://techterms.com/definition/byte" TargetMode="External"/><Relationship Id="rId9" Type="http://schemas.openxmlformats.org/officeDocument/2006/relationships/hyperlink" Target="https://techterms.com/definition/petabyte"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sv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38200" y="2209800"/>
            <a:ext cx="7391400" cy="1676400"/>
          </a:xfrm>
        </p:spPr>
        <p:txBody>
          <a:bodyPr>
            <a:normAutofit fontScale="90000"/>
          </a:bodyPr>
          <a:lstStyle/>
          <a:p>
            <a:pPr eaLnBrk="1" hangingPunct="1">
              <a:defRPr/>
            </a:pPr>
            <a:r>
              <a:rPr lang="en-US" altLang="en-US" sz="4500"/>
              <a:t>Data Governance Toolkit: </a:t>
            </a:r>
            <a:r>
              <a:rPr lang="en-US" altLang="en-US" sz="4000" b="0"/>
              <a:t>Not as boring as you think, and twice as helpful</a:t>
            </a:r>
          </a:p>
        </p:txBody>
      </p:sp>
      <p:sp>
        <p:nvSpPr>
          <p:cNvPr id="16387" name="Text Placeholder 10"/>
          <p:cNvSpPr txBox="1">
            <a:spLocks/>
          </p:cNvSpPr>
          <p:nvPr/>
        </p:nvSpPr>
        <p:spPr bwMode="auto">
          <a:xfrm>
            <a:off x="876300" y="4267200"/>
            <a:ext cx="6705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20000"/>
              </a:spcBef>
              <a:buClr>
                <a:srgbClr val="ED3532"/>
              </a:buClr>
              <a:buFont typeface="Arial" panose="020B0604020202020204" pitchFamily="34" charset="0"/>
              <a:buNone/>
            </a:pPr>
            <a:r>
              <a:rPr lang="en-US" altLang="en-US" sz="3000" b="1">
                <a:solidFill>
                  <a:srgbClr val="154578"/>
                </a:solidFill>
                <a:latin typeface="Century Gothic" panose="020B0502020202020204" pitchFamily="34" charset="0"/>
              </a:rPr>
              <a:t>Bruce Bull</a:t>
            </a:r>
          </a:p>
          <a:p>
            <a:pPr eaLnBrk="1" hangingPunct="1">
              <a:spcBef>
                <a:spcPct val="20000"/>
              </a:spcBef>
              <a:buClr>
                <a:srgbClr val="ED3532"/>
              </a:buClr>
              <a:buFont typeface="Arial" panose="020B0604020202020204" pitchFamily="34" charset="0"/>
              <a:buNone/>
            </a:pPr>
            <a:r>
              <a:rPr lang="en-US" altLang="en-US" sz="3000" b="1">
                <a:solidFill>
                  <a:srgbClr val="154578"/>
                </a:solidFill>
                <a:latin typeface="Century Gothic" panose="020B0502020202020204" pitchFamily="34" charset="0"/>
              </a:rPr>
              <a:t>Tate Gould</a:t>
            </a:r>
          </a:p>
          <a:p>
            <a:pPr eaLnBrk="1" hangingPunct="1">
              <a:spcBef>
                <a:spcPct val="20000"/>
              </a:spcBef>
              <a:buClr>
                <a:srgbClr val="ED3532"/>
              </a:buClr>
              <a:buFont typeface="Arial" panose="020B0604020202020204" pitchFamily="34" charset="0"/>
              <a:buNone/>
            </a:pPr>
            <a:r>
              <a:rPr lang="en-US" altLang="en-US" sz="3000" b="1">
                <a:solidFill>
                  <a:srgbClr val="154578"/>
                </a:solidFill>
                <a:latin typeface="Century Gothic" panose="020B0502020202020204" pitchFamily="34" charset="0"/>
              </a:rPr>
              <a:t>Jeff Sellers</a:t>
            </a:r>
          </a:p>
          <a:p>
            <a:pPr eaLnBrk="1" hangingPunct="1">
              <a:spcBef>
                <a:spcPct val="20000"/>
              </a:spcBef>
              <a:buClr>
                <a:srgbClr val="ED3532"/>
              </a:buClr>
              <a:buFont typeface="Arial" panose="020B0604020202020204" pitchFamily="34" charset="0"/>
              <a:buNone/>
            </a:pPr>
            <a:endParaRPr lang="en-US" altLang="en-US" sz="3500" b="1">
              <a:solidFill>
                <a:srgbClr val="154578"/>
              </a:solidFill>
              <a:latin typeface="Century Gothic" panose="020B0502020202020204" pitchFamily="34" charset="0"/>
            </a:endParaRPr>
          </a:p>
        </p:txBody>
      </p:sp>
      <p:sp>
        <p:nvSpPr>
          <p:cNvPr id="6" name="Subtitle 2"/>
          <p:cNvSpPr>
            <a:spLocks noGrp="1"/>
          </p:cNvSpPr>
          <p:nvPr>
            <p:ph type="subTitle" idx="1"/>
          </p:nvPr>
        </p:nvSpPr>
        <p:spPr>
          <a:xfrm>
            <a:off x="533400" y="5943600"/>
            <a:ext cx="2590800" cy="762000"/>
          </a:xfrm>
        </p:spPr>
        <p:txBody>
          <a:bodyPr>
            <a:normAutofit fontScale="77500" lnSpcReduction="20000"/>
          </a:bodyPr>
          <a:lstStyle/>
          <a:p>
            <a:pPr eaLnBrk="1" fontAlgn="auto" hangingPunct="1">
              <a:spcAft>
                <a:spcPts val="0"/>
              </a:spcAft>
              <a:defRPr/>
            </a:pPr>
            <a:endParaRPr lang="en-US" dirty="0"/>
          </a:p>
          <a:p>
            <a:pPr eaLnBrk="1" fontAlgn="auto" hangingPunct="1">
              <a:spcAft>
                <a:spcPts val="0"/>
              </a:spcAft>
              <a:defRPr/>
            </a:pPr>
            <a:r>
              <a:rPr lang="en-US" dirty="0"/>
              <a:t>April 5,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71717"/>
        </a:solidFill>
        <a:effectLst/>
      </p:bgPr>
    </p:bg>
    <p:spTree>
      <p:nvGrpSpPr>
        <p:cNvPr id="1" name=""/>
        <p:cNvGrpSpPr/>
        <p:nvPr/>
      </p:nvGrpSpPr>
      <p:grpSpPr>
        <a:xfrm>
          <a:off x="0" y="0"/>
          <a:ext cx="0" cy="0"/>
          <a:chOff x="0" y="0"/>
          <a:chExt cx="0" cy="0"/>
        </a:xfrm>
      </p:grpSpPr>
      <p:pic>
        <p:nvPicPr>
          <p:cNvPr id="28674" name="Picture 1" descr="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60425"/>
            <a:ext cx="91440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71717"/>
        </a:solidFill>
        <a:effectLst/>
      </p:bgPr>
    </p:bg>
    <p:spTree>
      <p:nvGrpSpPr>
        <p:cNvPr id="1" name=""/>
        <p:cNvGrpSpPr/>
        <p:nvPr/>
      </p:nvGrpSpPr>
      <p:grpSpPr>
        <a:xfrm>
          <a:off x="0" y="0"/>
          <a:ext cx="0" cy="0"/>
          <a:chOff x="0" y="0"/>
          <a:chExt cx="0" cy="0"/>
        </a:xfrm>
      </p:grpSpPr>
      <p:pic>
        <p:nvPicPr>
          <p:cNvPr id="30722" name="Picture 1" descr="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60425"/>
            <a:ext cx="91440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71717"/>
        </a:solidFill>
        <a:effectLst/>
      </p:bgPr>
    </p:bg>
    <p:spTree>
      <p:nvGrpSpPr>
        <p:cNvPr id="1" name=""/>
        <p:cNvGrpSpPr/>
        <p:nvPr/>
      </p:nvGrpSpPr>
      <p:grpSpPr>
        <a:xfrm>
          <a:off x="0" y="0"/>
          <a:ext cx="0" cy="0"/>
          <a:chOff x="0" y="0"/>
          <a:chExt cx="0" cy="0"/>
        </a:xfrm>
      </p:grpSpPr>
      <p:pic>
        <p:nvPicPr>
          <p:cNvPr id="32770" name="Picture 1" descr="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60425"/>
            <a:ext cx="91440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a:ln>
            <a:miter lim="800000"/>
            <a:headEnd/>
            <a:tailEnd/>
          </a:ln>
        </p:spPr>
        <p:txBody>
          <a:bodyPr/>
          <a:lstStyle/>
          <a:p>
            <a:pPr algn="ctr" eaLnBrk="1" hangingPunct="1"/>
            <a:r>
              <a:rPr lang="en-US" altLang="en-US"/>
              <a:t>DATA GOVERNANCE TOOLKIT</a:t>
            </a:r>
          </a:p>
        </p:txBody>
      </p:sp>
      <p:pic>
        <p:nvPicPr>
          <p:cNvPr id="2" name="Picture 1"/>
          <p:cNvPicPr>
            <a:picLocks noChangeAspect="1"/>
          </p:cNvPicPr>
          <p:nvPr/>
        </p:nvPicPr>
        <p:blipFill>
          <a:blip r:embed="rId3"/>
          <a:stretch>
            <a:fillRect/>
          </a:stretch>
        </p:blipFill>
        <p:spPr>
          <a:xfrm>
            <a:off x="457200" y="1793565"/>
            <a:ext cx="8229600" cy="4158156"/>
          </a:xfrm>
          <a:prstGeom prst="rect">
            <a:avLst/>
          </a:prstGeom>
          <a:ln w="28575" cap="rnd">
            <a:solidFill>
              <a:schemeClr val="accent1">
                <a:lumMod val="40000"/>
                <a:lumOff val="60000"/>
              </a:schemeClr>
            </a:solidFill>
          </a:ln>
          <a:effectLst>
            <a:softEdge rad="0"/>
          </a:effectLst>
          <a:scene3d>
            <a:camera prst="orthographicFront"/>
            <a:lightRig rig="threePt" dir="t"/>
          </a:scene3d>
          <a:sp3d prstMaterial="dkEdge"/>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a:xfrm>
            <a:off x="395288" y="274638"/>
            <a:ext cx="8229600" cy="1143000"/>
          </a:xfrm>
        </p:spPr>
        <p:txBody>
          <a:bodyPr/>
          <a:lstStyle/>
          <a:p>
            <a:pPr eaLnBrk="1" hangingPunct="1"/>
            <a:r>
              <a:rPr lang="en-US" altLang="en-US"/>
              <a:t>Table of Contents</a:t>
            </a:r>
            <a:endParaRPr lang="en-US" altLang="en-US" sz="2400">
              <a:solidFill>
                <a:srgbClr val="FF0000"/>
              </a:solidFill>
            </a:endParaRPr>
          </a:p>
        </p:txBody>
      </p:sp>
      <p:sp>
        <p:nvSpPr>
          <p:cNvPr id="6" name="Content Placeholder 5"/>
          <p:cNvSpPr>
            <a:spLocks noGrp="1"/>
          </p:cNvSpPr>
          <p:nvPr>
            <p:ph sz="half" idx="1"/>
          </p:nvPr>
        </p:nvSpPr>
        <p:spPr>
          <a:xfrm>
            <a:off x="457200" y="1243013"/>
            <a:ext cx="5051425" cy="4525962"/>
          </a:xfrm>
        </p:spPr>
        <p:txBody>
          <a:bodyPr/>
          <a:lstStyle/>
          <a:p>
            <a:pPr marL="457200" indent="-457200" eaLnBrk="1" fontAlgn="auto" hangingPunct="1">
              <a:spcAft>
                <a:spcPts val="0"/>
              </a:spcAft>
              <a:buFont typeface="+mj-lt"/>
              <a:buAutoNum type="arabicPeriod"/>
              <a:defRPr/>
            </a:pPr>
            <a:r>
              <a:rPr lang="en-US" sz="2150" dirty="0">
                <a:solidFill>
                  <a:srgbClr val="002060"/>
                </a:solidFill>
              </a:rPr>
              <a:t>Introduction</a:t>
            </a:r>
          </a:p>
          <a:p>
            <a:pPr marL="457200" indent="-457200" eaLnBrk="1" fontAlgn="auto" hangingPunct="1">
              <a:spcAft>
                <a:spcPts val="0"/>
              </a:spcAft>
              <a:buFont typeface="+mj-lt"/>
              <a:buAutoNum type="arabicPeriod"/>
              <a:defRPr/>
            </a:pPr>
            <a:r>
              <a:rPr lang="en-US" sz="2150" dirty="0">
                <a:solidFill>
                  <a:srgbClr val="002060"/>
                </a:solidFill>
              </a:rPr>
              <a:t>Purpose, Structure, Process Charter </a:t>
            </a:r>
          </a:p>
          <a:p>
            <a:pPr marL="457200" indent="-457200" eaLnBrk="1" fontAlgn="auto" hangingPunct="1">
              <a:spcAft>
                <a:spcPts val="0"/>
              </a:spcAft>
              <a:buFont typeface="+mj-lt"/>
              <a:buAutoNum type="arabicPeriod"/>
              <a:defRPr/>
            </a:pPr>
            <a:r>
              <a:rPr lang="en-US" sz="2150" dirty="0">
                <a:solidFill>
                  <a:srgbClr val="002060"/>
                </a:solidFill>
              </a:rPr>
              <a:t>Data Breach Response </a:t>
            </a:r>
          </a:p>
          <a:p>
            <a:pPr marL="457200" indent="-457200" eaLnBrk="1" fontAlgn="auto" hangingPunct="1">
              <a:spcAft>
                <a:spcPts val="0"/>
              </a:spcAft>
              <a:buFont typeface="+mj-lt"/>
              <a:buAutoNum type="arabicPeriod"/>
              <a:defRPr/>
            </a:pPr>
            <a:r>
              <a:rPr lang="en-US" sz="2150" dirty="0">
                <a:solidFill>
                  <a:srgbClr val="002060"/>
                </a:solidFill>
              </a:rPr>
              <a:t>Data Security and Access</a:t>
            </a:r>
          </a:p>
          <a:p>
            <a:pPr marL="457200" indent="-457200" eaLnBrk="1" fontAlgn="auto" hangingPunct="1">
              <a:spcAft>
                <a:spcPts val="0"/>
              </a:spcAft>
              <a:buFont typeface="+mj-lt"/>
              <a:buAutoNum type="arabicPeriod"/>
              <a:defRPr/>
            </a:pPr>
            <a:r>
              <a:rPr lang="en-US" sz="2150" dirty="0">
                <a:solidFill>
                  <a:srgbClr val="002060"/>
                </a:solidFill>
              </a:rPr>
              <a:t>Data System Changes</a:t>
            </a:r>
          </a:p>
          <a:p>
            <a:pPr marL="457200" indent="-457200" eaLnBrk="1" fontAlgn="auto" hangingPunct="1">
              <a:spcAft>
                <a:spcPts val="0"/>
              </a:spcAft>
              <a:buFont typeface="+mj-lt"/>
              <a:buAutoNum type="arabicPeriod"/>
              <a:defRPr/>
            </a:pPr>
            <a:r>
              <a:rPr lang="en-US" sz="2150" dirty="0">
                <a:solidFill>
                  <a:srgbClr val="002060"/>
                </a:solidFill>
              </a:rPr>
              <a:t>Data Quality</a:t>
            </a:r>
          </a:p>
          <a:p>
            <a:pPr marL="457200" indent="-457200" eaLnBrk="1" fontAlgn="auto" hangingPunct="1">
              <a:spcAft>
                <a:spcPts val="0"/>
              </a:spcAft>
              <a:buFont typeface="+mj-lt"/>
              <a:buAutoNum type="arabicPeriod"/>
              <a:defRPr/>
            </a:pPr>
            <a:r>
              <a:rPr lang="en-US" sz="2150" dirty="0">
                <a:solidFill>
                  <a:srgbClr val="002060"/>
                </a:solidFill>
              </a:rPr>
              <a:t>Data Requests</a:t>
            </a:r>
          </a:p>
          <a:p>
            <a:pPr marL="457200" indent="-457200" eaLnBrk="1" fontAlgn="auto" hangingPunct="1">
              <a:spcAft>
                <a:spcPts val="0"/>
              </a:spcAft>
              <a:buFont typeface="+mj-lt"/>
              <a:buAutoNum type="arabicPeriod"/>
              <a:defRPr/>
            </a:pPr>
            <a:r>
              <a:rPr lang="en-US" sz="2150" dirty="0">
                <a:solidFill>
                  <a:srgbClr val="002060"/>
                </a:solidFill>
              </a:rPr>
              <a:t>Electronic Communications</a:t>
            </a:r>
          </a:p>
          <a:p>
            <a:pPr marL="457200" indent="-457200" eaLnBrk="1" fontAlgn="auto" hangingPunct="1">
              <a:spcAft>
                <a:spcPts val="0"/>
              </a:spcAft>
              <a:buFont typeface="+mj-lt"/>
              <a:buAutoNum type="arabicPeriod"/>
              <a:defRPr/>
            </a:pPr>
            <a:r>
              <a:rPr lang="en-US" sz="2150" dirty="0">
                <a:solidFill>
                  <a:srgbClr val="002060"/>
                </a:solidFill>
              </a:rPr>
              <a:t>Public Reporting</a:t>
            </a:r>
          </a:p>
          <a:p>
            <a:pPr marL="457200" indent="-457200" eaLnBrk="1" fontAlgn="auto" hangingPunct="1">
              <a:spcAft>
                <a:spcPts val="0"/>
              </a:spcAft>
              <a:buFont typeface="+mj-lt"/>
              <a:buAutoNum type="arabicPeriod"/>
              <a:defRPr/>
            </a:pPr>
            <a:r>
              <a:rPr lang="en-US" sz="2150" dirty="0">
                <a:solidFill>
                  <a:srgbClr val="002060"/>
                </a:solidFill>
              </a:rPr>
              <a:t>Resources</a:t>
            </a:r>
          </a:p>
        </p:txBody>
      </p:sp>
      <p:pic>
        <p:nvPicPr>
          <p:cNvPr id="36868" name="Picture 2" descr="Image result for table of cont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335088"/>
            <a:ext cx="358140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dirty="0"/>
              <a:t>Overlap Between the Data Governance Toolkit and the Frameworks</a:t>
            </a:r>
          </a:p>
        </p:txBody>
      </p:sp>
      <p:pic>
        <p:nvPicPr>
          <p:cNvPr id="3891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776100">
            <a:off x="2584450" y="4232275"/>
            <a:ext cx="1989138"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732929">
            <a:off x="5483225" y="4092575"/>
            <a:ext cx="236537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9700" y="1428750"/>
            <a:ext cx="88646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a:cxnSpLocks/>
          </p:cNvCxnSpPr>
          <p:nvPr/>
        </p:nvCxnSpPr>
        <p:spPr>
          <a:xfrm>
            <a:off x="5541963" y="4876800"/>
            <a:ext cx="762000" cy="0"/>
          </a:xfrm>
          <a:prstGeom prst="line">
            <a:avLst/>
          </a:prstGeom>
          <a:ln w="88900"/>
        </p:spPr>
        <p:style>
          <a:lnRef idx="3">
            <a:schemeClr val="accent1"/>
          </a:lnRef>
          <a:fillRef idx="0">
            <a:schemeClr val="accent1"/>
          </a:fillRef>
          <a:effectRef idx="2">
            <a:schemeClr val="accent1"/>
          </a:effectRef>
          <a:fontRef idx="minor">
            <a:schemeClr val="tx1"/>
          </a:fontRef>
        </p:style>
      </p:cxnSp>
      <p:sp>
        <p:nvSpPr>
          <p:cNvPr id="40963" name="Title 2"/>
          <p:cNvSpPr>
            <a:spLocks noGrp="1"/>
          </p:cNvSpPr>
          <p:nvPr>
            <p:ph type="title"/>
          </p:nvPr>
        </p:nvSpPr>
        <p:spPr>
          <a:ln>
            <a:miter lim="800000"/>
            <a:headEnd/>
            <a:tailEnd/>
          </a:ln>
        </p:spPr>
        <p:txBody>
          <a:bodyPr/>
          <a:lstStyle/>
          <a:p>
            <a:pPr eaLnBrk="1" hangingPunct="1"/>
            <a:r>
              <a:rPr lang="en-US" altLang="en-US"/>
              <a:t>Each Toolkit Section Contains</a:t>
            </a:r>
          </a:p>
        </p:txBody>
      </p:sp>
      <p:graphicFrame>
        <p:nvGraphicFramePr>
          <p:cNvPr id="8" name="Diagram 7"/>
          <p:cNvGraphicFramePr/>
          <p:nvPr/>
        </p:nvGraphicFramePr>
        <p:xfrm>
          <a:off x="76200" y="1828800"/>
          <a:ext cx="89154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bwMode="auto">
          <a:xfrm>
            <a:off x="457200" y="1600200"/>
            <a:ext cx="8229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Blip>
                <a:blip r:embed="rId3"/>
              </a:buBlip>
            </a:pPr>
            <a:r>
              <a:rPr lang="en-US" altLang="en-US"/>
              <a:t>A short description of the data governance topic and how it applies to Part C and Part B 619 programs.</a:t>
            </a:r>
          </a:p>
        </p:txBody>
      </p:sp>
      <p:sp>
        <p:nvSpPr>
          <p:cNvPr id="43011" name="Title 2"/>
          <p:cNvSpPr>
            <a:spLocks noGrp="1"/>
          </p:cNvSpPr>
          <p:nvPr>
            <p:ph type="title"/>
          </p:nvPr>
        </p:nvSpPr>
        <p:spPr>
          <a:ln>
            <a:miter lim="800000"/>
            <a:headEnd/>
            <a:tailEnd/>
          </a:ln>
        </p:spPr>
        <p:txBody>
          <a:bodyPr/>
          <a:lstStyle/>
          <a:p>
            <a:pPr eaLnBrk="1" hangingPunct="1"/>
            <a:r>
              <a:rPr lang="en-US" altLang="en-US"/>
              <a:t>Overview</a:t>
            </a:r>
          </a:p>
        </p:txBody>
      </p:sp>
      <p:pic>
        <p:nvPicPr>
          <p:cNvPr id="5" name="Picture 4"/>
          <p:cNvPicPr>
            <a:picLocks noChangeAspect="1"/>
          </p:cNvPicPr>
          <p:nvPr/>
        </p:nvPicPr>
        <p:blipFill rotWithShape="1">
          <a:blip r:embed="rId4"/>
          <a:srcRect l="1" r="33333" b="33158"/>
          <a:stretch/>
        </p:blipFill>
        <p:spPr>
          <a:xfrm rot="647837">
            <a:off x="1562387" y="2834710"/>
            <a:ext cx="5403559" cy="31070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bwMode="auto">
          <a:xfrm>
            <a:off x="457200" y="1600200"/>
            <a:ext cx="8229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Blip>
                <a:blip r:embed="rId3"/>
              </a:buBlip>
            </a:pPr>
            <a:r>
              <a:rPr lang="en-US" altLang="en-US"/>
              <a:t>Questions to help programs draft policies and procedures for the topic</a:t>
            </a:r>
          </a:p>
        </p:txBody>
      </p:sp>
      <p:sp>
        <p:nvSpPr>
          <p:cNvPr id="45059" name="Title 2"/>
          <p:cNvSpPr>
            <a:spLocks noGrp="1"/>
          </p:cNvSpPr>
          <p:nvPr>
            <p:ph type="title"/>
          </p:nvPr>
        </p:nvSpPr>
        <p:spPr>
          <a:ln>
            <a:miter lim="800000"/>
            <a:headEnd/>
            <a:tailEnd/>
          </a:ln>
        </p:spPr>
        <p:txBody>
          <a:bodyPr/>
          <a:lstStyle/>
          <a:p>
            <a:pPr eaLnBrk="1" hangingPunct="1"/>
            <a:r>
              <a:rPr lang="en-US" altLang="en-US"/>
              <a:t>Considerations</a:t>
            </a:r>
          </a:p>
        </p:txBody>
      </p:sp>
      <p:pic>
        <p:nvPicPr>
          <p:cNvPr id="7" name="Picture 6"/>
          <p:cNvPicPr>
            <a:picLocks noChangeAspect="1"/>
          </p:cNvPicPr>
          <p:nvPr/>
        </p:nvPicPr>
        <p:blipFill rotWithShape="1">
          <a:blip r:embed="rId4"/>
          <a:srcRect r="45418" b="6501"/>
          <a:stretch/>
        </p:blipFill>
        <p:spPr>
          <a:xfrm>
            <a:off x="914400" y="2743072"/>
            <a:ext cx="4538663" cy="37671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rotWithShape="1">
          <a:blip r:embed="rId5"/>
          <a:srcRect r="34166" b="31609"/>
          <a:stretch/>
        </p:blipFill>
        <p:spPr>
          <a:xfrm>
            <a:off x="2667000" y="3099124"/>
            <a:ext cx="6019800" cy="19835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p:cNvSpPr>
          <p:nvPr>
            <p:ph type="title"/>
          </p:nvPr>
        </p:nvSpPr>
        <p:spPr>
          <a:ln>
            <a:miter lim="800000"/>
            <a:headEnd/>
            <a:tailEnd/>
          </a:ln>
        </p:spPr>
        <p:txBody>
          <a:bodyPr/>
          <a:lstStyle/>
          <a:p>
            <a:pPr eaLnBrk="1" hangingPunct="1"/>
            <a:r>
              <a:rPr lang="en-US" altLang="en-US"/>
              <a:t>Template</a:t>
            </a:r>
          </a:p>
        </p:txBody>
      </p:sp>
      <p:sp>
        <p:nvSpPr>
          <p:cNvPr id="47107" name="Content Placeholder 1"/>
          <p:cNvSpPr>
            <a:spLocks noGrp="1"/>
          </p:cNvSpPr>
          <p:nvPr>
            <p:ph idx="4294967295"/>
          </p:nvPr>
        </p:nvSpPr>
        <p:spPr bwMode="auto">
          <a:xfrm>
            <a:off x="457200" y="1600200"/>
            <a:ext cx="8382000" cy="403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600"/>
              </a:spcBef>
              <a:spcAft>
                <a:spcPts val="1200"/>
              </a:spcAft>
              <a:buFontTx/>
              <a:buBlip>
                <a:blip r:embed="rId3"/>
              </a:buBlip>
            </a:pPr>
            <a:r>
              <a:rPr lang="en-US" altLang="en-US">
                <a:solidFill>
                  <a:srgbClr val="154578"/>
                </a:solidFill>
              </a:rPr>
              <a:t>An editable and prepopulated template with language to expedite writing topical policies and procedures. </a:t>
            </a:r>
          </a:p>
        </p:txBody>
      </p:sp>
      <p:pic>
        <p:nvPicPr>
          <p:cNvPr id="5" name="Picture 4"/>
          <p:cNvPicPr>
            <a:picLocks noChangeAspect="1"/>
          </p:cNvPicPr>
          <p:nvPr/>
        </p:nvPicPr>
        <p:blipFill rotWithShape="1">
          <a:blip r:embed="rId4"/>
          <a:srcRect r="11379" b="1080"/>
          <a:stretch/>
        </p:blipFill>
        <p:spPr>
          <a:xfrm rot="632485">
            <a:off x="1390103" y="2874767"/>
            <a:ext cx="6072052" cy="32615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t>Every 2 days we create 2.5 quintillion bytes of data—as much as we did from the beginning of time until 2003. </a:t>
            </a:r>
            <a:r>
              <a:rPr lang="en-US" sz="2400" dirty="0"/>
              <a:t>(IBM) </a:t>
            </a:r>
          </a:p>
          <a:p>
            <a:r>
              <a:rPr lang="en-US" sz="3200" dirty="0"/>
              <a:t>Over 90% of all the data in the world was created in the past 2 years.  </a:t>
            </a:r>
            <a:r>
              <a:rPr lang="en-US" sz="2400" dirty="0"/>
              <a:t>(MS, IBM)</a:t>
            </a:r>
          </a:p>
          <a:p>
            <a:r>
              <a:rPr lang="en-US" sz="3200" dirty="0"/>
              <a:t>In 2015, 32 states introduced data/security breach bills. </a:t>
            </a:r>
            <a:r>
              <a:rPr lang="en-US" sz="1400" dirty="0"/>
              <a:t>(</a:t>
            </a:r>
            <a:r>
              <a:rPr lang="en-US" sz="1400" u="sng" dirty="0"/>
              <a:t>www.ncsl.org/research/telecommunications-and-information-technology/2015-security-breach-legislation.aspx</a:t>
            </a:r>
            <a:r>
              <a:rPr lang="en-US" sz="1400" dirty="0"/>
              <a:t>)</a:t>
            </a:r>
            <a:endParaRPr lang="en-US" sz="3200" dirty="0"/>
          </a:p>
        </p:txBody>
      </p:sp>
      <p:sp>
        <p:nvSpPr>
          <p:cNvPr id="3" name="Title 2"/>
          <p:cNvSpPr>
            <a:spLocks noGrp="1"/>
          </p:cNvSpPr>
          <p:nvPr>
            <p:ph type="title"/>
          </p:nvPr>
        </p:nvSpPr>
        <p:spPr/>
        <p:txBody>
          <a:bodyPr>
            <a:normAutofit/>
          </a:bodyPr>
          <a:lstStyle/>
          <a:p>
            <a:r>
              <a:rPr lang="en-US" dirty="0"/>
              <a:t>Big Data Factoids</a:t>
            </a:r>
          </a:p>
        </p:txBody>
      </p:sp>
      <p:sp>
        <p:nvSpPr>
          <p:cNvPr id="5" name="Speech Bubble: Rectangle with Corners Rounded 4"/>
          <p:cNvSpPr/>
          <p:nvPr/>
        </p:nvSpPr>
        <p:spPr>
          <a:xfrm>
            <a:off x="6019800" y="427038"/>
            <a:ext cx="2438400" cy="838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Making it?  Govern it.</a:t>
            </a:r>
          </a:p>
        </p:txBody>
      </p:sp>
    </p:spTree>
    <p:extLst>
      <p:ext uri="{BB962C8B-B14F-4D97-AF65-F5344CB8AC3E}">
        <p14:creationId xmlns:p14="http://schemas.microsoft.com/office/powerpoint/2010/main" val="2917876857"/>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p:cNvSpPr>
            <a:spLocks noGrp="1"/>
          </p:cNvSpPr>
          <p:nvPr>
            <p:ph idx="1"/>
          </p:nvPr>
        </p:nvSpPr>
        <p:spPr bwMode="auto">
          <a:xfrm>
            <a:off x="457200" y="1600200"/>
            <a:ext cx="8229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600"/>
              </a:spcBef>
              <a:spcAft>
                <a:spcPts val="1200"/>
              </a:spcAft>
              <a:buFontTx/>
              <a:buBlip>
                <a:blip r:embed="rId3"/>
              </a:buBlip>
            </a:pPr>
            <a:r>
              <a:rPr lang="en-US" altLang="en-US" sz="3400"/>
              <a:t>Management of </a:t>
            </a:r>
            <a:r>
              <a:rPr lang="en-US" altLang="en-US" sz="3400" b="1"/>
              <a:t>availability, usability, integrity, quality, and security of data</a:t>
            </a:r>
            <a:r>
              <a:rPr lang="en-US" altLang="en-US" sz="3400"/>
              <a:t> </a:t>
            </a:r>
          </a:p>
          <a:p>
            <a:pPr eaLnBrk="1" hangingPunct="1">
              <a:spcBef>
                <a:spcPts val="600"/>
              </a:spcBef>
              <a:spcAft>
                <a:spcPts val="1200"/>
              </a:spcAft>
              <a:buFontTx/>
              <a:buBlip>
                <a:blip r:embed="rId3"/>
              </a:buBlip>
            </a:pPr>
            <a:r>
              <a:rPr lang="en-US" altLang="en-US" sz="3400"/>
              <a:t> </a:t>
            </a:r>
            <a:r>
              <a:rPr lang="en-US" altLang="en-US" sz="3400" b="1"/>
              <a:t>Organizational process and a structure</a:t>
            </a:r>
          </a:p>
          <a:p>
            <a:pPr eaLnBrk="1" hangingPunct="1">
              <a:spcBef>
                <a:spcPts val="600"/>
              </a:spcBef>
              <a:spcAft>
                <a:spcPts val="1200"/>
              </a:spcAft>
              <a:buFontTx/>
              <a:buBlip>
                <a:blip r:embed="rId3"/>
              </a:buBlip>
            </a:pPr>
            <a:r>
              <a:rPr lang="en-US" altLang="en-US" sz="3400"/>
              <a:t> Establishes </a:t>
            </a:r>
            <a:r>
              <a:rPr lang="en-US" altLang="en-US" sz="3400" b="1"/>
              <a:t>responsibility</a:t>
            </a:r>
            <a:r>
              <a:rPr lang="en-US" altLang="en-US" sz="3400"/>
              <a:t> </a:t>
            </a:r>
          </a:p>
          <a:p>
            <a:pPr eaLnBrk="1" hangingPunct="1">
              <a:spcBef>
                <a:spcPts val="600"/>
              </a:spcBef>
              <a:spcAft>
                <a:spcPts val="1200"/>
              </a:spcAft>
              <a:buFontTx/>
              <a:buBlip>
                <a:blip r:embed="rId3"/>
              </a:buBlip>
            </a:pPr>
            <a:r>
              <a:rPr lang="en-US" altLang="en-US" sz="3400"/>
              <a:t> Creation and enforcement of </a:t>
            </a:r>
            <a:r>
              <a:rPr lang="en-US" altLang="en-US" sz="3400" b="1"/>
              <a:t>policies, roles, responsibilities, and procedures</a:t>
            </a:r>
            <a:endParaRPr lang="en-US" altLang="en-US" sz="3400"/>
          </a:p>
        </p:txBody>
      </p:sp>
      <p:sp>
        <p:nvSpPr>
          <p:cNvPr id="49155" name="Title 2"/>
          <p:cNvSpPr>
            <a:spLocks noGrp="1"/>
          </p:cNvSpPr>
          <p:nvPr>
            <p:ph type="title"/>
          </p:nvPr>
        </p:nvSpPr>
        <p:spPr>
          <a:ln>
            <a:miter lim="800000"/>
            <a:headEnd/>
            <a:tailEnd/>
          </a:ln>
        </p:spPr>
        <p:txBody>
          <a:bodyPr/>
          <a:lstStyle/>
          <a:p>
            <a:pPr eaLnBrk="1" hangingPunct="1"/>
            <a:r>
              <a:rPr lang="en-US" altLang="en-US"/>
              <a:t>What is Data Governance?</a:t>
            </a:r>
          </a:p>
        </p:txBody>
      </p:sp>
      <p:sp>
        <p:nvSpPr>
          <p:cNvPr id="49156" name="TextBox 7"/>
          <p:cNvSpPr txBox="1">
            <a:spLocks noChangeArrowheads="1"/>
          </p:cNvSpPr>
          <p:nvPr/>
        </p:nvSpPr>
        <p:spPr bwMode="auto">
          <a:xfrm>
            <a:off x="6324600" y="5461000"/>
            <a:ext cx="312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i="1"/>
              <a:t>- DaSy Glossary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p:cNvSpPr>
            <a:spLocks noGrp="1"/>
          </p:cNvSpPr>
          <p:nvPr>
            <p:ph type="title"/>
          </p:nvPr>
        </p:nvSpPr>
        <p:spPr>
          <a:ln>
            <a:miter lim="800000"/>
            <a:headEnd/>
            <a:tailEnd/>
          </a:ln>
        </p:spPr>
        <p:txBody>
          <a:bodyPr/>
          <a:lstStyle/>
          <a:p>
            <a:pPr eaLnBrk="1" hangingPunct="1"/>
            <a:r>
              <a:rPr lang="en-US" altLang="en-US" sz="3000"/>
              <a:t>Why Focus on </a:t>
            </a:r>
            <a:r>
              <a:rPr lang="en-US" altLang="en-US" sz="3000">
                <a:solidFill>
                  <a:srgbClr val="FF0000"/>
                </a:solidFill>
              </a:rPr>
              <a:t>Formal</a:t>
            </a:r>
            <a:r>
              <a:rPr lang="en-US" altLang="en-US" sz="3000"/>
              <a:t> Data Governance?</a:t>
            </a:r>
          </a:p>
        </p:txBody>
      </p:sp>
      <p:pic>
        <p:nvPicPr>
          <p:cNvPr id="5" name="Content Placeholder 5"/>
          <p:cNvPicPr>
            <a:picLocks noGrp="1" noChangeAspect="1"/>
          </p:cNvPicPr>
          <p:nvPr>
            <p:ph idx="1"/>
          </p:nvPr>
        </p:nvPicPr>
        <p:blipFill>
          <a:blip r:embed="rId3"/>
          <a:stretch>
            <a:fillRect/>
          </a:stretch>
        </p:blipFill>
        <p:spPr>
          <a:xfrm rot="10800000">
            <a:off x="1090337" y="1600199"/>
            <a:ext cx="6506714" cy="4343400"/>
          </a:xfrm>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4"/>
          <p:cNvSpPr>
            <a:spLocks noGrp="1"/>
          </p:cNvSpPr>
          <p:nvPr>
            <p:ph type="title"/>
          </p:nvPr>
        </p:nvSpPr>
        <p:spPr>
          <a:xfrm>
            <a:off x="185738" y="457200"/>
            <a:ext cx="2916237" cy="2711450"/>
          </a:xfrm>
        </p:spPr>
        <p:txBody>
          <a:bodyPr/>
          <a:lstStyle/>
          <a:p>
            <a:pPr eaLnBrk="1" hangingPunct="1"/>
            <a:r>
              <a:rPr lang="en-US" altLang="en-US" sz="3600"/>
              <a:t>. . . because this won’t happen. </a:t>
            </a:r>
          </a:p>
        </p:txBody>
      </p:sp>
      <p:sp>
        <p:nvSpPr>
          <p:cNvPr id="53251" name="Picture Placeholder 6"/>
          <p:cNvSpPr>
            <a:spLocks noGrp="1"/>
          </p:cNvSpPr>
          <p:nvPr>
            <p:ph type="pic"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3252" name="AutoShape 2" descr="Image result for organized cartoon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pic>
        <p:nvPicPr>
          <p:cNvPr id="53253" name="Content Placeholder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480060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5"/>
          <p:cNvSpPr>
            <a:spLocks noGrp="1"/>
          </p:cNvSpPr>
          <p:nvPr>
            <p:ph sz="half" idx="1"/>
          </p:nvPr>
        </p:nvSpPr>
        <p:spPr bwMode="auto">
          <a:xfrm>
            <a:off x="381000" y="960438"/>
            <a:ext cx="4043363" cy="505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Arial" panose="020B0604020202020204" pitchFamily="34" charset="0"/>
              <a:buChar char="•"/>
            </a:pPr>
            <a:r>
              <a:rPr lang="en-US" altLang="en-US" sz="2400"/>
              <a:t>Data use consistent with purpose and vision</a:t>
            </a:r>
          </a:p>
          <a:p>
            <a:pPr eaLnBrk="1" hangingPunct="1">
              <a:buFont typeface="Arial" panose="020B0604020202020204" pitchFamily="34" charset="0"/>
              <a:buChar char="•"/>
            </a:pPr>
            <a:r>
              <a:rPr lang="en-US" altLang="en-US" sz="2400"/>
              <a:t>Increases </a:t>
            </a:r>
          </a:p>
          <a:p>
            <a:pPr lvl="1" eaLnBrk="1" hangingPunct="1"/>
            <a:r>
              <a:rPr lang="en-US" altLang="en-US" sz="2000"/>
              <a:t>probability of effective data practices</a:t>
            </a:r>
          </a:p>
          <a:p>
            <a:pPr lvl="1" eaLnBrk="1" hangingPunct="1"/>
            <a:r>
              <a:rPr lang="en-US" altLang="en-US" sz="2000"/>
              <a:t>data security</a:t>
            </a:r>
          </a:p>
          <a:p>
            <a:pPr lvl="1" eaLnBrk="1" hangingPunct="1"/>
            <a:r>
              <a:rPr lang="en-US" altLang="en-US" sz="2000"/>
              <a:t>confidence in data and associated processes </a:t>
            </a:r>
          </a:p>
          <a:p>
            <a:pPr eaLnBrk="1" hangingPunct="1">
              <a:buFont typeface="Arial" panose="020B0604020202020204" pitchFamily="34" charset="0"/>
              <a:buChar char="•"/>
            </a:pPr>
            <a:r>
              <a:rPr lang="en-US" altLang="en-US" sz="2400"/>
              <a:t>Supports</a:t>
            </a:r>
          </a:p>
          <a:p>
            <a:pPr lvl="1" eaLnBrk="1" hangingPunct="1"/>
            <a:r>
              <a:rPr lang="en-US" altLang="en-US" sz="2000"/>
              <a:t>Data integration</a:t>
            </a:r>
          </a:p>
          <a:p>
            <a:pPr lvl="1" eaLnBrk="1" hangingPunct="1"/>
            <a:r>
              <a:rPr lang="en-US" altLang="en-US" sz="2000"/>
              <a:t>Improved data efficiency </a:t>
            </a:r>
          </a:p>
        </p:txBody>
      </p:sp>
      <p:sp>
        <p:nvSpPr>
          <p:cNvPr id="55299" name="Content Placeholder 6"/>
          <p:cNvSpPr>
            <a:spLocks noGrp="1"/>
          </p:cNvSpPr>
          <p:nvPr>
            <p:ph sz="half" idx="2"/>
          </p:nvPr>
        </p:nvSpPr>
        <p:spPr bwMode="auto">
          <a:xfrm>
            <a:off x="4668838" y="960438"/>
            <a:ext cx="4191000" cy="5059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Arial" panose="020B0604020202020204" pitchFamily="34" charset="0"/>
              <a:buChar char="•"/>
            </a:pPr>
            <a:r>
              <a:rPr lang="en-US" altLang="en-US" sz="2400"/>
              <a:t>Questionable data quality, security, and usefulness </a:t>
            </a:r>
          </a:p>
          <a:p>
            <a:pPr eaLnBrk="1" hangingPunct="1">
              <a:buFont typeface="Arial" panose="020B0604020202020204" pitchFamily="34" charset="0"/>
              <a:buChar char="•"/>
            </a:pPr>
            <a:r>
              <a:rPr lang="en-US" altLang="en-US" sz="2400"/>
              <a:t>Difficulty managing data and processes</a:t>
            </a:r>
          </a:p>
          <a:p>
            <a:pPr eaLnBrk="1" hangingPunct="1">
              <a:buFont typeface="Arial" panose="020B0604020202020204" pitchFamily="34" charset="0"/>
              <a:buChar char="•"/>
            </a:pPr>
            <a:r>
              <a:rPr lang="en-US" altLang="en-US" sz="2400"/>
              <a:t>Unclear data roles and responsibilities of staff (internal and external)</a:t>
            </a:r>
          </a:p>
          <a:p>
            <a:pPr eaLnBrk="1" hangingPunct="1">
              <a:buFont typeface="Arial" panose="020B0604020202020204" pitchFamily="34" charset="0"/>
              <a:buChar char="•"/>
            </a:pPr>
            <a:r>
              <a:rPr lang="en-US" altLang="en-US" sz="2400"/>
              <a:t>Inappropriate data sharing</a:t>
            </a:r>
          </a:p>
          <a:p>
            <a:pPr eaLnBrk="1" hangingPunct="1">
              <a:buFont typeface="Arial" panose="020B0604020202020204" pitchFamily="34" charset="0"/>
              <a:buChar char="•"/>
            </a:pPr>
            <a:r>
              <a:rPr lang="en-US" altLang="en-US" sz="2400"/>
              <a:t>Unprepared for data integration opportunities</a:t>
            </a:r>
          </a:p>
          <a:p>
            <a:pPr eaLnBrk="1" hangingPunct="1">
              <a:buFont typeface="Arial" panose="020B0604020202020204" pitchFamily="34" charset="0"/>
              <a:buChar char="•"/>
            </a:pPr>
            <a:r>
              <a:rPr lang="en-US" altLang="en-US" sz="2400"/>
              <a:t>Increased risks with staff turnover </a:t>
            </a:r>
          </a:p>
        </p:txBody>
      </p:sp>
      <p:sp>
        <p:nvSpPr>
          <p:cNvPr id="55300" name="Rectangle 2"/>
          <p:cNvSpPr>
            <a:spLocks noChangeArrowheads="1"/>
          </p:cNvSpPr>
          <p:nvPr/>
        </p:nvSpPr>
        <p:spPr bwMode="auto">
          <a:xfrm>
            <a:off x="385763" y="390525"/>
            <a:ext cx="3794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20000"/>
              </a:spcBef>
              <a:buClr>
                <a:srgbClr val="ED3532"/>
              </a:buClr>
            </a:pPr>
            <a:r>
              <a:rPr lang="en-US" altLang="en-US" sz="2800">
                <a:solidFill>
                  <a:srgbClr val="FF0000"/>
                </a:solidFill>
              </a:rPr>
              <a:t>Formal</a:t>
            </a:r>
            <a:r>
              <a:rPr lang="en-US" altLang="en-US" sz="2800">
                <a:solidFill>
                  <a:srgbClr val="154578"/>
                </a:solidFill>
              </a:rPr>
              <a:t> Data Governance</a:t>
            </a:r>
          </a:p>
        </p:txBody>
      </p:sp>
      <p:sp>
        <p:nvSpPr>
          <p:cNvPr id="55301" name="Rectangle 4"/>
          <p:cNvSpPr>
            <a:spLocks noChangeArrowheads="1"/>
          </p:cNvSpPr>
          <p:nvPr/>
        </p:nvSpPr>
        <p:spPr bwMode="auto">
          <a:xfrm>
            <a:off x="4668838" y="390525"/>
            <a:ext cx="401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20000"/>
              </a:spcBef>
              <a:buClr>
                <a:srgbClr val="ED3532"/>
              </a:buClr>
            </a:pPr>
            <a:r>
              <a:rPr lang="en-US" altLang="en-US" sz="2800">
                <a:solidFill>
                  <a:srgbClr val="FF0000"/>
                </a:solidFill>
              </a:rPr>
              <a:t>In</a:t>
            </a:r>
            <a:r>
              <a:rPr lang="en-US" altLang="en-US" sz="2800">
                <a:solidFill>
                  <a:srgbClr val="154578"/>
                </a:solidFill>
              </a:rPr>
              <a:t>formal Data Governance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
          <p:cNvSpPr>
            <a:spLocks noGrp="1"/>
          </p:cNvSpPr>
          <p:nvPr>
            <p:ph idx="1"/>
          </p:nvPr>
        </p:nvSpPr>
        <p:spPr bwMode="auto">
          <a:xfrm>
            <a:off x="457200" y="1600200"/>
            <a:ext cx="8229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Blip>
                <a:blip r:embed="rId3"/>
              </a:buBlip>
            </a:pPr>
            <a:r>
              <a:rPr lang="en-US" altLang="en-US"/>
              <a:t>Policies, and Procedures to support the policies, are at the center of data governance and management</a:t>
            </a:r>
          </a:p>
        </p:txBody>
      </p:sp>
      <p:sp>
        <p:nvSpPr>
          <p:cNvPr id="57347" name="Title 4"/>
          <p:cNvSpPr>
            <a:spLocks noGrp="1"/>
          </p:cNvSpPr>
          <p:nvPr>
            <p:ph type="title"/>
          </p:nvPr>
        </p:nvSpPr>
        <p:spPr>
          <a:ln>
            <a:miter lim="800000"/>
            <a:headEnd/>
            <a:tailEnd/>
          </a:ln>
        </p:spPr>
        <p:txBody>
          <a:bodyPr/>
          <a:lstStyle/>
          <a:p>
            <a:pPr eaLnBrk="1" hangingPunct="1"/>
            <a:r>
              <a:rPr lang="en-US" altLang="en-US" sz="2900"/>
              <a:t>Toolkit Documents and Supports Formal Data Governance with Creation of Polices</a:t>
            </a:r>
          </a:p>
        </p:txBody>
      </p:sp>
      <p:pic>
        <p:nvPicPr>
          <p:cNvPr id="5734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971800"/>
            <a:ext cx="507365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ln>
            <a:miter lim="800000"/>
            <a:headEnd/>
            <a:tailEnd/>
          </a:ln>
        </p:spPr>
        <p:txBody>
          <a:bodyPr/>
          <a:lstStyle/>
          <a:p>
            <a:pPr eaLnBrk="1" hangingPunct="1"/>
            <a:r>
              <a:rPr lang="en-US" altLang="en-US"/>
              <a:t>Data Governance P&amp;Ps Support:</a:t>
            </a:r>
          </a:p>
        </p:txBody>
      </p:sp>
      <p:sp>
        <p:nvSpPr>
          <p:cNvPr id="59395" name="Content Placeholder 2"/>
          <p:cNvSpPr>
            <a:spLocks noGrp="1"/>
          </p:cNvSpPr>
          <p:nvPr>
            <p:ph idx="1"/>
          </p:nvPr>
        </p:nvSpPr>
        <p:spPr bwMode="auto">
          <a:xfrm>
            <a:off x="457200" y="1600200"/>
            <a:ext cx="4800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Blip>
                <a:blip r:embed="rId3"/>
              </a:buBlip>
            </a:pPr>
            <a:r>
              <a:rPr lang="en-US" altLang="en-US"/>
              <a:t>Common data understanding and consensus </a:t>
            </a:r>
          </a:p>
          <a:p>
            <a:pPr eaLnBrk="1" hangingPunct="1">
              <a:buFontTx/>
              <a:buBlip>
                <a:blip r:embed="rId3"/>
              </a:buBlip>
            </a:pPr>
            <a:r>
              <a:rPr lang="en-US" altLang="en-US"/>
              <a:t>Consistent practices</a:t>
            </a:r>
          </a:p>
          <a:p>
            <a:pPr eaLnBrk="1" hangingPunct="1">
              <a:buFontTx/>
              <a:buBlip>
                <a:blip r:embed="rId3"/>
              </a:buBlip>
            </a:pPr>
            <a:r>
              <a:rPr lang="en-US" altLang="en-US"/>
              <a:t>Record historical processes</a:t>
            </a:r>
          </a:p>
          <a:p>
            <a:pPr eaLnBrk="1" hangingPunct="1">
              <a:buFontTx/>
              <a:buBlip>
                <a:blip r:embed="rId3"/>
              </a:buBlip>
            </a:pPr>
            <a:r>
              <a:rPr lang="en-US" altLang="en-US"/>
              <a:t>Defined work</a:t>
            </a:r>
          </a:p>
          <a:p>
            <a:pPr eaLnBrk="1" hangingPunct="1">
              <a:buFontTx/>
              <a:buBlip>
                <a:blip r:embed="rId3"/>
              </a:buBlip>
            </a:pPr>
            <a:r>
              <a:rPr lang="en-US" altLang="en-US"/>
              <a:t>Increased productivity</a:t>
            </a:r>
          </a:p>
          <a:p>
            <a:pPr eaLnBrk="1" hangingPunct="1">
              <a:buFontTx/>
              <a:buBlip>
                <a:blip r:embed="rId3"/>
              </a:buBlip>
            </a:pPr>
            <a:r>
              <a:rPr lang="en-US" altLang="en-US"/>
              <a:t>A standard for evaluation</a:t>
            </a:r>
          </a:p>
          <a:p>
            <a:pPr eaLnBrk="1" hangingPunct="1">
              <a:buFontTx/>
              <a:buBlip>
                <a:blip r:embed="rId3"/>
              </a:buBlip>
            </a:pPr>
            <a:r>
              <a:rPr lang="en-US" altLang="en-US"/>
              <a:t>“The Lottery” scenario (staff turnover)</a:t>
            </a:r>
          </a:p>
        </p:txBody>
      </p:sp>
      <p:pic>
        <p:nvPicPr>
          <p:cNvPr id="59396" name="Picture 2" descr="Image result for confusion clar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585913"/>
            <a:ext cx="3200400"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550" y="1638962"/>
            <a:ext cx="3390900" cy="2413662"/>
          </a:xfrm>
          <a:prstGeom prst="rect">
            <a:avLst/>
          </a:prstGeom>
          <a:effectLst>
            <a:reflection blurRad="6350" stA="50000" endA="295" endPos="92000" dist="101600" dir="5400000" sy="-100000" algn="bl" rotWithShape="0"/>
          </a:effectLst>
        </p:spPr>
      </p:pic>
      <p:sp>
        <p:nvSpPr>
          <p:cNvPr id="61442" name="Title 2"/>
          <p:cNvSpPr>
            <a:spLocks noGrp="1"/>
          </p:cNvSpPr>
          <p:nvPr>
            <p:ph type="title"/>
          </p:nvPr>
        </p:nvSpPr>
        <p:spPr>
          <a:xfrm>
            <a:off x="419100" y="304800"/>
            <a:ext cx="8305800" cy="1143000"/>
          </a:xfrm>
          <a:ln>
            <a:miter lim="800000"/>
            <a:headEnd/>
            <a:tailEnd/>
          </a:ln>
        </p:spPr>
        <p:txBody>
          <a:bodyPr/>
          <a:lstStyle/>
          <a:p>
            <a:pPr eaLnBrk="1" hangingPunct="1"/>
            <a:r>
              <a:rPr lang="en-US" altLang="en-US" sz="4000"/>
              <a:t>Data Governance Familiarity Poll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Content Placeholder 6" descr="Istituto Comprensivo Statale &quot;Leonardo da Vinci&quot; » Dimostrativo ...">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552700" y="1600200"/>
            <a:ext cx="4038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itle 2"/>
          <p:cNvSpPr>
            <a:spLocks noGrp="1"/>
          </p:cNvSpPr>
          <p:nvPr>
            <p:ph type="title"/>
          </p:nvPr>
        </p:nvSpPr>
        <p:spPr>
          <a:ln>
            <a:miter lim="800000"/>
            <a:headEnd/>
            <a:tailEnd/>
          </a:ln>
        </p:spPr>
        <p:txBody>
          <a:bodyPr/>
          <a:lstStyle/>
          <a:p>
            <a:pPr algn="ctr" eaLnBrk="1" hangingPunct="1"/>
            <a:r>
              <a:rPr lang="en-US" altLang="en-US"/>
              <a:t>TOOLKIT ONLINE DEMO</a:t>
            </a:r>
          </a:p>
        </p:txBody>
      </p:sp>
      <p:pic>
        <p:nvPicPr>
          <p:cNvPr id="63492"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87725" y="6327775"/>
            <a:ext cx="20574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p:cNvPicPr>
            <a:picLocks noChangeAspect="1" noChangeArrowheads="1"/>
          </p:cNvPicPr>
          <p:nvPr/>
        </p:nvPicPr>
        <p:blipFill>
          <a:blip r:embed="rId6">
            <a:extLst>
              <a:ext uri="{28A0092B-C50C-407E-A947-70E740481C1C}">
                <a14:useLocalDpi xmlns:a14="http://schemas.microsoft.com/office/drawing/2010/main" val="0"/>
              </a:ext>
            </a:extLst>
          </a:blip>
          <a:srcRect l="12170" t="35779" r="12749" b="43137"/>
          <a:stretch>
            <a:fillRect/>
          </a:stretch>
        </p:blipFill>
        <p:spPr bwMode="auto">
          <a:xfrm>
            <a:off x="5638800" y="6265863"/>
            <a:ext cx="1828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2"/>
          <p:cNvSpPr>
            <a:spLocks noGrp="1"/>
          </p:cNvSpPr>
          <p:nvPr>
            <p:ph type="title"/>
          </p:nvPr>
        </p:nvSpPr>
        <p:spPr>
          <a:ln>
            <a:miter lim="800000"/>
            <a:headEnd/>
            <a:tailEnd/>
          </a:ln>
        </p:spPr>
        <p:txBody>
          <a:bodyPr/>
          <a:lstStyle/>
          <a:p>
            <a:pPr algn="ctr" eaLnBrk="1" hangingPunct="1"/>
            <a:r>
              <a:rPr lang="en-US" altLang="en-US"/>
              <a:t>DATA GOVERNANCE TOOLKIT</a:t>
            </a:r>
          </a:p>
        </p:txBody>
      </p:sp>
      <p:pic>
        <p:nvPicPr>
          <p:cNvPr id="6553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663" y="1676400"/>
            <a:ext cx="8105775"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
          <p:cNvSpPr>
            <a:spLocks noGrp="1"/>
          </p:cNvSpPr>
          <p:nvPr>
            <p:ph idx="1"/>
          </p:nvPr>
        </p:nvSpPr>
        <p:spPr bwMode="auto">
          <a:xfrm>
            <a:off x="457200" y="1676400"/>
            <a:ext cx="82296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Blip>
                <a:blip r:embed="rId3"/>
              </a:buBlip>
            </a:pPr>
            <a:r>
              <a:rPr lang="en-US" altLang="en-US" sz="3200"/>
              <a:t>Your feedback on content—especially considerations and template</a:t>
            </a:r>
          </a:p>
          <a:p>
            <a:pPr eaLnBrk="1" hangingPunct="1">
              <a:buFontTx/>
              <a:buBlip>
                <a:blip r:embed="rId3"/>
              </a:buBlip>
            </a:pPr>
            <a:r>
              <a:rPr lang="en-US" altLang="en-US" sz="3200"/>
              <a:t>Your state policy examples we can share with other states</a:t>
            </a:r>
          </a:p>
        </p:txBody>
      </p:sp>
      <p:sp>
        <p:nvSpPr>
          <p:cNvPr id="67587" name="Title 2"/>
          <p:cNvSpPr>
            <a:spLocks noGrp="1"/>
          </p:cNvSpPr>
          <p:nvPr>
            <p:ph type="title"/>
          </p:nvPr>
        </p:nvSpPr>
        <p:spPr>
          <a:ln>
            <a:miter lim="800000"/>
            <a:headEnd/>
            <a:tailEnd/>
          </a:ln>
        </p:spPr>
        <p:txBody>
          <a:bodyPr/>
          <a:lstStyle/>
          <a:p>
            <a:pPr eaLnBrk="1" hangingPunct="1"/>
            <a:r>
              <a:rPr lang="en-US" altLang="en-US"/>
              <a:t>How YOU can Help US*</a:t>
            </a:r>
          </a:p>
        </p:txBody>
      </p:sp>
      <p:pic>
        <p:nvPicPr>
          <p:cNvPr id="67588" name="Picture 4" descr="preaching is where Jesus is offered as an &lt;strong&gt;example&lt;/strong&gt; to us. An &lt;strong&gt;example&lt;/strong&gt; ..."/>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3528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extBox 5"/>
          <p:cNvSpPr txBox="1">
            <a:spLocks noChangeArrowheads="1"/>
          </p:cNvSpPr>
          <p:nvPr/>
        </p:nvSpPr>
        <p:spPr bwMode="auto">
          <a:xfrm>
            <a:off x="762000" y="4191000"/>
            <a:ext cx="3657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Calibri" panose="020F0502020204030204" pitchFamily="34" charset="0"/>
              <a:buChar char="*"/>
            </a:pPr>
            <a:r>
              <a:rPr lang="en-US" altLang="en-US" sz="2000"/>
              <a:t>Especially if you are a “do it yourself” state.  Let us know how it went, what to improve.</a:t>
            </a:r>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a:noFill/>
          </a:ln>
        </p:spPr>
        <p:txBody>
          <a:bodyPr>
            <a:normAutofit/>
          </a:bodyPr>
          <a:lstStyle/>
          <a:p>
            <a:r>
              <a:rPr lang="en-US" dirty="0"/>
              <a:t>Data Storage is Cheap</a:t>
            </a:r>
          </a:p>
        </p:txBody>
      </p:sp>
      <p:sp>
        <p:nvSpPr>
          <p:cNvPr id="8" name="Rectangle 7"/>
          <p:cNvSpPr/>
          <p:nvPr/>
        </p:nvSpPr>
        <p:spPr>
          <a:xfrm>
            <a:off x="609600" y="5410200"/>
            <a:ext cx="2854628" cy="338554"/>
          </a:xfrm>
          <a:prstGeom prst="rect">
            <a:avLst/>
          </a:prstGeom>
        </p:spPr>
        <p:txBody>
          <a:bodyPr wrap="none">
            <a:spAutoFit/>
          </a:bodyPr>
          <a:lstStyle/>
          <a:p>
            <a:r>
              <a:rPr lang="en-US" sz="1600" dirty="0"/>
              <a:t>Source</a:t>
            </a:r>
            <a:r>
              <a:rPr lang="en-US" sz="1600" i="1" dirty="0"/>
              <a:t>:  www.statisticbrain.com</a:t>
            </a:r>
          </a:p>
        </p:txBody>
      </p:sp>
      <p:sp>
        <p:nvSpPr>
          <p:cNvPr id="12" name="Speech Bubble: Rectangle with Corners Rounded 11"/>
          <p:cNvSpPr/>
          <p:nvPr/>
        </p:nvSpPr>
        <p:spPr>
          <a:xfrm>
            <a:off x="6019799" y="427038"/>
            <a:ext cx="2438401" cy="838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Saving it?  Govern it.</a:t>
            </a:r>
          </a:p>
        </p:txBody>
      </p:sp>
      <p:pic>
        <p:nvPicPr>
          <p:cNvPr id="14" name="Picture 13"/>
          <p:cNvPicPr>
            <a:picLocks noChangeAspect="1"/>
          </p:cNvPicPr>
          <p:nvPr/>
        </p:nvPicPr>
        <p:blipFill>
          <a:blip r:embed="rId3"/>
          <a:stretch>
            <a:fillRect/>
          </a:stretch>
        </p:blipFill>
        <p:spPr>
          <a:xfrm>
            <a:off x="76200" y="1444251"/>
            <a:ext cx="4038600" cy="3021889"/>
          </a:xfrm>
          <a:prstGeom prst="rect">
            <a:avLst/>
          </a:prstGeom>
          <a:effectLst>
            <a:outerShdw blurRad="50800" dist="38100" dir="5400000" algn="t" rotWithShape="0">
              <a:prstClr val="black">
                <a:alpha val="40000"/>
              </a:prstClr>
            </a:outerShdw>
          </a:effectLst>
        </p:spPr>
      </p:pic>
      <p:pic>
        <p:nvPicPr>
          <p:cNvPr id="10" name="Picture 9"/>
          <p:cNvPicPr>
            <a:picLocks noChangeAspect="1"/>
          </p:cNvPicPr>
          <p:nvPr/>
        </p:nvPicPr>
        <p:blipFill>
          <a:blip r:embed="rId4"/>
          <a:stretch>
            <a:fillRect/>
          </a:stretch>
        </p:blipFill>
        <p:spPr>
          <a:xfrm>
            <a:off x="3886201" y="2286000"/>
            <a:ext cx="5181599" cy="33528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74091668"/>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2"/>
          <p:cNvSpPr>
            <a:spLocks noGrp="1"/>
          </p:cNvSpPr>
          <p:nvPr>
            <p:ph type="title"/>
          </p:nvPr>
        </p:nvSpPr>
        <p:spPr>
          <a:ln>
            <a:miter lim="800000"/>
            <a:headEnd/>
            <a:tailEnd/>
          </a:ln>
        </p:spPr>
        <p:txBody>
          <a:bodyPr/>
          <a:lstStyle/>
          <a:p>
            <a:pPr eaLnBrk="1" hangingPunct="1"/>
            <a:r>
              <a:rPr lang="en-US" altLang="en-US"/>
              <a:t>Continuum of Data Governance TA</a:t>
            </a:r>
          </a:p>
        </p:txBody>
      </p:sp>
      <p:graphicFrame>
        <p:nvGraphicFramePr>
          <p:cNvPr id="5" name="Content Placeholder 4"/>
          <p:cNvGraphicFramePr>
            <a:graphicFrameLocks noGrp="1"/>
          </p:cNvGraphicFramePr>
          <p:nvPr>
            <p:ph idx="1"/>
          </p:nvPr>
        </p:nvGraphicFramePr>
        <p:xfrm>
          <a:off x="457200" y="1828800"/>
          <a:ext cx="8229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905000" y="5029200"/>
            <a:ext cx="5029200" cy="646113"/>
          </a:xfrm>
          <a:prstGeom prst="rect">
            <a:avLst/>
          </a:prstGeom>
          <a:noFill/>
        </p:spPr>
        <p:txBody>
          <a:bodyPr>
            <a:spAutoFit/>
          </a:bodyPr>
          <a:lstStyle/>
          <a:p>
            <a:pPr algn="ctr" eaLnBrk="1" fontAlgn="auto" hangingPunct="1">
              <a:spcBef>
                <a:spcPts val="0"/>
              </a:spcBef>
              <a:spcAft>
                <a:spcPts val="0"/>
              </a:spcAft>
              <a:defRPr/>
            </a:pPr>
            <a:r>
              <a:rPr lang="en-US" sz="3600" dirty="0">
                <a:ln w="0"/>
                <a:effectLst>
                  <a:outerShdw blurRad="38100" dist="19050" dir="2700000" algn="tl" rotWithShape="0">
                    <a:schemeClr val="dk1">
                      <a:alpha val="40000"/>
                    </a:schemeClr>
                  </a:outerShdw>
                </a:effectLst>
                <a:latin typeface="+mn-lt"/>
              </a:rPr>
              <a:t>YOU DECIDE!</a:t>
            </a:r>
          </a:p>
        </p:txBody>
      </p:sp>
      <p:pic>
        <p:nvPicPr>
          <p:cNvPr id="2" name="Picture 1"/>
          <p:cNvPicPr>
            <a:picLocks noChangeAspect="1"/>
          </p:cNvPicPr>
          <p:nvPr/>
        </p:nvPicPr>
        <p:blipFill>
          <a:blip r:embed="rId8"/>
          <a:stretch>
            <a:fillRect/>
          </a:stretch>
        </p:blipFill>
        <p:spPr>
          <a:xfrm>
            <a:off x="6781800" y="2057400"/>
            <a:ext cx="1753644" cy="1371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2999"/>
            <a:ext cx="7467600" cy="4629063"/>
          </a:xfrm>
          <a:prstGeom prst="rect">
            <a:avLst/>
          </a:prstGeom>
        </p:spPr>
      </p:pic>
      <p:sp>
        <p:nvSpPr>
          <p:cNvPr id="8" name="Title 7"/>
          <p:cNvSpPr>
            <a:spLocks noGrp="1"/>
          </p:cNvSpPr>
          <p:nvPr>
            <p:ph type="title"/>
          </p:nvPr>
        </p:nvSpPr>
        <p:spPr>
          <a:xfrm>
            <a:off x="457200" y="274638"/>
            <a:ext cx="8229600" cy="1143000"/>
          </a:xfrm>
        </p:spPr>
        <p:txBody>
          <a:bodyPr/>
          <a:lstStyle/>
          <a:p>
            <a:r>
              <a:rPr lang="en-US" sz="4800" dirty="0"/>
              <a:t>Discussion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038600"/>
          </a:xfrm>
        </p:spPr>
        <p:txBody>
          <a:bodyPr/>
          <a:lstStyle/>
          <a:p>
            <a:pPr eaLnBrk="1" fontAlgn="auto" hangingPunct="1">
              <a:spcAft>
                <a:spcPts val="0"/>
              </a:spcAft>
              <a:defRPr/>
            </a:pPr>
            <a:r>
              <a:rPr lang="en-US" sz="2400" dirty="0"/>
              <a:t>DaSy Data Governance Toolkit</a:t>
            </a:r>
          </a:p>
          <a:p>
            <a:pPr marL="0" indent="0" eaLnBrk="1" fontAlgn="auto" hangingPunct="1">
              <a:spcAft>
                <a:spcPts val="0"/>
              </a:spcAft>
              <a:buFontTx/>
              <a:buNone/>
              <a:defRPr/>
            </a:pPr>
            <a:r>
              <a:rPr lang="en-US" sz="2400" dirty="0">
                <a:hlinkClick r:id="rId3"/>
              </a:rPr>
              <a:t>http://dasycenter.org/data-governance-management-toolkit/</a:t>
            </a:r>
            <a:endParaRPr lang="en-US" sz="2400" dirty="0"/>
          </a:p>
          <a:p>
            <a:pPr marL="0" indent="0" eaLnBrk="1" fontAlgn="auto" hangingPunct="1">
              <a:spcAft>
                <a:spcPts val="0"/>
              </a:spcAft>
              <a:buFontTx/>
              <a:buNone/>
              <a:defRPr/>
            </a:pPr>
            <a:endParaRPr lang="en-US" sz="2400" dirty="0"/>
          </a:p>
          <a:p>
            <a:pPr marL="0" indent="0" algn="ctr" eaLnBrk="1" fontAlgn="auto" hangingPunct="1">
              <a:spcAft>
                <a:spcPts val="0"/>
              </a:spcAft>
              <a:buFontTx/>
              <a:buNone/>
              <a:defRPr/>
            </a:pPr>
            <a:r>
              <a:rPr lang="en-US" sz="2400" dirty="0"/>
              <a:t>&lt; DaSy / DaSy Resources / Products / Toolkits &gt;</a:t>
            </a:r>
          </a:p>
          <a:p>
            <a:pPr marL="0" indent="0" eaLnBrk="1" fontAlgn="auto" hangingPunct="1">
              <a:spcAft>
                <a:spcPts val="0"/>
              </a:spcAft>
              <a:buFontTx/>
              <a:buNone/>
              <a:defRPr/>
            </a:pPr>
            <a:endParaRPr lang="en-US" sz="2400" dirty="0"/>
          </a:p>
          <a:p>
            <a:pPr eaLnBrk="1" fontAlgn="auto" hangingPunct="1">
              <a:spcAft>
                <a:spcPts val="0"/>
              </a:spcAft>
              <a:defRPr/>
            </a:pPr>
            <a:r>
              <a:rPr lang="en-US" sz="2400" dirty="0"/>
              <a:t>DaSy Website: Broad Data Governance Resource Collection</a:t>
            </a:r>
          </a:p>
          <a:p>
            <a:pPr marL="0" indent="0" eaLnBrk="1" fontAlgn="auto" hangingPunct="1">
              <a:spcAft>
                <a:spcPts val="0"/>
              </a:spcAft>
              <a:buFontTx/>
              <a:buNone/>
              <a:defRPr/>
            </a:pPr>
            <a:r>
              <a:rPr lang="en-US" sz="2400" dirty="0">
                <a:hlinkClick r:id="rId4"/>
              </a:rPr>
              <a:t>http://dasycenter.org/tag/data-governance/</a:t>
            </a:r>
            <a:endParaRPr lang="en-US" sz="2400" dirty="0"/>
          </a:p>
        </p:txBody>
      </p:sp>
      <p:sp>
        <p:nvSpPr>
          <p:cNvPr id="73731" name="Title 2"/>
          <p:cNvSpPr>
            <a:spLocks noGrp="1"/>
          </p:cNvSpPr>
          <p:nvPr>
            <p:ph type="title"/>
          </p:nvPr>
        </p:nvSpPr>
        <p:spPr>
          <a:ln>
            <a:miter lim="800000"/>
            <a:headEnd/>
            <a:tailEnd/>
          </a:ln>
        </p:spPr>
        <p:txBody>
          <a:bodyPr/>
          <a:lstStyle/>
          <a:p>
            <a:pPr eaLnBrk="1" hangingPunct="1"/>
            <a:r>
              <a:rPr lang="en-US" altLang="en-US" sz="4800"/>
              <a:t>Resources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Blip>
                <a:blip r:embed="rId3"/>
              </a:buBlip>
            </a:pPr>
            <a:r>
              <a:rPr lang="en-US" altLang="en-US" sz="2400" dirty="0"/>
              <a:t>Visit the Toolkit at: </a:t>
            </a:r>
            <a:r>
              <a:rPr lang="en-US" altLang="en-US" sz="2400" u="sng" dirty="0">
                <a:hlinkClick r:id="rId4"/>
              </a:rPr>
              <a:t>http://dasycenter.org/data-governance-management-toolkit/</a:t>
            </a:r>
            <a:r>
              <a:rPr lang="en-US" altLang="en-US" sz="2400" dirty="0"/>
              <a:t> </a:t>
            </a:r>
          </a:p>
          <a:p>
            <a:pPr eaLnBrk="1" hangingPunct="1">
              <a:buFontTx/>
              <a:buBlip>
                <a:blip r:embed="rId3"/>
              </a:buBlip>
            </a:pPr>
            <a:r>
              <a:rPr lang="en-US" altLang="en-US" sz="2400" dirty="0"/>
              <a:t>Visit the DaSy website at:</a:t>
            </a:r>
            <a:br>
              <a:rPr lang="en-US" altLang="en-US" sz="2400" dirty="0"/>
            </a:br>
            <a:r>
              <a:rPr lang="en-US" altLang="en-US" sz="2400" dirty="0">
                <a:hlinkClick r:id="rId5"/>
              </a:rPr>
              <a:t>http://dasycenter.org/</a:t>
            </a:r>
            <a:endParaRPr lang="en-US" altLang="en-US" sz="2400" dirty="0"/>
          </a:p>
          <a:p>
            <a:pPr eaLnBrk="1" hangingPunct="1">
              <a:buFontTx/>
              <a:buBlip>
                <a:blip r:embed="rId3"/>
              </a:buBlip>
            </a:pPr>
            <a:r>
              <a:rPr lang="en-US" altLang="en-US" sz="2400" dirty="0"/>
              <a:t>Like us on Facebook: </a:t>
            </a:r>
            <a:br>
              <a:rPr lang="en-US" altLang="en-US" sz="2400" dirty="0"/>
            </a:br>
            <a:r>
              <a:rPr lang="en-US" altLang="en-US" sz="2400" u="sng" dirty="0">
                <a:hlinkClick r:id="rId6"/>
              </a:rPr>
              <a:t>https://www.facebook.com/dasycenter</a:t>
            </a:r>
            <a:endParaRPr lang="en-US" altLang="en-US" sz="2400" dirty="0"/>
          </a:p>
          <a:p>
            <a:pPr eaLnBrk="1" hangingPunct="1">
              <a:buFontTx/>
              <a:buBlip>
                <a:blip r:embed="rId3"/>
              </a:buBlip>
            </a:pPr>
            <a:r>
              <a:rPr lang="en-US" altLang="en-US" sz="2400" dirty="0"/>
              <a:t>Follow us on Twitter:</a:t>
            </a:r>
            <a:br>
              <a:rPr lang="en-US" altLang="en-US" sz="2400" dirty="0"/>
            </a:br>
            <a:r>
              <a:rPr lang="en-US" altLang="en-US" sz="2400" u="sng" dirty="0">
                <a:hlinkClick r:id="rId7"/>
              </a:rPr>
              <a:t>@</a:t>
            </a:r>
            <a:r>
              <a:rPr lang="en-US" altLang="en-US" sz="2400" u="sng" dirty="0" err="1">
                <a:hlinkClick r:id="rId7"/>
              </a:rPr>
              <a:t>DaSyCenter</a:t>
            </a:r>
            <a:r>
              <a:rPr lang="en-US" altLang="en-US" sz="2400" dirty="0"/>
              <a:t>  </a:t>
            </a:r>
          </a:p>
        </p:txBody>
      </p:sp>
      <p:sp>
        <p:nvSpPr>
          <p:cNvPr id="75778" name="Title 1" descr="&quot; &quot;"/>
          <p:cNvSpPr>
            <a:spLocks noGrp="1"/>
          </p:cNvSpPr>
          <p:nvPr>
            <p:ph type="title"/>
          </p:nvPr>
        </p:nvSpPr>
        <p:spPr>
          <a:ln>
            <a:miter lim="800000"/>
            <a:headEnd/>
            <a:tailEnd/>
          </a:ln>
        </p:spPr>
        <p:txBody>
          <a:bodyPr/>
          <a:lstStyle/>
          <a:p>
            <a:pPr eaLnBrk="1" hangingPunct="1"/>
            <a:r>
              <a:rPr lang="en-US" altLang="en-US"/>
              <a:t>Thank you!</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p:cNvSpPr>
            <a:spLocks noGrp="1"/>
          </p:cNvSpPr>
          <p:nvPr>
            <p:ph idx="1"/>
          </p:nvPr>
        </p:nvSpPr>
        <p:spPr bwMode="auto">
          <a:xfrm>
            <a:off x="990600" y="1752600"/>
            <a:ext cx="72390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Tx/>
              <a:buNone/>
            </a:pPr>
            <a:r>
              <a:rPr lang="en-US" altLang="en-US" sz="1800"/>
              <a:t>The contents of this presentation were developed under a grant from the U.S. Department of Education, # H373Z120002. However, those contents do not necessarily represent the policy of the U.S. Department of Education, and you should not assume endorsement by the Federal Government. Project Officers, Meredith Miceli and Richelle Davis.</a:t>
            </a:r>
          </a:p>
        </p:txBody>
      </p:sp>
      <p:pic>
        <p:nvPicPr>
          <p:cNvPr id="77827"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5763" y="4295775"/>
            <a:ext cx="106203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457200" y="1600200"/>
          <a:ext cx="8229600" cy="410845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164214934"/>
                    </a:ext>
                  </a:extLst>
                </a:gridCol>
                <a:gridCol w="1752600">
                  <a:extLst>
                    <a:ext uri="{9D8B030D-6E8A-4147-A177-3AD203B41FA5}">
                      <a16:colId xmlns:a16="http://schemas.microsoft.com/office/drawing/2014/main" val="3995146010"/>
                    </a:ext>
                  </a:extLst>
                </a:gridCol>
                <a:gridCol w="4419600">
                  <a:extLst>
                    <a:ext uri="{9D8B030D-6E8A-4147-A177-3AD203B41FA5}">
                      <a16:colId xmlns:a16="http://schemas.microsoft.com/office/drawing/2014/main" val="1104633638"/>
                    </a:ext>
                  </a:extLst>
                </a:gridCol>
              </a:tblGrid>
              <a:tr h="370840">
                <a:tc>
                  <a:txBody>
                    <a:bodyPr/>
                    <a:lstStyle/>
                    <a:p>
                      <a:pPr algn="ctr"/>
                      <a:r>
                        <a:rPr lang="en-US" sz="2000" dirty="0">
                          <a:solidFill>
                            <a:schemeClr val="tx1"/>
                          </a:solidFill>
                          <a:effectLst/>
                        </a:rPr>
                        <a:t>Unit</a:t>
                      </a:r>
                    </a:p>
                  </a:txBody>
                  <a:tcPr marL="63500" marR="63500" marT="44450" marB="50800" anchor="ctr">
                    <a:solidFill>
                      <a:schemeClr val="bg1">
                        <a:lumMod val="75000"/>
                      </a:schemeClr>
                    </a:solidFill>
                  </a:tcPr>
                </a:tc>
                <a:tc>
                  <a:txBody>
                    <a:bodyPr/>
                    <a:lstStyle/>
                    <a:p>
                      <a:pPr algn="ctr"/>
                      <a:r>
                        <a:rPr lang="en-US" sz="2000" dirty="0">
                          <a:solidFill>
                            <a:schemeClr val="tx1"/>
                          </a:solidFill>
                          <a:effectLst/>
                        </a:rPr>
                        <a:t>Value</a:t>
                      </a:r>
                    </a:p>
                  </a:txBody>
                  <a:tcPr marL="63500" marR="63500" marT="44450" marB="50800" anchor="ctr">
                    <a:solidFill>
                      <a:schemeClr val="bg1">
                        <a:lumMod val="75000"/>
                      </a:schemeClr>
                    </a:solidFill>
                  </a:tcPr>
                </a:tc>
                <a:tc>
                  <a:txBody>
                    <a:bodyPr/>
                    <a:lstStyle/>
                    <a:p>
                      <a:pPr algn="ctr"/>
                      <a:r>
                        <a:rPr lang="en-US" sz="2000" dirty="0">
                          <a:solidFill>
                            <a:schemeClr val="tx1"/>
                          </a:solidFill>
                          <a:effectLst/>
                        </a:rPr>
                        <a:t>Size</a:t>
                      </a:r>
                    </a:p>
                  </a:txBody>
                  <a:tcPr marL="63500" marR="63500" marT="44450" marB="50800" anchor="ctr">
                    <a:solidFill>
                      <a:schemeClr val="bg1">
                        <a:lumMod val="75000"/>
                      </a:schemeClr>
                    </a:solidFill>
                  </a:tcPr>
                </a:tc>
                <a:extLst>
                  <a:ext uri="{0D108BD9-81ED-4DB2-BD59-A6C34878D82A}">
                    <a16:rowId xmlns:a16="http://schemas.microsoft.com/office/drawing/2014/main" val="2747044350"/>
                  </a:ext>
                </a:extLst>
              </a:tr>
              <a:tr h="370840">
                <a:tc>
                  <a:txBody>
                    <a:bodyPr/>
                    <a:lstStyle/>
                    <a:p>
                      <a:pPr algn="l" fontAlgn="ctr"/>
                      <a:r>
                        <a:rPr lang="en-US" u="none" strike="noStrike">
                          <a:solidFill>
                            <a:srgbClr val="039BE5"/>
                          </a:solidFill>
                          <a:effectLst/>
                          <a:hlinkClick r:id="rId3"/>
                        </a:rPr>
                        <a:t>bit</a:t>
                      </a:r>
                      <a:r>
                        <a:rPr lang="en-US">
                          <a:effectLst/>
                        </a:rPr>
                        <a:t> (b)</a:t>
                      </a:r>
                    </a:p>
                  </a:txBody>
                  <a:tcPr marL="63500" marR="63500" marT="12700" marB="19050" anchor="ctr"/>
                </a:tc>
                <a:tc>
                  <a:txBody>
                    <a:bodyPr/>
                    <a:lstStyle/>
                    <a:p>
                      <a:pPr algn="l" fontAlgn="ctr"/>
                      <a:r>
                        <a:rPr lang="en-US">
                          <a:effectLst/>
                        </a:rPr>
                        <a:t>0 or 1</a:t>
                      </a:r>
                    </a:p>
                  </a:txBody>
                  <a:tcPr marL="63500" marR="63500" marT="12700" marB="19050" anchor="ctr"/>
                </a:tc>
                <a:tc>
                  <a:txBody>
                    <a:bodyPr/>
                    <a:lstStyle/>
                    <a:p>
                      <a:pPr algn="l" fontAlgn="ctr"/>
                      <a:r>
                        <a:rPr lang="en-US" dirty="0">
                          <a:effectLst/>
                        </a:rPr>
                        <a:t>1/8 of a byte</a:t>
                      </a:r>
                    </a:p>
                  </a:txBody>
                  <a:tcPr marL="63500" marR="63500" marT="12700" marB="19050" anchor="ctr"/>
                </a:tc>
                <a:extLst>
                  <a:ext uri="{0D108BD9-81ED-4DB2-BD59-A6C34878D82A}">
                    <a16:rowId xmlns:a16="http://schemas.microsoft.com/office/drawing/2014/main" val="3302660651"/>
                  </a:ext>
                </a:extLst>
              </a:tr>
              <a:tr h="370840">
                <a:tc>
                  <a:txBody>
                    <a:bodyPr/>
                    <a:lstStyle/>
                    <a:p>
                      <a:pPr algn="l" fontAlgn="ctr"/>
                      <a:r>
                        <a:rPr lang="en-US" u="none" strike="noStrike">
                          <a:solidFill>
                            <a:srgbClr val="039BE5"/>
                          </a:solidFill>
                          <a:effectLst/>
                          <a:hlinkClick r:id="rId4"/>
                        </a:rPr>
                        <a:t>byte</a:t>
                      </a:r>
                      <a:r>
                        <a:rPr lang="en-US">
                          <a:effectLst/>
                        </a:rPr>
                        <a:t> (B)</a:t>
                      </a:r>
                    </a:p>
                  </a:txBody>
                  <a:tcPr marL="63500" marR="63500" marT="12700" marB="19050" anchor="ctr"/>
                </a:tc>
                <a:tc>
                  <a:txBody>
                    <a:bodyPr/>
                    <a:lstStyle/>
                    <a:p>
                      <a:pPr algn="l" fontAlgn="ctr"/>
                      <a:r>
                        <a:rPr lang="en-US">
                          <a:effectLst/>
                        </a:rPr>
                        <a:t>8 bits</a:t>
                      </a:r>
                    </a:p>
                  </a:txBody>
                  <a:tcPr marL="63500" marR="63500" marT="12700" marB="19050" anchor="ctr"/>
                </a:tc>
                <a:tc>
                  <a:txBody>
                    <a:bodyPr/>
                    <a:lstStyle/>
                    <a:p>
                      <a:pPr algn="l" fontAlgn="ctr"/>
                      <a:r>
                        <a:rPr lang="en-US">
                          <a:effectLst/>
                        </a:rPr>
                        <a:t>1 byte</a:t>
                      </a:r>
                    </a:p>
                  </a:txBody>
                  <a:tcPr marL="63500" marR="63500" marT="12700" marB="19050" anchor="ctr"/>
                </a:tc>
                <a:extLst>
                  <a:ext uri="{0D108BD9-81ED-4DB2-BD59-A6C34878D82A}">
                    <a16:rowId xmlns:a16="http://schemas.microsoft.com/office/drawing/2014/main" val="1925736095"/>
                  </a:ext>
                </a:extLst>
              </a:tr>
              <a:tr h="370840">
                <a:tc>
                  <a:txBody>
                    <a:bodyPr/>
                    <a:lstStyle/>
                    <a:p>
                      <a:pPr algn="l" fontAlgn="ctr"/>
                      <a:r>
                        <a:rPr lang="en-US" u="none" strike="noStrike">
                          <a:solidFill>
                            <a:srgbClr val="039BE5"/>
                          </a:solidFill>
                          <a:effectLst/>
                          <a:hlinkClick r:id="rId5"/>
                        </a:rPr>
                        <a:t>kilobyte</a:t>
                      </a:r>
                      <a:r>
                        <a:rPr lang="en-US">
                          <a:effectLst/>
                        </a:rPr>
                        <a:t> (KB)</a:t>
                      </a:r>
                    </a:p>
                  </a:txBody>
                  <a:tcPr marL="63500" marR="63500" marT="12700" marB="19050" anchor="ctr"/>
                </a:tc>
                <a:tc>
                  <a:txBody>
                    <a:bodyPr/>
                    <a:lstStyle/>
                    <a:p>
                      <a:pPr algn="l" fontAlgn="ctr"/>
                      <a:r>
                        <a:rPr lang="en-US">
                          <a:effectLst/>
                        </a:rPr>
                        <a:t>1000</a:t>
                      </a:r>
                      <a:r>
                        <a:rPr lang="en-US" baseline="30000">
                          <a:effectLst/>
                        </a:rPr>
                        <a:t>1</a:t>
                      </a:r>
                      <a:r>
                        <a:rPr lang="en-US">
                          <a:effectLst/>
                        </a:rPr>
                        <a:t> bytes</a:t>
                      </a:r>
                    </a:p>
                  </a:txBody>
                  <a:tcPr marL="63500" marR="63500" marT="12700" marB="19050" anchor="ctr"/>
                </a:tc>
                <a:tc>
                  <a:txBody>
                    <a:bodyPr/>
                    <a:lstStyle/>
                    <a:p>
                      <a:pPr algn="l" fontAlgn="ctr"/>
                      <a:r>
                        <a:rPr lang="en-US">
                          <a:effectLst/>
                        </a:rPr>
                        <a:t>1,000 bytes</a:t>
                      </a:r>
                    </a:p>
                  </a:txBody>
                  <a:tcPr marL="63500" marR="63500" marT="12700" marB="19050" anchor="ctr"/>
                </a:tc>
                <a:extLst>
                  <a:ext uri="{0D108BD9-81ED-4DB2-BD59-A6C34878D82A}">
                    <a16:rowId xmlns:a16="http://schemas.microsoft.com/office/drawing/2014/main" val="4197910703"/>
                  </a:ext>
                </a:extLst>
              </a:tr>
              <a:tr h="370840">
                <a:tc>
                  <a:txBody>
                    <a:bodyPr/>
                    <a:lstStyle/>
                    <a:p>
                      <a:pPr algn="l" fontAlgn="ctr"/>
                      <a:r>
                        <a:rPr lang="en-US" u="none" strike="noStrike">
                          <a:solidFill>
                            <a:srgbClr val="039BE5"/>
                          </a:solidFill>
                          <a:effectLst/>
                          <a:hlinkClick r:id="rId6"/>
                        </a:rPr>
                        <a:t>megabyte</a:t>
                      </a:r>
                      <a:r>
                        <a:rPr lang="en-US">
                          <a:effectLst/>
                        </a:rPr>
                        <a:t> (MB)</a:t>
                      </a:r>
                    </a:p>
                  </a:txBody>
                  <a:tcPr marL="63500" marR="63500" marT="12700" marB="19050" anchor="ctr"/>
                </a:tc>
                <a:tc>
                  <a:txBody>
                    <a:bodyPr/>
                    <a:lstStyle/>
                    <a:p>
                      <a:pPr algn="l" fontAlgn="ctr"/>
                      <a:r>
                        <a:rPr lang="en-US">
                          <a:effectLst/>
                        </a:rPr>
                        <a:t>1000</a:t>
                      </a:r>
                      <a:r>
                        <a:rPr lang="en-US" baseline="30000">
                          <a:effectLst/>
                        </a:rPr>
                        <a:t>2</a:t>
                      </a:r>
                      <a:r>
                        <a:rPr lang="en-US">
                          <a:effectLst/>
                        </a:rPr>
                        <a:t> bytes</a:t>
                      </a:r>
                    </a:p>
                  </a:txBody>
                  <a:tcPr marL="63500" marR="63500" marT="12700" marB="19050" anchor="ctr"/>
                </a:tc>
                <a:tc>
                  <a:txBody>
                    <a:bodyPr/>
                    <a:lstStyle/>
                    <a:p>
                      <a:pPr algn="l" fontAlgn="ctr"/>
                      <a:r>
                        <a:rPr lang="en-US">
                          <a:effectLst/>
                        </a:rPr>
                        <a:t>1,000,000 bytes</a:t>
                      </a:r>
                    </a:p>
                  </a:txBody>
                  <a:tcPr marL="63500" marR="63500" marT="12700" marB="19050" anchor="ctr"/>
                </a:tc>
                <a:extLst>
                  <a:ext uri="{0D108BD9-81ED-4DB2-BD59-A6C34878D82A}">
                    <a16:rowId xmlns:a16="http://schemas.microsoft.com/office/drawing/2014/main" val="2509183427"/>
                  </a:ext>
                </a:extLst>
              </a:tr>
              <a:tr h="370840">
                <a:tc>
                  <a:txBody>
                    <a:bodyPr/>
                    <a:lstStyle/>
                    <a:p>
                      <a:pPr algn="l" fontAlgn="ctr"/>
                      <a:r>
                        <a:rPr lang="en-US" u="none" strike="noStrike">
                          <a:solidFill>
                            <a:srgbClr val="039BE5"/>
                          </a:solidFill>
                          <a:effectLst/>
                          <a:hlinkClick r:id="rId7"/>
                        </a:rPr>
                        <a:t>gigabyte</a:t>
                      </a:r>
                      <a:r>
                        <a:rPr lang="en-US">
                          <a:effectLst/>
                        </a:rPr>
                        <a:t> (GB)</a:t>
                      </a:r>
                    </a:p>
                  </a:txBody>
                  <a:tcPr marL="63500" marR="63500" marT="12700" marB="19050" anchor="ctr"/>
                </a:tc>
                <a:tc>
                  <a:txBody>
                    <a:bodyPr/>
                    <a:lstStyle/>
                    <a:p>
                      <a:pPr algn="l" fontAlgn="ctr"/>
                      <a:r>
                        <a:rPr lang="en-US">
                          <a:effectLst/>
                        </a:rPr>
                        <a:t>1000</a:t>
                      </a:r>
                      <a:r>
                        <a:rPr lang="en-US" baseline="30000">
                          <a:effectLst/>
                        </a:rPr>
                        <a:t>3</a:t>
                      </a:r>
                      <a:r>
                        <a:rPr lang="en-US">
                          <a:effectLst/>
                        </a:rPr>
                        <a:t> bytes</a:t>
                      </a:r>
                    </a:p>
                  </a:txBody>
                  <a:tcPr marL="63500" marR="63500" marT="12700" marB="19050" anchor="ctr"/>
                </a:tc>
                <a:tc>
                  <a:txBody>
                    <a:bodyPr/>
                    <a:lstStyle/>
                    <a:p>
                      <a:pPr algn="l" fontAlgn="ctr"/>
                      <a:r>
                        <a:rPr lang="en-US">
                          <a:effectLst/>
                        </a:rPr>
                        <a:t>1,000,000,000 bytes</a:t>
                      </a:r>
                    </a:p>
                  </a:txBody>
                  <a:tcPr marL="63500" marR="63500" marT="12700" marB="19050" anchor="ctr"/>
                </a:tc>
                <a:extLst>
                  <a:ext uri="{0D108BD9-81ED-4DB2-BD59-A6C34878D82A}">
                    <a16:rowId xmlns:a16="http://schemas.microsoft.com/office/drawing/2014/main" val="2945986106"/>
                  </a:ext>
                </a:extLst>
              </a:tr>
              <a:tr h="370840">
                <a:tc>
                  <a:txBody>
                    <a:bodyPr/>
                    <a:lstStyle/>
                    <a:p>
                      <a:pPr algn="l" fontAlgn="ctr"/>
                      <a:r>
                        <a:rPr lang="en-US" u="none" strike="noStrike">
                          <a:solidFill>
                            <a:srgbClr val="039BE5"/>
                          </a:solidFill>
                          <a:effectLst/>
                          <a:hlinkClick r:id="rId8"/>
                        </a:rPr>
                        <a:t>terabyte</a:t>
                      </a:r>
                      <a:r>
                        <a:rPr lang="en-US">
                          <a:effectLst/>
                        </a:rPr>
                        <a:t> (TB)</a:t>
                      </a:r>
                    </a:p>
                  </a:txBody>
                  <a:tcPr marL="63500" marR="63500" marT="12700" marB="19050" anchor="ctr"/>
                </a:tc>
                <a:tc>
                  <a:txBody>
                    <a:bodyPr/>
                    <a:lstStyle/>
                    <a:p>
                      <a:pPr algn="l" fontAlgn="ctr"/>
                      <a:r>
                        <a:rPr lang="en-US">
                          <a:effectLst/>
                        </a:rPr>
                        <a:t>1000</a:t>
                      </a:r>
                      <a:r>
                        <a:rPr lang="en-US" baseline="30000">
                          <a:effectLst/>
                        </a:rPr>
                        <a:t>4</a:t>
                      </a:r>
                      <a:r>
                        <a:rPr lang="en-US">
                          <a:effectLst/>
                        </a:rPr>
                        <a:t> bytes</a:t>
                      </a:r>
                    </a:p>
                  </a:txBody>
                  <a:tcPr marL="63500" marR="63500" marT="12700" marB="19050" anchor="ctr"/>
                </a:tc>
                <a:tc>
                  <a:txBody>
                    <a:bodyPr/>
                    <a:lstStyle/>
                    <a:p>
                      <a:pPr algn="l" fontAlgn="ctr"/>
                      <a:r>
                        <a:rPr lang="en-US">
                          <a:effectLst/>
                        </a:rPr>
                        <a:t>1,000,000,000,000 bytes</a:t>
                      </a:r>
                    </a:p>
                  </a:txBody>
                  <a:tcPr marL="63500" marR="63500" marT="12700" marB="19050" anchor="ctr"/>
                </a:tc>
                <a:extLst>
                  <a:ext uri="{0D108BD9-81ED-4DB2-BD59-A6C34878D82A}">
                    <a16:rowId xmlns:a16="http://schemas.microsoft.com/office/drawing/2014/main" val="705449794"/>
                  </a:ext>
                </a:extLst>
              </a:tr>
              <a:tr h="370840">
                <a:tc>
                  <a:txBody>
                    <a:bodyPr/>
                    <a:lstStyle/>
                    <a:p>
                      <a:pPr algn="l" fontAlgn="ctr"/>
                      <a:r>
                        <a:rPr lang="en-US" u="none" strike="noStrike">
                          <a:solidFill>
                            <a:srgbClr val="039BE5"/>
                          </a:solidFill>
                          <a:effectLst/>
                          <a:hlinkClick r:id="rId9"/>
                        </a:rPr>
                        <a:t>petabyte</a:t>
                      </a:r>
                      <a:r>
                        <a:rPr lang="en-US">
                          <a:effectLst/>
                        </a:rPr>
                        <a:t> (PB)</a:t>
                      </a:r>
                    </a:p>
                  </a:txBody>
                  <a:tcPr marL="63500" marR="63500" marT="12700" marB="19050" anchor="ctr"/>
                </a:tc>
                <a:tc>
                  <a:txBody>
                    <a:bodyPr/>
                    <a:lstStyle/>
                    <a:p>
                      <a:pPr algn="l" fontAlgn="ctr"/>
                      <a:r>
                        <a:rPr lang="en-US">
                          <a:effectLst/>
                        </a:rPr>
                        <a:t>1000</a:t>
                      </a:r>
                      <a:r>
                        <a:rPr lang="en-US" baseline="30000">
                          <a:effectLst/>
                        </a:rPr>
                        <a:t>5</a:t>
                      </a:r>
                      <a:r>
                        <a:rPr lang="en-US">
                          <a:effectLst/>
                        </a:rPr>
                        <a:t> bytes</a:t>
                      </a:r>
                    </a:p>
                  </a:txBody>
                  <a:tcPr marL="63500" marR="63500" marT="12700" marB="19050" anchor="ctr"/>
                </a:tc>
                <a:tc>
                  <a:txBody>
                    <a:bodyPr/>
                    <a:lstStyle/>
                    <a:p>
                      <a:pPr algn="l" fontAlgn="ctr"/>
                      <a:r>
                        <a:rPr lang="en-US">
                          <a:effectLst/>
                        </a:rPr>
                        <a:t>1,000,000,000,000,000 bytes</a:t>
                      </a:r>
                    </a:p>
                  </a:txBody>
                  <a:tcPr marL="63500" marR="63500" marT="12700" marB="19050" anchor="ctr"/>
                </a:tc>
                <a:extLst>
                  <a:ext uri="{0D108BD9-81ED-4DB2-BD59-A6C34878D82A}">
                    <a16:rowId xmlns:a16="http://schemas.microsoft.com/office/drawing/2014/main" val="3079591516"/>
                  </a:ext>
                </a:extLst>
              </a:tr>
              <a:tr h="370840">
                <a:tc>
                  <a:txBody>
                    <a:bodyPr/>
                    <a:lstStyle/>
                    <a:p>
                      <a:pPr algn="l" fontAlgn="ctr"/>
                      <a:r>
                        <a:rPr lang="en-US" u="none" strike="noStrike">
                          <a:solidFill>
                            <a:srgbClr val="039BE5"/>
                          </a:solidFill>
                          <a:effectLst/>
                          <a:hlinkClick r:id="rId10"/>
                        </a:rPr>
                        <a:t>exabyte</a:t>
                      </a:r>
                      <a:r>
                        <a:rPr lang="en-US">
                          <a:effectLst/>
                        </a:rPr>
                        <a:t> (EB)</a:t>
                      </a:r>
                    </a:p>
                  </a:txBody>
                  <a:tcPr marL="63500" marR="63500" marT="12700" marB="19050" anchor="ctr"/>
                </a:tc>
                <a:tc>
                  <a:txBody>
                    <a:bodyPr/>
                    <a:lstStyle/>
                    <a:p>
                      <a:pPr algn="l" fontAlgn="ctr"/>
                      <a:r>
                        <a:rPr lang="en-US">
                          <a:effectLst/>
                        </a:rPr>
                        <a:t>1000</a:t>
                      </a:r>
                      <a:r>
                        <a:rPr lang="en-US" baseline="30000">
                          <a:effectLst/>
                        </a:rPr>
                        <a:t>6</a:t>
                      </a:r>
                      <a:r>
                        <a:rPr lang="en-US">
                          <a:effectLst/>
                        </a:rPr>
                        <a:t> bytes</a:t>
                      </a:r>
                    </a:p>
                  </a:txBody>
                  <a:tcPr marL="63500" marR="63500" marT="12700" marB="19050" anchor="ctr"/>
                </a:tc>
                <a:tc>
                  <a:txBody>
                    <a:bodyPr/>
                    <a:lstStyle/>
                    <a:p>
                      <a:pPr algn="l" fontAlgn="ctr"/>
                      <a:r>
                        <a:rPr lang="en-US">
                          <a:effectLst/>
                        </a:rPr>
                        <a:t>1,000,000,000,000,000,000 bytes</a:t>
                      </a:r>
                    </a:p>
                  </a:txBody>
                  <a:tcPr marL="63500" marR="63500" marT="12700" marB="19050" anchor="ctr"/>
                </a:tc>
                <a:extLst>
                  <a:ext uri="{0D108BD9-81ED-4DB2-BD59-A6C34878D82A}">
                    <a16:rowId xmlns:a16="http://schemas.microsoft.com/office/drawing/2014/main" val="1896532090"/>
                  </a:ext>
                </a:extLst>
              </a:tr>
              <a:tr h="370840">
                <a:tc>
                  <a:txBody>
                    <a:bodyPr/>
                    <a:lstStyle/>
                    <a:p>
                      <a:pPr algn="l" fontAlgn="ctr"/>
                      <a:r>
                        <a:rPr lang="en-US" u="none" strike="noStrike">
                          <a:solidFill>
                            <a:srgbClr val="039BE5"/>
                          </a:solidFill>
                          <a:effectLst/>
                          <a:hlinkClick r:id="rId11"/>
                        </a:rPr>
                        <a:t>zettabyte</a:t>
                      </a:r>
                      <a:r>
                        <a:rPr lang="en-US">
                          <a:effectLst/>
                        </a:rPr>
                        <a:t> (ZB)</a:t>
                      </a:r>
                    </a:p>
                  </a:txBody>
                  <a:tcPr marL="63500" marR="63500" marT="12700" marB="19050" anchor="ctr"/>
                </a:tc>
                <a:tc>
                  <a:txBody>
                    <a:bodyPr/>
                    <a:lstStyle/>
                    <a:p>
                      <a:pPr algn="l" fontAlgn="ctr"/>
                      <a:r>
                        <a:rPr lang="en-US">
                          <a:effectLst/>
                        </a:rPr>
                        <a:t>1000</a:t>
                      </a:r>
                      <a:r>
                        <a:rPr lang="en-US" baseline="30000">
                          <a:effectLst/>
                        </a:rPr>
                        <a:t>7</a:t>
                      </a:r>
                      <a:r>
                        <a:rPr lang="en-US">
                          <a:effectLst/>
                        </a:rPr>
                        <a:t> bytes</a:t>
                      </a:r>
                    </a:p>
                  </a:txBody>
                  <a:tcPr marL="63500" marR="63500" marT="12700" marB="19050" anchor="ctr"/>
                </a:tc>
                <a:tc>
                  <a:txBody>
                    <a:bodyPr/>
                    <a:lstStyle/>
                    <a:p>
                      <a:pPr algn="l" fontAlgn="ctr"/>
                      <a:r>
                        <a:rPr lang="en-US">
                          <a:effectLst/>
                        </a:rPr>
                        <a:t>1,000,000,000,000,000,000,000 bytes</a:t>
                      </a:r>
                    </a:p>
                  </a:txBody>
                  <a:tcPr marL="63500" marR="63500" marT="12700" marB="19050" anchor="ctr"/>
                </a:tc>
                <a:extLst>
                  <a:ext uri="{0D108BD9-81ED-4DB2-BD59-A6C34878D82A}">
                    <a16:rowId xmlns:a16="http://schemas.microsoft.com/office/drawing/2014/main" val="3861402995"/>
                  </a:ext>
                </a:extLst>
              </a:tr>
              <a:tr h="370840">
                <a:tc>
                  <a:txBody>
                    <a:bodyPr/>
                    <a:lstStyle/>
                    <a:p>
                      <a:pPr algn="l" fontAlgn="ctr"/>
                      <a:r>
                        <a:rPr lang="en-US" u="none" strike="noStrike">
                          <a:solidFill>
                            <a:srgbClr val="039BE5"/>
                          </a:solidFill>
                          <a:effectLst/>
                          <a:hlinkClick r:id="rId12"/>
                        </a:rPr>
                        <a:t>yottabyte</a:t>
                      </a:r>
                      <a:r>
                        <a:rPr lang="en-US">
                          <a:effectLst/>
                        </a:rPr>
                        <a:t> (YB)</a:t>
                      </a:r>
                    </a:p>
                  </a:txBody>
                  <a:tcPr marL="63500" marR="63500" marT="12700" marB="19050" anchor="ctr"/>
                </a:tc>
                <a:tc>
                  <a:txBody>
                    <a:bodyPr/>
                    <a:lstStyle/>
                    <a:p>
                      <a:pPr algn="l" fontAlgn="ctr"/>
                      <a:r>
                        <a:rPr lang="en-US">
                          <a:effectLst/>
                        </a:rPr>
                        <a:t>1000</a:t>
                      </a:r>
                      <a:r>
                        <a:rPr lang="en-US" baseline="30000">
                          <a:effectLst/>
                        </a:rPr>
                        <a:t>8</a:t>
                      </a:r>
                      <a:r>
                        <a:rPr lang="en-US">
                          <a:effectLst/>
                        </a:rPr>
                        <a:t> bytes</a:t>
                      </a:r>
                    </a:p>
                  </a:txBody>
                  <a:tcPr marL="63500" marR="63500" marT="12700" marB="19050" anchor="ctr"/>
                </a:tc>
                <a:tc>
                  <a:txBody>
                    <a:bodyPr/>
                    <a:lstStyle/>
                    <a:p>
                      <a:pPr algn="l" fontAlgn="ctr"/>
                      <a:r>
                        <a:rPr lang="en-US" dirty="0">
                          <a:effectLst/>
                        </a:rPr>
                        <a:t>1,000,000,000,000,000,000,000,000 bytes</a:t>
                      </a:r>
                    </a:p>
                  </a:txBody>
                  <a:tcPr marL="63500" marR="63500" marT="12700" marB="19050" anchor="ctr"/>
                </a:tc>
                <a:extLst>
                  <a:ext uri="{0D108BD9-81ED-4DB2-BD59-A6C34878D82A}">
                    <a16:rowId xmlns:a16="http://schemas.microsoft.com/office/drawing/2014/main" val="361665032"/>
                  </a:ext>
                </a:extLst>
              </a:tr>
            </a:tbl>
          </a:graphicData>
        </a:graphic>
      </p:graphicFrame>
      <p:sp>
        <p:nvSpPr>
          <p:cNvPr id="3" name="Title 2"/>
          <p:cNvSpPr>
            <a:spLocks noGrp="1"/>
          </p:cNvSpPr>
          <p:nvPr>
            <p:ph type="title"/>
          </p:nvPr>
        </p:nvSpPr>
        <p:spPr/>
        <p:txBody>
          <a:bodyPr>
            <a:normAutofit/>
          </a:bodyPr>
          <a:lstStyle/>
          <a:p>
            <a:r>
              <a:rPr lang="en-US" dirty="0"/>
              <a:t>BIG Data Getting Bigger </a:t>
            </a:r>
          </a:p>
        </p:txBody>
      </p:sp>
      <p:sp>
        <p:nvSpPr>
          <p:cNvPr id="7" name="Speech Bubble: Rectangle with Corners Rounded 6"/>
          <p:cNvSpPr/>
          <p:nvPr/>
        </p:nvSpPr>
        <p:spPr>
          <a:xfrm>
            <a:off x="6019799" y="427038"/>
            <a:ext cx="2438401" cy="838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Please govern it.</a:t>
            </a:r>
          </a:p>
        </p:txBody>
      </p:sp>
    </p:spTree>
    <p:extLst>
      <p:ext uri="{BB962C8B-B14F-4D97-AF65-F5344CB8AC3E}">
        <p14:creationId xmlns:p14="http://schemas.microsoft.com/office/powerpoint/2010/main" val="4170559609"/>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p:txBody>
          <a:bodyPr>
            <a:normAutofit/>
          </a:bodyPr>
          <a:lstStyle/>
          <a:p>
            <a:r>
              <a:rPr lang="en-US" dirty="0"/>
              <a:t>Webinar Objectives</a:t>
            </a:r>
          </a:p>
        </p:txBody>
      </p:sp>
      <p:graphicFrame>
        <p:nvGraphicFramePr>
          <p:cNvPr id="4" name="Diagram 3"/>
          <p:cNvGraphicFramePr/>
          <p:nvPr>
            <p:extLst/>
          </p:nvPr>
        </p:nvGraphicFramePr>
        <p:xfrm>
          <a:off x="838200" y="1417638"/>
          <a:ext cx="7848600" cy="4602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Content Placeholder 7" descr="Monitor"/>
          <p:cNvPicPr>
            <a:picLocks noGrp="1" noChangeAspect="1"/>
          </p:cNvPicPr>
          <p:nvPr>
            <p:ph idx="1"/>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15200" y="7581900"/>
            <a:ext cx="914400" cy="914400"/>
          </a:xfrm>
        </p:spPr>
      </p:pic>
      <p:pic>
        <p:nvPicPr>
          <p:cNvPr id="15" name="Graphic 14" descr="Hamme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71600" y="3255943"/>
            <a:ext cx="914400" cy="914400"/>
          </a:xfrm>
          <a:prstGeom prst="rect">
            <a:avLst/>
          </a:prstGeom>
        </p:spPr>
      </p:pic>
      <p:pic>
        <p:nvPicPr>
          <p:cNvPr id="17" name="Graphic 16" descr="Lock"/>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33347" y="1846137"/>
            <a:ext cx="914400" cy="914400"/>
          </a:xfrm>
          <a:prstGeom prst="rect">
            <a:avLst/>
          </a:prstGeom>
        </p:spPr>
      </p:pic>
      <p:pic>
        <p:nvPicPr>
          <p:cNvPr id="19" name="Graphic 18" descr="Users"/>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26840" y="4632296"/>
            <a:ext cx="914400" cy="914400"/>
          </a:xfrm>
          <a:prstGeom prst="rect">
            <a:avLst/>
          </a:prstGeom>
        </p:spPr>
      </p:pic>
      <p:sp>
        <p:nvSpPr>
          <p:cNvPr id="20" name="TextBox 19"/>
          <p:cNvSpPr txBox="1"/>
          <p:nvPr/>
        </p:nvSpPr>
        <p:spPr>
          <a:xfrm>
            <a:off x="228600" y="1846137"/>
            <a:ext cx="553998" cy="3700559"/>
          </a:xfrm>
          <a:prstGeom prst="rect">
            <a:avLst/>
          </a:prstGeom>
          <a:noFill/>
        </p:spPr>
        <p:txBody>
          <a:bodyPr vert="vert270" wrap="square" rtlCol="0">
            <a:spAutoFit/>
          </a:bodyPr>
          <a:lstStyle/>
          <a:p>
            <a:r>
              <a:rPr lang="en-US" sz="2400" b="1" dirty="0"/>
              <a:t>Increase Understanding of</a:t>
            </a:r>
          </a:p>
        </p:txBody>
      </p:sp>
    </p:spTree>
    <p:extLst>
      <p:ext uri="{BB962C8B-B14F-4D97-AF65-F5344CB8AC3E}">
        <p14:creationId xmlns:p14="http://schemas.microsoft.com/office/powerpoint/2010/main" val="2035676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p:txBody>
          <a:bodyPr/>
          <a:lstStyle/>
          <a:p>
            <a:pPr eaLnBrk="1" hangingPunct="1"/>
            <a:r>
              <a:rPr lang="en-US" altLang="en-US"/>
              <a:t>Data Governance Scenarios</a:t>
            </a:r>
          </a:p>
        </p:txBody>
      </p:sp>
      <p:pic>
        <p:nvPicPr>
          <p:cNvPr id="20483" name="Picture 2" descr="http://opstatic.com/img/usermedia/rqBwjgVTW06Y31LcGiHsiA/orig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813" y="1539875"/>
            <a:ext cx="5465762"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71717"/>
        </a:solidFill>
        <a:effectLst/>
      </p:bgPr>
    </p:bg>
    <p:spTree>
      <p:nvGrpSpPr>
        <p:cNvPr id="1" name=""/>
        <p:cNvGrpSpPr/>
        <p:nvPr/>
      </p:nvGrpSpPr>
      <p:grpSpPr>
        <a:xfrm>
          <a:off x="0" y="0"/>
          <a:ext cx="0" cy="0"/>
          <a:chOff x="0" y="0"/>
          <a:chExt cx="0" cy="0"/>
        </a:xfrm>
      </p:grpSpPr>
      <p:pic>
        <p:nvPicPr>
          <p:cNvPr id="22530" name="Picture 1" descr="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60425"/>
            <a:ext cx="91440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71717"/>
        </a:solidFill>
        <a:effectLst/>
      </p:bgPr>
    </p:bg>
    <p:spTree>
      <p:nvGrpSpPr>
        <p:cNvPr id="1" name=""/>
        <p:cNvGrpSpPr/>
        <p:nvPr/>
      </p:nvGrpSpPr>
      <p:grpSpPr>
        <a:xfrm>
          <a:off x="0" y="0"/>
          <a:ext cx="0" cy="0"/>
          <a:chOff x="0" y="0"/>
          <a:chExt cx="0" cy="0"/>
        </a:xfrm>
      </p:grpSpPr>
      <p:pic>
        <p:nvPicPr>
          <p:cNvPr id="24578" name="Picture 1" descr="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60425"/>
            <a:ext cx="91440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71717"/>
        </a:solidFill>
        <a:effectLst/>
      </p:bgPr>
    </p:bg>
    <p:spTree>
      <p:nvGrpSpPr>
        <p:cNvPr id="1" name=""/>
        <p:cNvGrpSpPr/>
        <p:nvPr/>
      </p:nvGrpSpPr>
      <p:grpSpPr>
        <a:xfrm>
          <a:off x="0" y="0"/>
          <a:ext cx="0" cy="0"/>
          <a:chOff x="0" y="0"/>
          <a:chExt cx="0" cy="0"/>
        </a:xfrm>
      </p:grpSpPr>
      <p:pic>
        <p:nvPicPr>
          <p:cNvPr id="26626" name="Picture 1" descr="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60425"/>
            <a:ext cx="91440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3333</TotalTime>
  <Words>736</Words>
  <Application>Microsoft Office PowerPoint</Application>
  <PresentationFormat>On-screen Show (4:3)</PresentationFormat>
  <Paragraphs>174</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Century Gothic</vt:lpstr>
      <vt:lpstr>Symbol</vt:lpstr>
      <vt:lpstr>Times New Roman</vt:lpstr>
      <vt:lpstr>Office Theme</vt:lpstr>
      <vt:lpstr>Data Governance Toolkit: Not as boring as you think, and twice as helpful</vt:lpstr>
      <vt:lpstr>Big Data Factoids</vt:lpstr>
      <vt:lpstr>Data Storage is Cheap</vt:lpstr>
      <vt:lpstr>BIG Data Getting Bigger </vt:lpstr>
      <vt:lpstr>Webinar Objectives</vt:lpstr>
      <vt:lpstr>Data Governance Scenarios</vt:lpstr>
      <vt:lpstr>PowerPoint Presentation</vt:lpstr>
      <vt:lpstr>PowerPoint Presentation</vt:lpstr>
      <vt:lpstr>PowerPoint Presentation</vt:lpstr>
      <vt:lpstr>PowerPoint Presentation</vt:lpstr>
      <vt:lpstr>PowerPoint Presentation</vt:lpstr>
      <vt:lpstr>PowerPoint Presentation</vt:lpstr>
      <vt:lpstr>DATA GOVERNANCE TOOLKIT</vt:lpstr>
      <vt:lpstr>Table of Contents</vt:lpstr>
      <vt:lpstr>Overlap Between the Data Governance Toolkit and the Frameworks</vt:lpstr>
      <vt:lpstr>Each Toolkit Section Contains</vt:lpstr>
      <vt:lpstr>Overview</vt:lpstr>
      <vt:lpstr>Considerations</vt:lpstr>
      <vt:lpstr>Template</vt:lpstr>
      <vt:lpstr>What is Data Governance?</vt:lpstr>
      <vt:lpstr>Why Focus on Formal Data Governance?</vt:lpstr>
      <vt:lpstr>. . . because this won’t happen. </vt:lpstr>
      <vt:lpstr>PowerPoint Presentation</vt:lpstr>
      <vt:lpstr>Toolkit Documents and Supports Formal Data Governance with Creation of Polices</vt:lpstr>
      <vt:lpstr>Data Governance P&amp;Ps Support:</vt:lpstr>
      <vt:lpstr>Data Governance Familiarity Poll</vt:lpstr>
      <vt:lpstr>TOOLKIT ONLINE DEMO</vt:lpstr>
      <vt:lpstr>DATA GOVERNANCE TOOLKIT</vt:lpstr>
      <vt:lpstr>How YOU can Help US*</vt:lpstr>
      <vt:lpstr>Continuum of Data Governance TA</vt:lpstr>
      <vt:lpstr>Discussion</vt:lpstr>
      <vt:lpstr>Resources</vt:lpstr>
      <vt:lpstr>Thank you!</vt:lpstr>
      <vt:lpstr>PowerPoint Presentation</vt:lpstr>
    </vt:vector>
  </TitlesOfParts>
  <Company>The DaSy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Roxanne Jones</dc:creator>
  <cp:lastModifiedBy>Bruce</cp:lastModifiedBy>
  <cp:revision>189</cp:revision>
  <dcterms:created xsi:type="dcterms:W3CDTF">2013-02-06T21:54:43Z</dcterms:created>
  <dcterms:modified xsi:type="dcterms:W3CDTF">2017-04-11T18:24:42Z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