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9" autoAdjust="0"/>
    <p:restoredTop sz="86432" autoAdjust="0"/>
  </p:normalViewPr>
  <p:slideViewPr>
    <p:cSldViewPr>
      <p:cViewPr>
        <p:scale>
          <a:sx n="78" d="100"/>
          <a:sy n="78" d="100"/>
        </p:scale>
        <p:origin x="-108" y="-96"/>
      </p:cViewPr>
      <p:guideLst>
        <p:guide orient="horz" pos="2880"/>
        <p:guide pos="2160"/>
      </p:guideLst>
    </p:cSldViewPr>
  </p:slideViewPr>
  <p:outlineViewPr>
    <p:cViewPr>
      <p:scale>
        <a:sx n="33" d="100"/>
        <a:sy n="33" d="100"/>
      </p:scale>
      <p:origin x="0" y="22236"/>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notesMaster" Target="notesMasters/notesMaster1.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924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278825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34188518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43532330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47018645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66748641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159623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20401570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08624603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3626790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86673147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98662103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005912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64515144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77167595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43165335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15772387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80456804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41496065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8334354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88062272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07719016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25888543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939461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59709783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80493262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50928608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35576917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26193292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05718480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36881700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00641316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08548140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10001680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360336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69955446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54486972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04541136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46453359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1208151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00171747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88817751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40830542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39753815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19771620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755564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67452799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31367745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150255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1931578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15833153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78366758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77179268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077973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570853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705733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715631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314350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51446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531169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88406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798956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912805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587140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728080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067719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999693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747834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38911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71235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284632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663753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856227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6276409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470162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761074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945552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750582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311005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5613258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673614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9314971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943464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184593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5410609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5565066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0182513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5507497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4042309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265850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061685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776452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356152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2889897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8863765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7353133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1020492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2623374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5107869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8418848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6383416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9557393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12623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9165485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264659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5391211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6473053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8180631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9534513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1126829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4345951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0423525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70509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571342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435203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2254163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2203042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2303166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0144303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9746063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5488023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1504324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3102836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8620371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273532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5052640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0949226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5591416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5905788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2216199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1565561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22938363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2332791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3134076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3578548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894261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63093757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727476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11880323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55441957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0487816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26150911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1937192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972682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78991516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53502517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833055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86610" y="2524014"/>
            <a:ext cx="7285179" cy="1369695"/>
          </a:xfrm>
          <a:prstGeom prst="rect">
            <a:avLst/>
          </a:prstGeom>
        </p:spPr>
        <p:txBody>
          <a:bodyPr wrap="square" lIns="0" tIns="0" rIns="0" bIns="0">
            <a:spAutoFit/>
          </a:bodyPr>
          <a:lstStyle>
            <a:lvl1pPr>
              <a:defRPr sz="4900" b="1" i="0">
                <a:solidFill>
                  <a:schemeClr val="tx1"/>
                </a:solidFill>
                <a:latin typeface="Arial Black"/>
                <a:cs typeface="Arial Black"/>
              </a:defRPr>
            </a:lvl1pPr>
          </a:lstStyle>
          <a:p>
            <a:endParaRPr/>
          </a:p>
        </p:txBody>
      </p:sp>
      <p:sp>
        <p:nvSpPr>
          <p:cNvPr id="3" name="Holder 3"/>
          <p:cNvSpPr>
            <a:spLocks noGrp="1"/>
          </p:cNvSpPr>
          <p:nvPr>
            <p:ph type="subTitle" idx="4"/>
          </p:nvPr>
        </p:nvSpPr>
        <p:spPr>
          <a:xfrm>
            <a:off x="2436875" y="4178136"/>
            <a:ext cx="5184648" cy="1229360"/>
          </a:xfrm>
          <a:prstGeom prst="rect">
            <a:avLst/>
          </a:prstGeom>
        </p:spPr>
        <p:txBody>
          <a:bodyPr wrap="square" lIns="0" tIns="0" rIns="0" bIns="0">
            <a:spAutoFit/>
          </a:bodyPr>
          <a:lstStyle>
            <a:lvl1pPr>
              <a:defRPr sz="4400" b="0" i="1">
                <a:solidFill>
                  <a:srgbClr val="002596"/>
                </a:solidFill>
                <a:latin typeface="Arial Narrow"/>
                <a:cs typeface="Arial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3/25/2015</a:t>
            </a:fld>
            <a:endParaRPr lang="en-US"/>
          </a:p>
        </p:txBody>
      </p:sp>
      <p:sp>
        <p:nvSpPr>
          <p:cNvPr id="6" name="Holder 6"/>
          <p:cNvSpPr>
            <a:spLocks noGrp="1"/>
          </p:cNvSpPr>
          <p:nvPr>
            <p:ph type="sldNum" sz="quarter" idx="7"/>
          </p:nvPr>
        </p:nvSpPr>
        <p:spPr/>
        <p:txBody>
          <a:bodyPr lIns="0" tIns="0" rIns="0" bIns="0"/>
          <a:lstStyle>
            <a:lvl1pPr>
              <a:defRPr sz="1000" b="1" i="0">
                <a:solidFill>
                  <a:schemeClr val="tx1"/>
                </a:solidFill>
                <a:latin typeface="Arial"/>
                <a:cs typeface="Arial"/>
              </a:defRPr>
            </a:lvl1pPr>
          </a:lstStyle>
          <a:p>
            <a:pPr marL="95250">
              <a:lnSpc>
                <a:spcPct val="10000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tx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Narrow"/>
                <a:cs typeface="Arial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3/25/2015</a:t>
            </a:fld>
            <a:endParaRPr lang="en-US"/>
          </a:p>
        </p:txBody>
      </p:sp>
      <p:sp>
        <p:nvSpPr>
          <p:cNvPr id="6" name="Holder 6"/>
          <p:cNvSpPr>
            <a:spLocks noGrp="1"/>
          </p:cNvSpPr>
          <p:nvPr>
            <p:ph type="sldNum" sz="quarter" idx="7"/>
          </p:nvPr>
        </p:nvSpPr>
        <p:spPr/>
        <p:txBody>
          <a:bodyPr lIns="0" tIns="0" rIns="0" bIns="0"/>
          <a:lstStyle>
            <a:lvl1pPr>
              <a:defRPr sz="1000" b="1" i="0">
                <a:solidFill>
                  <a:schemeClr val="tx1"/>
                </a:solidFill>
                <a:latin typeface="Arial"/>
                <a:cs typeface="Arial"/>
              </a:defRPr>
            </a:lvl1pPr>
          </a:lstStyle>
          <a:p>
            <a:pPr marL="95250">
              <a:lnSpc>
                <a:spcPct val="10000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tx1"/>
                </a:solidFill>
                <a:latin typeface="Arial Black"/>
                <a:cs typeface="Arial Black"/>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3/25/2015</a:t>
            </a:fld>
            <a:endParaRPr lang="en-US"/>
          </a:p>
        </p:txBody>
      </p:sp>
      <p:sp>
        <p:nvSpPr>
          <p:cNvPr id="7" name="Holder 7"/>
          <p:cNvSpPr>
            <a:spLocks noGrp="1"/>
          </p:cNvSpPr>
          <p:nvPr>
            <p:ph type="sldNum" sz="quarter" idx="7"/>
          </p:nvPr>
        </p:nvSpPr>
        <p:spPr/>
        <p:txBody>
          <a:bodyPr lIns="0" tIns="0" rIns="0" bIns="0"/>
          <a:lstStyle>
            <a:lvl1pPr>
              <a:defRPr sz="1000" b="1" i="0">
                <a:solidFill>
                  <a:schemeClr val="tx1"/>
                </a:solidFill>
                <a:latin typeface="Arial"/>
                <a:cs typeface="Arial"/>
              </a:defRPr>
            </a:lvl1pPr>
          </a:lstStyle>
          <a:p>
            <a:pPr marL="95250">
              <a:lnSpc>
                <a:spcPct val="10000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tx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3/25/2015</a:t>
            </a:fld>
            <a:endParaRPr lang="en-US"/>
          </a:p>
        </p:txBody>
      </p:sp>
      <p:sp>
        <p:nvSpPr>
          <p:cNvPr id="5" name="Holder 5"/>
          <p:cNvSpPr>
            <a:spLocks noGrp="1"/>
          </p:cNvSpPr>
          <p:nvPr>
            <p:ph type="sldNum" sz="quarter" idx="7"/>
          </p:nvPr>
        </p:nvSpPr>
        <p:spPr/>
        <p:txBody>
          <a:bodyPr lIns="0" tIns="0" rIns="0" bIns="0"/>
          <a:lstStyle>
            <a:lvl1pPr>
              <a:defRPr sz="1000" b="1" i="0">
                <a:solidFill>
                  <a:schemeClr val="tx1"/>
                </a:solidFill>
                <a:latin typeface="Arial"/>
                <a:cs typeface="Arial"/>
              </a:defRPr>
            </a:lvl1pPr>
          </a:lstStyle>
          <a:p>
            <a:pPr marL="95250">
              <a:lnSpc>
                <a:spcPct val="10000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3/25/2015</a:t>
            </a:fld>
            <a:endParaRPr lang="en-US"/>
          </a:p>
        </p:txBody>
      </p:sp>
      <p:sp>
        <p:nvSpPr>
          <p:cNvPr id="4" name="Holder 4"/>
          <p:cNvSpPr>
            <a:spLocks noGrp="1"/>
          </p:cNvSpPr>
          <p:nvPr>
            <p:ph type="sldNum" sz="quarter" idx="7"/>
          </p:nvPr>
        </p:nvSpPr>
        <p:spPr/>
        <p:txBody>
          <a:bodyPr lIns="0" tIns="0" rIns="0" bIns="0"/>
          <a:lstStyle>
            <a:lvl1pPr>
              <a:defRPr sz="1000" b="1" i="0">
                <a:solidFill>
                  <a:schemeClr val="tx1"/>
                </a:solidFill>
                <a:latin typeface="Arial"/>
                <a:cs typeface="Arial"/>
              </a:defRPr>
            </a:lvl1pPr>
          </a:lstStyle>
          <a:p>
            <a:pPr marL="95250">
              <a:lnSpc>
                <a:spcPct val="10000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457200"/>
            <a:ext cx="9144000" cy="6858000"/>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623316" y="735329"/>
            <a:ext cx="923544" cy="923544"/>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535810" y="859610"/>
            <a:ext cx="6986778" cy="863600"/>
          </a:xfrm>
          <a:prstGeom prst="rect">
            <a:avLst/>
          </a:prstGeom>
        </p:spPr>
        <p:txBody>
          <a:bodyPr wrap="square" lIns="0" tIns="0" rIns="0" bIns="0">
            <a:spAutoFit/>
          </a:bodyPr>
          <a:lstStyle>
            <a:lvl1pPr>
              <a:defRPr sz="3000" b="1" i="0">
                <a:solidFill>
                  <a:schemeClr val="tx1"/>
                </a:solidFill>
                <a:latin typeface="Arial Black"/>
                <a:cs typeface="Arial Black"/>
              </a:defRPr>
            </a:lvl1pPr>
          </a:lstStyle>
          <a:p>
            <a:endParaRPr/>
          </a:p>
        </p:txBody>
      </p:sp>
      <p:sp>
        <p:nvSpPr>
          <p:cNvPr id="3" name="Holder 3"/>
          <p:cNvSpPr>
            <a:spLocks noGrp="1"/>
          </p:cNvSpPr>
          <p:nvPr>
            <p:ph type="body" idx="1"/>
          </p:nvPr>
        </p:nvSpPr>
        <p:spPr>
          <a:xfrm>
            <a:off x="1445387" y="2134978"/>
            <a:ext cx="7167625" cy="4154170"/>
          </a:xfrm>
          <a:prstGeom prst="rect">
            <a:avLst/>
          </a:prstGeom>
        </p:spPr>
        <p:txBody>
          <a:bodyPr wrap="square" lIns="0" tIns="0" rIns="0" bIns="0">
            <a:spAutoFit/>
          </a:bodyPr>
          <a:lstStyle>
            <a:lvl1pPr>
              <a:defRPr sz="2400" b="0" i="0">
                <a:solidFill>
                  <a:schemeClr val="tx1"/>
                </a:solidFill>
                <a:latin typeface="Arial Narrow"/>
                <a:cs typeface="Arial Narrow"/>
              </a:defRPr>
            </a:lvl1p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3/25/2015</a:t>
            </a:fld>
            <a:endParaRPr lang="en-US"/>
          </a:p>
        </p:txBody>
      </p:sp>
      <p:sp>
        <p:nvSpPr>
          <p:cNvPr id="6" name="Holder 6"/>
          <p:cNvSpPr>
            <a:spLocks noGrp="1"/>
          </p:cNvSpPr>
          <p:nvPr>
            <p:ph type="sldNum" sz="quarter" idx="7"/>
          </p:nvPr>
        </p:nvSpPr>
        <p:spPr>
          <a:xfrm>
            <a:off x="8887712" y="6926588"/>
            <a:ext cx="265429" cy="153670"/>
          </a:xfrm>
          <a:prstGeom prst="rect">
            <a:avLst/>
          </a:prstGeom>
        </p:spPr>
        <p:txBody>
          <a:bodyPr wrap="square" lIns="0" tIns="0" rIns="0" bIns="0">
            <a:spAutoFit/>
          </a:bodyPr>
          <a:lstStyle>
            <a:lvl1pPr>
              <a:defRPr sz="1000" b="1" i="0">
                <a:solidFill>
                  <a:schemeClr val="tx1"/>
                </a:solidFill>
                <a:latin typeface="Arial"/>
                <a:cs typeface="Arial"/>
              </a:defRPr>
            </a:lvl1pPr>
          </a:lstStyle>
          <a:p>
            <a:pPr marL="95250">
              <a:lnSpc>
                <a:spcPct val="10000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1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g"/></Relationships>
</file>

<file path=ppt/slides/_rels/slide1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hyperlink" Target="http://ptac.ed.gov/" TargetMode="External"/><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75.jpg"/></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4.png"/><Relationship Id="rId7"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4.png"/><Relationship Id="rId7"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14.png"/><Relationship Id="rId7"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23.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4.png"/><Relationship Id="rId7"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36.jpg"/><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www.gpo.gov/fdsys/pkg/FR-2011-12-02/pdf/2011-30683.pdf" TargetMode="External"/><Relationship Id="rId3" Type="http://schemas.openxmlformats.org/officeDocument/2006/relationships/hyperlink" Target="http://www2.ed.gov/policy/gen/guid/fpco/pdf/emergency-guidance.pdf" TargetMode="External"/><Relationship Id="rId7" Type="http://schemas.openxmlformats.org/officeDocument/2006/relationships/hyperlink" Target="http://www2.ed.gov/policy/gen/reg/ferpa/index.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2.ed.gov/policy/gen/guid/fpco/brochures/elsec.html" TargetMode="External"/><Relationship Id="rId5" Type="http://schemas.openxmlformats.org/officeDocument/2006/relationships/hyperlink" Target="http://www2.ed.gov/policy/gen/guid/fpco/pdf/ferpa-disaster-" TargetMode="External"/><Relationship Id="rId4" Type="http://schemas.openxmlformats.org/officeDocument/2006/relationships/hyperlink" Target="http://www2.ed.gov/policy/gen/guid/fpco/doc/ferpa-hipaa-guidance.pdf" TargetMode="External"/><Relationship Id="rId9" Type="http://schemas.openxmlformats.org/officeDocument/2006/relationships/hyperlink" Target="http://www2.ed.gov/policy/gen/guid/fpco/ferpa/lea-officials.html"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6.xml"/><Relationship Id="rId1" Type="http://schemas.openxmlformats.org/officeDocument/2006/relationships/slideLayout" Target="../slideLayouts/slideLayout5.xml"/><Relationship Id="rId5" Type="http://schemas.openxmlformats.org/officeDocument/2006/relationships/image" Target="../media/image41.jpg"/><Relationship Id="rId4" Type="http://schemas.openxmlformats.org/officeDocument/2006/relationships/image" Target="../media/image40.png"/></Relationships>
</file>

<file path=ppt/slides/_rels/slide77.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9.png"/><Relationship Id="rId7" Type="http://schemas.openxmlformats.org/officeDocument/2006/relationships/hyperlink" Target="http://www.michigan.gov/cepi/" TargetMode="External"/><Relationship Id="rId2" Type="http://schemas.openxmlformats.org/officeDocument/2006/relationships/notesSlide" Target="../notesSlides/notesSlide77.xml"/><Relationship Id="rId1" Type="http://schemas.openxmlformats.org/officeDocument/2006/relationships/slideLayout" Target="../slideLayouts/slideLayout5.xml"/><Relationship Id="rId6" Type="http://schemas.openxmlformats.org/officeDocument/2006/relationships/image" Target="../media/image42.jpg"/><Relationship Id="rId5" Type="http://schemas.openxmlformats.org/officeDocument/2006/relationships/image" Target="../media/image41.jpg"/><Relationship Id="rId10" Type="http://schemas.openxmlformats.org/officeDocument/2006/relationships/image" Target="../media/image45.jpg"/><Relationship Id="rId4" Type="http://schemas.openxmlformats.org/officeDocument/2006/relationships/image" Target="../media/image40.png"/><Relationship Id="rId9" Type="http://schemas.openxmlformats.org/officeDocument/2006/relationships/image" Target="../media/image44.jpg"/></Relationships>
</file>

<file path=ppt/slides/_rels/slide78.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39.png"/><Relationship Id="rId7" Type="http://schemas.openxmlformats.org/officeDocument/2006/relationships/hyperlink" Target="http://www.doe.in.gov/accountability/data-collection" TargetMode="External"/><Relationship Id="rId2" Type="http://schemas.openxmlformats.org/officeDocument/2006/relationships/notesSlide" Target="../notesSlides/notesSlide78.xml"/><Relationship Id="rId1" Type="http://schemas.openxmlformats.org/officeDocument/2006/relationships/slideLayout" Target="../slideLayouts/slideLayout5.xml"/><Relationship Id="rId6" Type="http://schemas.openxmlformats.org/officeDocument/2006/relationships/image" Target="../media/image46.jpg"/><Relationship Id="rId5" Type="http://schemas.openxmlformats.org/officeDocument/2006/relationships/image" Target="../media/image41.jpg"/><Relationship Id="rId4" Type="http://schemas.openxmlformats.org/officeDocument/2006/relationships/image" Target="../media/image40.png"/><Relationship Id="rId9" Type="http://schemas.openxmlformats.org/officeDocument/2006/relationships/image" Target="../media/image48.jpg"/></Relationships>
</file>

<file path=ppt/slides/_rels/slide79.xml.rels><?xml version="1.0" encoding="UTF-8" standalone="yes"?>
<Relationships xmlns="http://schemas.openxmlformats.org/package/2006/relationships"><Relationship Id="rId8" Type="http://schemas.openxmlformats.org/officeDocument/2006/relationships/hyperlink" Target="http://www.doe.virginia.gov/info_management/index.shtml" TargetMode="External"/><Relationship Id="rId3" Type="http://schemas.openxmlformats.org/officeDocument/2006/relationships/image" Target="../media/image39.png"/><Relationship Id="rId7" Type="http://schemas.openxmlformats.org/officeDocument/2006/relationships/image" Target="../media/image50.jpg"/><Relationship Id="rId2" Type="http://schemas.openxmlformats.org/officeDocument/2006/relationships/notesSlide" Target="../notesSlides/notesSlide79.xml"/><Relationship Id="rId1" Type="http://schemas.openxmlformats.org/officeDocument/2006/relationships/slideLayout" Target="../slideLayouts/slideLayout5.xml"/><Relationship Id="rId6" Type="http://schemas.openxmlformats.org/officeDocument/2006/relationships/image" Target="../media/image49.jpg"/><Relationship Id="rId5" Type="http://schemas.openxmlformats.org/officeDocument/2006/relationships/image" Target="../media/image41.jpg"/><Relationship Id="rId10" Type="http://schemas.openxmlformats.org/officeDocument/2006/relationships/image" Target="../media/image52.jpg"/><Relationship Id="rId4" Type="http://schemas.openxmlformats.org/officeDocument/2006/relationships/image" Target="../media/image40.png"/><Relationship Id="rId9" Type="http://schemas.openxmlformats.org/officeDocument/2006/relationships/image" Target="../media/image5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39.png"/><Relationship Id="rId7" Type="http://schemas.openxmlformats.org/officeDocument/2006/relationships/hyperlink" Target="http://www.cde.state.co.us/cdereval/dataprivacyandsecurity" TargetMode="External"/><Relationship Id="rId2" Type="http://schemas.openxmlformats.org/officeDocument/2006/relationships/notesSlide" Target="../notesSlides/notesSlide80.xml"/><Relationship Id="rId1" Type="http://schemas.openxmlformats.org/officeDocument/2006/relationships/slideLayout" Target="../slideLayouts/slideLayout5.xml"/><Relationship Id="rId6" Type="http://schemas.openxmlformats.org/officeDocument/2006/relationships/image" Target="../media/image53.jpg"/><Relationship Id="rId5" Type="http://schemas.openxmlformats.org/officeDocument/2006/relationships/image" Target="../media/image41.jpg"/><Relationship Id="rId10" Type="http://schemas.openxmlformats.org/officeDocument/2006/relationships/image" Target="../media/image56.jpg"/><Relationship Id="rId4" Type="http://schemas.openxmlformats.org/officeDocument/2006/relationships/image" Target="../media/image40.png"/><Relationship Id="rId9" Type="http://schemas.openxmlformats.org/officeDocument/2006/relationships/image" Target="../media/image55.jpg"/></Relationships>
</file>

<file path=ppt/slides/_rels/slide8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png"/></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png"/></Relationships>
</file>

<file path=ppt/slides/_rels/slide8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png"/></Relationships>
</file>

<file path=ppt/slides/_rels/slide8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quot; &quot;"/>
          <p:cNvSpPr/>
          <p:nvPr/>
        </p:nvSpPr>
        <p:spPr>
          <a:xfrm>
            <a:off x="457200" y="2040636"/>
            <a:ext cx="9143999" cy="2315717"/>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065530" y="2644500"/>
            <a:ext cx="7928609" cy="950594"/>
          </a:xfrm>
          <a:prstGeom prst="rect">
            <a:avLst/>
          </a:prstGeom>
        </p:spPr>
        <p:txBody>
          <a:bodyPr vert="horz" wrap="square" lIns="0" tIns="0" rIns="0" bIns="0" rtlCol="0">
            <a:spAutoFit/>
          </a:bodyPr>
          <a:lstStyle/>
          <a:p>
            <a:pPr marL="1000125" marR="5080" indent="-988060">
              <a:lnSpc>
                <a:spcPct val="100000"/>
              </a:lnSpc>
            </a:pPr>
            <a:r>
              <a:rPr sz="3400" b="1" spc="-5" dirty="0">
                <a:latin typeface="Arial Black"/>
                <a:cs typeface="Arial Black"/>
              </a:rPr>
              <a:t>201</a:t>
            </a:r>
            <a:r>
              <a:rPr sz="3400" b="1" dirty="0">
                <a:latin typeface="Arial Black"/>
                <a:cs typeface="Arial Black"/>
              </a:rPr>
              <a:t>5</a:t>
            </a:r>
            <a:r>
              <a:rPr sz="3400" b="1" spc="-10" dirty="0">
                <a:latin typeface="Arial Black"/>
                <a:cs typeface="Arial Black"/>
              </a:rPr>
              <a:t> </a:t>
            </a:r>
            <a:r>
              <a:rPr sz="3400" b="1" spc="-5" dirty="0">
                <a:latin typeface="Arial Black"/>
                <a:cs typeface="Arial Black"/>
              </a:rPr>
              <a:t>Ea</a:t>
            </a:r>
            <a:r>
              <a:rPr sz="3400" b="1" spc="114" dirty="0">
                <a:latin typeface="Arial Black"/>
                <a:cs typeface="Arial Black"/>
              </a:rPr>
              <a:t>r</a:t>
            </a:r>
            <a:r>
              <a:rPr sz="3400" b="1" spc="60" dirty="0">
                <a:latin typeface="Arial Black"/>
                <a:cs typeface="Arial Black"/>
              </a:rPr>
              <a:t>l</a:t>
            </a:r>
            <a:r>
              <a:rPr sz="3400" b="1" dirty="0">
                <a:latin typeface="Arial Black"/>
                <a:cs typeface="Arial Black"/>
              </a:rPr>
              <a:t>y</a:t>
            </a:r>
            <a:r>
              <a:rPr sz="3400" b="1" spc="-10" dirty="0">
                <a:latin typeface="Arial Black"/>
                <a:cs typeface="Arial Black"/>
              </a:rPr>
              <a:t> </a:t>
            </a:r>
            <a:r>
              <a:rPr sz="3400" b="1" spc="-5" dirty="0">
                <a:latin typeface="Arial Black"/>
                <a:cs typeface="Arial Black"/>
              </a:rPr>
              <a:t>Childhoo</a:t>
            </a:r>
            <a:r>
              <a:rPr sz="3400" b="1" dirty="0">
                <a:latin typeface="Arial Black"/>
                <a:cs typeface="Arial Black"/>
              </a:rPr>
              <a:t>d</a:t>
            </a:r>
            <a:r>
              <a:rPr sz="3400" b="1" spc="-10" dirty="0">
                <a:latin typeface="Arial Black"/>
                <a:cs typeface="Arial Black"/>
              </a:rPr>
              <a:t> </a:t>
            </a:r>
            <a:r>
              <a:rPr sz="3400" b="1" spc="-5" dirty="0">
                <a:latin typeface="Arial Black"/>
                <a:cs typeface="Arial Black"/>
              </a:rPr>
              <a:t>Priva</a:t>
            </a:r>
            <a:r>
              <a:rPr sz="3400" b="1" spc="-70" dirty="0">
                <a:latin typeface="Arial Black"/>
                <a:cs typeface="Arial Black"/>
              </a:rPr>
              <a:t>c</a:t>
            </a:r>
            <a:r>
              <a:rPr sz="3400" b="1" dirty="0">
                <a:latin typeface="Arial Black"/>
                <a:cs typeface="Arial Black"/>
              </a:rPr>
              <a:t>y</a:t>
            </a:r>
            <a:r>
              <a:rPr sz="3400" b="1" spc="-10" dirty="0">
                <a:latin typeface="Arial Black"/>
                <a:cs typeface="Arial Black"/>
              </a:rPr>
              <a:t> </a:t>
            </a:r>
            <a:r>
              <a:rPr sz="3400" b="1" spc="-5" dirty="0">
                <a:latin typeface="Arial Black"/>
                <a:cs typeface="Arial Black"/>
              </a:rPr>
              <a:t>and Confidentialit</a:t>
            </a:r>
            <a:r>
              <a:rPr sz="3400" b="1" dirty="0">
                <a:latin typeface="Arial Black"/>
                <a:cs typeface="Arial Black"/>
              </a:rPr>
              <a:t>y</a:t>
            </a:r>
            <a:r>
              <a:rPr sz="3400" b="1" spc="-10" dirty="0">
                <a:latin typeface="Arial Black"/>
                <a:cs typeface="Arial Black"/>
              </a:rPr>
              <a:t> </a:t>
            </a:r>
            <a:r>
              <a:rPr sz="3400" b="1" spc="-95" dirty="0">
                <a:latin typeface="Arial Black"/>
                <a:cs typeface="Arial Black"/>
              </a:rPr>
              <a:t>W</a:t>
            </a:r>
            <a:r>
              <a:rPr sz="3400" b="1" spc="-5" dirty="0">
                <a:latin typeface="Arial Black"/>
                <a:cs typeface="Arial Black"/>
              </a:rPr>
              <a:t>o</a:t>
            </a:r>
            <a:r>
              <a:rPr sz="3400" b="1" spc="114" dirty="0">
                <a:latin typeface="Arial Black"/>
                <a:cs typeface="Arial Black"/>
              </a:rPr>
              <a:t>r</a:t>
            </a:r>
            <a:r>
              <a:rPr sz="3400" b="1" spc="-5" dirty="0">
                <a:latin typeface="Arial Black"/>
                <a:cs typeface="Arial Black"/>
              </a:rPr>
              <a:t>kshop</a:t>
            </a:r>
            <a:endParaRPr sz="3400" dirty="0">
              <a:latin typeface="Arial Black"/>
              <a:cs typeface="Arial Black"/>
            </a:endParaRPr>
          </a:p>
        </p:txBody>
      </p:sp>
      <p:sp>
        <p:nvSpPr>
          <p:cNvPr id="4" name="object 4"/>
          <p:cNvSpPr txBox="1"/>
          <p:nvPr/>
        </p:nvSpPr>
        <p:spPr>
          <a:xfrm>
            <a:off x="2416555" y="3820746"/>
            <a:ext cx="5226685" cy="3053080"/>
          </a:xfrm>
          <a:prstGeom prst="rect">
            <a:avLst/>
          </a:prstGeom>
        </p:spPr>
        <p:txBody>
          <a:bodyPr vert="horz" wrap="square" lIns="0" tIns="0" rIns="0" bIns="0" rtlCol="0">
            <a:spAutoFit/>
          </a:bodyPr>
          <a:lstStyle/>
          <a:p>
            <a:pPr marL="689610" indent="751840">
              <a:lnSpc>
                <a:spcPct val="100000"/>
              </a:lnSpc>
            </a:pPr>
            <a:r>
              <a:rPr sz="2000" b="1" spc="-85" dirty="0">
                <a:latin typeface="Arial Black"/>
                <a:cs typeface="Arial Black"/>
              </a:rPr>
              <a:t>F</a:t>
            </a:r>
            <a:r>
              <a:rPr sz="2000" b="1" spc="-35" dirty="0">
                <a:latin typeface="Arial Black"/>
                <a:cs typeface="Arial Black"/>
              </a:rPr>
              <a:t>e</a:t>
            </a:r>
            <a:r>
              <a:rPr sz="2000" b="1" spc="-20" dirty="0">
                <a:latin typeface="Arial Black"/>
                <a:cs typeface="Arial Black"/>
              </a:rPr>
              <a:t>b</a:t>
            </a:r>
            <a:r>
              <a:rPr sz="2000" b="1" spc="50" dirty="0">
                <a:latin typeface="Arial Black"/>
                <a:cs typeface="Arial Black"/>
              </a:rPr>
              <a:t>r</a:t>
            </a:r>
            <a:r>
              <a:rPr sz="2000" b="1" spc="-20" dirty="0">
                <a:latin typeface="Arial Black"/>
                <a:cs typeface="Arial Black"/>
              </a:rPr>
              <a:t>ua</a:t>
            </a:r>
            <a:r>
              <a:rPr sz="2000" b="1" spc="100" dirty="0">
                <a:latin typeface="Arial Black"/>
                <a:cs typeface="Arial Black"/>
              </a:rPr>
              <a:t>r</a:t>
            </a:r>
            <a:r>
              <a:rPr sz="2000" b="1" spc="-15" dirty="0">
                <a:latin typeface="Arial Black"/>
                <a:cs typeface="Arial Black"/>
              </a:rPr>
              <a:t>y</a:t>
            </a:r>
            <a:r>
              <a:rPr sz="2000" b="1" spc="25" dirty="0">
                <a:latin typeface="Arial Black"/>
                <a:cs typeface="Arial Black"/>
              </a:rPr>
              <a:t> </a:t>
            </a:r>
            <a:r>
              <a:rPr sz="2000" b="1" spc="-20" dirty="0">
                <a:latin typeface="Arial Black"/>
                <a:cs typeface="Arial Black"/>
              </a:rPr>
              <a:t>4</a:t>
            </a:r>
            <a:r>
              <a:rPr sz="2000" b="1" spc="-10" dirty="0">
                <a:latin typeface="Arial Black"/>
                <a:cs typeface="Arial Black"/>
              </a:rPr>
              <a:t>,</a:t>
            </a:r>
            <a:r>
              <a:rPr sz="2000" b="1" spc="-5" dirty="0">
                <a:latin typeface="Arial Black"/>
                <a:cs typeface="Arial Black"/>
              </a:rPr>
              <a:t> </a:t>
            </a:r>
            <a:r>
              <a:rPr sz="2000" b="1" spc="-20" dirty="0">
                <a:latin typeface="Arial Black"/>
                <a:cs typeface="Arial Black"/>
              </a:rPr>
              <a:t>2015</a:t>
            </a:r>
            <a:endParaRPr sz="2000">
              <a:latin typeface="Arial Black"/>
              <a:cs typeface="Arial Black"/>
            </a:endParaRPr>
          </a:p>
          <a:p>
            <a:pPr>
              <a:lnSpc>
                <a:spcPct val="100000"/>
              </a:lnSpc>
              <a:spcBef>
                <a:spcPts val="6"/>
              </a:spcBef>
            </a:pPr>
            <a:endParaRPr sz="2350">
              <a:latin typeface="Times New Roman"/>
              <a:cs typeface="Times New Roman"/>
            </a:endParaRPr>
          </a:p>
          <a:p>
            <a:pPr marL="12700" marR="5080" indent="676910">
              <a:lnSpc>
                <a:spcPct val="110800"/>
              </a:lnSpc>
            </a:pPr>
            <a:r>
              <a:rPr sz="2400" spc="-15" dirty="0">
                <a:latin typeface="Calibri"/>
                <a:cs typeface="Calibri"/>
              </a:rPr>
              <a:t>Ba</a:t>
            </a:r>
            <a:r>
              <a:rPr sz="2400" spc="-50" dirty="0">
                <a:latin typeface="Calibri"/>
                <a:cs typeface="Calibri"/>
              </a:rPr>
              <a:t>r</a:t>
            </a:r>
            <a:r>
              <a:rPr sz="2400" spc="-5" dirty="0">
                <a:latin typeface="Calibri"/>
                <a:cs typeface="Calibri"/>
              </a:rPr>
              <a:t>o</a:t>
            </a:r>
            <a:r>
              <a:rPr sz="2400" dirty="0">
                <a:latin typeface="Calibri"/>
                <a:cs typeface="Calibri"/>
              </a:rPr>
              <a:t>n</a:t>
            </a:r>
            <a:r>
              <a:rPr sz="2400" spc="-20" dirty="0">
                <a:latin typeface="Calibri"/>
                <a:cs typeface="Calibri"/>
              </a:rPr>
              <a:t> </a:t>
            </a:r>
            <a:r>
              <a:rPr sz="2400" spc="-65" dirty="0">
                <a:latin typeface="Calibri"/>
                <a:cs typeface="Calibri"/>
              </a:rPr>
              <a:t>R</a:t>
            </a:r>
            <a:r>
              <a:rPr sz="2400" spc="-5" dirty="0">
                <a:latin typeface="Calibri"/>
                <a:cs typeface="Calibri"/>
              </a:rPr>
              <a:t>odrigu</a:t>
            </a:r>
            <a:r>
              <a:rPr sz="2400" spc="-20" dirty="0">
                <a:latin typeface="Calibri"/>
                <a:cs typeface="Calibri"/>
              </a:rPr>
              <a:t>e</a:t>
            </a:r>
            <a:r>
              <a:rPr sz="2400" spc="-15" dirty="0">
                <a:latin typeface="Calibri"/>
                <a:cs typeface="Calibri"/>
              </a:rPr>
              <a:t>z</a:t>
            </a:r>
            <a:r>
              <a:rPr sz="2400" spc="-10" dirty="0">
                <a:latin typeface="Calibri"/>
                <a:cs typeface="Calibri"/>
              </a:rPr>
              <a:t>,</a:t>
            </a:r>
            <a:r>
              <a:rPr sz="2400" spc="-5" dirty="0">
                <a:latin typeface="Calibri"/>
                <a:cs typeface="Calibri"/>
              </a:rPr>
              <a:t> </a:t>
            </a:r>
            <a:r>
              <a:rPr sz="2400" i="1" spc="-20" dirty="0">
                <a:latin typeface="Calibri"/>
                <a:cs typeface="Calibri"/>
              </a:rPr>
              <a:t>P</a:t>
            </a:r>
            <a:r>
              <a:rPr sz="2400" i="1" spc="-185" dirty="0">
                <a:latin typeface="Calibri"/>
                <a:cs typeface="Calibri"/>
              </a:rPr>
              <a:t>T</a:t>
            </a:r>
            <a:r>
              <a:rPr sz="2400" i="1" spc="-75" dirty="0">
                <a:latin typeface="Calibri"/>
                <a:cs typeface="Calibri"/>
              </a:rPr>
              <a:t>A</a:t>
            </a:r>
            <a:r>
              <a:rPr sz="2400" i="1" dirty="0">
                <a:latin typeface="Calibri"/>
                <a:cs typeface="Calibri"/>
              </a:rPr>
              <a:t>C</a:t>
            </a:r>
            <a:r>
              <a:rPr sz="2400" i="1" spc="-10" dirty="0">
                <a:latin typeface="Calibri"/>
                <a:cs typeface="Calibri"/>
              </a:rPr>
              <a:t> </a:t>
            </a:r>
            <a:r>
              <a:rPr sz="2400" i="1" spc="-5" dirty="0">
                <a:latin typeface="Calibri"/>
                <a:cs typeface="Calibri"/>
              </a:rPr>
              <a:t>Direc</a:t>
            </a:r>
            <a:r>
              <a:rPr sz="2400" i="1" spc="-30" dirty="0">
                <a:latin typeface="Calibri"/>
                <a:cs typeface="Calibri"/>
              </a:rPr>
              <a:t>t</a:t>
            </a:r>
            <a:r>
              <a:rPr sz="2400" i="1" spc="-20" dirty="0">
                <a:latin typeface="Calibri"/>
                <a:cs typeface="Calibri"/>
              </a:rPr>
              <a:t>or</a:t>
            </a:r>
            <a:r>
              <a:rPr sz="2400" i="1" spc="-15" dirty="0">
                <a:latin typeface="Calibri"/>
                <a:cs typeface="Calibri"/>
              </a:rPr>
              <a:t> </a:t>
            </a:r>
            <a:r>
              <a:rPr sz="2400" spc="-5" dirty="0">
                <a:latin typeface="Calibri"/>
                <a:cs typeface="Calibri"/>
              </a:rPr>
              <a:t>F</a:t>
            </a:r>
            <a:r>
              <a:rPr sz="2400" spc="-50" dirty="0">
                <a:latin typeface="Calibri"/>
                <a:cs typeface="Calibri"/>
              </a:rPr>
              <a:t>r</a:t>
            </a:r>
            <a:r>
              <a:rPr sz="2400" spc="-15" dirty="0">
                <a:latin typeface="Calibri"/>
                <a:cs typeface="Calibri"/>
              </a:rPr>
              <a:t>ank</a:t>
            </a:r>
            <a:r>
              <a:rPr sz="2400" spc="-10" dirty="0">
                <a:latin typeface="Calibri"/>
                <a:cs typeface="Calibri"/>
              </a:rPr>
              <a:t> </a:t>
            </a:r>
            <a:r>
              <a:rPr sz="2400" dirty="0">
                <a:latin typeface="Calibri"/>
                <a:cs typeface="Calibri"/>
              </a:rPr>
              <a:t>Mill</a:t>
            </a:r>
            <a:r>
              <a:rPr sz="2400" spc="-5" dirty="0">
                <a:latin typeface="Calibri"/>
                <a:cs typeface="Calibri"/>
              </a:rPr>
              <a:t>e</a:t>
            </a:r>
            <a:r>
              <a:rPr sz="2400" spc="-220" dirty="0">
                <a:latin typeface="Calibri"/>
                <a:cs typeface="Calibri"/>
              </a:rPr>
              <a:t>r</a:t>
            </a:r>
            <a:r>
              <a:rPr sz="2400" spc="-10" dirty="0">
                <a:latin typeface="Calibri"/>
                <a:cs typeface="Calibri"/>
              </a:rPr>
              <a:t>, </a:t>
            </a:r>
            <a:r>
              <a:rPr sz="2400" i="1" dirty="0">
                <a:latin typeface="Calibri"/>
                <a:cs typeface="Calibri"/>
              </a:rPr>
              <a:t>Deputy </a:t>
            </a:r>
            <a:r>
              <a:rPr sz="2400" i="1" spc="-5" dirty="0">
                <a:latin typeface="Calibri"/>
                <a:cs typeface="Calibri"/>
              </a:rPr>
              <a:t>Direc</a:t>
            </a:r>
            <a:r>
              <a:rPr sz="2400" i="1" spc="-30" dirty="0">
                <a:latin typeface="Calibri"/>
                <a:cs typeface="Calibri"/>
              </a:rPr>
              <a:t>t</a:t>
            </a:r>
            <a:r>
              <a:rPr sz="2400" i="1" spc="-20" dirty="0">
                <a:latin typeface="Calibri"/>
                <a:cs typeface="Calibri"/>
              </a:rPr>
              <a:t>o</a:t>
            </a:r>
            <a:r>
              <a:rPr sz="2400" i="1" spc="-10" dirty="0">
                <a:latin typeface="Calibri"/>
                <a:cs typeface="Calibri"/>
              </a:rPr>
              <a:t>r</a:t>
            </a:r>
            <a:r>
              <a:rPr sz="2400" i="1" spc="10" dirty="0">
                <a:latin typeface="Calibri"/>
                <a:cs typeface="Calibri"/>
              </a:rPr>
              <a:t> </a:t>
            </a:r>
            <a:r>
              <a:rPr sz="2400" i="1" dirty="0">
                <a:latin typeface="Calibri"/>
                <a:cs typeface="Calibri"/>
              </a:rPr>
              <a:t>FP</a:t>
            </a:r>
            <a:r>
              <a:rPr sz="2400" i="1" spc="-25" dirty="0">
                <a:latin typeface="Calibri"/>
                <a:cs typeface="Calibri"/>
              </a:rPr>
              <a:t>C</a:t>
            </a:r>
            <a:r>
              <a:rPr sz="2400" i="1" dirty="0">
                <a:latin typeface="Calibri"/>
                <a:cs typeface="Calibri"/>
              </a:rPr>
              <a:t>O</a:t>
            </a:r>
            <a:r>
              <a:rPr sz="2400" i="1" spc="-15" dirty="0">
                <a:latin typeface="Calibri"/>
                <a:cs typeface="Calibri"/>
              </a:rPr>
              <a:t> </a:t>
            </a:r>
            <a:r>
              <a:rPr sz="2400" i="1" spc="-5" dirty="0">
                <a:latin typeface="Calibri"/>
                <a:cs typeface="Calibri"/>
              </a:rPr>
              <a:t>(DoED)</a:t>
            </a:r>
            <a:endParaRPr sz="2400">
              <a:latin typeface="Calibri"/>
              <a:cs typeface="Calibri"/>
            </a:endParaRPr>
          </a:p>
          <a:p>
            <a:pPr marL="287655" marR="279400" indent="-1270" algn="ctr">
              <a:lnSpc>
                <a:spcPct val="110800"/>
              </a:lnSpc>
            </a:pPr>
            <a:r>
              <a:rPr sz="2400" dirty="0">
                <a:latin typeface="Calibri"/>
                <a:cs typeface="Calibri"/>
              </a:rPr>
              <a:t>J</a:t>
            </a:r>
            <a:r>
              <a:rPr sz="2400" spc="-15" dirty="0">
                <a:latin typeface="Calibri"/>
                <a:cs typeface="Calibri"/>
              </a:rPr>
              <a:t>o</a:t>
            </a:r>
            <a:r>
              <a:rPr sz="2400" spc="-45" dirty="0">
                <a:latin typeface="Calibri"/>
                <a:cs typeface="Calibri"/>
              </a:rPr>
              <a:t>y</a:t>
            </a:r>
            <a:r>
              <a:rPr sz="2400" spc="-20" dirty="0">
                <a:latin typeface="Calibri"/>
                <a:cs typeface="Calibri"/>
              </a:rPr>
              <a:t>c</a:t>
            </a:r>
            <a:r>
              <a:rPr sz="2400" spc="-15" dirty="0">
                <a:latin typeface="Calibri"/>
                <a:cs typeface="Calibri"/>
              </a:rPr>
              <a:t>e</a:t>
            </a:r>
            <a:r>
              <a:rPr sz="2400" spc="-10" dirty="0">
                <a:latin typeface="Calibri"/>
                <a:cs typeface="Calibri"/>
              </a:rPr>
              <a:t> </a:t>
            </a:r>
            <a:r>
              <a:rPr sz="2400" spc="-60" dirty="0">
                <a:latin typeface="Calibri"/>
                <a:cs typeface="Calibri"/>
              </a:rPr>
              <a:t>P</a:t>
            </a:r>
            <a:r>
              <a:rPr sz="2400" spc="-5" dirty="0">
                <a:latin typeface="Calibri"/>
                <a:cs typeface="Calibri"/>
              </a:rPr>
              <a:t>opp</a:t>
            </a:r>
            <a:r>
              <a:rPr sz="2400" dirty="0">
                <a:latin typeface="Calibri"/>
                <a:cs typeface="Calibri"/>
              </a:rPr>
              <a:t>,</a:t>
            </a:r>
            <a:r>
              <a:rPr sz="2400" spc="-10" dirty="0">
                <a:latin typeface="Calibri"/>
                <a:cs typeface="Calibri"/>
              </a:rPr>
              <a:t> </a:t>
            </a:r>
            <a:r>
              <a:rPr sz="2400" i="1" spc="-20" dirty="0">
                <a:latin typeface="Calibri"/>
                <a:cs typeface="Calibri"/>
              </a:rPr>
              <a:t>P</a:t>
            </a:r>
            <a:r>
              <a:rPr sz="2400" i="1" spc="-185" dirty="0">
                <a:latin typeface="Calibri"/>
                <a:cs typeface="Calibri"/>
              </a:rPr>
              <a:t>T</a:t>
            </a:r>
            <a:r>
              <a:rPr sz="2400" i="1" spc="-75" dirty="0">
                <a:latin typeface="Calibri"/>
                <a:cs typeface="Calibri"/>
              </a:rPr>
              <a:t>A</a:t>
            </a:r>
            <a:r>
              <a:rPr sz="2400" i="1" dirty="0">
                <a:latin typeface="Calibri"/>
                <a:cs typeface="Calibri"/>
              </a:rPr>
              <a:t>C</a:t>
            </a:r>
            <a:r>
              <a:rPr sz="2400" i="1" spc="-10" dirty="0">
                <a:latin typeface="Calibri"/>
                <a:cs typeface="Calibri"/>
              </a:rPr>
              <a:t> </a:t>
            </a:r>
            <a:r>
              <a:rPr sz="2400" i="1" dirty="0">
                <a:latin typeface="Calibri"/>
                <a:cs typeface="Calibri"/>
              </a:rPr>
              <a:t>Support</a:t>
            </a:r>
            <a:r>
              <a:rPr sz="2400" i="1" spc="10" dirty="0">
                <a:latin typeface="Calibri"/>
                <a:cs typeface="Calibri"/>
              </a:rPr>
              <a:t> </a:t>
            </a:r>
            <a:r>
              <a:rPr sz="2400" i="1" spc="-220" dirty="0">
                <a:latin typeface="Calibri"/>
                <a:cs typeface="Calibri"/>
              </a:rPr>
              <a:t>T</a:t>
            </a:r>
            <a:r>
              <a:rPr sz="2400" i="1" spc="-15" dirty="0">
                <a:latin typeface="Calibri"/>
                <a:cs typeface="Calibri"/>
              </a:rPr>
              <a:t>e</a:t>
            </a:r>
            <a:r>
              <a:rPr sz="2400" i="1" dirty="0">
                <a:latin typeface="Calibri"/>
                <a:cs typeface="Calibri"/>
              </a:rPr>
              <a:t>am </a:t>
            </a:r>
            <a:r>
              <a:rPr sz="2400" spc="-5" dirty="0">
                <a:latin typeface="Calibri"/>
                <a:cs typeface="Calibri"/>
              </a:rPr>
              <a:t>Sha</a:t>
            </a:r>
            <a:r>
              <a:rPr sz="2400" spc="-40" dirty="0">
                <a:latin typeface="Calibri"/>
                <a:cs typeface="Calibri"/>
              </a:rPr>
              <a:t>r</a:t>
            </a:r>
            <a:r>
              <a:rPr sz="2400" dirty="0">
                <a:latin typeface="Calibri"/>
                <a:cs typeface="Calibri"/>
              </a:rPr>
              <a:t>on</a:t>
            </a:r>
            <a:r>
              <a:rPr sz="2400" spc="-10" dirty="0">
                <a:latin typeface="Calibri"/>
                <a:cs typeface="Calibri"/>
              </a:rPr>
              <a:t> </a:t>
            </a:r>
            <a:r>
              <a:rPr sz="2400" spc="-110" dirty="0">
                <a:latin typeface="Calibri"/>
                <a:cs typeface="Calibri"/>
              </a:rPr>
              <a:t>W</a:t>
            </a:r>
            <a:r>
              <a:rPr sz="2400" spc="-15" dirty="0">
                <a:latin typeface="Calibri"/>
                <a:cs typeface="Calibri"/>
              </a:rPr>
              <a:t>a</a:t>
            </a:r>
            <a:r>
              <a:rPr sz="2400" dirty="0">
                <a:latin typeface="Calibri"/>
                <a:cs typeface="Calibri"/>
              </a:rPr>
              <a:t>l</a:t>
            </a:r>
            <a:r>
              <a:rPr sz="2400" spc="-5" dirty="0">
                <a:latin typeface="Calibri"/>
                <a:cs typeface="Calibri"/>
              </a:rPr>
              <a:t>sh</a:t>
            </a:r>
            <a:r>
              <a:rPr sz="2400" spc="-10" dirty="0">
                <a:latin typeface="Calibri"/>
                <a:cs typeface="Calibri"/>
              </a:rPr>
              <a:t>,</a:t>
            </a:r>
            <a:r>
              <a:rPr sz="2400" dirty="0">
                <a:latin typeface="Calibri"/>
                <a:cs typeface="Calibri"/>
              </a:rPr>
              <a:t> </a:t>
            </a:r>
            <a:r>
              <a:rPr sz="2400" i="1" dirty="0">
                <a:latin typeface="Calibri"/>
                <a:cs typeface="Calibri"/>
              </a:rPr>
              <a:t>Da</a:t>
            </a:r>
            <a:r>
              <a:rPr sz="2400" i="1" spc="-30" dirty="0">
                <a:latin typeface="Calibri"/>
                <a:cs typeface="Calibri"/>
              </a:rPr>
              <a:t>S</a:t>
            </a:r>
            <a:r>
              <a:rPr sz="2400" i="1" dirty="0">
                <a:latin typeface="Calibri"/>
                <a:cs typeface="Calibri"/>
              </a:rPr>
              <a:t>y</a:t>
            </a:r>
            <a:r>
              <a:rPr sz="2400" i="1" spc="-5" dirty="0">
                <a:latin typeface="Calibri"/>
                <a:cs typeface="Calibri"/>
              </a:rPr>
              <a:t> Consul</a:t>
            </a:r>
            <a:r>
              <a:rPr sz="2400" i="1" spc="-35" dirty="0">
                <a:latin typeface="Calibri"/>
                <a:cs typeface="Calibri"/>
              </a:rPr>
              <a:t>t</a:t>
            </a:r>
            <a:r>
              <a:rPr sz="2400" i="1" dirty="0">
                <a:latin typeface="Calibri"/>
                <a:cs typeface="Calibri"/>
              </a:rPr>
              <a:t>a</a:t>
            </a:r>
            <a:r>
              <a:rPr sz="2400" i="1" spc="-25" dirty="0">
                <a:latin typeface="Calibri"/>
                <a:cs typeface="Calibri"/>
              </a:rPr>
              <a:t>n</a:t>
            </a:r>
            <a:r>
              <a:rPr sz="2400" i="1" spc="-10" dirty="0">
                <a:latin typeface="Calibri"/>
                <a:cs typeface="Calibri"/>
              </a:rPr>
              <a:t>t  </a:t>
            </a:r>
            <a:r>
              <a:rPr sz="2400" spc="-50" dirty="0">
                <a:latin typeface="Calibri"/>
                <a:cs typeface="Calibri"/>
              </a:rPr>
              <a:t>R</a:t>
            </a:r>
            <a:r>
              <a:rPr sz="2400" spc="-5" dirty="0">
                <a:latin typeface="Calibri"/>
                <a:cs typeface="Calibri"/>
              </a:rPr>
              <a:t>ob</a:t>
            </a:r>
            <a:r>
              <a:rPr sz="2400" dirty="0">
                <a:latin typeface="Calibri"/>
                <a:cs typeface="Calibri"/>
              </a:rPr>
              <a:t>in</a:t>
            </a:r>
            <a:r>
              <a:rPr sz="2400" spc="-10" dirty="0">
                <a:latin typeface="Calibri"/>
                <a:cs typeface="Calibri"/>
              </a:rPr>
              <a:t> </a:t>
            </a:r>
            <a:r>
              <a:rPr sz="2400" spc="-15" dirty="0">
                <a:latin typeface="Calibri"/>
                <a:cs typeface="Calibri"/>
              </a:rPr>
              <a:t>Nelson,</a:t>
            </a:r>
            <a:r>
              <a:rPr sz="2400" spc="-5" dirty="0">
                <a:latin typeface="Calibri"/>
                <a:cs typeface="Calibri"/>
              </a:rPr>
              <a:t> </a:t>
            </a:r>
            <a:r>
              <a:rPr sz="2400" i="1" dirty="0">
                <a:latin typeface="Calibri"/>
                <a:cs typeface="Calibri"/>
              </a:rPr>
              <a:t>Da</a:t>
            </a:r>
            <a:r>
              <a:rPr sz="2400" i="1" spc="-30" dirty="0">
                <a:latin typeface="Calibri"/>
                <a:cs typeface="Calibri"/>
              </a:rPr>
              <a:t>S</a:t>
            </a:r>
            <a:r>
              <a:rPr sz="2400" i="1" dirty="0">
                <a:latin typeface="Calibri"/>
                <a:cs typeface="Calibri"/>
              </a:rPr>
              <a:t>y</a:t>
            </a:r>
            <a:r>
              <a:rPr sz="2400" i="1" spc="-5" dirty="0">
                <a:latin typeface="Calibri"/>
                <a:cs typeface="Calibri"/>
              </a:rPr>
              <a:t> Consul</a:t>
            </a:r>
            <a:r>
              <a:rPr sz="2400" i="1" spc="-35" dirty="0">
                <a:latin typeface="Calibri"/>
                <a:cs typeface="Calibri"/>
              </a:rPr>
              <a:t>t</a:t>
            </a:r>
            <a:r>
              <a:rPr sz="2400" i="1" dirty="0">
                <a:latin typeface="Calibri"/>
                <a:cs typeface="Calibri"/>
              </a:rPr>
              <a:t>a</a:t>
            </a:r>
            <a:r>
              <a:rPr sz="2400" i="1" spc="-25" dirty="0">
                <a:latin typeface="Calibri"/>
                <a:cs typeface="Calibri"/>
              </a:rPr>
              <a:t>n</a:t>
            </a:r>
            <a:r>
              <a:rPr sz="2400" i="1" spc="-10" dirty="0">
                <a:latin typeface="Calibri"/>
                <a:cs typeface="Calibri"/>
              </a:rPr>
              <a:t>t   </a:t>
            </a:r>
            <a:r>
              <a:rPr sz="2400" spc="-5" dirty="0">
                <a:latin typeface="Calibri"/>
                <a:cs typeface="Calibri"/>
              </a:rPr>
              <a:t>Mis</a:t>
            </a:r>
            <a:r>
              <a:rPr sz="2400" spc="-50" dirty="0">
                <a:latin typeface="Calibri"/>
                <a:cs typeface="Calibri"/>
              </a:rPr>
              <a:t>s</a:t>
            </a:r>
            <a:r>
              <a:rPr sz="2400" spc="-15" dirty="0">
                <a:latin typeface="Calibri"/>
                <a:cs typeface="Calibri"/>
              </a:rPr>
              <a:t>y</a:t>
            </a:r>
            <a:r>
              <a:rPr sz="2400" spc="-10" dirty="0">
                <a:latin typeface="Calibri"/>
                <a:cs typeface="Calibri"/>
              </a:rPr>
              <a:t> </a:t>
            </a:r>
            <a:r>
              <a:rPr sz="2400" spc="-5" dirty="0">
                <a:latin typeface="Calibri"/>
                <a:cs typeface="Calibri"/>
              </a:rPr>
              <a:t>Cochenou</a:t>
            </a:r>
            <a:r>
              <a:rPr sz="2400" spc="-215" dirty="0">
                <a:latin typeface="Calibri"/>
                <a:cs typeface="Calibri"/>
              </a:rPr>
              <a:t>r</a:t>
            </a:r>
            <a:r>
              <a:rPr sz="2400" spc="-10" dirty="0">
                <a:latin typeface="Calibri"/>
                <a:cs typeface="Calibri"/>
              </a:rPr>
              <a:t>,</a:t>
            </a:r>
            <a:r>
              <a:rPr sz="2400" spc="5" dirty="0">
                <a:latin typeface="Calibri"/>
                <a:cs typeface="Calibri"/>
              </a:rPr>
              <a:t> </a:t>
            </a:r>
            <a:r>
              <a:rPr sz="2400" i="1" dirty="0">
                <a:latin typeface="Calibri"/>
                <a:cs typeface="Calibri"/>
              </a:rPr>
              <a:t>S</a:t>
            </a:r>
            <a:r>
              <a:rPr sz="2400" i="1" spc="-40" dirty="0">
                <a:latin typeface="Calibri"/>
                <a:cs typeface="Calibri"/>
              </a:rPr>
              <a:t>t</a:t>
            </a:r>
            <a:r>
              <a:rPr sz="2400" i="1" dirty="0">
                <a:latin typeface="Calibri"/>
                <a:cs typeface="Calibri"/>
              </a:rPr>
              <a:t>a</a:t>
            </a:r>
            <a:r>
              <a:rPr sz="2400" i="1" spc="-25" dirty="0">
                <a:latin typeface="Calibri"/>
                <a:cs typeface="Calibri"/>
              </a:rPr>
              <a:t>t</a:t>
            </a:r>
            <a:r>
              <a:rPr sz="2400" i="1" spc="-15" dirty="0">
                <a:latin typeface="Calibri"/>
                <a:cs typeface="Calibri"/>
              </a:rPr>
              <a:t>e</a:t>
            </a:r>
            <a:r>
              <a:rPr sz="2400" i="1" spc="-10" dirty="0">
                <a:latin typeface="Calibri"/>
                <a:cs typeface="Calibri"/>
              </a:rPr>
              <a:t> </a:t>
            </a:r>
            <a:r>
              <a:rPr sz="2400" i="1" dirty="0">
                <a:latin typeface="Calibri"/>
                <a:cs typeface="Calibri"/>
              </a:rPr>
              <a:t>Support</a:t>
            </a:r>
            <a:r>
              <a:rPr sz="2400" i="1" spc="10" dirty="0">
                <a:latin typeface="Calibri"/>
                <a:cs typeface="Calibri"/>
              </a:rPr>
              <a:t> </a:t>
            </a:r>
            <a:r>
              <a:rPr sz="2400" i="1" spc="-220" dirty="0">
                <a:latin typeface="Calibri"/>
                <a:cs typeface="Calibri"/>
              </a:rPr>
              <a:t>T</a:t>
            </a:r>
            <a:r>
              <a:rPr sz="2400" i="1" spc="-15" dirty="0">
                <a:latin typeface="Calibri"/>
                <a:cs typeface="Calibri"/>
              </a:rPr>
              <a:t>e</a:t>
            </a:r>
            <a:r>
              <a:rPr sz="2400" i="1" dirty="0">
                <a:latin typeface="Calibri"/>
                <a:cs typeface="Calibri"/>
              </a:rPr>
              <a:t>am</a:t>
            </a:r>
            <a:endParaRPr sz="2400">
              <a:latin typeface="Calibri"/>
              <a:cs typeface="Calibri"/>
            </a:endParaRPr>
          </a:p>
        </p:txBody>
      </p:sp>
      <p:sp>
        <p:nvSpPr>
          <p:cNvPr id="5" name="object 5" descr="Logo of the DaSy Center"/>
          <p:cNvSpPr/>
          <p:nvPr/>
        </p:nvSpPr>
        <p:spPr>
          <a:xfrm>
            <a:off x="5742432" y="816863"/>
            <a:ext cx="1438655" cy="1036319"/>
          </a:xfrm>
          <a:prstGeom prst="rect">
            <a:avLst/>
          </a:prstGeom>
          <a:blipFill>
            <a:blip r:embed="rId4" cstate="print"/>
            <a:stretch>
              <a:fillRect/>
            </a:stretch>
          </a:blipFill>
        </p:spPr>
        <p:txBody>
          <a:bodyPr wrap="square" lIns="0" tIns="0" rIns="0" bIns="0" rtlCol="0"/>
          <a:lstStyle/>
          <a:p>
            <a:endParaRPr/>
          </a:p>
        </p:txBody>
      </p:sp>
      <p:sp>
        <p:nvSpPr>
          <p:cNvPr id="6" name="object 6" descr="Logo of SLDS"/>
          <p:cNvSpPr/>
          <p:nvPr/>
        </p:nvSpPr>
        <p:spPr>
          <a:xfrm>
            <a:off x="8001000" y="729995"/>
            <a:ext cx="1295400" cy="1108710"/>
          </a:xfrm>
          <a:prstGeom prst="rect">
            <a:avLst/>
          </a:prstGeom>
          <a:blipFill>
            <a:blip r:embed="rId5" cstate="print"/>
            <a:stretch>
              <a:fillRect/>
            </a:stretch>
          </a:blipFill>
        </p:spPr>
        <p:txBody>
          <a:bodyPr wrap="square" lIns="0" tIns="0" rIns="0" bIns="0" rtlCol="0"/>
          <a:lstStyle/>
          <a:p>
            <a:endParaRPr/>
          </a:p>
        </p:txBody>
      </p:sp>
      <p:sp>
        <p:nvSpPr>
          <p:cNvPr id="7" name="object 7" descr="Logo of the Privacy Technical Assistance Center"/>
          <p:cNvSpPr/>
          <p:nvPr/>
        </p:nvSpPr>
        <p:spPr>
          <a:xfrm>
            <a:off x="2513838" y="609600"/>
            <a:ext cx="2515361" cy="1229105"/>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10</a:t>
            </a:fld>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4955" marR="5080">
              <a:lnSpc>
                <a:spcPct val="100000"/>
              </a:lnSpc>
            </a:pPr>
            <a:r>
              <a:rPr spc="-5" dirty="0"/>
              <a:t>Priva</a:t>
            </a:r>
            <a:r>
              <a:rPr spc="-60" dirty="0"/>
              <a:t>c</a:t>
            </a:r>
            <a:r>
              <a:rPr dirty="0"/>
              <a:t>y</a:t>
            </a:r>
            <a:r>
              <a:rPr spc="20" dirty="0"/>
              <a:t> </a:t>
            </a:r>
            <a:r>
              <a:rPr spc="-5" dirty="0"/>
              <a:t>Conside</a:t>
            </a:r>
            <a:r>
              <a:rPr spc="50" dirty="0"/>
              <a:t>r</a:t>
            </a:r>
            <a:r>
              <a:rPr spc="-60" dirty="0"/>
              <a:t>a</a:t>
            </a:r>
            <a:r>
              <a:rPr dirty="0"/>
              <a:t>t</a:t>
            </a:r>
            <a:r>
              <a:rPr spc="-5" dirty="0"/>
              <a:t>ion</a:t>
            </a:r>
            <a:r>
              <a:rPr dirty="0"/>
              <a:t>s</a:t>
            </a:r>
            <a:r>
              <a:rPr spc="20" dirty="0"/>
              <a:t> </a:t>
            </a:r>
            <a:r>
              <a:rPr spc="-5" dirty="0"/>
              <a:t>i</a:t>
            </a:r>
            <a:r>
              <a:rPr dirty="0"/>
              <a:t>n</a:t>
            </a:r>
            <a:r>
              <a:rPr spc="-10" dirty="0"/>
              <a:t> </a:t>
            </a:r>
            <a:r>
              <a:rPr spc="-5" dirty="0"/>
              <a:t>Using Ea</a:t>
            </a:r>
            <a:r>
              <a:rPr spc="100" dirty="0"/>
              <a:t>r</a:t>
            </a:r>
            <a:r>
              <a:rPr spc="55" dirty="0"/>
              <a:t>l</a:t>
            </a:r>
            <a:r>
              <a:rPr dirty="0"/>
              <a:t>y</a:t>
            </a:r>
            <a:r>
              <a:rPr spc="5" dirty="0"/>
              <a:t> </a:t>
            </a:r>
            <a:r>
              <a:rPr spc="-5" dirty="0"/>
              <a:t>Childhoo</a:t>
            </a:r>
            <a:r>
              <a:rPr dirty="0"/>
              <a:t>d</a:t>
            </a:r>
            <a:r>
              <a:rPr spc="5" dirty="0"/>
              <a:t> </a:t>
            </a:r>
            <a:r>
              <a:rPr spc="-5" dirty="0"/>
              <a:t>D</a:t>
            </a:r>
            <a:r>
              <a:rPr spc="-60" dirty="0"/>
              <a:t>a</a:t>
            </a:r>
            <a:r>
              <a:rPr spc="-5" dirty="0"/>
              <a:t>ta</a:t>
            </a:r>
          </a:p>
        </p:txBody>
      </p:sp>
      <p:sp>
        <p:nvSpPr>
          <p:cNvPr id="3" name="object 3"/>
          <p:cNvSpPr txBox="1"/>
          <p:nvPr/>
        </p:nvSpPr>
        <p:spPr>
          <a:xfrm>
            <a:off x="1803145" y="2128780"/>
            <a:ext cx="6820534" cy="4280535"/>
          </a:xfrm>
          <a:prstGeom prst="rect">
            <a:avLst/>
          </a:prstGeom>
        </p:spPr>
        <p:txBody>
          <a:bodyPr vert="horz" wrap="square" lIns="0" tIns="0" rIns="0" bIns="0" rtlCol="0">
            <a:spAutoFit/>
          </a:bodyPr>
          <a:lstStyle/>
          <a:p>
            <a:pPr marL="355600" marR="447040" indent="-342900">
              <a:lnSpc>
                <a:spcPct val="100000"/>
              </a:lnSpc>
              <a:buClr>
                <a:srgbClr val="002596"/>
              </a:buClr>
              <a:buFont typeface="Wingdings"/>
              <a:buChar char=""/>
              <a:tabLst>
                <a:tab pos="355600" algn="l"/>
              </a:tabLst>
            </a:pPr>
            <a:r>
              <a:rPr sz="2400" dirty="0">
                <a:latin typeface="Arial Narrow"/>
                <a:cs typeface="Arial Narrow"/>
              </a:rPr>
              <a:t>What</a:t>
            </a:r>
            <a:r>
              <a:rPr sz="2400" spc="25" dirty="0">
                <a:latin typeface="Arial Narrow"/>
                <a:cs typeface="Arial Narrow"/>
              </a:rPr>
              <a:t> </a:t>
            </a:r>
            <a:r>
              <a:rPr sz="2400" dirty="0">
                <a:latin typeface="Arial Narrow"/>
                <a:cs typeface="Arial Narrow"/>
              </a:rPr>
              <a:t>legal</a:t>
            </a:r>
            <a:r>
              <a:rPr sz="2400" spc="25" dirty="0">
                <a:latin typeface="Arial Narrow"/>
                <a:cs typeface="Arial Narrow"/>
              </a:rPr>
              <a:t> </a:t>
            </a:r>
            <a:r>
              <a:rPr sz="2400" dirty="0">
                <a:latin typeface="Arial Narrow"/>
                <a:cs typeface="Arial Narrow"/>
              </a:rPr>
              <a:t>obligation</a:t>
            </a:r>
            <a:r>
              <a:rPr sz="2400" spc="25" dirty="0">
                <a:latin typeface="Arial Narrow"/>
                <a:cs typeface="Arial Narrow"/>
              </a:rPr>
              <a:t> </a:t>
            </a:r>
            <a:r>
              <a:rPr sz="2400" dirty="0">
                <a:latin typeface="Arial Narrow"/>
                <a:cs typeface="Arial Narrow"/>
              </a:rPr>
              <a:t>do</a:t>
            </a:r>
            <a:r>
              <a:rPr sz="2400" spc="25" dirty="0">
                <a:latin typeface="Arial Narrow"/>
                <a:cs typeface="Arial Narrow"/>
              </a:rPr>
              <a:t> </a:t>
            </a:r>
            <a:r>
              <a:rPr sz="2400" dirty="0">
                <a:latin typeface="Arial Narrow"/>
                <a:cs typeface="Arial Narrow"/>
              </a:rPr>
              <a:t>EC educational</a:t>
            </a:r>
            <a:r>
              <a:rPr sz="2400" spc="25" dirty="0">
                <a:latin typeface="Arial Narrow"/>
                <a:cs typeface="Arial Narrow"/>
              </a:rPr>
              <a:t> </a:t>
            </a:r>
            <a:r>
              <a:rPr sz="2400" dirty="0">
                <a:latin typeface="Arial Narrow"/>
                <a:cs typeface="Arial Narrow"/>
              </a:rPr>
              <a:t>agencies</a:t>
            </a:r>
            <a:r>
              <a:rPr sz="2400" spc="25" dirty="0">
                <a:latin typeface="Arial Narrow"/>
                <a:cs typeface="Arial Narrow"/>
              </a:rPr>
              <a:t> </a:t>
            </a:r>
            <a:r>
              <a:rPr sz="2400" dirty="0">
                <a:latin typeface="Arial Narrow"/>
                <a:cs typeface="Arial Narrow"/>
              </a:rPr>
              <a:t>and </a:t>
            </a:r>
            <a:r>
              <a:rPr sz="2400" spc="-5" dirty="0">
                <a:latin typeface="Arial Narrow"/>
                <a:cs typeface="Arial Narrow"/>
              </a:rPr>
              <a:t>institution</a:t>
            </a:r>
            <a:r>
              <a:rPr sz="2400" dirty="0">
                <a:latin typeface="Arial Narrow"/>
                <a:cs typeface="Arial Narrow"/>
              </a:rPr>
              <a:t>s</a:t>
            </a:r>
            <a:r>
              <a:rPr sz="2400" spc="30" dirty="0">
                <a:latin typeface="Arial Narrow"/>
                <a:cs typeface="Arial Narrow"/>
              </a:rPr>
              <a:t> </a:t>
            </a:r>
            <a:r>
              <a:rPr sz="2400" spc="-5" dirty="0">
                <a:latin typeface="Arial Narrow"/>
                <a:cs typeface="Arial Narrow"/>
              </a:rPr>
              <a:t>hav</a:t>
            </a:r>
            <a:r>
              <a:rPr sz="2400" dirty="0">
                <a:latin typeface="Arial Narrow"/>
                <a:cs typeface="Arial Narrow"/>
              </a:rPr>
              <a:t>e</a:t>
            </a:r>
            <a:r>
              <a:rPr sz="2400" spc="30" dirty="0">
                <a:latin typeface="Arial Narrow"/>
                <a:cs typeface="Arial Narrow"/>
              </a:rPr>
              <a:t> </a:t>
            </a:r>
            <a:r>
              <a:rPr sz="2400" spc="-5" dirty="0">
                <a:latin typeface="Arial Narrow"/>
                <a:cs typeface="Arial Narrow"/>
              </a:rPr>
              <a:t>t</a:t>
            </a:r>
            <a:r>
              <a:rPr sz="2400" dirty="0">
                <a:latin typeface="Arial Narrow"/>
                <a:cs typeface="Arial Narrow"/>
              </a:rPr>
              <a:t>o</a:t>
            </a:r>
            <a:r>
              <a:rPr sz="2400" spc="15" dirty="0">
                <a:latin typeface="Arial Narrow"/>
                <a:cs typeface="Arial Narrow"/>
              </a:rPr>
              <a:t> </a:t>
            </a:r>
            <a:r>
              <a:rPr sz="2400" spc="-5" dirty="0">
                <a:latin typeface="Arial Narrow"/>
                <a:cs typeface="Arial Narrow"/>
              </a:rPr>
              <a:t>protec</a:t>
            </a:r>
            <a:r>
              <a:rPr sz="2400" dirty="0">
                <a:latin typeface="Arial Narrow"/>
                <a:cs typeface="Arial Narrow"/>
              </a:rPr>
              <a:t>t</a:t>
            </a:r>
            <a:r>
              <a:rPr sz="2400" spc="30" dirty="0">
                <a:latin typeface="Arial Narrow"/>
                <a:cs typeface="Arial Narrow"/>
              </a:rPr>
              <a:t> </a:t>
            </a:r>
            <a:r>
              <a:rPr sz="2400" spc="-5" dirty="0">
                <a:latin typeface="Arial Narrow"/>
                <a:cs typeface="Arial Narrow"/>
              </a:rPr>
              <a:t>PI</a:t>
            </a:r>
            <a:r>
              <a:rPr sz="2400" dirty="0">
                <a:latin typeface="Arial Narrow"/>
                <a:cs typeface="Arial Narrow"/>
              </a:rPr>
              <a:t>I</a:t>
            </a:r>
            <a:r>
              <a:rPr sz="2400" spc="10" dirty="0">
                <a:latin typeface="Arial Narrow"/>
                <a:cs typeface="Arial Narrow"/>
              </a:rPr>
              <a:t> </a:t>
            </a:r>
            <a:r>
              <a:rPr sz="2400" spc="-5" dirty="0">
                <a:latin typeface="Arial Narrow"/>
                <a:cs typeface="Arial Narrow"/>
              </a:rPr>
              <a:t>fro</a:t>
            </a:r>
            <a:r>
              <a:rPr sz="2400" dirty="0">
                <a:latin typeface="Arial Narrow"/>
                <a:cs typeface="Arial Narrow"/>
              </a:rPr>
              <a:t>m </a:t>
            </a:r>
            <a:r>
              <a:rPr sz="2400" spc="-5" dirty="0">
                <a:latin typeface="Arial Narrow"/>
                <a:cs typeface="Arial Narrow"/>
              </a:rPr>
              <a:t>student</a:t>
            </a:r>
            <a:r>
              <a:rPr sz="2400" dirty="0">
                <a:latin typeface="Arial Narrow"/>
                <a:cs typeface="Arial Narrow"/>
              </a:rPr>
              <a:t>s</a:t>
            </a:r>
            <a:r>
              <a:rPr sz="2400" spc="30" dirty="0">
                <a:latin typeface="Arial Narrow"/>
                <a:cs typeface="Arial Narrow"/>
              </a:rPr>
              <a:t> </a:t>
            </a:r>
            <a:r>
              <a:rPr sz="2400" spc="-5" dirty="0">
                <a:latin typeface="Arial Narrow"/>
                <a:cs typeface="Arial Narrow"/>
              </a:rPr>
              <a:t>records?</a:t>
            </a:r>
            <a:endParaRPr sz="2400">
              <a:latin typeface="Arial Narrow"/>
              <a:cs typeface="Arial Narrow"/>
            </a:endParaRPr>
          </a:p>
          <a:p>
            <a:pPr marL="355600" marR="367030" indent="-342900">
              <a:lnSpc>
                <a:spcPct val="100000"/>
              </a:lnSpc>
              <a:spcBef>
                <a:spcPts val="575"/>
              </a:spcBef>
              <a:buClr>
                <a:srgbClr val="002596"/>
              </a:buClr>
              <a:buFont typeface="Wingdings"/>
              <a:buChar char=""/>
              <a:tabLst>
                <a:tab pos="355600" algn="l"/>
              </a:tabLst>
            </a:pPr>
            <a:r>
              <a:rPr sz="2400" spc="-5" dirty="0">
                <a:latin typeface="Arial Narrow"/>
                <a:cs typeface="Arial Narrow"/>
              </a:rPr>
              <a:t>Privac</a:t>
            </a:r>
            <a:r>
              <a:rPr sz="2400" dirty="0">
                <a:latin typeface="Arial Narrow"/>
                <a:cs typeface="Arial Narrow"/>
              </a:rPr>
              <a:t>y</a:t>
            </a:r>
            <a:r>
              <a:rPr sz="2400" spc="15" dirty="0">
                <a:latin typeface="Arial Narrow"/>
                <a:cs typeface="Arial Narrow"/>
              </a:rPr>
              <a:t> </a:t>
            </a:r>
            <a:r>
              <a:rPr sz="2400" spc="-5" dirty="0">
                <a:latin typeface="Arial Narrow"/>
                <a:cs typeface="Arial Narrow"/>
              </a:rPr>
              <a:t>o</a:t>
            </a:r>
            <a:r>
              <a:rPr sz="2400" dirty="0">
                <a:latin typeface="Arial Narrow"/>
                <a:cs typeface="Arial Narrow"/>
              </a:rPr>
              <a:t>f</a:t>
            </a:r>
            <a:r>
              <a:rPr sz="2400" spc="10" dirty="0">
                <a:latin typeface="Arial Narrow"/>
                <a:cs typeface="Arial Narrow"/>
              </a:rPr>
              <a:t> </a:t>
            </a:r>
            <a:r>
              <a:rPr sz="2400" spc="-5" dirty="0">
                <a:latin typeface="Arial Narrow"/>
                <a:cs typeface="Arial Narrow"/>
              </a:rPr>
              <a:t>individua</a:t>
            </a:r>
            <a:r>
              <a:rPr sz="2400" dirty="0">
                <a:latin typeface="Arial Narrow"/>
                <a:cs typeface="Arial Narrow"/>
              </a:rPr>
              <a:t>l</a:t>
            </a:r>
            <a:r>
              <a:rPr sz="2400" spc="30" dirty="0">
                <a:latin typeface="Arial Narrow"/>
                <a:cs typeface="Arial Narrow"/>
              </a:rPr>
              <a:t> </a:t>
            </a:r>
            <a:r>
              <a:rPr sz="2400" spc="-5" dirty="0">
                <a:latin typeface="Arial Narrow"/>
                <a:cs typeface="Arial Narrow"/>
              </a:rPr>
              <a:t>studen</a:t>
            </a:r>
            <a:r>
              <a:rPr sz="2400" dirty="0">
                <a:latin typeface="Arial Narrow"/>
                <a:cs typeface="Arial Narrow"/>
              </a:rPr>
              <a:t>t</a:t>
            </a:r>
            <a:r>
              <a:rPr sz="2400" spc="30" dirty="0">
                <a:latin typeface="Arial Narrow"/>
                <a:cs typeface="Arial Narrow"/>
              </a:rPr>
              <a:t> </a:t>
            </a:r>
            <a:r>
              <a:rPr sz="2400" spc="-5" dirty="0">
                <a:latin typeface="Arial Narrow"/>
                <a:cs typeface="Arial Narrow"/>
              </a:rPr>
              <a:t>record</a:t>
            </a:r>
            <a:r>
              <a:rPr sz="2400" dirty="0">
                <a:latin typeface="Arial Narrow"/>
                <a:cs typeface="Arial Narrow"/>
              </a:rPr>
              <a:t>s</a:t>
            </a:r>
            <a:r>
              <a:rPr sz="2400" spc="30" dirty="0">
                <a:latin typeface="Arial Narrow"/>
                <a:cs typeface="Arial Narrow"/>
              </a:rPr>
              <a:t> </a:t>
            </a:r>
            <a:r>
              <a:rPr sz="2400" spc="-5" dirty="0">
                <a:latin typeface="Arial Narrow"/>
                <a:cs typeface="Arial Narrow"/>
              </a:rPr>
              <a:t>i</a:t>
            </a:r>
            <a:r>
              <a:rPr sz="2400" dirty="0">
                <a:latin typeface="Arial Narrow"/>
                <a:cs typeface="Arial Narrow"/>
              </a:rPr>
              <a:t>s</a:t>
            </a:r>
            <a:r>
              <a:rPr sz="2400" spc="10" dirty="0">
                <a:latin typeface="Arial Narrow"/>
                <a:cs typeface="Arial Narrow"/>
              </a:rPr>
              <a:t> </a:t>
            </a:r>
            <a:r>
              <a:rPr sz="2400" spc="-5" dirty="0">
                <a:latin typeface="Arial Narrow"/>
                <a:cs typeface="Arial Narrow"/>
              </a:rPr>
              <a:t>protecte</a:t>
            </a:r>
            <a:r>
              <a:rPr sz="2400" dirty="0">
                <a:latin typeface="Arial Narrow"/>
                <a:cs typeface="Arial Narrow"/>
              </a:rPr>
              <a:t>d</a:t>
            </a:r>
            <a:r>
              <a:rPr sz="2400" spc="30" dirty="0">
                <a:latin typeface="Arial Narrow"/>
                <a:cs typeface="Arial Narrow"/>
              </a:rPr>
              <a:t> </a:t>
            </a:r>
            <a:r>
              <a:rPr sz="2400" spc="-5" dirty="0">
                <a:latin typeface="Arial Narrow"/>
                <a:cs typeface="Arial Narrow"/>
              </a:rPr>
              <a:t>under </a:t>
            </a:r>
            <a:r>
              <a:rPr sz="2400" dirty="0">
                <a:latin typeface="Arial Narrow"/>
                <a:cs typeface="Arial Narrow"/>
              </a:rPr>
              <a:t>FER</a:t>
            </a:r>
            <a:r>
              <a:rPr sz="2400" spc="-145" dirty="0">
                <a:latin typeface="Arial Narrow"/>
                <a:cs typeface="Arial Narrow"/>
              </a:rPr>
              <a:t>P</a:t>
            </a:r>
            <a:r>
              <a:rPr sz="2400" dirty="0">
                <a:latin typeface="Arial Narrow"/>
                <a:cs typeface="Arial Narrow"/>
              </a:rPr>
              <a:t>A</a:t>
            </a:r>
            <a:endParaRPr sz="2400">
              <a:latin typeface="Arial Narrow"/>
              <a:cs typeface="Arial Narrow"/>
            </a:endParaRPr>
          </a:p>
          <a:p>
            <a:pPr marL="755650" marR="262255" indent="-285750">
              <a:lnSpc>
                <a:spcPct val="100000"/>
              </a:lnSpc>
              <a:spcBef>
                <a:spcPts val="575"/>
              </a:spcBef>
            </a:pPr>
            <a:r>
              <a:rPr sz="2400" dirty="0">
                <a:solidFill>
                  <a:srgbClr val="002596"/>
                </a:solidFill>
                <a:latin typeface="Arial"/>
                <a:cs typeface="Arial"/>
              </a:rPr>
              <a:t>–</a:t>
            </a:r>
            <a:r>
              <a:rPr sz="2400" spc="245" dirty="0">
                <a:solidFill>
                  <a:srgbClr val="002596"/>
                </a:solidFill>
                <a:latin typeface="Arial"/>
                <a:cs typeface="Arial"/>
              </a:rPr>
              <a:t> </a:t>
            </a:r>
            <a:r>
              <a:rPr sz="2400" spc="-5" dirty="0">
                <a:latin typeface="Arial Narrow"/>
                <a:cs typeface="Arial Narrow"/>
              </a:rPr>
              <a:t>Othe</a:t>
            </a:r>
            <a:r>
              <a:rPr sz="2400" dirty="0">
                <a:latin typeface="Arial Narrow"/>
                <a:cs typeface="Arial Narrow"/>
              </a:rPr>
              <a:t>r</a:t>
            </a:r>
            <a:r>
              <a:rPr sz="2400" spc="20" dirty="0">
                <a:latin typeface="Arial Narrow"/>
                <a:cs typeface="Arial Narrow"/>
              </a:rPr>
              <a:t> </a:t>
            </a:r>
            <a:r>
              <a:rPr sz="2400" spc="-5" dirty="0">
                <a:latin typeface="Arial Narrow"/>
                <a:cs typeface="Arial Narrow"/>
              </a:rPr>
              <a:t>Federal</a:t>
            </a:r>
            <a:r>
              <a:rPr sz="2400" dirty="0">
                <a:latin typeface="Arial Narrow"/>
                <a:cs typeface="Arial Narrow"/>
              </a:rPr>
              <a:t>,</a:t>
            </a:r>
            <a:r>
              <a:rPr sz="2400" spc="20" dirty="0">
                <a:latin typeface="Arial Narrow"/>
                <a:cs typeface="Arial Narrow"/>
              </a:rPr>
              <a:t> </a:t>
            </a:r>
            <a:r>
              <a:rPr sz="2400" spc="-5" dirty="0">
                <a:latin typeface="Arial Narrow"/>
                <a:cs typeface="Arial Narrow"/>
              </a:rPr>
              <a:t>State</a:t>
            </a:r>
            <a:r>
              <a:rPr sz="2400" dirty="0">
                <a:latin typeface="Arial Narrow"/>
                <a:cs typeface="Arial Narrow"/>
              </a:rPr>
              <a:t>,</a:t>
            </a:r>
            <a:r>
              <a:rPr sz="2400" spc="20" dirty="0">
                <a:latin typeface="Arial Narrow"/>
                <a:cs typeface="Arial Narrow"/>
              </a:rPr>
              <a:t> </a:t>
            </a:r>
            <a:r>
              <a:rPr sz="2400" spc="-5" dirty="0">
                <a:latin typeface="Arial Narrow"/>
                <a:cs typeface="Arial Narrow"/>
              </a:rPr>
              <a:t>an</a:t>
            </a:r>
            <a:r>
              <a:rPr sz="2400" dirty="0">
                <a:latin typeface="Arial Narrow"/>
                <a:cs typeface="Arial Narrow"/>
              </a:rPr>
              <a:t>d</a:t>
            </a:r>
            <a:r>
              <a:rPr sz="2400" spc="20" dirty="0">
                <a:latin typeface="Arial Narrow"/>
                <a:cs typeface="Arial Narrow"/>
              </a:rPr>
              <a:t> </a:t>
            </a:r>
            <a:r>
              <a:rPr sz="2400" spc="-5" dirty="0">
                <a:latin typeface="Arial Narrow"/>
                <a:cs typeface="Arial Narrow"/>
              </a:rPr>
              <a:t>loca</a:t>
            </a:r>
            <a:r>
              <a:rPr sz="2400" dirty="0">
                <a:latin typeface="Arial Narrow"/>
                <a:cs typeface="Arial Narrow"/>
              </a:rPr>
              <a:t>l</a:t>
            </a:r>
            <a:r>
              <a:rPr sz="2400" spc="20" dirty="0">
                <a:latin typeface="Arial Narrow"/>
                <a:cs typeface="Arial Narrow"/>
              </a:rPr>
              <a:t> </a:t>
            </a:r>
            <a:r>
              <a:rPr sz="2400" spc="-5" dirty="0">
                <a:latin typeface="Arial Narrow"/>
                <a:cs typeface="Arial Narrow"/>
              </a:rPr>
              <a:t>laws</a:t>
            </a:r>
            <a:r>
              <a:rPr sz="2400" dirty="0">
                <a:latin typeface="Arial Narrow"/>
                <a:cs typeface="Arial Narrow"/>
              </a:rPr>
              <a:t>,</a:t>
            </a:r>
            <a:r>
              <a:rPr sz="2400" spc="20" dirty="0">
                <a:latin typeface="Arial Narrow"/>
                <a:cs typeface="Arial Narrow"/>
              </a:rPr>
              <a:t> </a:t>
            </a:r>
            <a:r>
              <a:rPr sz="2400" spc="-5" dirty="0">
                <a:latin typeface="Arial Narrow"/>
                <a:cs typeface="Arial Narrow"/>
              </a:rPr>
              <a:t>suc</a:t>
            </a:r>
            <a:r>
              <a:rPr sz="2400" dirty="0">
                <a:latin typeface="Arial Narrow"/>
                <a:cs typeface="Arial Narrow"/>
              </a:rPr>
              <a:t>h</a:t>
            </a:r>
            <a:r>
              <a:rPr sz="2400" spc="20" dirty="0">
                <a:latin typeface="Arial Narrow"/>
                <a:cs typeface="Arial Narrow"/>
              </a:rPr>
              <a:t> </a:t>
            </a:r>
            <a:r>
              <a:rPr sz="2400" spc="-5" dirty="0">
                <a:latin typeface="Arial Narrow"/>
                <a:cs typeface="Arial Narrow"/>
              </a:rPr>
              <a:t>a</a:t>
            </a:r>
            <a:r>
              <a:rPr sz="2400" dirty="0">
                <a:latin typeface="Arial Narrow"/>
                <a:cs typeface="Arial Narrow"/>
              </a:rPr>
              <a:t>s</a:t>
            </a:r>
            <a:r>
              <a:rPr sz="2400" spc="20" dirty="0">
                <a:latin typeface="Arial Narrow"/>
                <a:cs typeface="Arial Narrow"/>
              </a:rPr>
              <a:t> </a:t>
            </a:r>
            <a:r>
              <a:rPr sz="2400" spc="-5" dirty="0">
                <a:latin typeface="Arial Narrow"/>
                <a:cs typeface="Arial Narrow"/>
              </a:rPr>
              <a:t>HI</a:t>
            </a:r>
            <a:r>
              <a:rPr sz="2400" spc="-145" dirty="0">
                <a:latin typeface="Arial Narrow"/>
                <a:cs typeface="Arial Narrow"/>
              </a:rPr>
              <a:t>P</a:t>
            </a:r>
            <a:r>
              <a:rPr sz="2400" dirty="0">
                <a:latin typeface="Arial Narrow"/>
                <a:cs typeface="Arial Narrow"/>
              </a:rPr>
              <a:t>AA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IDEA</a:t>
            </a:r>
            <a:r>
              <a:rPr sz="2400" dirty="0">
                <a:latin typeface="Arial Narrow"/>
                <a:cs typeface="Arial Narrow"/>
              </a:rPr>
              <a:t>,</a:t>
            </a:r>
            <a:r>
              <a:rPr sz="2400" spc="10" dirty="0">
                <a:latin typeface="Arial Narrow"/>
                <a:cs typeface="Arial Narrow"/>
              </a:rPr>
              <a:t> </a:t>
            </a:r>
            <a:r>
              <a:rPr sz="2400" spc="-5" dirty="0">
                <a:latin typeface="Arial Narrow"/>
                <a:cs typeface="Arial Narrow"/>
              </a:rPr>
              <a:t>ma</a:t>
            </a:r>
            <a:r>
              <a:rPr sz="2400" dirty="0">
                <a:latin typeface="Arial Narrow"/>
                <a:cs typeface="Arial Narrow"/>
              </a:rPr>
              <a:t>y</a:t>
            </a:r>
            <a:r>
              <a:rPr sz="2400" spc="10" dirty="0">
                <a:latin typeface="Arial Narrow"/>
                <a:cs typeface="Arial Narrow"/>
              </a:rPr>
              <a:t> </a:t>
            </a:r>
            <a:r>
              <a:rPr sz="2400" spc="-5" dirty="0">
                <a:latin typeface="Arial Narrow"/>
                <a:cs typeface="Arial Narrow"/>
              </a:rPr>
              <a:t>als</a:t>
            </a:r>
            <a:r>
              <a:rPr sz="2400" dirty="0">
                <a:latin typeface="Arial Narrow"/>
                <a:cs typeface="Arial Narrow"/>
              </a:rPr>
              <a:t>o</a:t>
            </a:r>
            <a:r>
              <a:rPr sz="2400" spc="10" dirty="0">
                <a:latin typeface="Arial Narrow"/>
                <a:cs typeface="Arial Narrow"/>
              </a:rPr>
              <a:t> </a:t>
            </a:r>
            <a:r>
              <a:rPr sz="2400" spc="-5" dirty="0">
                <a:latin typeface="Arial Narrow"/>
                <a:cs typeface="Arial Narrow"/>
              </a:rPr>
              <a:t>apply</a:t>
            </a:r>
            <a:endParaRPr sz="2400">
              <a:latin typeface="Arial Narrow"/>
              <a:cs typeface="Arial Narrow"/>
            </a:endParaRPr>
          </a:p>
          <a:p>
            <a:pPr marL="355600" marR="5080" indent="-342900">
              <a:lnSpc>
                <a:spcPct val="100000"/>
              </a:lnSpc>
              <a:spcBef>
                <a:spcPts val="575"/>
              </a:spcBef>
              <a:buClr>
                <a:srgbClr val="002596"/>
              </a:buClr>
              <a:buFont typeface="Wingdings"/>
              <a:buChar char=""/>
              <a:tabLst>
                <a:tab pos="355600" algn="l"/>
              </a:tabLst>
            </a:pPr>
            <a:r>
              <a:rPr sz="2400" dirty="0">
                <a:latin typeface="Arial Narrow"/>
                <a:cs typeface="Arial Narrow"/>
              </a:rPr>
              <a:t>Determine</a:t>
            </a:r>
            <a:r>
              <a:rPr sz="2400" spc="25" dirty="0">
                <a:latin typeface="Arial Narrow"/>
                <a:cs typeface="Arial Narrow"/>
              </a:rPr>
              <a:t> </a:t>
            </a:r>
            <a:r>
              <a:rPr sz="2400" dirty="0">
                <a:latin typeface="Arial Narrow"/>
                <a:cs typeface="Arial Narrow"/>
              </a:rPr>
              <a:t>how/which</a:t>
            </a:r>
            <a:r>
              <a:rPr sz="2400" spc="25" dirty="0">
                <a:latin typeface="Arial Narrow"/>
                <a:cs typeface="Arial Narrow"/>
              </a:rPr>
              <a:t> </a:t>
            </a:r>
            <a:r>
              <a:rPr sz="2400" dirty="0">
                <a:latin typeface="Arial Narrow"/>
                <a:cs typeface="Arial Narrow"/>
              </a:rPr>
              <a:t>information</a:t>
            </a:r>
            <a:r>
              <a:rPr sz="2400" spc="25" dirty="0">
                <a:latin typeface="Arial Narrow"/>
                <a:cs typeface="Arial Narrow"/>
              </a:rPr>
              <a:t> </a:t>
            </a:r>
            <a:r>
              <a:rPr sz="2400" dirty="0">
                <a:latin typeface="Arial Narrow"/>
                <a:cs typeface="Arial Narrow"/>
              </a:rPr>
              <a:t>is going</a:t>
            </a:r>
            <a:r>
              <a:rPr sz="2400" spc="25" dirty="0">
                <a:latin typeface="Arial Narrow"/>
                <a:cs typeface="Arial Narrow"/>
              </a:rPr>
              <a:t> </a:t>
            </a:r>
            <a:r>
              <a:rPr sz="2400" dirty="0">
                <a:latin typeface="Arial Narrow"/>
                <a:cs typeface="Arial Narrow"/>
              </a:rPr>
              <a:t>to</a:t>
            </a:r>
            <a:r>
              <a:rPr sz="2400" spc="25" dirty="0">
                <a:latin typeface="Arial Narrow"/>
                <a:cs typeface="Arial Narrow"/>
              </a:rPr>
              <a:t> </a:t>
            </a:r>
            <a:r>
              <a:rPr sz="2400" dirty="0">
                <a:latin typeface="Arial Narrow"/>
                <a:cs typeface="Arial Narrow"/>
              </a:rPr>
              <a:t>flow</a:t>
            </a:r>
            <a:r>
              <a:rPr sz="2400" spc="25" dirty="0">
                <a:latin typeface="Arial Narrow"/>
                <a:cs typeface="Arial Narrow"/>
              </a:rPr>
              <a:t> </a:t>
            </a:r>
            <a:r>
              <a:rPr sz="2400" dirty="0">
                <a:latin typeface="Arial Narrow"/>
                <a:cs typeface="Arial Narrow"/>
              </a:rPr>
              <a:t>between </a:t>
            </a:r>
            <a:r>
              <a:rPr sz="2400" spc="-5" dirty="0">
                <a:latin typeface="Arial Narrow"/>
                <a:cs typeface="Arial Narrow"/>
              </a:rPr>
              <a:t>agencie</a:t>
            </a:r>
            <a:r>
              <a:rPr sz="2400" dirty="0">
                <a:latin typeface="Arial Narrow"/>
                <a:cs typeface="Arial Narrow"/>
              </a:rPr>
              <a:t>s</a:t>
            </a:r>
            <a:r>
              <a:rPr sz="2400" spc="20" dirty="0">
                <a:latin typeface="Arial Narrow"/>
                <a:cs typeface="Arial Narrow"/>
              </a:rPr>
              <a:t> </a:t>
            </a:r>
            <a:r>
              <a:rPr sz="2400" spc="-5" dirty="0">
                <a:latin typeface="Arial Narrow"/>
                <a:cs typeface="Arial Narrow"/>
              </a:rPr>
              <a:t>t</a:t>
            </a:r>
            <a:r>
              <a:rPr sz="2400" dirty="0">
                <a:latin typeface="Arial Narrow"/>
                <a:cs typeface="Arial Narrow"/>
              </a:rPr>
              <a:t>o</a:t>
            </a:r>
            <a:r>
              <a:rPr sz="2400" spc="20" dirty="0">
                <a:latin typeface="Arial Narrow"/>
                <a:cs typeface="Arial Narrow"/>
              </a:rPr>
              <a:t> </a:t>
            </a:r>
            <a:r>
              <a:rPr sz="2400" spc="-5" dirty="0">
                <a:latin typeface="Arial Narrow"/>
                <a:cs typeface="Arial Narrow"/>
              </a:rPr>
              <a:t>hel</a:t>
            </a:r>
            <a:r>
              <a:rPr sz="2400" dirty="0">
                <a:latin typeface="Arial Narrow"/>
                <a:cs typeface="Arial Narrow"/>
              </a:rPr>
              <a:t>p</a:t>
            </a:r>
            <a:r>
              <a:rPr sz="2400" spc="20" dirty="0">
                <a:latin typeface="Arial Narrow"/>
                <a:cs typeface="Arial Narrow"/>
              </a:rPr>
              <a:t> </a:t>
            </a:r>
            <a:r>
              <a:rPr sz="2400" spc="-5" dirty="0">
                <a:latin typeface="Arial Narrow"/>
                <a:cs typeface="Arial Narrow"/>
              </a:rPr>
              <a:t>asses</a:t>
            </a:r>
            <a:r>
              <a:rPr sz="2400" dirty="0">
                <a:latin typeface="Arial Narrow"/>
                <a:cs typeface="Arial Narrow"/>
              </a:rPr>
              <a:t>s</a:t>
            </a:r>
            <a:r>
              <a:rPr sz="2400" spc="20" dirty="0">
                <a:latin typeface="Arial Narrow"/>
                <a:cs typeface="Arial Narrow"/>
              </a:rPr>
              <a:t> </a:t>
            </a:r>
            <a:r>
              <a:rPr sz="2400" spc="-5" dirty="0">
                <a:latin typeface="Arial Narrow"/>
                <a:cs typeface="Arial Narrow"/>
              </a:rPr>
              <a:t>whic</a:t>
            </a:r>
            <a:r>
              <a:rPr sz="2400" dirty="0">
                <a:latin typeface="Arial Narrow"/>
                <a:cs typeface="Arial Narrow"/>
              </a:rPr>
              <a:t>h</a:t>
            </a:r>
            <a:r>
              <a:rPr sz="2400" spc="20" dirty="0">
                <a:latin typeface="Arial Narrow"/>
                <a:cs typeface="Arial Narrow"/>
              </a:rPr>
              <a:t> </a:t>
            </a:r>
            <a:r>
              <a:rPr sz="2400" spc="-5" dirty="0">
                <a:latin typeface="Arial Narrow"/>
                <a:cs typeface="Arial Narrow"/>
              </a:rPr>
              <a:t>law</a:t>
            </a:r>
            <a:r>
              <a:rPr sz="2400" dirty="0">
                <a:latin typeface="Arial Narrow"/>
                <a:cs typeface="Arial Narrow"/>
              </a:rPr>
              <a:t>s</a:t>
            </a:r>
            <a:r>
              <a:rPr sz="2400" spc="20" dirty="0">
                <a:latin typeface="Arial Narrow"/>
                <a:cs typeface="Arial Narrow"/>
              </a:rPr>
              <a:t> </a:t>
            </a:r>
            <a:r>
              <a:rPr sz="2400" spc="-5" dirty="0">
                <a:latin typeface="Arial Narrow"/>
                <a:cs typeface="Arial Narrow"/>
              </a:rPr>
              <a:t>ma</a:t>
            </a:r>
            <a:r>
              <a:rPr sz="2400" dirty="0">
                <a:latin typeface="Arial Narrow"/>
                <a:cs typeface="Arial Narrow"/>
              </a:rPr>
              <a:t>y</a:t>
            </a:r>
            <a:r>
              <a:rPr sz="2400" spc="5" dirty="0">
                <a:latin typeface="Arial Narrow"/>
                <a:cs typeface="Arial Narrow"/>
              </a:rPr>
              <a:t> </a:t>
            </a:r>
            <a:r>
              <a:rPr sz="2400" spc="-5" dirty="0">
                <a:latin typeface="Arial Narrow"/>
                <a:cs typeface="Arial Narrow"/>
              </a:rPr>
              <a:t>apply</a:t>
            </a:r>
            <a:endParaRPr sz="2400">
              <a:latin typeface="Arial Narrow"/>
              <a:cs typeface="Arial Narrow"/>
            </a:endParaRPr>
          </a:p>
          <a:p>
            <a:pPr marL="355600" marR="335915" indent="-342900">
              <a:lnSpc>
                <a:spcPct val="100000"/>
              </a:lnSpc>
              <a:spcBef>
                <a:spcPts val="575"/>
              </a:spcBef>
              <a:buClr>
                <a:srgbClr val="002596"/>
              </a:buClr>
              <a:buFont typeface="Wingdings"/>
              <a:buChar char=""/>
              <a:tabLst>
                <a:tab pos="355600" algn="l"/>
              </a:tabLst>
            </a:pPr>
            <a:r>
              <a:rPr sz="2400" spc="-5" dirty="0">
                <a:latin typeface="Arial Narrow"/>
                <a:cs typeface="Arial Narrow"/>
              </a:rPr>
              <a:t>Develo</a:t>
            </a:r>
            <a:r>
              <a:rPr sz="2400" dirty="0">
                <a:latin typeface="Arial Narrow"/>
                <a:cs typeface="Arial Narrow"/>
              </a:rPr>
              <a:t>p</a:t>
            </a:r>
            <a:r>
              <a:rPr sz="2400" spc="25" dirty="0">
                <a:latin typeface="Arial Narrow"/>
                <a:cs typeface="Arial Narrow"/>
              </a:rPr>
              <a:t> </a:t>
            </a:r>
            <a:r>
              <a:rPr sz="2400" spc="-5" dirty="0">
                <a:latin typeface="Arial Narrow"/>
                <a:cs typeface="Arial Narrow"/>
              </a:rPr>
              <a:t>dat</a:t>
            </a:r>
            <a:r>
              <a:rPr sz="2400" dirty="0">
                <a:latin typeface="Arial Narrow"/>
                <a:cs typeface="Arial Narrow"/>
              </a:rPr>
              <a:t>a</a:t>
            </a:r>
            <a:r>
              <a:rPr sz="2400" spc="25" dirty="0">
                <a:latin typeface="Arial Narrow"/>
                <a:cs typeface="Arial Narrow"/>
              </a:rPr>
              <a:t> </a:t>
            </a:r>
            <a:r>
              <a:rPr sz="2400" spc="-5" dirty="0">
                <a:latin typeface="Arial Narrow"/>
                <a:cs typeface="Arial Narrow"/>
              </a:rPr>
              <a:t>sharin</a:t>
            </a:r>
            <a:r>
              <a:rPr sz="2400" dirty="0">
                <a:latin typeface="Arial Narrow"/>
                <a:cs typeface="Arial Narrow"/>
              </a:rPr>
              <a:t>g</a:t>
            </a:r>
            <a:r>
              <a:rPr sz="2400" spc="25" dirty="0">
                <a:latin typeface="Arial Narrow"/>
                <a:cs typeface="Arial Narrow"/>
              </a:rPr>
              <a:t> </a:t>
            </a:r>
            <a:r>
              <a:rPr sz="2400" spc="-5" dirty="0">
                <a:latin typeface="Arial Narrow"/>
                <a:cs typeface="Arial Narrow"/>
              </a:rPr>
              <a:t>agreement</a:t>
            </a:r>
            <a:r>
              <a:rPr sz="2400" dirty="0">
                <a:latin typeface="Arial Narrow"/>
                <a:cs typeface="Arial Narrow"/>
              </a:rPr>
              <a:t>s</a:t>
            </a:r>
            <a:r>
              <a:rPr sz="2400" spc="25" dirty="0">
                <a:latin typeface="Arial Narrow"/>
                <a:cs typeface="Arial Narrow"/>
              </a:rPr>
              <a:t> </a:t>
            </a:r>
            <a:r>
              <a:rPr sz="2400" spc="-5" dirty="0">
                <a:latin typeface="Arial Narrow"/>
                <a:cs typeface="Arial Narrow"/>
              </a:rPr>
              <a:t>whic</a:t>
            </a:r>
            <a:r>
              <a:rPr sz="2400" dirty="0">
                <a:latin typeface="Arial Narrow"/>
                <a:cs typeface="Arial Narrow"/>
              </a:rPr>
              <a:t>h</a:t>
            </a:r>
            <a:r>
              <a:rPr sz="2400" spc="25" dirty="0">
                <a:latin typeface="Arial Narrow"/>
                <a:cs typeface="Arial Narrow"/>
              </a:rPr>
              <a:t> </a:t>
            </a:r>
            <a:r>
              <a:rPr sz="2400" spc="-5" dirty="0">
                <a:latin typeface="Arial Narrow"/>
                <a:cs typeface="Arial Narrow"/>
              </a:rPr>
              <a:t>ensur</a:t>
            </a:r>
            <a:r>
              <a:rPr sz="2400" dirty="0">
                <a:latin typeface="Arial Narrow"/>
                <a:cs typeface="Arial Narrow"/>
              </a:rPr>
              <a:t>e</a:t>
            </a:r>
            <a:r>
              <a:rPr sz="2400" spc="25" dirty="0">
                <a:latin typeface="Arial Narrow"/>
                <a:cs typeface="Arial Narrow"/>
              </a:rPr>
              <a:t> </a:t>
            </a:r>
            <a:r>
              <a:rPr sz="2400" spc="-5" dirty="0">
                <a:latin typeface="Arial Narrow"/>
                <a:cs typeface="Arial Narrow"/>
              </a:rPr>
              <a:t>dat</a:t>
            </a:r>
            <a:r>
              <a:rPr sz="2400" dirty="0">
                <a:latin typeface="Arial Narrow"/>
                <a:cs typeface="Arial Narrow"/>
              </a:rPr>
              <a:t>a</a:t>
            </a:r>
            <a:r>
              <a:rPr sz="2400" spc="25" dirty="0">
                <a:latin typeface="Arial Narrow"/>
                <a:cs typeface="Arial Narrow"/>
              </a:rPr>
              <a:t> </a:t>
            </a:r>
            <a:r>
              <a:rPr sz="2400" spc="-5" dirty="0">
                <a:latin typeface="Arial Narrow"/>
                <a:cs typeface="Arial Narrow"/>
              </a:rPr>
              <a:t>is onl</a:t>
            </a:r>
            <a:r>
              <a:rPr sz="2400" dirty="0">
                <a:latin typeface="Arial Narrow"/>
                <a:cs typeface="Arial Narrow"/>
              </a:rPr>
              <a:t>y</a:t>
            </a:r>
            <a:r>
              <a:rPr sz="2400" spc="25" dirty="0">
                <a:latin typeface="Arial Narrow"/>
                <a:cs typeface="Arial Narrow"/>
              </a:rPr>
              <a:t> </a:t>
            </a:r>
            <a:r>
              <a:rPr sz="2400" spc="-5" dirty="0">
                <a:latin typeface="Arial Narrow"/>
                <a:cs typeface="Arial Narrow"/>
              </a:rPr>
              <a:t>share</a:t>
            </a:r>
            <a:r>
              <a:rPr sz="2400" dirty="0">
                <a:latin typeface="Arial Narrow"/>
                <a:cs typeface="Arial Narrow"/>
              </a:rPr>
              <a:t>d</a:t>
            </a:r>
            <a:r>
              <a:rPr sz="2400" spc="25" dirty="0">
                <a:latin typeface="Arial Narrow"/>
                <a:cs typeface="Arial Narrow"/>
              </a:rPr>
              <a:t> </a:t>
            </a:r>
            <a:r>
              <a:rPr sz="2400" spc="-5" dirty="0">
                <a:latin typeface="Arial Narrow"/>
                <a:cs typeface="Arial Narrow"/>
              </a:rPr>
              <a:t>fo</a:t>
            </a:r>
            <a:r>
              <a:rPr sz="2400" dirty="0">
                <a:latin typeface="Arial Narrow"/>
                <a:cs typeface="Arial Narrow"/>
              </a:rPr>
              <a:t>r</a:t>
            </a:r>
            <a:r>
              <a:rPr sz="2400" spc="10" dirty="0">
                <a:latin typeface="Arial Narrow"/>
                <a:cs typeface="Arial Narrow"/>
              </a:rPr>
              <a:t> </a:t>
            </a:r>
            <a:r>
              <a:rPr sz="2400" spc="-5" dirty="0">
                <a:latin typeface="Arial Narrow"/>
                <a:cs typeface="Arial Narrow"/>
              </a:rPr>
              <a:t>authorize</a:t>
            </a:r>
            <a:r>
              <a:rPr sz="2400" dirty="0">
                <a:latin typeface="Arial Narrow"/>
                <a:cs typeface="Arial Narrow"/>
              </a:rPr>
              <a:t>d</a:t>
            </a:r>
            <a:r>
              <a:rPr sz="2400" spc="25" dirty="0">
                <a:latin typeface="Arial Narrow"/>
                <a:cs typeface="Arial Narrow"/>
              </a:rPr>
              <a:t> </a:t>
            </a:r>
            <a:r>
              <a:rPr sz="2400" spc="-5" dirty="0">
                <a:latin typeface="Arial Narrow"/>
                <a:cs typeface="Arial Narrow"/>
              </a:rPr>
              <a:t>purpose</a:t>
            </a:r>
            <a:r>
              <a:rPr sz="2400" dirty="0">
                <a:latin typeface="Arial Narrow"/>
                <a:cs typeface="Arial Narrow"/>
              </a:rPr>
              <a:t>s</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adequately protecte</a:t>
            </a:r>
            <a:r>
              <a:rPr sz="2400" dirty="0">
                <a:latin typeface="Arial Narrow"/>
                <a:cs typeface="Arial Narrow"/>
              </a:rPr>
              <a:t>d</a:t>
            </a:r>
            <a:r>
              <a:rPr sz="2400" spc="30" dirty="0">
                <a:latin typeface="Arial Narrow"/>
                <a:cs typeface="Arial Narrow"/>
              </a:rPr>
              <a:t> </a:t>
            </a:r>
            <a:r>
              <a:rPr sz="2400" spc="-5" dirty="0">
                <a:latin typeface="Arial Narrow"/>
                <a:cs typeface="Arial Narrow"/>
              </a:rPr>
              <a:t>a</a:t>
            </a:r>
            <a:r>
              <a:rPr sz="2400" dirty="0">
                <a:latin typeface="Arial Narrow"/>
                <a:cs typeface="Arial Narrow"/>
              </a:rPr>
              <a:t>t</a:t>
            </a:r>
            <a:r>
              <a:rPr sz="2400" spc="10" dirty="0">
                <a:latin typeface="Arial Narrow"/>
                <a:cs typeface="Arial Narrow"/>
              </a:rPr>
              <a:t> </a:t>
            </a:r>
            <a:r>
              <a:rPr sz="2400" spc="-5" dirty="0">
                <a:latin typeface="Arial Narrow"/>
                <a:cs typeface="Arial Narrow"/>
              </a:rPr>
              <a:t>al</a:t>
            </a:r>
            <a:r>
              <a:rPr sz="2400" dirty="0">
                <a:latin typeface="Arial Narrow"/>
                <a:cs typeface="Arial Narrow"/>
              </a:rPr>
              <a:t>l</a:t>
            </a:r>
            <a:r>
              <a:rPr sz="2400" spc="10" dirty="0">
                <a:latin typeface="Arial Narrow"/>
                <a:cs typeface="Arial Narrow"/>
              </a:rPr>
              <a:t> </a:t>
            </a:r>
            <a:r>
              <a:rPr sz="2400" spc="-5" dirty="0">
                <a:latin typeface="Arial Narrow"/>
                <a:cs typeface="Arial Narrow"/>
              </a:rPr>
              <a:t>times</a:t>
            </a:r>
            <a:endParaRPr sz="2400">
              <a:latin typeface="Arial Narrow"/>
              <a:cs typeface="Arial Narrow"/>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27261" y="6927350"/>
            <a:ext cx="238125" cy="153035"/>
          </a:xfrm>
          <a:prstGeom prst="rect">
            <a:avLst/>
          </a:prstGeom>
        </p:spPr>
        <p:txBody>
          <a:bodyPr vert="horz" wrap="square" lIns="0" tIns="0" rIns="0" bIns="0" rtlCol="0">
            <a:spAutoFit/>
          </a:bodyPr>
          <a:lstStyle/>
          <a:p>
            <a:pPr marL="12700">
              <a:lnSpc>
                <a:spcPct val="100000"/>
              </a:lnSpc>
            </a:pPr>
            <a:r>
              <a:rPr sz="1000" b="1" dirty="0">
                <a:latin typeface="Arial"/>
                <a:cs typeface="Arial"/>
              </a:rPr>
              <a:t>100</a:t>
            </a:r>
            <a:endParaRPr sz="1000">
              <a:latin typeface="Arial"/>
              <a:cs typeface="Arial"/>
            </a:endParaRPr>
          </a:p>
        </p:txBody>
      </p:sp>
      <p:sp>
        <p:nvSpPr>
          <p:cNvPr id="3" name="object 3"/>
          <p:cNvSpPr txBox="1">
            <a:spLocks noGrp="1"/>
          </p:cNvSpPr>
          <p:nvPr>
            <p:ph type="title"/>
          </p:nvPr>
        </p:nvSpPr>
        <p:spPr>
          <a:prstGeom prst="rect">
            <a:avLst/>
          </a:prstGeom>
        </p:spPr>
        <p:txBody>
          <a:bodyPr vert="horz" wrap="square" lIns="0" tIns="162305" rIns="0" bIns="0" rtlCol="0">
            <a:spAutoFit/>
          </a:bodyPr>
          <a:lstStyle/>
          <a:p>
            <a:pPr marL="280035">
              <a:lnSpc>
                <a:spcPct val="100000"/>
              </a:lnSpc>
            </a:pPr>
            <a:r>
              <a:rPr spc="-5" dirty="0"/>
              <a:t>D</a:t>
            </a:r>
            <a:r>
              <a:rPr spc="-60" dirty="0"/>
              <a:t>a</a:t>
            </a:r>
            <a:r>
              <a:rPr spc="-5" dirty="0"/>
              <a:t>t</a:t>
            </a:r>
            <a:r>
              <a:rPr dirty="0"/>
              <a:t>a</a:t>
            </a:r>
            <a:r>
              <a:rPr spc="10" dirty="0"/>
              <a:t> </a:t>
            </a:r>
            <a:r>
              <a:rPr spc="-5" dirty="0"/>
              <a:t>M</a:t>
            </a:r>
            <a:r>
              <a:rPr spc="25" dirty="0"/>
              <a:t>a</a:t>
            </a:r>
            <a:r>
              <a:rPr spc="-5" dirty="0"/>
              <a:t>pping</a:t>
            </a:r>
            <a:r>
              <a:rPr dirty="0"/>
              <a:t>:</a:t>
            </a:r>
            <a:r>
              <a:rPr spc="10" dirty="0"/>
              <a:t> </a:t>
            </a:r>
            <a:r>
              <a:rPr spc="-100" dirty="0"/>
              <a:t>K</a:t>
            </a:r>
            <a:r>
              <a:rPr spc="-5" dirty="0"/>
              <a:t>e</a:t>
            </a:r>
            <a:r>
              <a:rPr dirty="0"/>
              <a:t>y</a:t>
            </a:r>
            <a:r>
              <a:rPr spc="10" dirty="0"/>
              <a:t> </a:t>
            </a:r>
            <a:r>
              <a:rPr spc="-5" dirty="0"/>
              <a:t>Steps</a:t>
            </a:r>
          </a:p>
        </p:txBody>
      </p:sp>
      <p:sp>
        <p:nvSpPr>
          <p:cNvPr id="4" name="object 4"/>
          <p:cNvSpPr txBox="1"/>
          <p:nvPr/>
        </p:nvSpPr>
        <p:spPr>
          <a:xfrm>
            <a:off x="1803145" y="2136745"/>
            <a:ext cx="6790055" cy="3736340"/>
          </a:xfrm>
          <a:prstGeom prst="rect">
            <a:avLst/>
          </a:prstGeom>
        </p:spPr>
        <p:txBody>
          <a:bodyPr vert="horz" wrap="square" lIns="0" tIns="0" rIns="0" bIns="0" rtlCol="0">
            <a:spAutoFit/>
          </a:bodyPr>
          <a:lstStyle/>
          <a:p>
            <a:pPr marL="355600" indent="-342900">
              <a:lnSpc>
                <a:spcPct val="100000"/>
              </a:lnSpc>
              <a:buClr>
                <a:srgbClr val="002596"/>
              </a:buClr>
              <a:buFont typeface="Wingdings"/>
              <a:buChar char=""/>
              <a:tabLst>
                <a:tab pos="355600" algn="l"/>
              </a:tabLst>
            </a:pPr>
            <a:r>
              <a:rPr sz="2800" dirty="0">
                <a:latin typeface="Arial Narrow"/>
                <a:cs typeface="Arial Narrow"/>
              </a:rPr>
              <a:t>Identify</a:t>
            </a:r>
            <a:r>
              <a:rPr sz="2800" spc="-10" dirty="0">
                <a:latin typeface="Arial Narrow"/>
                <a:cs typeface="Arial Narrow"/>
              </a:rPr>
              <a:t> </a:t>
            </a:r>
            <a:r>
              <a:rPr sz="2800" dirty="0">
                <a:latin typeface="Arial Narrow"/>
                <a:cs typeface="Arial Narrow"/>
              </a:rPr>
              <a:t>the</a:t>
            </a:r>
            <a:r>
              <a:rPr sz="2800" spc="-10" dirty="0">
                <a:latin typeface="Arial Narrow"/>
                <a:cs typeface="Arial Narrow"/>
              </a:rPr>
              <a:t> </a:t>
            </a:r>
            <a:r>
              <a:rPr sz="2800" dirty="0">
                <a:latin typeface="Arial Narrow"/>
                <a:cs typeface="Arial Narrow"/>
              </a:rPr>
              <a:t>key</a:t>
            </a:r>
            <a:r>
              <a:rPr sz="2800" spc="-10" dirty="0">
                <a:latin typeface="Arial Narrow"/>
                <a:cs typeface="Arial Narrow"/>
              </a:rPr>
              <a:t> </a:t>
            </a:r>
            <a:r>
              <a:rPr sz="2800" dirty="0">
                <a:latin typeface="Arial Narrow"/>
                <a:cs typeface="Arial Narrow"/>
              </a:rPr>
              <a:t>policy</a:t>
            </a:r>
            <a:r>
              <a:rPr sz="2800" spc="-10" dirty="0">
                <a:latin typeface="Arial Narrow"/>
                <a:cs typeface="Arial Narrow"/>
              </a:rPr>
              <a:t> </a:t>
            </a:r>
            <a:r>
              <a:rPr sz="2800" dirty="0">
                <a:latin typeface="Arial Narrow"/>
                <a:cs typeface="Arial Narrow"/>
              </a:rPr>
              <a:t>questions</a:t>
            </a:r>
            <a:endParaRPr sz="2800">
              <a:latin typeface="Arial Narrow"/>
              <a:cs typeface="Arial Narrow"/>
            </a:endParaRPr>
          </a:p>
          <a:p>
            <a:pPr marL="755650" marR="356870" lvl="1" indent="-285750">
              <a:lnSpc>
                <a:spcPct val="100000"/>
              </a:lnSpc>
              <a:spcBef>
                <a:spcPts val="585"/>
              </a:spcBef>
              <a:buClr>
                <a:srgbClr val="002596"/>
              </a:buClr>
              <a:buFont typeface="Arial"/>
              <a:buChar char="–"/>
              <a:tabLst>
                <a:tab pos="755650" algn="l"/>
              </a:tabLst>
            </a:pPr>
            <a:r>
              <a:rPr sz="2400" dirty="0">
                <a:latin typeface="Arial Narrow"/>
                <a:cs typeface="Arial Narrow"/>
              </a:rPr>
              <a:t>Align</a:t>
            </a:r>
            <a:r>
              <a:rPr sz="2400" spc="20" dirty="0">
                <a:latin typeface="Arial Narrow"/>
                <a:cs typeface="Arial Narrow"/>
              </a:rPr>
              <a:t> </a:t>
            </a:r>
            <a:r>
              <a:rPr sz="2400" dirty="0">
                <a:latin typeface="Arial Narrow"/>
                <a:cs typeface="Arial Narrow"/>
              </a:rPr>
              <a:t>to</a:t>
            </a:r>
            <a:r>
              <a:rPr sz="2400" spc="20" dirty="0">
                <a:latin typeface="Arial Narrow"/>
                <a:cs typeface="Arial Narrow"/>
              </a:rPr>
              <a:t> </a:t>
            </a:r>
            <a:r>
              <a:rPr sz="2400" dirty="0">
                <a:latin typeface="Arial Narrow"/>
                <a:cs typeface="Arial Narrow"/>
              </a:rPr>
              <a:t>district,</a:t>
            </a:r>
            <a:r>
              <a:rPr sz="2400" spc="20" dirty="0">
                <a:latin typeface="Arial Narrow"/>
                <a:cs typeface="Arial Narrow"/>
              </a:rPr>
              <a:t> </a:t>
            </a:r>
            <a:r>
              <a:rPr sz="2400" dirty="0">
                <a:latin typeface="Arial Narrow"/>
                <a:cs typeface="Arial Narrow"/>
              </a:rPr>
              <a:t>gubernatorial,</a:t>
            </a:r>
            <a:r>
              <a:rPr sz="2400" spc="30" dirty="0">
                <a:latin typeface="Arial Narrow"/>
                <a:cs typeface="Arial Narrow"/>
              </a:rPr>
              <a:t> </a:t>
            </a:r>
            <a:r>
              <a:rPr sz="2400" dirty="0">
                <a:latin typeface="Arial Narrow"/>
                <a:cs typeface="Arial Narrow"/>
              </a:rPr>
              <a:t>legislative,</a:t>
            </a:r>
            <a:r>
              <a:rPr sz="2400" spc="20" dirty="0">
                <a:latin typeface="Arial Narrow"/>
                <a:cs typeface="Arial Narrow"/>
              </a:rPr>
              <a:t> </a:t>
            </a:r>
            <a:r>
              <a:rPr sz="2400" dirty="0">
                <a:latin typeface="Arial Narrow"/>
                <a:cs typeface="Arial Narrow"/>
              </a:rPr>
              <a:t>executive leadership</a:t>
            </a:r>
            <a:r>
              <a:rPr sz="2400" spc="25" dirty="0">
                <a:latin typeface="Arial Narrow"/>
                <a:cs typeface="Arial Narrow"/>
              </a:rPr>
              <a:t> </a:t>
            </a:r>
            <a:r>
              <a:rPr sz="2400" dirty="0">
                <a:latin typeface="Arial Narrow"/>
                <a:cs typeface="Arial Narrow"/>
              </a:rPr>
              <a:t>goals.</a:t>
            </a:r>
            <a:endParaRPr sz="2400">
              <a:latin typeface="Arial Narrow"/>
              <a:cs typeface="Arial Narrow"/>
            </a:endParaRPr>
          </a:p>
          <a:p>
            <a:pPr lvl="1">
              <a:lnSpc>
                <a:spcPct val="100000"/>
              </a:lnSpc>
              <a:spcBef>
                <a:spcPts val="34"/>
              </a:spcBef>
              <a:buClr>
                <a:srgbClr val="002596"/>
              </a:buClr>
              <a:buFont typeface="Arial"/>
              <a:buChar char="–"/>
            </a:pPr>
            <a:endParaRPr sz="3050">
              <a:latin typeface="Times New Roman"/>
              <a:cs typeface="Times New Roman"/>
            </a:endParaRPr>
          </a:p>
          <a:p>
            <a:pPr marL="355600" marR="400685" indent="-342900">
              <a:lnSpc>
                <a:spcPct val="100000"/>
              </a:lnSpc>
              <a:buClr>
                <a:srgbClr val="002596"/>
              </a:buClr>
              <a:buFont typeface="Wingdings"/>
              <a:buChar char=""/>
              <a:tabLst>
                <a:tab pos="355600" algn="l"/>
              </a:tabLst>
            </a:pPr>
            <a:r>
              <a:rPr sz="2800" spc="-5" dirty="0">
                <a:latin typeface="Arial Narrow"/>
                <a:cs typeface="Arial Narrow"/>
              </a:rPr>
              <a:t>Identif</a:t>
            </a:r>
            <a:r>
              <a:rPr sz="2800" dirty="0">
                <a:latin typeface="Arial Narrow"/>
                <a:cs typeface="Arial Narrow"/>
              </a:rPr>
              <a:t>y</a:t>
            </a:r>
            <a:r>
              <a:rPr sz="2800" spc="-5" dirty="0">
                <a:latin typeface="Arial Narrow"/>
                <a:cs typeface="Arial Narrow"/>
              </a:rPr>
              <a:t> dat</a:t>
            </a:r>
            <a:r>
              <a:rPr sz="2800" dirty="0">
                <a:latin typeface="Arial Narrow"/>
                <a:cs typeface="Arial Narrow"/>
              </a:rPr>
              <a:t>a</a:t>
            </a:r>
            <a:r>
              <a:rPr sz="2800" spc="-20" dirty="0">
                <a:latin typeface="Arial Narrow"/>
                <a:cs typeface="Arial Narrow"/>
              </a:rPr>
              <a:t> </a:t>
            </a:r>
            <a:r>
              <a:rPr sz="2800" spc="-5" dirty="0">
                <a:latin typeface="Arial Narrow"/>
                <a:cs typeface="Arial Narrow"/>
              </a:rPr>
              <a:t>types/element</a:t>
            </a:r>
            <a:r>
              <a:rPr sz="2800" dirty="0">
                <a:latin typeface="Arial Narrow"/>
                <a:cs typeface="Arial Narrow"/>
              </a:rPr>
              <a:t>s</a:t>
            </a:r>
            <a:r>
              <a:rPr sz="2800" spc="-20" dirty="0">
                <a:latin typeface="Arial Narrow"/>
                <a:cs typeface="Arial Narrow"/>
              </a:rPr>
              <a:t> </a:t>
            </a:r>
            <a:r>
              <a:rPr sz="2800" spc="-5" dirty="0">
                <a:latin typeface="Arial Narrow"/>
                <a:cs typeface="Arial Narrow"/>
              </a:rPr>
              <a:t>neede</a:t>
            </a:r>
            <a:r>
              <a:rPr sz="2800" dirty="0">
                <a:latin typeface="Arial Narrow"/>
                <a:cs typeface="Arial Narrow"/>
              </a:rPr>
              <a:t>d</a:t>
            </a:r>
            <a:r>
              <a:rPr sz="2800" spc="-20" dirty="0">
                <a:latin typeface="Arial Narrow"/>
                <a:cs typeface="Arial Narrow"/>
              </a:rPr>
              <a:t> </a:t>
            </a:r>
            <a:r>
              <a:rPr sz="2800" spc="-5" dirty="0">
                <a:latin typeface="Arial Narrow"/>
                <a:cs typeface="Arial Narrow"/>
              </a:rPr>
              <a:t>t</a:t>
            </a:r>
            <a:r>
              <a:rPr sz="2800" dirty="0">
                <a:latin typeface="Arial Narrow"/>
                <a:cs typeface="Arial Narrow"/>
              </a:rPr>
              <a:t>o</a:t>
            </a:r>
            <a:r>
              <a:rPr sz="2800" spc="-5" dirty="0">
                <a:latin typeface="Arial Narrow"/>
                <a:cs typeface="Arial Narrow"/>
              </a:rPr>
              <a:t> answer </a:t>
            </a:r>
            <a:r>
              <a:rPr sz="2800" dirty="0">
                <a:latin typeface="Arial Narrow"/>
                <a:cs typeface="Arial Narrow"/>
              </a:rPr>
              <a:t>those</a:t>
            </a:r>
            <a:r>
              <a:rPr sz="2800" spc="-10" dirty="0">
                <a:latin typeface="Arial Narrow"/>
                <a:cs typeface="Arial Narrow"/>
              </a:rPr>
              <a:t> </a:t>
            </a:r>
            <a:r>
              <a:rPr sz="2800" dirty="0">
                <a:latin typeface="Arial Narrow"/>
                <a:cs typeface="Arial Narrow"/>
              </a:rPr>
              <a:t>questions.</a:t>
            </a:r>
            <a:endParaRPr sz="2800">
              <a:latin typeface="Arial Narrow"/>
              <a:cs typeface="Arial Narrow"/>
            </a:endParaRPr>
          </a:p>
          <a:p>
            <a:pPr marL="755650" lvl="1" indent="-285750">
              <a:lnSpc>
                <a:spcPct val="100000"/>
              </a:lnSpc>
              <a:spcBef>
                <a:spcPts val="585"/>
              </a:spcBef>
              <a:buClr>
                <a:srgbClr val="002596"/>
              </a:buClr>
              <a:buFont typeface="Arial"/>
              <a:buChar char="–"/>
              <a:tabLst>
                <a:tab pos="755650" algn="l"/>
              </a:tabLst>
            </a:pPr>
            <a:r>
              <a:rPr sz="2400" spc="-5" dirty="0">
                <a:latin typeface="Arial Narrow"/>
                <a:cs typeface="Arial Narrow"/>
              </a:rPr>
              <a:t>D</a:t>
            </a:r>
            <a:r>
              <a:rPr sz="2400" dirty="0">
                <a:latin typeface="Arial Narrow"/>
                <a:cs typeface="Arial Narrow"/>
              </a:rPr>
              <a:t>o</a:t>
            </a:r>
            <a:r>
              <a:rPr sz="2400" spc="15" dirty="0">
                <a:latin typeface="Arial Narrow"/>
                <a:cs typeface="Arial Narrow"/>
              </a:rPr>
              <a:t> </a:t>
            </a:r>
            <a:r>
              <a:rPr sz="2400" spc="-5" dirty="0">
                <a:latin typeface="Arial Narrow"/>
                <a:cs typeface="Arial Narrow"/>
              </a:rPr>
              <a:t>yo</a:t>
            </a:r>
            <a:r>
              <a:rPr sz="2400" dirty="0">
                <a:latin typeface="Arial Narrow"/>
                <a:cs typeface="Arial Narrow"/>
              </a:rPr>
              <a:t>u</a:t>
            </a:r>
            <a:r>
              <a:rPr sz="2400" spc="15" dirty="0">
                <a:latin typeface="Arial Narrow"/>
                <a:cs typeface="Arial Narrow"/>
              </a:rPr>
              <a:t> </a:t>
            </a:r>
            <a:r>
              <a:rPr sz="2400" spc="-5" dirty="0">
                <a:latin typeface="Arial Narrow"/>
                <a:cs typeface="Arial Narrow"/>
              </a:rPr>
              <a:t>hav</a:t>
            </a:r>
            <a:r>
              <a:rPr sz="2400" dirty="0">
                <a:latin typeface="Arial Narrow"/>
                <a:cs typeface="Arial Narrow"/>
              </a:rPr>
              <a:t>e</a:t>
            </a:r>
            <a:r>
              <a:rPr sz="2400" spc="30" dirty="0">
                <a:latin typeface="Arial Narrow"/>
                <a:cs typeface="Arial Narrow"/>
              </a:rPr>
              <a:t> </a:t>
            </a:r>
            <a:r>
              <a:rPr sz="2400" spc="-5" dirty="0">
                <a:latin typeface="Arial Narrow"/>
                <a:cs typeface="Arial Narrow"/>
              </a:rPr>
              <a:t>multi-agenc</a:t>
            </a:r>
            <a:r>
              <a:rPr sz="2400" dirty="0">
                <a:latin typeface="Arial Narrow"/>
                <a:cs typeface="Arial Narrow"/>
              </a:rPr>
              <a:t>y</a:t>
            </a:r>
            <a:r>
              <a:rPr sz="2400" spc="30" dirty="0">
                <a:latin typeface="Arial Narrow"/>
                <a:cs typeface="Arial Narrow"/>
              </a:rPr>
              <a:t> </a:t>
            </a:r>
            <a:r>
              <a:rPr sz="2400" spc="-5" dirty="0">
                <a:latin typeface="Arial Narrow"/>
                <a:cs typeface="Arial Narrow"/>
              </a:rPr>
              <a:t>governance?</a:t>
            </a:r>
            <a:endParaRPr sz="2400">
              <a:latin typeface="Arial Narrow"/>
              <a:cs typeface="Arial Narrow"/>
            </a:endParaRPr>
          </a:p>
          <a:p>
            <a:pPr marL="755650" marR="5080" lvl="1" indent="-285750">
              <a:lnSpc>
                <a:spcPct val="100000"/>
              </a:lnSpc>
              <a:spcBef>
                <a:spcPts val="575"/>
              </a:spcBef>
              <a:buClr>
                <a:srgbClr val="002596"/>
              </a:buClr>
              <a:buFont typeface="Arial"/>
              <a:buChar char="–"/>
              <a:tabLst>
                <a:tab pos="755650" algn="l"/>
              </a:tabLst>
            </a:pPr>
            <a:r>
              <a:rPr sz="2400" spc="-180" dirty="0">
                <a:latin typeface="Arial Narrow"/>
                <a:cs typeface="Arial Narrow"/>
              </a:rPr>
              <a:t>Y</a:t>
            </a:r>
            <a:r>
              <a:rPr sz="2400" spc="-5" dirty="0">
                <a:latin typeface="Arial Narrow"/>
                <a:cs typeface="Arial Narrow"/>
              </a:rPr>
              <a:t>e</a:t>
            </a:r>
            <a:r>
              <a:rPr sz="2400" dirty="0">
                <a:latin typeface="Arial Narrow"/>
                <a:cs typeface="Arial Narrow"/>
              </a:rPr>
              <a:t>s=Document</a:t>
            </a:r>
            <a:r>
              <a:rPr sz="2400" spc="30" dirty="0">
                <a:latin typeface="Arial Narrow"/>
                <a:cs typeface="Arial Narrow"/>
              </a:rPr>
              <a:t> </a:t>
            </a:r>
            <a:r>
              <a:rPr sz="2400" dirty="0">
                <a:latin typeface="Arial Narrow"/>
                <a:cs typeface="Arial Narrow"/>
              </a:rPr>
              <a:t>the</a:t>
            </a:r>
            <a:r>
              <a:rPr sz="2400" spc="30" dirty="0">
                <a:latin typeface="Arial Narrow"/>
                <a:cs typeface="Arial Narrow"/>
              </a:rPr>
              <a:t> </a:t>
            </a:r>
            <a:r>
              <a:rPr sz="2400" dirty="0">
                <a:latin typeface="Arial Narrow"/>
                <a:cs typeface="Arial Narrow"/>
              </a:rPr>
              <a:t>process;</a:t>
            </a:r>
            <a:r>
              <a:rPr sz="2400" spc="30" dirty="0">
                <a:latin typeface="Arial Narrow"/>
                <a:cs typeface="Arial Narrow"/>
              </a:rPr>
              <a:t> </a:t>
            </a:r>
            <a:r>
              <a:rPr sz="2400" dirty="0">
                <a:latin typeface="Arial Narrow"/>
                <a:cs typeface="Arial Narrow"/>
              </a:rPr>
              <a:t>No=institute</a:t>
            </a:r>
            <a:r>
              <a:rPr sz="2400" spc="30" dirty="0">
                <a:latin typeface="Arial Narrow"/>
                <a:cs typeface="Arial Narrow"/>
              </a:rPr>
              <a:t> </a:t>
            </a:r>
            <a:r>
              <a:rPr sz="2400" dirty="0">
                <a:latin typeface="Arial Narrow"/>
                <a:cs typeface="Arial Narrow"/>
              </a:rPr>
              <a:t>multi-agency governance</a:t>
            </a:r>
            <a:endParaRPr sz="2400">
              <a:latin typeface="Arial Narrow"/>
              <a:cs typeface="Arial Narrow"/>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179559" y="7046983"/>
            <a:ext cx="263525" cy="153035"/>
          </a:xfrm>
          <a:prstGeom prst="rect">
            <a:avLst/>
          </a:prstGeom>
        </p:spPr>
        <p:txBody>
          <a:bodyPr vert="horz" wrap="square" lIns="0" tIns="0" rIns="0" bIns="0" rtlCol="0">
            <a:spAutoFit/>
          </a:bodyPr>
          <a:lstStyle/>
          <a:p>
            <a:pPr marL="25400">
              <a:lnSpc>
                <a:spcPct val="100000"/>
              </a:lnSpc>
            </a:pPr>
            <a:r>
              <a:rPr sz="1000" b="1" dirty="0">
                <a:latin typeface="Arial"/>
                <a:cs typeface="Arial"/>
              </a:rPr>
              <a:t>101</a:t>
            </a:r>
            <a:endParaRPr sz="1000">
              <a:latin typeface="Arial"/>
              <a:cs typeface="Arial"/>
            </a:endParaRPr>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M</a:t>
            </a:r>
            <a:r>
              <a:rPr spc="25" dirty="0"/>
              <a:t>a</a:t>
            </a:r>
            <a:r>
              <a:rPr spc="-5" dirty="0"/>
              <a:t>ppin</a:t>
            </a:r>
            <a:r>
              <a:rPr dirty="0"/>
              <a:t>g</a:t>
            </a:r>
            <a:r>
              <a:rPr spc="10" dirty="0"/>
              <a:t> </a:t>
            </a:r>
            <a:r>
              <a:rPr spc="-5" dirty="0"/>
              <a:t>P</a:t>
            </a:r>
            <a:r>
              <a:rPr spc="45" dirty="0"/>
              <a:t>r</a:t>
            </a:r>
            <a:r>
              <a:rPr spc="-5" dirty="0"/>
              <a:t>ocess…</a:t>
            </a:r>
          </a:p>
        </p:txBody>
      </p:sp>
      <p:sp>
        <p:nvSpPr>
          <p:cNvPr id="3" name="object 3"/>
          <p:cNvSpPr txBox="1"/>
          <p:nvPr/>
        </p:nvSpPr>
        <p:spPr>
          <a:xfrm>
            <a:off x="1803145" y="2128780"/>
            <a:ext cx="6590665" cy="2693035"/>
          </a:xfrm>
          <a:prstGeom prst="rect">
            <a:avLst/>
          </a:prstGeom>
        </p:spPr>
        <p:txBody>
          <a:bodyPr vert="horz" wrap="square" lIns="0" tIns="0" rIns="0" bIns="0" rtlCol="0">
            <a:spAutoFit/>
          </a:bodyPr>
          <a:lstStyle/>
          <a:p>
            <a:pPr marL="355600" indent="-342900">
              <a:lnSpc>
                <a:spcPct val="100000"/>
              </a:lnSpc>
              <a:buClr>
                <a:srgbClr val="002596"/>
              </a:buClr>
              <a:buFont typeface="Wingdings"/>
              <a:buChar char=""/>
              <a:tabLst>
                <a:tab pos="355600" algn="l"/>
              </a:tabLst>
            </a:pPr>
            <a:r>
              <a:rPr sz="2400" spc="-5" dirty="0">
                <a:latin typeface="Arial Narrow"/>
                <a:cs typeface="Arial Narrow"/>
              </a:rPr>
              <a:t>Ma</a:t>
            </a:r>
            <a:r>
              <a:rPr sz="2400" dirty="0">
                <a:latin typeface="Arial Narrow"/>
                <a:cs typeface="Arial Narrow"/>
              </a:rPr>
              <a:t>p</a:t>
            </a:r>
            <a:r>
              <a:rPr sz="2400" spc="10" dirty="0">
                <a:latin typeface="Arial Narrow"/>
                <a:cs typeface="Arial Narrow"/>
              </a:rPr>
              <a:t> </a:t>
            </a:r>
            <a:r>
              <a:rPr sz="2400" spc="-5" dirty="0">
                <a:latin typeface="Arial Narrow"/>
                <a:cs typeface="Arial Narrow"/>
              </a:rPr>
              <a:t>dat</a:t>
            </a:r>
            <a:r>
              <a:rPr sz="2400" dirty="0">
                <a:latin typeface="Arial Narrow"/>
                <a:cs typeface="Arial Narrow"/>
              </a:rPr>
              <a:t>a</a:t>
            </a:r>
            <a:r>
              <a:rPr sz="2400" spc="30" dirty="0">
                <a:latin typeface="Arial Narrow"/>
                <a:cs typeface="Arial Narrow"/>
              </a:rPr>
              <a:t> </a:t>
            </a:r>
            <a:r>
              <a:rPr sz="2400" spc="-5" dirty="0">
                <a:latin typeface="Arial Narrow"/>
                <a:cs typeface="Arial Narrow"/>
              </a:rPr>
              <a:t>flo</a:t>
            </a:r>
            <a:r>
              <a:rPr sz="2400" dirty="0">
                <a:latin typeface="Arial Narrow"/>
                <a:cs typeface="Arial Narrow"/>
              </a:rPr>
              <a:t>w</a:t>
            </a:r>
            <a:r>
              <a:rPr sz="2400" spc="10" dirty="0">
                <a:latin typeface="Arial Narrow"/>
                <a:cs typeface="Arial Narrow"/>
              </a:rPr>
              <a:t> </a:t>
            </a:r>
            <a:r>
              <a:rPr sz="2400" spc="-5" dirty="0">
                <a:latin typeface="Arial Narrow"/>
                <a:cs typeface="Arial Narrow"/>
              </a:rPr>
              <a:t>i</a:t>
            </a:r>
            <a:r>
              <a:rPr sz="2400" dirty="0">
                <a:latin typeface="Arial Narrow"/>
                <a:cs typeface="Arial Narrow"/>
              </a:rPr>
              <a:t>n</a:t>
            </a:r>
            <a:r>
              <a:rPr sz="2400" spc="10" dirty="0">
                <a:latin typeface="Arial Narrow"/>
                <a:cs typeface="Arial Narrow"/>
              </a:rPr>
              <a:t> </a:t>
            </a:r>
            <a:r>
              <a:rPr sz="2400" dirty="0">
                <a:latin typeface="Arial Narrow"/>
                <a:cs typeface="Arial Narrow"/>
              </a:rPr>
              <a:t>a</a:t>
            </a:r>
            <a:r>
              <a:rPr sz="2400" spc="10" dirty="0">
                <a:latin typeface="Arial Narrow"/>
                <a:cs typeface="Arial Narrow"/>
              </a:rPr>
              <a:t> </a:t>
            </a:r>
            <a:r>
              <a:rPr sz="2400" spc="-5" dirty="0">
                <a:latin typeface="Arial Narrow"/>
                <a:cs typeface="Arial Narrow"/>
              </a:rPr>
              <a:t>visua</a:t>
            </a:r>
            <a:r>
              <a:rPr sz="2400" dirty="0">
                <a:latin typeface="Arial Narrow"/>
                <a:cs typeface="Arial Narrow"/>
              </a:rPr>
              <a:t>l</a:t>
            </a:r>
            <a:r>
              <a:rPr sz="2400" spc="10" dirty="0">
                <a:latin typeface="Arial Narrow"/>
                <a:cs typeface="Arial Narrow"/>
              </a:rPr>
              <a:t> </a:t>
            </a:r>
            <a:r>
              <a:rPr sz="2400" spc="-5" dirty="0">
                <a:latin typeface="Arial Narrow"/>
                <a:cs typeface="Arial Narrow"/>
              </a:rPr>
              <a:t>format</a:t>
            </a:r>
            <a:endParaRPr sz="2400">
              <a:latin typeface="Arial Narrow"/>
              <a:cs typeface="Arial Narrow"/>
            </a:endParaRPr>
          </a:p>
          <a:p>
            <a:pPr marL="755650" marR="5080" lvl="1" indent="-285750">
              <a:lnSpc>
                <a:spcPct val="100000"/>
              </a:lnSpc>
              <a:spcBef>
                <a:spcPts val="440"/>
              </a:spcBef>
              <a:buClr>
                <a:srgbClr val="002596"/>
              </a:buClr>
              <a:buFont typeface="Wingdings"/>
              <a:buChar char=""/>
              <a:tabLst>
                <a:tab pos="755650" algn="l"/>
              </a:tabLst>
            </a:pPr>
            <a:r>
              <a:rPr sz="1800" dirty="0">
                <a:latin typeface="Arial Narrow"/>
                <a:cs typeface="Arial Narrow"/>
              </a:rPr>
              <a:t>Where information resides (agency/sys</a:t>
            </a:r>
            <a:r>
              <a:rPr sz="1800" spc="-5" dirty="0">
                <a:latin typeface="Arial Narrow"/>
                <a:cs typeface="Arial Narrow"/>
              </a:rPr>
              <a:t>t</a:t>
            </a:r>
            <a:r>
              <a:rPr sz="1800" dirty="0">
                <a:latin typeface="Arial Narrow"/>
                <a:cs typeface="Arial Narrow"/>
              </a:rPr>
              <a:t>em),</a:t>
            </a:r>
            <a:r>
              <a:rPr sz="1800" spc="15" dirty="0">
                <a:latin typeface="Arial Narrow"/>
                <a:cs typeface="Arial Narrow"/>
              </a:rPr>
              <a:t> </a:t>
            </a:r>
            <a:r>
              <a:rPr sz="1800" dirty="0">
                <a:latin typeface="Arial Narrow"/>
                <a:cs typeface="Arial Narrow"/>
              </a:rPr>
              <a:t>where it will go, and</a:t>
            </a:r>
            <a:r>
              <a:rPr sz="1800" spc="10" dirty="0">
                <a:latin typeface="Arial Narrow"/>
                <a:cs typeface="Arial Narrow"/>
              </a:rPr>
              <a:t> </a:t>
            </a:r>
            <a:r>
              <a:rPr sz="1800" dirty="0">
                <a:latin typeface="Arial Narrow"/>
                <a:cs typeface="Arial Narrow"/>
              </a:rPr>
              <a:t>what the</a:t>
            </a:r>
            <a:r>
              <a:rPr sz="1800" spc="20" dirty="0">
                <a:latin typeface="Arial Narrow"/>
                <a:cs typeface="Arial Narrow"/>
              </a:rPr>
              <a:t> </a:t>
            </a:r>
            <a:r>
              <a:rPr sz="1800" dirty="0">
                <a:latin typeface="Arial Narrow"/>
                <a:cs typeface="Arial Narrow"/>
              </a:rPr>
              <a:t>output</a:t>
            </a:r>
            <a:r>
              <a:rPr sz="1800" spc="20" dirty="0">
                <a:latin typeface="Arial Narrow"/>
                <a:cs typeface="Arial Narrow"/>
              </a:rPr>
              <a:t> </a:t>
            </a:r>
            <a:r>
              <a:rPr sz="1800" dirty="0">
                <a:latin typeface="Arial Narrow"/>
                <a:cs typeface="Arial Narrow"/>
              </a:rPr>
              <a:t>(aggregate,</a:t>
            </a:r>
            <a:r>
              <a:rPr sz="1800" spc="20" dirty="0">
                <a:latin typeface="Arial Narrow"/>
                <a:cs typeface="Arial Narrow"/>
              </a:rPr>
              <a:t> </a:t>
            </a:r>
            <a:r>
              <a:rPr sz="1800" dirty="0">
                <a:latin typeface="Arial Narrow"/>
                <a:cs typeface="Arial Narrow"/>
              </a:rPr>
              <a:t>PII,</a:t>
            </a:r>
            <a:r>
              <a:rPr sz="1800" spc="20" dirty="0">
                <a:latin typeface="Arial Narrow"/>
                <a:cs typeface="Arial Narrow"/>
              </a:rPr>
              <a:t> </a:t>
            </a:r>
            <a:r>
              <a:rPr sz="1800" dirty="0">
                <a:latin typeface="Arial Narrow"/>
                <a:cs typeface="Arial Narrow"/>
              </a:rPr>
              <a:t>de-identi</a:t>
            </a:r>
            <a:r>
              <a:rPr sz="1800" spc="-5" dirty="0">
                <a:latin typeface="Arial Narrow"/>
                <a:cs typeface="Arial Narrow"/>
              </a:rPr>
              <a:t>f</a:t>
            </a:r>
            <a:r>
              <a:rPr sz="1800" dirty="0">
                <a:latin typeface="Arial Narrow"/>
                <a:cs typeface="Arial Narrow"/>
              </a:rPr>
              <a:t>ied)</a:t>
            </a:r>
            <a:r>
              <a:rPr sz="1800" spc="5" dirty="0">
                <a:latin typeface="Arial Narrow"/>
                <a:cs typeface="Arial Narrow"/>
              </a:rPr>
              <a:t> </a:t>
            </a:r>
            <a:r>
              <a:rPr sz="1800" dirty="0">
                <a:latin typeface="Arial Narrow"/>
                <a:cs typeface="Arial Narrow"/>
              </a:rPr>
              <a:t>of</a:t>
            </a:r>
            <a:r>
              <a:rPr sz="1800" spc="5" dirty="0">
                <a:latin typeface="Arial Narrow"/>
                <a:cs typeface="Arial Narrow"/>
              </a:rPr>
              <a:t> </a:t>
            </a:r>
            <a:r>
              <a:rPr sz="1800" dirty="0">
                <a:latin typeface="Arial Narrow"/>
                <a:cs typeface="Arial Narrow"/>
              </a:rPr>
              <a:t>the</a:t>
            </a:r>
            <a:r>
              <a:rPr sz="1800" spc="15" dirty="0">
                <a:latin typeface="Arial Narrow"/>
                <a:cs typeface="Arial Narrow"/>
              </a:rPr>
              <a:t> </a:t>
            </a:r>
            <a:r>
              <a:rPr sz="1800" dirty="0">
                <a:latin typeface="Arial Narrow"/>
                <a:cs typeface="Arial Narrow"/>
              </a:rPr>
              <a:t>combined</a:t>
            </a:r>
            <a:r>
              <a:rPr sz="1800" spc="5" dirty="0">
                <a:latin typeface="Arial Narrow"/>
                <a:cs typeface="Arial Narrow"/>
              </a:rPr>
              <a:t> </a:t>
            </a:r>
            <a:r>
              <a:rPr sz="1800" dirty="0">
                <a:latin typeface="Arial Narrow"/>
                <a:cs typeface="Arial Narrow"/>
              </a:rPr>
              <a:t>data</a:t>
            </a:r>
            <a:r>
              <a:rPr sz="1800" spc="15" dirty="0">
                <a:latin typeface="Arial Narrow"/>
                <a:cs typeface="Arial Narrow"/>
              </a:rPr>
              <a:t> </a:t>
            </a:r>
            <a:r>
              <a:rPr sz="1800" dirty="0">
                <a:latin typeface="Arial Narrow"/>
                <a:cs typeface="Arial Narrow"/>
              </a:rPr>
              <a:t>will</a:t>
            </a:r>
            <a:r>
              <a:rPr sz="1800" spc="-15" dirty="0">
                <a:latin typeface="Arial Narrow"/>
                <a:cs typeface="Arial Narrow"/>
              </a:rPr>
              <a:t> </a:t>
            </a:r>
            <a:r>
              <a:rPr sz="1800" dirty="0">
                <a:latin typeface="Arial Narrow"/>
                <a:cs typeface="Arial Narrow"/>
              </a:rPr>
              <a:t>be?</a:t>
            </a:r>
            <a:endParaRPr sz="1800">
              <a:latin typeface="Arial Narrow"/>
              <a:cs typeface="Arial Narrow"/>
            </a:endParaRPr>
          </a:p>
          <a:p>
            <a:pPr marL="355600" indent="-342900">
              <a:lnSpc>
                <a:spcPct val="100000"/>
              </a:lnSpc>
              <a:spcBef>
                <a:spcPts val="560"/>
              </a:spcBef>
              <a:buClr>
                <a:srgbClr val="002596"/>
              </a:buClr>
              <a:buFont typeface="Wingdings"/>
              <a:buChar char=""/>
              <a:tabLst>
                <a:tab pos="355600" algn="l"/>
              </a:tabLst>
            </a:pPr>
            <a:r>
              <a:rPr sz="2400" spc="-110" dirty="0">
                <a:latin typeface="Arial Narrow"/>
                <a:cs typeface="Arial Narrow"/>
              </a:rPr>
              <a:t>V</a:t>
            </a:r>
            <a:r>
              <a:rPr sz="2400" spc="-5" dirty="0">
                <a:latin typeface="Arial Narrow"/>
                <a:cs typeface="Arial Narrow"/>
              </a:rPr>
              <a:t>erif</a:t>
            </a:r>
            <a:r>
              <a:rPr sz="2400" dirty="0">
                <a:latin typeface="Arial Narrow"/>
                <a:cs typeface="Arial Narrow"/>
              </a:rPr>
              <a:t>y</a:t>
            </a:r>
            <a:r>
              <a:rPr sz="2400" spc="15" dirty="0">
                <a:latin typeface="Arial Narrow"/>
                <a:cs typeface="Arial Narrow"/>
              </a:rPr>
              <a:t> </a:t>
            </a:r>
            <a:r>
              <a:rPr sz="2400" spc="-5" dirty="0">
                <a:latin typeface="Arial Narrow"/>
                <a:cs typeface="Arial Narrow"/>
              </a:rPr>
              <a:t>governanc</a:t>
            </a:r>
            <a:r>
              <a:rPr sz="2400" dirty="0">
                <a:latin typeface="Arial Narrow"/>
                <a:cs typeface="Arial Narrow"/>
              </a:rPr>
              <a:t>e</a:t>
            </a:r>
            <a:r>
              <a:rPr sz="2400" spc="30" dirty="0">
                <a:latin typeface="Arial Narrow"/>
                <a:cs typeface="Arial Narrow"/>
              </a:rPr>
              <a:t> </a:t>
            </a:r>
            <a:r>
              <a:rPr sz="2400" spc="-5" dirty="0">
                <a:latin typeface="Arial Narrow"/>
                <a:cs typeface="Arial Narrow"/>
              </a:rPr>
              <a:t>cover</a:t>
            </a:r>
            <a:r>
              <a:rPr sz="2400" dirty="0">
                <a:latin typeface="Arial Narrow"/>
                <a:cs typeface="Arial Narrow"/>
              </a:rPr>
              <a:t>s</a:t>
            </a:r>
            <a:r>
              <a:rPr sz="2400" spc="15" dirty="0">
                <a:latin typeface="Arial Narrow"/>
                <a:cs typeface="Arial Narrow"/>
              </a:rPr>
              <a:t> </a:t>
            </a:r>
            <a:r>
              <a:rPr sz="2400" spc="-5" dirty="0">
                <a:latin typeface="Arial Narrow"/>
                <a:cs typeface="Arial Narrow"/>
              </a:rPr>
              <a:t>al</a:t>
            </a:r>
            <a:r>
              <a:rPr sz="2400" dirty="0">
                <a:latin typeface="Arial Narrow"/>
                <a:cs typeface="Arial Narrow"/>
              </a:rPr>
              <a:t>l</a:t>
            </a:r>
            <a:r>
              <a:rPr sz="2400" spc="15" dirty="0">
                <a:latin typeface="Arial Narrow"/>
                <a:cs typeface="Arial Narrow"/>
              </a:rPr>
              <a:t> </a:t>
            </a:r>
            <a:r>
              <a:rPr sz="2400" spc="-5" dirty="0">
                <a:latin typeface="Arial Narrow"/>
                <a:cs typeface="Arial Narrow"/>
              </a:rPr>
              <a:t>dat</a:t>
            </a:r>
            <a:r>
              <a:rPr sz="2400" dirty="0">
                <a:latin typeface="Arial Narrow"/>
                <a:cs typeface="Arial Narrow"/>
              </a:rPr>
              <a:t>a</a:t>
            </a:r>
            <a:r>
              <a:rPr sz="2400" spc="25" dirty="0">
                <a:latin typeface="Arial Narrow"/>
                <a:cs typeface="Arial Narrow"/>
              </a:rPr>
              <a:t> </a:t>
            </a:r>
            <a:r>
              <a:rPr sz="2400" spc="-5" dirty="0">
                <a:latin typeface="Arial Narrow"/>
                <a:cs typeface="Arial Narrow"/>
              </a:rPr>
              <a:t>set</a:t>
            </a:r>
            <a:r>
              <a:rPr sz="2400" dirty="0">
                <a:latin typeface="Arial Narrow"/>
                <a:cs typeface="Arial Narrow"/>
              </a:rPr>
              <a:t>s</a:t>
            </a:r>
            <a:r>
              <a:rPr sz="2400" spc="1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actors</a:t>
            </a:r>
            <a:endParaRPr sz="2400">
              <a:latin typeface="Arial Narrow"/>
              <a:cs typeface="Arial Narrow"/>
            </a:endParaRPr>
          </a:p>
          <a:p>
            <a:pPr marL="755650" lvl="1" indent="-285750">
              <a:lnSpc>
                <a:spcPct val="100000"/>
              </a:lnSpc>
              <a:spcBef>
                <a:spcPts val="445"/>
              </a:spcBef>
              <a:buClr>
                <a:srgbClr val="002596"/>
              </a:buClr>
              <a:buFont typeface="Wingdings"/>
              <a:buChar char=""/>
              <a:tabLst>
                <a:tab pos="755650" algn="l"/>
              </a:tabLst>
            </a:pPr>
            <a:r>
              <a:rPr sz="1800" dirty="0">
                <a:latin typeface="Arial Narrow"/>
                <a:cs typeface="Arial Narrow"/>
              </a:rPr>
              <a:t>Ownership</a:t>
            </a:r>
            <a:r>
              <a:rPr sz="1800" spc="5" dirty="0">
                <a:latin typeface="Arial Narrow"/>
                <a:cs typeface="Arial Narrow"/>
              </a:rPr>
              <a:t> </a:t>
            </a:r>
            <a:r>
              <a:rPr sz="1800" dirty="0">
                <a:latin typeface="Arial Narrow"/>
                <a:cs typeface="Arial Narrow"/>
              </a:rPr>
              <a:t>of</a:t>
            </a:r>
            <a:r>
              <a:rPr sz="1800" spc="5" dirty="0">
                <a:latin typeface="Arial Narrow"/>
                <a:cs typeface="Arial Narrow"/>
              </a:rPr>
              <a:t> </a:t>
            </a:r>
            <a:r>
              <a:rPr sz="1800" dirty="0">
                <a:latin typeface="Arial Narrow"/>
                <a:cs typeface="Arial Narrow"/>
              </a:rPr>
              <a:t>input</a:t>
            </a:r>
            <a:r>
              <a:rPr sz="1800" spc="5" dirty="0">
                <a:latin typeface="Arial Narrow"/>
                <a:cs typeface="Arial Narrow"/>
              </a:rPr>
              <a:t> </a:t>
            </a:r>
            <a:r>
              <a:rPr sz="1800" dirty="0">
                <a:latin typeface="Arial Narrow"/>
                <a:cs typeface="Arial Narrow"/>
              </a:rPr>
              <a:t>data</a:t>
            </a:r>
            <a:endParaRPr sz="1800">
              <a:latin typeface="Arial Narrow"/>
              <a:cs typeface="Arial Narrow"/>
            </a:endParaRPr>
          </a:p>
          <a:p>
            <a:pPr marL="755650" lvl="1" indent="-285750">
              <a:lnSpc>
                <a:spcPct val="100000"/>
              </a:lnSpc>
              <a:spcBef>
                <a:spcPts val="430"/>
              </a:spcBef>
              <a:buClr>
                <a:srgbClr val="002596"/>
              </a:buClr>
              <a:buFont typeface="Wingdings"/>
              <a:buChar char=""/>
              <a:tabLst>
                <a:tab pos="755650" algn="l"/>
              </a:tabLst>
            </a:pPr>
            <a:r>
              <a:rPr sz="1800" dirty="0">
                <a:latin typeface="Arial Narrow"/>
                <a:cs typeface="Arial Narrow"/>
              </a:rPr>
              <a:t>Ownership</a:t>
            </a:r>
            <a:r>
              <a:rPr sz="1800" spc="5" dirty="0">
                <a:latin typeface="Arial Narrow"/>
                <a:cs typeface="Arial Narrow"/>
              </a:rPr>
              <a:t> </a:t>
            </a:r>
            <a:r>
              <a:rPr sz="1800" dirty="0">
                <a:latin typeface="Arial Narrow"/>
                <a:cs typeface="Arial Narrow"/>
              </a:rPr>
              <a:t>of</a:t>
            </a:r>
            <a:r>
              <a:rPr sz="1800" spc="5" dirty="0">
                <a:latin typeface="Arial Narrow"/>
                <a:cs typeface="Arial Narrow"/>
              </a:rPr>
              <a:t> </a:t>
            </a:r>
            <a:r>
              <a:rPr sz="1800" dirty="0">
                <a:latin typeface="Arial Narrow"/>
                <a:cs typeface="Arial Narrow"/>
              </a:rPr>
              <a:t>LINKED</a:t>
            </a:r>
            <a:r>
              <a:rPr sz="1800" spc="5" dirty="0">
                <a:latin typeface="Arial Narrow"/>
                <a:cs typeface="Arial Narrow"/>
              </a:rPr>
              <a:t> </a:t>
            </a:r>
            <a:r>
              <a:rPr sz="1800" dirty="0">
                <a:latin typeface="Arial Narrow"/>
                <a:cs typeface="Arial Narrow"/>
              </a:rPr>
              <a:t>data</a:t>
            </a:r>
            <a:endParaRPr sz="1800">
              <a:latin typeface="Arial Narrow"/>
              <a:cs typeface="Arial Narrow"/>
            </a:endParaRPr>
          </a:p>
          <a:p>
            <a:pPr marL="755650" lvl="1" indent="-285750">
              <a:lnSpc>
                <a:spcPct val="100000"/>
              </a:lnSpc>
              <a:spcBef>
                <a:spcPts val="430"/>
              </a:spcBef>
              <a:buClr>
                <a:srgbClr val="002596"/>
              </a:buClr>
              <a:buFont typeface="Wingdings"/>
              <a:buChar char=""/>
              <a:tabLst>
                <a:tab pos="755650" algn="l"/>
              </a:tabLst>
            </a:pPr>
            <a:r>
              <a:rPr sz="1800" dirty="0">
                <a:latin typeface="Arial Narrow"/>
                <a:cs typeface="Arial Narrow"/>
              </a:rPr>
              <a:t>Accountability</a:t>
            </a:r>
            <a:endParaRPr sz="1800">
              <a:latin typeface="Arial Narrow"/>
              <a:cs typeface="Arial Narrow"/>
            </a:endParaRPr>
          </a:p>
          <a:p>
            <a:pPr marL="755650" lvl="1" indent="-285750">
              <a:lnSpc>
                <a:spcPct val="100000"/>
              </a:lnSpc>
              <a:spcBef>
                <a:spcPts val="430"/>
              </a:spcBef>
              <a:buClr>
                <a:srgbClr val="002596"/>
              </a:buClr>
              <a:buFont typeface="Wingdings"/>
              <a:buChar char=""/>
              <a:tabLst>
                <a:tab pos="755650" algn="l"/>
              </a:tabLst>
            </a:pPr>
            <a:r>
              <a:rPr sz="1800" dirty="0">
                <a:latin typeface="Arial Narrow"/>
                <a:cs typeface="Arial Narrow"/>
              </a:rPr>
              <a:t>Collection</a:t>
            </a:r>
            <a:endParaRPr sz="1800">
              <a:latin typeface="Arial Narrow"/>
              <a:cs typeface="Arial Narrow"/>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179559" y="7046983"/>
            <a:ext cx="263525" cy="153035"/>
          </a:xfrm>
          <a:prstGeom prst="rect">
            <a:avLst/>
          </a:prstGeom>
        </p:spPr>
        <p:txBody>
          <a:bodyPr vert="horz" wrap="square" lIns="0" tIns="0" rIns="0" bIns="0" rtlCol="0">
            <a:spAutoFit/>
          </a:bodyPr>
          <a:lstStyle/>
          <a:p>
            <a:pPr marL="25400">
              <a:lnSpc>
                <a:spcPct val="100000"/>
              </a:lnSpc>
            </a:pPr>
            <a:r>
              <a:rPr sz="1000" b="1" dirty="0">
                <a:latin typeface="Arial"/>
                <a:cs typeface="Arial"/>
              </a:rPr>
              <a:t>102</a:t>
            </a:r>
            <a:endParaRPr sz="1000">
              <a:latin typeface="Arial"/>
              <a:cs typeface="Arial"/>
            </a:endParaRPr>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M</a:t>
            </a:r>
            <a:r>
              <a:rPr spc="25" dirty="0"/>
              <a:t>a</a:t>
            </a:r>
            <a:r>
              <a:rPr spc="-5" dirty="0"/>
              <a:t>ppin</a:t>
            </a:r>
            <a:r>
              <a:rPr dirty="0"/>
              <a:t>g</a:t>
            </a:r>
            <a:r>
              <a:rPr spc="10" dirty="0"/>
              <a:t> </a:t>
            </a:r>
            <a:r>
              <a:rPr spc="-5" dirty="0"/>
              <a:t>P</a:t>
            </a:r>
            <a:r>
              <a:rPr spc="45" dirty="0"/>
              <a:t>r</a:t>
            </a:r>
            <a:r>
              <a:rPr spc="-5" dirty="0"/>
              <a:t>ocess…</a:t>
            </a:r>
          </a:p>
        </p:txBody>
      </p:sp>
      <p:sp>
        <p:nvSpPr>
          <p:cNvPr id="3" name="object 3"/>
          <p:cNvSpPr txBox="1"/>
          <p:nvPr/>
        </p:nvSpPr>
        <p:spPr>
          <a:xfrm>
            <a:off x="1803145" y="2128780"/>
            <a:ext cx="6673850" cy="2894330"/>
          </a:xfrm>
          <a:prstGeom prst="rect">
            <a:avLst/>
          </a:prstGeom>
        </p:spPr>
        <p:txBody>
          <a:bodyPr vert="horz" wrap="square" lIns="0" tIns="0" rIns="0" bIns="0" rtlCol="0">
            <a:spAutoFit/>
          </a:bodyPr>
          <a:lstStyle/>
          <a:p>
            <a:pPr marL="355600" marR="216535" indent="-342900">
              <a:lnSpc>
                <a:spcPct val="100000"/>
              </a:lnSpc>
              <a:buClr>
                <a:srgbClr val="002596"/>
              </a:buClr>
              <a:buFont typeface="Wingdings"/>
              <a:buChar char=""/>
              <a:tabLst>
                <a:tab pos="355600" algn="l"/>
              </a:tabLst>
            </a:pPr>
            <a:r>
              <a:rPr sz="2400" spc="-110" dirty="0">
                <a:latin typeface="Arial Narrow"/>
                <a:cs typeface="Arial Narrow"/>
              </a:rPr>
              <a:t>V</a:t>
            </a:r>
            <a:r>
              <a:rPr sz="2400" spc="-5" dirty="0">
                <a:latin typeface="Arial Narrow"/>
                <a:cs typeface="Arial Narrow"/>
              </a:rPr>
              <a:t>erif</a:t>
            </a:r>
            <a:r>
              <a:rPr sz="2400" dirty="0">
                <a:latin typeface="Arial Narrow"/>
                <a:cs typeface="Arial Narrow"/>
              </a:rPr>
              <a:t>y</a:t>
            </a:r>
            <a:r>
              <a:rPr sz="2400" spc="10" dirty="0">
                <a:latin typeface="Arial Narrow"/>
                <a:cs typeface="Arial Narrow"/>
              </a:rPr>
              <a:t> </a:t>
            </a:r>
            <a:r>
              <a:rPr sz="2400" spc="-5" dirty="0">
                <a:latin typeface="Arial Narrow"/>
                <a:cs typeface="Arial Narrow"/>
              </a:rPr>
              <a:t>dat</a:t>
            </a:r>
            <a:r>
              <a:rPr sz="2400" dirty="0">
                <a:latin typeface="Arial Narrow"/>
                <a:cs typeface="Arial Narrow"/>
              </a:rPr>
              <a:t>a</a:t>
            </a:r>
            <a:r>
              <a:rPr sz="2400" spc="30" dirty="0">
                <a:latin typeface="Arial Narrow"/>
                <a:cs typeface="Arial Narrow"/>
              </a:rPr>
              <a:t> </a:t>
            </a:r>
            <a:r>
              <a:rPr sz="2400" spc="-5" dirty="0">
                <a:latin typeface="Arial Narrow"/>
                <a:cs typeface="Arial Narrow"/>
              </a:rPr>
              <a:t>sharin</a:t>
            </a:r>
            <a:r>
              <a:rPr sz="2400" dirty="0">
                <a:latin typeface="Arial Narrow"/>
                <a:cs typeface="Arial Narrow"/>
              </a:rPr>
              <a:t>g</a:t>
            </a:r>
            <a:r>
              <a:rPr sz="2400" spc="30" dirty="0">
                <a:latin typeface="Arial Narrow"/>
                <a:cs typeface="Arial Narrow"/>
              </a:rPr>
              <a:t> </a:t>
            </a:r>
            <a:r>
              <a:rPr sz="2400" spc="-5" dirty="0">
                <a:latin typeface="Arial Narrow"/>
                <a:cs typeface="Arial Narrow"/>
              </a:rPr>
              <a:t>agreement</a:t>
            </a:r>
            <a:r>
              <a:rPr sz="2400" dirty="0">
                <a:latin typeface="Arial Narrow"/>
                <a:cs typeface="Arial Narrow"/>
              </a:rPr>
              <a:t>s</a:t>
            </a:r>
            <a:r>
              <a:rPr sz="2400" spc="30" dirty="0">
                <a:latin typeface="Arial Narrow"/>
                <a:cs typeface="Arial Narrow"/>
              </a:rPr>
              <a:t> </a:t>
            </a:r>
            <a:r>
              <a:rPr sz="2400" spc="-5" dirty="0">
                <a:latin typeface="Arial Narrow"/>
                <a:cs typeface="Arial Narrow"/>
              </a:rPr>
              <a:t>neede</a:t>
            </a:r>
            <a:r>
              <a:rPr sz="2400" dirty="0">
                <a:latin typeface="Arial Narrow"/>
                <a:cs typeface="Arial Narrow"/>
              </a:rPr>
              <a:t>d</a:t>
            </a:r>
            <a:r>
              <a:rPr sz="2400" spc="30" dirty="0">
                <a:latin typeface="Arial Narrow"/>
                <a:cs typeface="Arial Narrow"/>
              </a:rPr>
              <a:t> </a:t>
            </a:r>
            <a:r>
              <a:rPr sz="2400" spc="-5" dirty="0">
                <a:latin typeface="Arial Narrow"/>
                <a:cs typeface="Arial Narrow"/>
              </a:rPr>
              <a:t>and/o</a:t>
            </a:r>
            <a:r>
              <a:rPr sz="2400" dirty="0">
                <a:latin typeface="Arial Narrow"/>
                <a:cs typeface="Arial Narrow"/>
              </a:rPr>
              <a:t>r</a:t>
            </a:r>
            <a:r>
              <a:rPr sz="2400" spc="30" dirty="0">
                <a:latin typeface="Arial Narrow"/>
                <a:cs typeface="Arial Narrow"/>
              </a:rPr>
              <a:t> </a:t>
            </a:r>
            <a:r>
              <a:rPr sz="2400" spc="-5" dirty="0">
                <a:latin typeface="Arial Narrow"/>
                <a:cs typeface="Arial Narrow"/>
              </a:rPr>
              <a:t>i</a:t>
            </a:r>
            <a:r>
              <a:rPr sz="2400" dirty="0">
                <a:latin typeface="Arial Narrow"/>
                <a:cs typeface="Arial Narrow"/>
              </a:rPr>
              <a:t>n</a:t>
            </a:r>
            <a:r>
              <a:rPr sz="2400" spc="10" dirty="0">
                <a:latin typeface="Arial Narrow"/>
                <a:cs typeface="Arial Narrow"/>
              </a:rPr>
              <a:t> </a:t>
            </a:r>
            <a:r>
              <a:rPr sz="2400" spc="-5" dirty="0">
                <a:latin typeface="Arial Narrow"/>
                <a:cs typeface="Arial Narrow"/>
              </a:rPr>
              <a:t>place currently</a:t>
            </a:r>
            <a:endParaRPr sz="2400">
              <a:latin typeface="Arial Narrow"/>
              <a:cs typeface="Arial Narrow"/>
            </a:endParaRPr>
          </a:p>
          <a:p>
            <a:pPr marL="755650" marR="684530" lvl="1" indent="-285750">
              <a:lnSpc>
                <a:spcPct val="100000"/>
              </a:lnSpc>
              <a:spcBef>
                <a:spcPts val="445"/>
              </a:spcBef>
              <a:buClr>
                <a:srgbClr val="002596"/>
              </a:buClr>
              <a:buFont typeface="Wingdings"/>
              <a:buChar char=""/>
              <a:tabLst>
                <a:tab pos="755650" algn="l"/>
              </a:tabLst>
            </a:pPr>
            <a:r>
              <a:rPr sz="1800" dirty="0">
                <a:latin typeface="Arial Narrow"/>
                <a:cs typeface="Arial Narrow"/>
              </a:rPr>
              <a:t>Look</a:t>
            </a:r>
            <a:r>
              <a:rPr sz="1800" spc="10" dirty="0">
                <a:latin typeface="Arial Narrow"/>
                <a:cs typeface="Arial Narrow"/>
              </a:rPr>
              <a:t> </a:t>
            </a:r>
            <a:r>
              <a:rPr sz="1800" dirty="0">
                <a:latin typeface="Arial Narrow"/>
                <a:cs typeface="Arial Narrow"/>
              </a:rPr>
              <a:t>at</a:t>
            </a:r>
            <a:r>
              <a:rPr sz="1800" spc="10" dirty="0">
                <a:latin typeface="Arial Narrow"/>
                <a:cs typeface="Arial Narrow"/>
              </a:rPr>
              <a:t> </a:t>
            </a:r>
            <a:r>
              <a:rPr sz="1800" dirty="0">
                <a:latin typeface="Arial Narrow"/>
                <a:cs typeface="Arial Narrow"/>
              </a:rPr>
              <a:t>visual</a:t>
            </a:r>
            <a:r>
              <a:rPr sz="1800" spc="-5" dirty="0">
                <a:latin typeface="Arial Narrow"/>
                <a:cs typeface="Arial Narrow"/>
              </a:rPr>
              <a:t> </a:t>
            </a:r>
            <a:r>
              <a:rPr sz="1800" dirty="0">
                <a:latin typeface="Arial Narrow"/>
                <a:cs typeface="Arial Narrow"/>
              </a:rPr>
              <a:t>data</a:t>
            </a:r>
            <a:r>
              <a:rPr sz="1800" spc="10" dirty="0">
                <a:latin typeface="Arial Narrow"/>
                <a:cs typeface="Arial Narrow"/>
              </a:rPr>
              <a:t> </a:t>
            </a:r>
            <a:r>
              <a:rPr sz="1800" dirty="0">
                <a:latin typeface="Arial Narrow"/>
                <a:cs typeface="Arial Narrow"/>
              </a:rPr>
              <a:t>flows/agencies</a:t>
            </a:r>
            <a:r>
              <a:rPr sz="1800" spc="10" dirty="0">
                <a:latin typeface="Arial Narrow"/>
                <a:cs typeface="Arial Narrow"/>
              </a:rPr>
              <a:t> </a:t>
            </a:r>
            <a:r>
              <a:rPr sz="1800" dirty="0">
                <a:latin typeface="Arial Narrow"/>
                <a:cs typeface="Arial Narrow"/>
              </a:rPr>
              <a:t>involved</a:t>
            </a:r>
            <a:r>
              <a:rPr sz="1800" spc="-5" dirty="0">
                <a:latin typeface="Arial Narrow"/>
                <a:cs typeface="Arial Narrow"/>
              </a:rPr>
              <a:t> </a:t>
            </a:r>
            <a:r>
              <a:rPr sz="1800" dirty="0">
                <a:latin typeface="Arial Narrow"/>
                <a:cs typeface="Arial Narrow"/>
              </a:rPr>
              <a:t>to</a:t>
            </a:r>
            <a:r>
              <a:rPr sz="1800" spc="10" dirty="0">
                <a:latin typeface="Arial Narrow"/>
                <a:cs typeface="Arial Narrow"/>
              </a:rPr>
              <a:t> </a:t>
            </a:r>
            <a:r>
              <a:rPr sz="1800" dirty="0">
                <a:latin typeface="Arial Narrow"/>
                <a:cs typeface="Arial Narrow"/>
              </a:rPr>
              <a:t>determine</a:t>
            </a:r>
            <a:r>
              <a:rPr sz="1800" spc="10" dirty="0">
                <a:latin typeface="Arial Narrow"/>
                <a:cs typeface="Arial Narrow"/>
              </a:rPr>
              <a:t> </a:t>
            </a:r>
            <a:r>
              <a:rPr sz="1800" dirty="0">
                <a:latin typeface="Arial Narrow"/>
                <a:cs typeface="Arial Narrow"/>
              </a:rPr>
              <a:t>which laws/FER</a:t>
            </a:r>
            <a:r>
              <a:rPr sz="1800" spc="-110" dirty="0">
                <a:latin typeface="Arial Narrow"/>
                <a:cs typeface="Arial Narrow"/>
              </a:rPr>
              <a:t>P</a:t>
            </a:r>
            <a:r>
              <a:rPr sz="1800" dirty="0">
                <a:latin typeface="Arial Narrow"/>
                <a:cs typeface="Arial Narrow"/>
              </a:rPr>
              <a:t>A</a:t>
            </a:r>
            <a:r>
              <a:rPr sz="1800" spc="-75" dirty="0">
                <a:latin typeface="Arial Narrow"/>
                <a:cs typeface="Arial Narrow"/>
              </a:rPr>
              <a:t> </a:t>
            </a:r>
            <a:r>
              <a:rPr sz="1800" dirty="0">
                <a:latin typeface="Arial Narrow"/>
                <a:cs typeface="Arial Narrow"/>
              </a:rPr>
              <a:t>exception</a:t>
            </a:r>
            <a:r>
              <a:rPr sz="1800" spc="10" dirty="0">
                <a:latin typeface="Arial Narrow"/>
                <a:cs typeface="Arial Narrow"/>
              </a:rPr>
              <a:t> </a:t>
            </a:r>
            <a:r>
              <a:rPr sz="1800" dirty="0">
                <a:latin typeface="Arial Narrow"/>
                <a:cs typeface="Arial Narrow"/>
              </a:rPr>
              <a:t>applies.</a:t>
            </a:r>
            <a:endParaRPr sz="1800">
              <a:latin typeface="Arial Narrow"/>
              <a:cs typeface="Arial Narrow"/>
            </a:endParaRPr>
          </a:p>
          <a:p>
            <a:pPr marL="1155700" lvl="2" indent="-228600">
              <a:lnSpc>
                <a:spcPct val="100000"/>
              </a:lnSpc>
              <a:spcBef>
                <a:spcPts val="430"/>
              </a:spcBef>
              <a:buClr>
                <a:srgbClr val="002596"/>
              </a:buClr>
              <a:buFont typeface="Wingdings"/>
              <a:buChar char=""/>
              <a:tabLst>
                <a:tab pos="1155700" algn="l"/>
              </a:tabLst>
            </a:pPr>
            <a:r>
              <a:rPr sz="1800" spc="-25" dirty="0">
                <a:latin typeface="Arial Narrow"/>
                <a:cs typeface="Arial Narrow"/>
              </a:rPr>
              <a:t>W</a:t>
            </a:r>
            <a:r>
              <a:rPr sz="1800" dirty="0">
                <a:latin typeface="Arial Narrow"/>
                <a:cs typeface="Arial Narrow"/>
              </a:rPr>
              <a:t>orkforce:</a:t>
            </a:r>
            <a:r>
              <a:rPr sz="1800" spc="5" dirty="0">
                <a:latin typeface="Arial Narrow"/>
                <a:cs typeface="Arial Narrow"/>
              </a:rPr>
              <a:t> </a:t>
            </a:r>
            <a:r>
              <a:rPr sz="1800" dirty="0">
                <a:latin typeface="Arial Narrow"/>
                <a:cs typeface="Arial Narrow"/>
              </a:rPr>
              <a:t>Definition</a:t>
            </a:r>
            <a:r>
              <a:rPr sz="1800" spc="5" dirty="0">
                <a:latin typeface="Arial Narrow"/>
                <a:cs typeface="Arial Narrow"/>
              </a:rPr>
              <a:t> </a:t>
            </a:r>
            <a:r>
              <a:rPr sz="1800" dirty="0">
                <a:latin typeface="Arial Narrow"/>
                <a:cs typeface="Arial Narrow"/>
              </a:rPr>
              <a:t>(state)</a:t>
            </a:r>
            <a:r>
              <a:rPr sz="1800" spc="5" dirty="0">
                <a:latin typeface="Arial Narrow"/>
                <a:cs typeface="Arial Narrow"/>
              </a:rPr>
              <a:t> </a:t>
            </a:r>
            <a:r>
              <a:rPr sz="1800" dirty="0">
                <a:latin typeface="Arial Narrow"/>
                <a:cs typeface="Arial Narrow"/>
              </a:rPr>
              <a:t>of</a:t>
            </a:r>
            <a:r>
              <a:rPr sz="1800" spc="5" dirty="0">
                <a:latin typeface="Arial Narrow"/>
                <a:cs typeface="Arial Narrow"/>
              </a:rPr>
              <a:t> </a:t>
            </a:r>
            <a:r>
              <a:rPr sz="1800" dirty="0">
                <a:latin typeface="Arial Narrow"/>
                <a:cs typeface="Arial Narrow"/>
              </a:rPr>
              <a:t>a</a:t>
            </a:r>
            <a:r>
              <a:rPr sz="1800" spc="5" dirty="0">
                <a:latin typeface="Arial Narrow"/>
                <a:cs typeface="Arial Narrow"/>
              </a:rPr>
              <a:t> </a:t>
            </a:r>
            <a:r>
              <a:rPr sz="1800" dirty="0">
                <a:latin typeface="Arial Narrow"/>
                <a:cs typeface="Arial Narrow"/>
              </a:rPr>
              <a:t>public</a:t>
            </a:r>
            <a:r>
              <a:rPr sz="1800" spc="5" dirty="0">
                <a:latin typeface="Arial Narrow"/>
                <a:cs typeface="Arial Narrow"/>
              </a:rPr>
              <a:t> </a:t>
            </a:r>
            <a:r>
              <a:rPr sz="1800" dirty="0">
                <a:latin typeface="Arial Narrow"/>
                <a:cs typeface="Arial Narrow"/>
              </a:rPr>
              <a:t>o</a:t>
            </a:r>
            <a:r>
              <a:rPr sz="1800" spc="-30" dirty="0">
                <a:latin typeface="Arial Narrow"/>
                <a:cs typeface="Arial Narrow"/>
              </a:rPr>
              <a:t>f</a:t>
            </a:r>
            <a:r>
              <a:rPr sz="1800" dirty="0">
                <a:latin typeface="Arial Narrow"/>
                <a:cs typeface="Arial Narrow"/>
              </a:rPr>
              <a:t>ficial?</a:t>
            </a:r>
            <a:endParaRPr sz="1800">
              <a:latin typeface="Arial Narrow"/>
              <a:cs typeface="Arial Narrow"/>
            </a:endParaRPr>
          </a:p>
          <a:p>
            <a:pPr marL="1155700" lvl="2" indent="-228600">
              <a:lnSpc>
                <a:spcPct val="100000"/>
              </a:lnSpc>
              <a:spcBef>
                <a:spcPts val="430"/>
              </a:spcBef>
              <a:buClr>
                <a:srgbClr val="002596"/>
              </a:buClr>
              <a:buFont typeface="Wingdings"/>
              <a:buChar char=""/>
              <a:tabLst>
                <a:tab pos="1155700" algn="l"/>
              </a:tabLst>
            </a:pPr>
            <a:r>
              <a:rPr sz="1800" dirty="0">
                <a:latin typeface="Arial Narrow"/>
                <a:cs typeface="Arial Narrow"/>
              </a:rPr>
              <a:t>Audit/Evaluation</a:t>
            </a:r>
            <a:r>
              <a:rPr sz="1800" spc="25" dirty="0">
                <a:latin typeface="Arial Narrow"/>
                <a:cs typeface="Arial Narrow"/>
              </a:rPr>
              <a:t> </a:t>
            </a:r>
            <a:r>
              <a:rPr sz="1800" dirty="0">
                <a:latin typeface="Arial Narrow"/>
                <a:cs typeface="Arial Narrow"/>
              </a:rPr>
              <a:t>Exception:</a:t>
            </a:r>
            <a:r>
              <a:rPr sz="1800" spc="25" dirty="0">
                <a:latin typeface="Arial Narrow"/>
                <a:cs typeface="Arial Narrow"/>
              </a:rPr>
              <a:t> </a:t>
            </a:r>
            <a:r>
              <a:rPr sz="1800" dirty="0">
                <a:latin typeface="Arial Narrow"/>
                <a:cs typeface="Arial Narrow"/>
              </a:rPr>
              <a:t>Determination of</a:t>
            </a:r>
            <a:r>
              <a:rPr sz="1800" spc="10" dirty="0">
                <a:latin typeface="Arial Narrow"/>
                <a:cs typeface="Arial Narrow"/>
              </a:rPr>
              <a:t> </a:t>
            </a:r>
            <a:r>
              <a:rPr sz="1800" dirty="0">
                <a:latin typeface="Arial Narrow"/>
                <a:cs typeface="Arial Narrow"/>
              </a:rPr>
              <a:t>“Education</a:t>
            </a:r>
            <a:r>
              <a:rPr sz="1800" spc="15" dirty="0">
                <a:latin typeface="Arial Narrow"/>
                <a:cs typeface="Arial Narrow"/>
              </a:rPr>
              <a:t> </a:t>
            </a:r>
            <a:r>
              <a:rPr sz="1800" dirty="0">
                <a:latin typeface="Arial Narrow"/>
                <a:cs typeface="Arial Narrow"/>
              </a:rPr>
              <a:t>Program”</a:t>
            </a:r>
            <a:endParaRPr sz="1800">
              <a:latin typeface="Arial Narrow"/>
              <a:cs typeface="Arial Narrow"/>
            </a:endParaRPr>
          </a:p>
          <a:p>
            <a:pPr marL="1155700" marR="902335" lvl="2" indent="-228600">
              <a:lnSpc>
                <a:spcPct val="100000"/>
              </a:lnSpc>
              <a:spcBef>
                <a:spcPts val="430"/>
              </a:spcBef>
              <a:buClr>
                <a:srgbClr val="002596"/>
              </a:buClr>
              <a:buFont typeface="Wingdings"/>
              <a:buChar char=""/>
              <a:tabLst>
                <a:tab pos="1155700" algn="l"/>
              </a:tabLst>
            </a:pPr>
            <a:r>
              <a:rPr sz="1800" dirty="0">
                <a:latin typeface="Arial Narrow"/>
                <a:cs typeface="Arial Narrow"/>
              </a:rPr>
              <a:t>Audit/Evaluation</a:t>
            </a:r>
            <a:r>
              <a:rPr sz="1800" spc="25" dirty="0">
                <a:latin typeface="Arial Narrow"/>
                <a:cs typeface="Arial Narrow"/>
              </a:rPr>
              <a:t> </a:t>
            </a:r>
            <a:r>
              <a:rPr sz="1800" dirty="0">
                <a:latin typeface="Arial Narrow"/>
                <a:cs typeface="Arial Narrow"/>
              </a:rPr>
              <a:t>Exception:</a:t>
            </a:r>
            <a:r>
              <a:rPr sz="1800" spc="20" dirty="0">
                <a:latin typeface="Arial Narrow"/>
                <a:cs typeface="Arial Narrow"/>
              </a:rPr>
              <a:t> </a:t>
            </a:r>
            <a:r>
              <a:rPr sz="1800" dirty="0">
                <a:latin typeface="Arial Narrow"/>
                <a:cs typeface="Arial Narrow"/>
              </a:rPr>
              <a:t>Designating</a:t>
            </a:r>
            <a:r>
              <a:rPr sz="1800" spc="10" dirty="0">
                <a:latin typeface="Arial Narrow"/>
                <a:cs typeface="Arial Narrow"/>
              </a:rPr>
              <a:t> </a:t>
            </a:r>
            <a:r>
              <a:rPr sz="1800" dirty="0">
                <a:latin typeface="Arial Narrow"/>
                <a:cs typeface="Arial Narrow"/>
              </a:rPr>
              <a:t>an</a:t>
            </a:r>
            <a:r>
              <a:rPr sz="1800" spc="10" dirty="0">
                <a:latin typeface="Arial Narrow"/>
                <a:cs typeface="Arial Narrow"/>
              </a:rPr>
              <a:t> </a:t>
            </a:r>
            <a:r>
              <a:rPr sz="1800" dirty="0">
                <a:latin typeface="Arial Narrow"/>
                <a:cs typeface="Arial Narrow"/>
              </a:rPr>
              <a:t>“Authorized Representative</a:t>
            </a:r>
            <a:endParaRPr sz="1800">
              <a:latin typeface="Arial Narrow"/>
              <a:cs typeface="Arial Narrow"/>
            </a:endParaRPr>
          </a:p>
          <a:p>
            <a:pPr marL="755650" lvl="1" indent="-285750">
              <a:lnSpc>
                <a:spcPct val="100000"/>
              </a:lnSpc>
              <a:spcBef>
                <a:spcPts val="430"/>
              </a:spcBef>
              <a:buClr>
                <a:srgbClr val="002596"/>
              </a:buClr>
              <a:buFont typeface="Wingdings"/>
              <a:buChar char=""/>
              <a:tabLst>
                <a:tab pos="755650" algn="l"/>
              </a:tabLst>
            </a:pPr>
            <a:r>
              <a:rPr sz="1800" dirty="0">
                <a:latin typeface="Arial Narrow"/>
                <a:cs typeface="Arial Narrow"/>
              </a:rPr>
              <a:t>Best</a:t>
            </a:r>
            <a:r>
              <a:rPr sz="1800" spc="15" dirty="0">
                <a:latin typeface="Arial Narrow"/>
                <a:cs typeface="Arial Narrow"/>
              </a:rPr>
              <a:t> </a:t>
            </a:r>
            <a:r>
              <a:rPr sz="1800" dirty="0">
                <a:latin typeface="Arial Narrow"/>
                <a:cs typeface="Arial Narrow"/>
              </a:rPr>
              <a:t>practices</a:t>
            </a:r>
            <a:r>
              <a:rPr sz="1800" spc="5" dirty="0">
                <a:latin typeface="Arial Narrow"/>
                <a:cs typeface="Arial Narrow"/>
              </a:rPr>
              <a:t> </a:t>
            </a:r>
            <a:r>
              <a:rPr sz="1800" dirty="0">
                <a:latin typeface="Arial Narrow"/>
                <a:cs typeface="Arial Narrow"/>
              </a:rPr>
              <a:t>for</a:t>
            </a:r>
            <a:r>
              <a:rPr sz="1800" spc="5" dirty="0">
                <a:latin typeface="Arial Narrow"/>
                <a:cs typeface="Arial Narrow"/>
              </a:rPr>
              <a:t> </a:t>
            </a:r>
            <a:r>
              <a:rPr sz="1800" dirty="0">
                <a:latin typeface="Arial Narrow"/>
                <a:cs typeface="Arial Narrow"/>
              </a:rPr>
              <a:t>Data</a:t>
            </a:r>
            <a:r>
              <a:rPr sz="1800" spc="5" dirty="0">
                <a:latin typeface="Arial Narrow"/>
                <a:cs typeface="Arial Narrow"/>
              </a:rPr>
              <a:t> </a:t>
            </a:r>
            <a:r>
              <a:rPr sz="1800" dirty="0">
                <a:latin typeface="Arial Narrow"/>
                <a:cs typeface="Arial Narrow"/>
              </a:rPr>
              <a:t>Sharing</a:t>
            </a:r>
            <a:r>
              <a:rPr sz="1800" spc="-75" dirty="0">
                <a:latin typeface="Arial Narrow"/>
                <a:cs typeface="Arial Narrow"/>
              </a:rPr>
              <a:t> </a:t>
            </a:r>
            <a:r>
              <a:rPr sz="1800" dirty="0">
                <a:latin typeface="Arial Narrow"/>
                <a:cs typeface="Arial Narrow"/>
              </a:rPr>
              <a:t>Agreements</a:t>
            </a:r>
            <a:endParaRPr sz="1800">
              <a:latin typeface="Arial Narrow"/>
              <a:cs typeface="Arial Narrow"/>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901936" y="6927350"/>
            <a:ext cx="238125" cy="153035"/>
          </a:xfrm>
          <a:prstGeom prst="rect">
            <a:avLst/>
          </a:prstGeom>
        </p:spPr>
        <p:txBody>
          <a:bodyPr vert="horz" wrap="square" lIns="0" tIns="0" rIns="0" bIns="0" rtlCol="0">
            <a:spAutoFit/>
          </a:bodyPr>
          <a:lstStyle/>
          <a:p>
            <a:pPr marL="12700">
              <a:lnSpc>
                <a:spcPct val="100000"/>
              </a:lnSpc>
            </a:pPr>
            <a:r>
              <a:rPr sz="1000" b="1" dirty="0">
                <a:latin typeface="Arial"/>
                <a:cs typeface="Arial"/>
              </a:rPr>
              <a:t>103</a:t>
            </a:r>
            <a:endParaRPr sz="1000">
              <a:latin typeface="Arial"/>
              <a:cs typeface="Arial"/>
            </a:endParaRPr>
          </a:p>
        </p:txBody>
      </p:sp>
      <p:sp>
        <p:nvSpPr>
          <p:cNvPr id="2" name="object 2"/>
          <p:cNvSpPr txBox="1">
            <a:spLocks noGrp="1"/>
          </p:cNvSpPr>
          <p:nvPr>
            <p:ph type="ctrTitle"/>
          </p:nvPr>
        </p:nvSpPr>
        <p:spPr>
          <a:prstGeom prst="rect">
            <a:avLst/>
          </a:prstGeom>
        </p:spPr>
        <p:txBody>
          <a:bodyPr vert="horz" wrap="square" lIns="0" tIns="0" rIns="0" bIns="0" rtlCol="0">
            <a:spAutoFit/>
          </a:bodyPr>
          <a:lstStyle/>
          <a:p>
            <a:pPr marL="2328545" marR="5080" indent="-2052955">
              <a:lnSpc>
                <a:spcPct val="100000"/>
              </a:lnSpc>
            </a:pPr>
            <a:r>
              <a:rPr spc="-295" dirty="0"/>
              <a:t>T</a:t>
            </a:r>
            <a:r>
              <a:rPr spc="-5" dirty="0"/>
              <a:t>ea</a:t>
            </a:r>
            <a:r>
              <a:rPr dirty="0"/>
              <a:t>m</a:t>
            </a:r>
            <a:r>
              <a:rPr spc="-20" dirty="0"/>
              <a:t> </a:t>
            </a:r>
            <a:r>
              <a:rPr spc="-5" dirty="0"/>
              <a:t>D</a:t>
            </a:r>
            <a:r>
              <a:rPr spc="-85" dirty="0"/>
              <a:t>a</a:t>
            </a:r>
            <a:r>
              <a:rPr spc="-5" dirty="0"/>
              <a:t>t</a:t>
            </a:r>
            <a:r>
              <a:rPr dirty="0"/>
              <a:t>a</a:t>
            </a:r>
            <a:r>
              <a:rPr spc="-20" dirty="0"/>
              <a:t> </a:t>
            </a:r>
            <a:r>
              <a:rPr spc="-5" dirty="0"/>
              <a:t>M</a:t>
            </a:r>
            <a:r>
              <a:rPr spc="45" dirty="0"/>
              <a:t>a</a:t>
            </a:r>
            <a:r>
              <a:rPr spc="-5" dirty="0"/>
              <a:t>pping </a:t>
            </a:r>
            <a:r>
              <a:rPr dirty="0"/>
              <a:t>Activity</a:t>
            </a:r>
          </a:p>
        </p:txBody>
      </p:sp>
      <p:sp>
        <p:nvSpPr>
          <p:cNvPr id="3" name="object 3"/>
          <p:cNvSpPr txBox="1">
            <a:spLocks noGrp="1"/>
          </p:cNvSpPr>
          <p:nvPr>
            <p:ph type="subTitle" idx="4"/>
          </p:nvPr>
        </p:nvSpPr>
        <p:spPr>
          <a:prstGeom prst="rect">
            <a:avLst/>
          </a:prstGeom>
        </p:spPr>
        <p:txBody>
          <a:bodyPr vert="horz" wrap="square" lIns="0" tIns="0" rIns="0" bIns="0" rtlCol="0">
            <a:spAutoFit/>
          </a:bodyPr>
          <a:lstStyle/>
          <a:p>
            <a:pPr marL="1649095" marR="5080" indent="-1637030">
              <a:lnSpc>
                <a:spcPct val="100000"/>
              </a:lnSpc>
            </a:pPr>
            <a:r>
              <a:rPr spc="-15" dirty="0"/>
              <a:t>-</a:t>
            </a:r>
            <a:r>
              <a:rPr spc="-5" dirty="0"/>
              <a:t> </a:t>
            </a:r>
            <a:r>
              <a:rPr spc="-25" dirty="0"/>
              <a:t>Baro</a:t>
            </a:r>
            <a:r>
              <a:rPr spc="-20" dirty="0"/>
              <a:t>n</a:t>
            </a:r>
            <a:r>
              <a:rPr spc="25" dirty="0"/>
              <a:t> </a:t>
            </a:r>
            <a:r>
              <a:rPr spc="-25" dirty="0"/>
              <a:t>Rodriguez</a:t>
            </a:r>
            <a:r>
              <a:rPr spc="-10" dirty="0"/>
              <a:t>,</a:t>
            </a:r>
            <a:r>
              <a:rPr spc="25" dirty="0"/>
              <a:t> </a:t>
            </a:r>
            <a:r>
              <a:rPr spc="-30" dirty="0"/>
              <a:t>P</a:t>
            </a:r>
            <a:r>
              <a:rPr spc="-355" dirty="0"/>
              <a:t>T</a:t>
            </a:r>
            <a:r>
              <a:rPr spc="-30" dirty="0"/>
              <a:t>AC</a:t>
            </a:r>
            <a:r>
              <a:rPr spc="-15" dirty="0"/>
              <a:t> </a:t>
            </a:r>
            <a:r>
              <a:rPr spc="-20" dirty="0"/>
              <a:t>Director</a:t>
            </a:r>
            <a:r>
              <a:rPr spc="-5" dirty="0"/>
              <a:t> </a:t>
            </a:r>
            <a:r>
              <a:rPr spc="-15" dirty="0"/>
              <a:t>-</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9179559" y="7046983"/>
            <a:ext cx="263525" cy="153035"/>
          </a:xfrm>
          <a:prstGeom prst="rect">
            <a:avLst/>
          </a:prstGeom>
        </p:spPr>
        <p:txBody>
          <a:bodyPr vert="horz" wrap="square" lIns="0" tIns="0" rIns="0" bIns="0" rtlCol="0">
            <a:spAutoFit/>
          </a:bodyPr>
          <a:lstStyle/>
          <a:p>
            <a:pPr marL="25400">
              <a:lnSpc>
                <a:spcPct val="100000"/>
              </a:lnSpc>
            </a:pPr>
            <a:r>
              <a:rPr sz="1000" b="1" dirty="0">
                <a:latin typeface="Arial"/>
                <a:cs typeface="Arial"/>
              </a:rPr>
              <a:t>104</a:t>
            </a:r>
            <a:endParaRPr sz="1000">
              <a:latin typeface="Arial"/>
              <a:cs typeface="Arial"/>
            </a:endParaRPr>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185" dirty="0"/>
              <a:t>T</a:t>
            </a:r>
            <a:r>
              <a:rPr dirty="0"/>
              <a:t>eam</a:t>
            </a:r>
            <a:r>
              <a:rPr spc="-5" dirty="0"/>
              <a:t> </a:t>
            </a:r>
            <a:r>
              <a:rPr dirty="0"/>
              <a:t>Activity:</a:t>
            </a:r>
          </a:p>
        </p:txBody>
      </p:sp>
      <p:sp>
        <p:nvSpPr>
          <p:cNvPr id="3" name="object 3"/>
          <p:cNvSpPr txBox="1"/>
          <p:nvPr/>
        </p:nvSpPr>
        <p:spPr>
          <a:xfrm>
            <a:off x="5054714" y="1088210"/>
            <a:ext cx="2215515" cy="406400"/>
          </a:xfrm>
          <a:prstGeom prst="rect">
            <a:avLst/>
          </a:prstGeom>
        </p:spPr>
        <p:txBody>
          <a:bodyPr vert="horz" wrap="square" lIns="0" tIns="0" rIns="0" bIns="0" rtlCol="0">
            <a:spAutoFit/>
          </a:bodyPr>
          <a:lstStyle/>
          <a:p>
            <a:pPr marL="12700">
              <a:lnSpc>
                <a:spcPct val="100000"/>
              </a:lnSpc>
            </a:pPr>
            <a:r>
              <a:rPr sz="3000" b="1" spc="-260" dirty="0">
                <a:latin typeface="Arial Black"/>
                <a:cs typeface="Arial Black"/>
              </a:rPr>
              <a:t>Y</a:t>
            </a:r>
            <a:r>
              <a:rPr sz="3000" b="1" dirty="0">
                <a:latin typeface="Arial Black"/>
                <a:cs typeface="Arial Black"/>
              </a:rPr>
              <a:t>our</a:t>
            </a:r>
            <a:r>
              <a:rPr sz="3000" b="1" spc="15" dirty="0">
                <a:latin typeface="Arial Black"/>
                <a:cs typeface="Arial Black"/>
              </a:rPr>
              <a:t> </a:t>
            </a:r>
            <a:r>
              <a:rPr sz="3000" b="1" dirty="0">
                <a:latin typeface="Arial Black"/>
                <a:cs typeface="Arial Black"/>
              </a:rPr>
              <a:t>tu</a:t>
            </a:r>
            <a:r>
              <a:rPr sz="3000" b="1" spc="150" dirty="0">
                <a:latin typeface="Arial Black"/>
                <a:cs typeface="Arial Black"/>
              </a:rPr>
              <a:t>r</a:t>
            </a:r>
            <a:r>
              <a:rPr sz="3000" b="1" spc="-5" dirty="0">
                <a:latin typeface="Arial Black"/>
                <a:cs typeface="Arial Black"/>
              </a:rPr>
              <a:t>n</a:t>
            </a:r>
            <a:r>
              <a:rPr sz="3000" b="1" dirty="0">
                <a:latin typeface="Arial Black"/>
                <a:cs typeface="Arial Black"/>
              </a:rPr>
              <a:t>..</a:t>
            </a:r>
            <a:endParaRPr sz="3000">
              <a:latin typeface="Arial Black"/>
              <a:cs typeface="Arial Black"/>
            </a:endParaRPr>
          </a:p>
        </p:txBody>
      </p:sp>
      <p:sp>
        <p:nvSpPr>
          <p:cNvPr id="4" name="object 4"/>
          <p:cNvSpPr txBox="1"/>
          <p:nvPr/>
        </p:nvSpPr>
        <p:spPr>
          <a:xfrm>
            <a:off x="1803145" y="2128248"/>
            <a:ext cx="6191250" cy="1941830"/>
          </a:xfrm>
          <a:prstGeom prst="rect">
            <a:avLst/>
          </a:prstGeom>
        </p:spPr>
        <p:txBody>
          <a:bodyPr vert="horz" wrap="square" lIns="0" tIns="0" rIns="0" bIns="0" rtlCol="0">
            <a:spAutoFit/>
          </a:bodyPr>
          <a:lstStyle/>
          <a:p>
            <a:pPr marL="355600" marR="142875" indent="-342900">
              <a:lnSpc>
                <a:spcPct val="100000"/>
              </a:lnSpc>
              <a:buClr>
                <a:srgbClr val="002596"/>
              </a:buClr>
              <a:buFont typeface="Wingdings"/>
              <a:buChar char=""/>
              <a:tabLst>
                <a:tab pos="355600" algn="l"/>
              </a:tabLst>
            </a:pPr>
            <a:r>
              <a:rPr sz="2400" spc="-5" dirty="0">
                <a:latin typeface="Arial Narrow"/>
                <a:cs typeface="Arial Narrow"/>
              </a:rPr>
              <a:t>Utilizin</a:t>
            </a:r>
            <a:r>
              <a:rPr sz="2400" dirty="0">
                <a:latin typeface="Arial Narrow"/>
                <a:cs typeface="Arial Narrow"/>
              </a:rPr>
              <a:t>g</a:t>
            </a:r>
            <a:r>
              <a:rPr sz="2400" spc="30" dirty="0">
                <a:latin typeface="Arial Narrow"/>
                <a:cs typeface="Arial Narrow"/>
              </a:rPr>
              <a:t> </a:t>
            </a:r>
            <a:r>
              <a:rPr sz="2400" b="1" u="heavy" spc="-5" dirty="0">
                <a:solidFill>
                  <a:srgbClr val="FF0000"/>
                </a:solidFill>
                <a:latin typeface="Arial Narrow"/>
                <a:cs typeface="Arial Narrow"/>
              </a:rPr>
              <a:t>DRAFT</a:t>
            </a:r>
            <a:r>
              <a:rPr sz="2400" b="1" u="heavy" spc="10" dirty="0">
                <a:solidFill>
                  <a:srgbClr val="FF0000"/>
                </a:solidFill>
                <a:latin typeface="Arial Narrow"/>
                <a:cs typeface="Arial Narrow"/>
              </a:rPr>
              <a:t> </a:t>
            </a:r>
            <a:r>
              <a:rPr sz="2400" spc="-5" dirty="0">
                <a:latin typeface="Arial Narrow"/>
                <a:cs typeface="Arial Narrow"/>
              </a:rPr>
              <a:t>Dat</a:t>
            </a:r>
            <a:r>
              <a:rPr sz="2400" dirty="0">
                <a:latin typeface="Arial Narrow"/>
                <a:cs typeface="Arial Narrow"/>
              </a:rPr>
              <a:t>a</a:t>
            </a:r>
            <a:r>
              <a:rPr sz="2400" spc="25" dirty="0">
                <a:latin typeface="Arial Narrow"/>
                <a:cs typeface="Arial Narrow"/>
              </a:rPr>
              <a:t> </a:t>
            </a:r>
            <a:r>
              <a:rPr sz="2400" spc="-5" dirty="0">
                <a:latin typeface="Arial Narrow"/>
                <a:cs typeface="Arial Narrow"/>
              </a:rPr>
              <a:t>Mappin</a:t>
            </a:r>
            <a:r>
              <a:rPr sz="2400" dirty="0">
                <a:latin typeface="Arial Narrow"/>
                <a:cs typeface="Arial Narrow"/>
              </a:rPr>
              <a:t>g</a:t>
            </a:r>
            <a:r>
              <a:rPr sz="2400" spc="25" dirty="0">
                <a:latin typeface="Arial Narrow"/>
                <a:cs typeface="Arial Narrow"/>
              </a:rPr>
              <a:t> </a:t>
            </a:r>
            <a:r>
              <a:rPr sz="2400" spc="-5" dirty="0">
                <a:latin typeface="Arial Narrow"/>
                <a:cs typeface="Arial Narrow"/>
              </a:rPr>
              <a:t>Checklist</a:t>
            </a:r>
            <a:r>
              <a:rPr sz="2400" dirty="0">
                <a:latin typeface="Arial Narrow"/>
                <a:cs typeface="Arial Narrow"/>
              </a:rPr>
              <a:t>,</a:t>
            </a:r>
            <a:r>
              <a:rPr sz="2400" spc="25" dirty="0">
                <a:latin typeface="Arial Narrow"/>
                <a:cs typeface="Arial Narrow"/>
              </a:rPr>
              <a:t> </a:t>
            </a:r>
            <a:r>
              <a:rPr sz="2400" spc="-5" dirty="0">
                <a:latin typeface="Arial Narrow"/>
                <a:cs typeface="Arial Narrow"/>
              </a:rPr>
              <a:t>begi</a:t>
            </a:r>
            <a:r>
              <a:rPr sz="2400" dirty="0">
                <a:latin typeface="Arial Narrow"/>
                <a:cs typeface="Arial Narrow"/>
              </a:rPr>
              <a:t>n</a:t>
            </a:r>
            <a:r>
              <a:rPr sz="2400" spc="25" dirty="0">
                <a:latin typeface="Arial Narrow"/>
                <a:cs typeface="Arial Narrow"/>
              </a:rPr>
              <a:t> </a:t>
            </a:r>
            <a:r>
              <a:rPr sz="2400" spc="-5" dirty="0">
                <a:latin typeface="Arial Narrow"/>
                <a:cs typeface="Arial Narrow"/>
              </a:rPr>
              <a:t>the proces</a:t>
            </a:r>
            <a:r>
              <a:rPr sz="2400" dirty="0">
                <a:latin typeface="Arial Narrow"/>
                <a:cs typeface="Arial Narrow"/>
              </a:rPr>
              <a:t>s</a:t>
            </a:r>
            <a:r>
              <a:rPr sz="2400" spc="30" dirty="0">
                <a:latin typeface="Arial Narrow"/>
                <a:cs typeface="Arial Narrow"/>
              </a:rPr>
              <a:t> </a:t>
            </a:r>
            <a:r>
              <a:rPr sz="2400" spc="-5" dirty="0">
                <a:latin typeface="Arial Narrow"/>
                <a:cs typeface="Arial Narrow"/>
              </a:rPr>
              <a:t>o</a:t>
            </a:r>
            <a:r>
              <a:rPr sz="2400" dirty="0">
                <a:latin typeface="Arial Narrow"/>
                <a:cs typeface="Arial Narrow"/>
              </a:rPr>
              <a:t>f</a:t>
            </a:r>
            <a:r>
              <a:rPr sz="2400" spc="5" dirty="0">
                <a:latin typeface="Arial Narrow"/>
                <a:cs typeface="Arial Narrow"/>
              </a:rPr>
              <a:t> </a:t>
            </a:r>
            <a:r>
              <a:rPr sz="2400" spc="-5" dirty="0">
                <a:latin typeface="Arial Narrow"/>
                <a:cs typeface="Arial Narrow"/>
              </a:rPr>
              <a:t>mappin</a:t>
            </a:r>
            <a:r>
              <a:rPr sz="2400" dirty="0">
                <a:latin typeface="Arial Narrow"/>
                <a:cs typeface="Arial Narrow"/>
              </a:rPr>
              <a:t>g</a:t>
            </a:r>
            <a:r>
              <a:rPr sz="2400" spc="30" dirty="0">
                <a:latin typeface="Arial Narrow"/>
                <a:cs typeface="Arial Narrow"/>
              </a:rPr>
              <a:t> </a:t>
            </a:r>
            <a:r>
              <a:rPr sz="2400" spc="-5" dirty="0">
                <a:latin typeface="Arial Narrow"/>
                <a:cs typeface="Arial Narrow"/>
              </a:rPr>
              <a:t>you</a:t>
            </a:r>
            <a:r>
              <a:rPr sz="2400" dirty="0">
                <a:latin typeface="Arial Narrow"/>
                <a:cs typeface="Arial Narrow"/>
              </a:rPr>
              <a:t>r</a:t>
            </a:r>
            <a:r>
              <a:rPr sz="2400" spc="15" dirty="0">
                <a:latin typeface="Arial Narrow"/>
                <a:cs typeface="Arial Narrow"/>
              </a:rPr>
              <a:t> </a:t>
            </a:r>
            <a:r>
              <a:rPr sz="2400" spc="-5" dirty="0">
                <a:latin typeface="Arial Narrow"/>
                <a:cs typeface="Arial Narrow"/>
              </a:rPr>
              <a:t>data.</a:t>
            </a:r>
            <a:endParaRPr sz="2400">
              <a:latin typeface="Arial Narrow"/>
              <a:cs typeface="Arial Narrow"/>
            </a:endParaRPr>
          </a:p>
          <a:p>
            <a:pPr marL="355600" marR="5080" indent="-342900">
              <a:lnSpc>
                <a:spcPct val="100000"/>
              </a:lnSpc>
              <a:spcBef>
                <a:spcPts val="575"/>
              </a:spcBef>
              <a:buClr>
                <a:srgbClr val="002596"/>
              </a:buClr>
              <a:buFont typeface="Wingdings"/>
              <a:buChar char=""/>
              <a:tabLst>
                <a:tab pos="355600" algn="l"/>
              </a:tabLst>
            </a:pPr>
            <a:r>
              <a:rPr sz="2400" spc="-5" dirty="0">
                <a:latin typeface="Arial Narrow"/>
                <a:cs typeface="Arial Narrow"/>
              </a:rPr>
              <a:t>Eac</a:t>
            </a:r>
            <a:r>
              <a:rPr sz="2400" dirty="0">
                <a:latin typeface="Arial Narrow"/>
                <a:cs typeface="Arial Narrow"/>
              </a:rPr>
              <a:t>h</a:t>
            </a:r>
            <a:r>
              <a:rPr sz="2400" spc="20" dirty="0">
                <a:latin typeface="Arial Narrow"/>
                <a:cs typeface="Arial Narrow"/>
              </a:rPr>
              <a:t> </a:t>
            </a:r>
            <a:r>
              <a:rPr sz="2400" spc="-5" dirty="0">
                <a:latin typeface="Arial Narrow"/>
                <a:cs typeface="Arial Narrow"/>
              </a:rPr>
              <a:t>tea</a:t>
            </a:r>
            <a:r>
              <a:rPr sz="2400" dirty="0">
                <a:latin typeface="Arial Narrow"/>
                <a:cs typeface="Arial Narrow"/>
              </a:rPr>
              <a:t>m</a:t>
            </a:r>
            <a:r>
              <a:rPr sz="2400" spc="20" dirty="0">
                <a:latin typeface="Arial Narrow"/>
                <a:cs typeface="Arial Narrow"/>
              </a:rPr>
              <a:t> </a:t>
            </a:r>
            <a:r>
              <a:rPr sz="2400" spc="-5" dirty="0">
                <a:latin typeface="Arial Narrow"/>
                <a:cs typeface="Arial Narrow"/>
              </a:rPr>
              <a:t>wil</a:t>
            </a:r>
            <a:r>
              <a:rPr sz="2400" dirty="0">
                <a:latin typeface="Arial Narrow"/>
                <a:cs typeface="Arial Narrow"/>
              </a:rPr>
              <a:t>l </a:t>
            </a:r>
            <a:r>
              <a:rPr sz="2400" spc="-5" dirty="0">
                <a:latin typeface="Arial Narrow"/>
                <a:cs typeface="Arial Narrow"/>
              </a:rPr>
              <a:t>ma</a:t>
            </a:r>
            <a:r>
              <a:rPr sz="2400" dirty="0">
                <a:latin typeface="Arial Narrow"/>
                <a:cs typeface="Arial Narrow"/>
              </a:rPr>
              <a:t>p</a:t>
            </a:r>
            <a:r>
              <a:rPr sz="2400" spc="20" dirty="0">
                <a:latin typeface="Arial Narrow"/>
                <a:cs typeface="Arial Narrow"/>
              </a:rPr>
              <a:t> </a:t>
            </a:r>
            <a:r>
              <a:rPr sz="2400" spc="-5" dirty="0">
                <a:latin typeface="Arial Narrow"/>
                <a:cs typeface="Arial Narrow"/>
              </a:rPr>
              <a:t>ou</a:t>
            </a:r>
            <a:r>
              <a:rPr sz="2400" dirty="0">
                <a:latin typeface="Arial Narrow"/>
                <a:cs typeface="Arial Narrow"/>
              </a:rPr>
              <a:t>t</a:t>
            </a:r>
            <a:r>
              <a:rPr sz="2400" spc="20" dirty="0">
                <a:latin typeface="Arial Narrow"/>
                <a:cs typeface="Arial Narrow"/>
              </a:rPr>
              <a:t> </a:t>
            </a:r>
            <a:r>
              <a:rPr sz="2400" spc="-5" dirty="0">
                <a:latin typeface="Arial Narrow"/>
                <a:cs typeface="Arial Narrow"/>
              </a:rPr>
              <a:t>thei</a:t>
            </a:r>
            <a:r>
              <a:rPr sz="2400" dirty="0">
                <a:latin typeface="Arial Narrow"/>
                <a:cs typeface="Arial Narrow"/>
              </a:rPr>
              <a:t>r</a:t>
            </a:r>
            <a:r>
              <a:rPr sz="2400" spc="20" dirty="0">
                <a:latin typeface="Arial Narrow"/>
                <a:cs typeface="Arial Narrow"/>
              </a:rPr>
              <a:t> </a:t>
            </a:r>
            <a:r>
              <a:rPr sz="2400" spc="-5" dirty="0">
                <a:latin typeface="Arial Narrow"/>
                <a:cs typeface="Arial Narrow"/>
              </a:rPr>
              <a:t>system</a:t>
            </a:r>
            <a:r>
              <a:rPr sz="2400" dirty="0">
                <a:latin typeface="Arial Narrow"/>
                <a:cs typeface="Arial Narrow"/>
              </a:rPr>
              <a:t>s</a:t>
            </a:r>
            <a:r>
              <a:rPr sz="2400" spc="20" dirty="0">
                <a:latin typeface="Arial Narrow"/>
                <a:cs typeface="Arial Narrow"/>
              </a:rPr>
              <a:t> </a:t>
            </a:r>
            <a:r>
              <a:rPr sz="2400" spc="-5" dirty="0">
                <a:latin typeface="Arial Narrow"/>
                <a:cs typeface="Arial Narrow"/>
              </a:rPr>
              <a:t>o</a:t>
            </a:r>
            <a:r>
              <a:rPr sz="2400" dirty="0">
                <a:latin typeface="Arial Narrow"/>
                <a:cs typeface="Arial Narrow"/>
              </a:rPr>
              <a:t>n</a:t>
            </a:r>
            <a:r>
              <a:rPr sz="2400" spc="20" dirty="0">
                <a:latin typeface="Arial Narrow"/>
                <a:cs typeface="Arial Narrow"/>
              </a:rPr>
              <a:t> </a:t>
            </a:r>
            <a:r>
              <a:rPr sz="2400" spc="-5" dirty="0">
                <a:latin typeface="Arial Narrow"/>
                <a:cs typeface="Arial Narrow"/>
              </a:rPr>
              <a:t>char</a:t>
            </a:r>
            <a:r>
              <a:rPr sz="2400" dirty="0">
                <a:latin typeface="Arial Narrow"/>
                <a:cs typeface="Arial Narrow"/>
              </a:rPr>
              <a:t>t</a:t>
            </a:r>
            <a:r>
              <a:rPr sz="2400" spc="20" dirty="0">
                <a:latin typeface="Arial Narrow"/>
                <a:cs typeface="Arial Narrow"/>
              </a:rPr>
              <a:t> </a:t>
            </a:r>
            <a:r>
              <a:rPr sz="2400" spc="-5" dirty="0">
                <a:latin typeface="Arial Narrow"/>
                <a:cs typeface="Arial Narrow"/>
              </a:rPr>
              <a:t>paper followin</a:t>
            </a:r>
            <a:r>
              <a:rPr sz="2400" dirty="0">
                <a:latin typeface="Arial Narrow"/>
                <a:cs typeface="Arial Narrow"/>
              </a:rPr>
              <a:t>g</a:t>
            </a:r>
            <a:r>
              <a:rPr sz="2400" spc="25" dirty="0">
                <a:latin typeface="Arial Narrow"/>
                <a:cs typeface="Arial Narrow"/>
              </a:rPr>
              <a:t> </a:t>
            </a: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proces</a:t>
            </a:r>
            <a:r>
              <a:rPr sz="2400" dirty="0">
                <a:latin typeface="Arial Narrow"/>
                <a:cs typeface="Arial Narrow"/>
              </a:rPr>
              <a:t>s</a:t>
            </a:r>
            <a:r>
              <a:rPr sz="2400" spc="25" dirty="0">
                <a:latin typeface="Arial Narrow"/>
                <a:cs typeface="Arial Narrow"/>
              </a:rPr>
              <a:t> </a:t>
            </a:r>
            <a:r>
              <a:rPr sz="2400" spc="-5" dirty="0">
                <a:latin typeface="Arial Narrow"/>
                <a:cs typeface="Arial Narrow"/>
              </a:rPr>
              <a:t>i</a:t>
            </a:r>
            <a:r>
              <a:rPr sz="2400" dirty="0">
                <a:latin typeface="Arial Narrow"/>
                <a:cs typeface="Arial Narrow"/>
              </a:rPr>
              <a:t>n</a:t>
            </a:r>
            <a:r>
              <a:rPr sz="2400" spc="10" dirty="0">
                <a:latin typeface="Arial Narrow"/>
                <a:cs typeface="Arial Narrow"/>
              </a:rPr>
              <a:t> </a:t>
            </a: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checklist.</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Repor</a:t>
            </a:r>
            <a:r>
              <a:rPr sz="2400" dirty="0">
                <a:latin typeface="Arial Narrow"/>
                <a:cs typeface="Arial Narrow"/>
              </a:rPr>
              <a:t>t</a:t>
            </a:r>
            <a:r>
              <a:rPr sz="2400" spc="20" dirty="0">
                <a:latin typeface="Arial Narrow"/>
                <a:cs typeface="Arial Narrow"/>
              </a:rPr>
              <a:t> </a:t>
            </a:r>
            <a:r>
              <a:rPr sz="2400" spc="-5" dirty="0">
                <a:latin typeface="Arial Narrow"/>
                <a:cs typeface="Arial Narrow"/>
              </a:rPr>
              <a:t>ou</a:t>
            </a:r>
            <a:r>
              <a:rPr sz="2400" dirty="0">
                <a:latin typeface="Arial Narrow"/>
                <a:cs typeface="Arial Narrow"/>
              </a:rPr>
              <a:t>t</a:t>
            </a:r>
            <a:r>
              <a:rPr sz="2400" spc="20" dirty="0">
                <a:latin typeface="Arial Narrow"/>
                <a:cs typeface="Arial Narrow"/>
              </a:rPr>
              <a:t> </a:t>
            </a:r>
            <a:r>
              <a:rPr sz="2400" spc="-5" dirty="0">
                <a:latin typeface="Arial Narrow"/>
                <a:cs typeface="Arial Narrow"/>
              </a:rPr>
              <a:t>i</a:t>
            </a:r>
            <a:r>
              <a:rPr sz="2400" dirty="0">
                <a:latin typeface="Arial Narrow"/>
                <a:cs typeface="Arial Narrow"/>
              </a:rPr>
              <a:t>n</a:t>
            </a:r>
            <a:r>
              <a:rPr sz="2400" spc="5" dirty="0">
                <a:latin typeface="Arial Narrow"/>
                <a:cs typeface="Arial Narrow"/>
              </a:rPr>
              <a:t> </a:t>
            </a:r>
            <a:r>
              <a:rPr sz="2400" spc="-5" dirty="0">
                <a:latin typeface="Arial Narrow"/>
                <a:cs typeface="Arial Narrow"/>
              </a:rPr>
              <a:t>4</a:t>
            </a:r>
            <a:r>
              <a:rPr sz="2400" dirty="0">
                <a:latin typeface="Arial Narrow"/>
                <a:cs typeface="Arial Narrow"/>
              </a:rPr>
              <a:t>5</a:t>
            </a:r>
            <a:r>
              <a:rPr sz="2400" spc="20" dirty="0">
                <a:latin typeface="Arial Narrow"/>
                <a:cs typeface="Arial Narrow"/>
              </a:rPr>
              <a:t> </a:t>
            </a:r>
            <a:r>
              <a:rPr sz="2400" spc="-5" dirty="0">
                <a:latin typeface="Arial Narrow"/>
                <a:cs typeface="Arial Narrow"/>
              </a:rPr>
              <a:t>minutes</a:t>
            </a:r>
            <a:endParaRPr sz="2400">
              <a:latin typeface="Arial Narrow"/>
              <a:cs typeface="Arial Narrow"/>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9179559" y="7046983"/>
            <a:ext cx="263525" cy="153035"/>
          </a:xfrm>
          <a:prstGeom prst="rect">
            <a:avLst/>
          </a:prstGeom>
        </p:spPr>
        <p:txBody>
          <a:bodyPr vert="horz" wrap="square" lIns="0" tIns="0" rIns="0" bIns="0" rtlCol="0">
            <a:spAutoFit/>
          </a:bodyPr>
          <a:lstStyle/>
          <a:p>
            <a:pPr marL="25400">
              <a:lnSpc>
                <a:spcPct val="100000"/>
              </a:lnSpc>
            </a:pPr>
            <a:r>
              <a:rPr sz="1000" b="1" dirty="0">
                <a:latin typeface="Arial"/>
                <a:cs typeface="Arial"/>
              </a:rPr>
              <a:t>105</a:t>
            </a:r>
            <a:endParaRPr sz="1000">
              <a:latin typeface="Arial"/>
              <a:cs typeface="Arial"/>
            </a:endParaRPr>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Activit</a:t>
            </a:r>
            <a:r>
              <a:rPr dirty="0"/>
              <a:t>y</a:t>
            </a:r>
            <a:r>
              <a:rPr spc="20" dirty="0"/>
              <a:t> </a:t>
            </a:r>
            <a:r>
              <a:rPr spc="-75" dirty="0"/>
              <a:t>R</a:t>
            </a:r>
            <a:r>
              <a:rPr spc="-5" dirty="0"/>
              <a:t>epo</a:t>
            </a:r>
            <a:r>
              <a:rPr spc="150" dirty="0"/>
              <a:t>r</a:t>
            </a:r>
            <a:r>
              <a:rPr dirty="0"/>
              <a:t>t</a:t>
            </a:r>
            <a:r>
              <a:rPr spc="20" dirty="0"/>
              <a:t> </a:t>
            </a:r>
            <a:r>
              <a:rPr spc="-5" dirty="0"/>
              <a:t>Out</a:t>
            </a:r>
          </a:p>
        </p:txBody>
      </p:sp>
      <p:sp>
        <p:nvSpPr>
          <p:cNvPr id="3" name="object 3"/>
          <p:cNvSpPr txBox="1"/>
          <p:nvPr/>
        </p:nvSpPr>
        <p:spPr>
          <a:xfrm>
            <a:off x="1803145" y="2128780"/>
            <a:ext cx="6765925" cy="2253615"/>
          </a:xfrm>
          <a:prstGeom prst="rect">
            <a:avLst/>
          </a:prstGeom>
        </p:spPr>
        <p:txBody>
          <a:bodyPr vert="horz" wrap="square" lIns="0" tIns="0" rIns="0" bIns="0" rtlCol="0">
            <a:spAutoFit/>
          </a:bodyPr>
          <a:lstStyle/>
          <a:p>
            <a:pPr marL="355600" indent="-342900">
              <a:lnSpc>
                <a:spcPct val="100000"/>
              </a:lnSpc>
              <a:buClr>
                <a:srgbClr val="002596"/>
              </a:buClr>
              <a:buFont typeface="Wingdings"/>
              <a:buChar char=""/>
              <a:tabLst>
                <a:tab pos="355600" algn="l"/>
              </a:tabLst>
            </a:pPr>
            <a:r>
              <a:rPr sz="2400" spc="-5" dirty="0">
                <a:latin typeface="Arial Narrow"/>
                <a:cs typeface="Arial Narrow"/>
              </a:rPr>
              <a:t>Discus</a:t>
            </a:r>
            <a:r>
              <a:rPr sz="2400" dirty="0">
                <a:latin typeface="Arial Narrow"/>
                <a:cs typeface="Arial Narrow"/>
              </a:rPr>
              <a:t>s</a:t>
            </a:r>
            <a:r>
              <a:rPr sz="2400" spc="20" dirty="0">
                <a:latin typeface="Arial Narrow"/>
                <a:cs typeface="Arial Narrow"/>
              </a:rPr>
              <a:t> </a:t>
            </a:r>
            <a:r>
              <a:rPr sz="2400" spc="-5" dirty="0">
                <a:latin typeface="Arial Narrow"/>
                <a:cs typeface="Arial Narrow"/>
              </a:rPr>
              <a:t>you</a:t>
            </a:r>
            <a:r>
              <a:rPr sz="2400" dirty="0">
                <a:latin typeface="Arial Narrow"/>
                <a:cs typeface="Arial Narrow"/>
              </a:rPr>
              <a:t>r</a:t>
            </a:r>
            <a:r>
              <a:rPr sz="2400" spc="20" dirty="0">
                <a:latin typeface="Arial Narrow"/>
                <a:cs typeface="Arial Narrow"/>
              </a:rPr>
              <a:t> </a:t>
            </a:r>
            <a:r>
              <a:rPr sz="2400" spc="-5" dirty="0">
                <a:latin typeface="Arial Narrow"/>
                <a:cs typeface="Arial Narrow"/>
              </a:rPr>
              <a:t>mappe</a:t>
            </a:r>
            <a:r>
              <a:rPr sz="2400" dirty="0">
                <a:latin typeface="Arial Narrow"/>
                <a:cs typeface="Arial Narrow"/>
              </a:rPr>
              <a:t>d</a:t>
            </a:r>
            <a:r>
              <a:rPr sz="2400" spc="20" dirty="0">
                <a:latin typeface="Arial Narrow"/>
                <a:cs typeface="Arial Narrow"/>
              </a:rPr>
              <a:t> </a:t>
            </a:r>
            <a:r>
              <a:rPr sz="2400" spc="-5" dirty="0">
                <a:latin typeface="Arial Narrow"/>
                <a:cs typeface="Arial Narrow"/>
              </a:rPr>
              <a:t>systems:</a:t>
            </a:r>
            <a:endParaRPr sz="2400">
              <a:latin typeface="Arial Narrow"/>
              <a:cs typeface="Arial Narrow"/>
            </a:endParaRPr>
          </a:p>
          <a:p>
            <a:pPr marL="755650" lvl="1" indent="-285750">
              <a:lnSpc>
                <a:spcPct val="100000"/>
              </a:lnSpc>
              <a:spcBef>
                <a:spcPts val="440"/>
              </a:spcBef>
              <a:buClr>
                <a:srgbClr val="002596"/>
              </a:buClr>
              <a:buFont typeface="Arial"/>
              <a:buChar char="–"/>
              <a:tabLst>
                <a:tab pos="755650" algn="l"/>
              </a:tabLst>
            </a:pPr>
            <a:r>
              <a:rPr sz="1800" dirty="0">
                <a:latin typeface="Arial Narrow"/>
                <a:cs typeface="Arial Narrow"/>
              </a:rPr>
              <a:t>What</a:t>
            </a:r>
            <a:r>
              <a:rPr sz="1800" spc="10" dirty="0">
                <a:latin typeface="Arial Narrow"/>
                <a:cs typeface="Arial Narrow"/>
              </a:rPr>
              <a:t> </a:t>
            </a:r>
            <a:r>
              <a:rPr sz="1800" dirty="0">
                <a:latin typeface="Arial Narrow"/>
                <a:cs typeface="Arial Narrow"/>
              </a:rPr>
              <a:t>steps</a:t>
            </a:r>
            <a:r>
              <a:rPr sz="1800" spc="10" dirty="0">
                <a:latin typeface="Arial Narrow"/>
                <a:cs typeface="Arial Narrow"/>
              </a:rPr>
              <a:t> </a:t>
            </a:r>
            <a:r>
              <a:rPr sz="1800" dirty="0">
                <a:latin typeface="Arial Narrow"/>
                <a:cs typeface="Arial Narrow"/>
              </a:rPr>
              <a:t>were</a:t>
            </a:r>
            <a:r>
              <a:rPr sz="1800" spc="-5" dirty="0">
                <a:latin typeface="Arial Narrow"/>
                <a:cs typeface="Arial Narrow"/>
              </a:rPr>
              <a:t> </a:t>
            </a:r>
            <a:r>
              <a:rPr sz="1800" dirty="0">
                <a:latin typeface="Arial Narrow"/>
                <a:cs typeface="Arial Narrow"/>
              </a:rPr>
              <a:t>particularly</a:t>
            </a:r>
            <a:r>
              <a:rPr sz="1800" spc="-5" dirty="0">
                <a:latin typeface="Arial Narrow"/>
                <a:cs typeface="Arial Narrow"/>
              </a:rPr>
              <a:t> </a:t>
            </a:r>
            <a:r>
              <a:rPr sz="1800" dirty="0">
                <a:latin typeface="Arial Narrow"/>
                <a:cs typeface="Arial Narrow"/>
              </a:rPr>
              <a:t>challenging?</a:t>
            </a:r>
            <a:endParaRPr sz="1800">
              <a:latin typeface="Arial Narrow"/>
              <a:cs typeface="Arial Narrow"/>
            </a:endParaRPr>
          </a:p>
          <a:p>
            <a:pPr marL="755650" lvl="1" indent="-285750">
              <a:lnSpc>
                <a:spcPct val="100000"/>
              </a:lnSpc>
              <a:spcBef>
                <a:spcPts val="430"/>
              </a:spcBef>
              <a:buClr>
                <a:srgbClr val="002596"/>
              </a:buClr>
              <a:buFont typeface="Arial"/>
              <a:buChar char="–"/>
              <a:tabLst>
                <a:tab pos="755650" algn="l"/>
              </a:tabLst>
            </a:pPr>
            <a:r>
              <a:rPr sz="1800" dirty="0">
                <a:latin typeface="Arial Narrow"/>
                <a:cs typeface="Arial Narrow"/>
              </a:rPr>
              <a:t>What</a:t>
            </a:r>
            <a:r>
              <a:rPr sz="1800" spc="5" dirty="0">
                <a:latin typeface="Arial Narrow"/>
                <a:cs typeface="Arial Narrow"/>
              </a:rPr>
              <a:t> </a:t>
            </a:r>
            <a:r>
              <a:rPr sz="1800" dirty="0">
                <a:latin typeface="Arial Narrow"/>
                <a:cs typeface="Arial Narrow"/>
              </a:rPr>
              <a:t>steps</a:t>
            </a:r>
            <a:r>
              <a:rPr sz="1800" spc="5" dirty="0">
                <a:latin typeface="Arial Narrow"/>
                <a:cs typeface="Arial Narrow"/>
              </a:rPr>
              <a:t> </a:t>
            </a:r>
            <a:r>
              <a:rPr sz="1800" dirty="0">
                <a:latin typeface="Arial Narrow"/>
                <a:cs typeface="Arial Narrow"/>
              </a:rPr>
              <a:t>were</a:t>
            </a:r>
            <a:r>
              <a:rPr sz="1800" spc="-5" dirty="0">
                <a:latin typeface="Arial Narrow"/>
                <a:cs typeface="Arial Narrow"/>
              </a:rPr>
              <a:t> </a:t>
            </a:r>
            <a:r>
              <a:rPr sz="1800" dirty="0">
                <a:latin typeface="Arial Narrow"/>
                <a:cs typeface="Arial Narrow"/>
              </a:rPr>
              <a:t>missing</a:t>
            </a:r>
            <a:r>
              <a:rPr sz="1800" spc="-10" dirty="0">
                <a:latin typeface="Arial Narrow"/>
                <a:cs typeface="Arial Narrow"/>
              </a:rPr>
              <a:t> </a:t>
            </a:r>
            <a:r>
              <a:rPr sz="1800" dirty="0">
                <a:latin typeface="Arial Narrow"/>
                <a:cs typeface="Arial Narrow"/>
              </a:rPr>
              <a:t>from</a:t>
            </a:r>
            <a:r>
              <a:rPr sz="1800" spc="5" dirty="0">
                <a:latin typeface="Arial Narrow"/>
                <a:cs typeface="Arial Narrow"/>
              </a:rPr>
              <a:t> </a:t>
            </a:r>
            <a:r>
              <a:rPr sz="1800" dirty="0">
                <a:latin typeface="Arial Narrow"/>
                <a:cs typeface="Arial Narrow"/>
              </a:rPr>
              <a:t>the</a:t>
            </a:r>
            <a:r>
              <a:rPr sz="1800" spc="5" dirty="0">
                <a:latin typeface="Arial Narrow"/>
                <a:cs typeface="Arial Narrow"/>
              </a:rPr>
              <a:t> </a:t>
            </a:r>
            <a:r>
              <a:rPr sz="1800" spc="-15" dirty="0">
                <a:latin typeface="Arial Narrow"/>
                <a:cs typeface="Arial Narrow"/>
              </a:rPr>
              <a:t>c</a:t>
            </a:r>
            <a:r>
              <a:rPr sz="1800" dirty="0">
                <a:latin typeface="Arial Narrow"/>
                <a:cs typeface="Arial Narrow"/>
              </a:rPr>
              <a:t>hecklist</a:t>
            </a:r>
            <a:r>
              <a:rPr sz="1800" spc="5" dirty="0">
                <a:latin typeface="Arial Narrow"/>
                <a:cs typeface="Arial Narrow"/>
              </a:rPr>
              <a:t> </a:t>
            </a:r>
            <a:r>
              <a:rPr sz="1800" dirty="0">
                <a:latin typeface="Arial Narrow"/>
                <a:cs typeface="Arial Narrow"/>
              </a:rPr>
              <a:t>that</a:t>
            </a:r>
            <a:r>
              <a:rPr sz="1800" spc="5" dirty="0">
                <a:latin typeface="Arial Narrow"/>
                <a:cs typeface="Arial Narrow"/>
              </a:rPr>
              <a:t> </a:t>
            </a:r>
            <a:r>
              <a:rPr sz="1800" dirty="0">
                <a:latin typeface="Arial Narrow"/>
                <a:cs typeface="Arial Narrow"/>
              </a:rPr>
              <a:t>your</a:t>
            </a:r>
            <a:r>
              <a:rPr sz="1800" spc="5" dirty="0">
                <a:latin typeface="Arial Narrow"/>
                <a:cs typeface="Arial Narrow"/>
              </a:rPr>
              <a:t> </a:t>
            </a:r>
            <a:r>
              <a:rPr sz="1800" dirty="0">
                <a:latin typeface="Arial Narrow"/>
                <a:cs typeface="Arial Narrow"/>
              </a:rPr>
              <a:t>team</a:t>
            </a:r>
            <a:r>
              <a:rPr sz="1800" spc="5" dirty="0">
                <a:latin typeface="Arial Narrow"/>
                <a:cs typeface="Arial Narrow"/>
              </a:rPr>
              <a:t> </a:t>
            </a:r>
            <a:r>
              <a:rPr sz="1800" dirty="0">
                <a:latin typeface="Arial Narrow"/>
                <a:cs typeface="Arial Narrow"/>
              </a:rPr>
              <a:t>had</a:t>
            </a:r>
            <a:r>
              <a:rPr sz="1800" spc="5" dirty="0">
                <a:latin typeface="Arial Narrow"/>
                <a:cs typeface="Arial Narrow"/>
              </a:rPr>
              <a:t> </a:t>
            </a:r>
            <a:r>
              <a:rPr sz="1800" dirty="0">
                <a:latin typeface="Arial Narrow"/>
                <a:cs typeface="Arial Narrow"/>
              </a:rPr>
              <a:t>to</a:t>
            </a:r>
            <a:r>
              <a:rPr sz="1800" spc="5" dirty="0">
                <a:latin typeface="Arial Narrow"/>
                <a:cs typeface="Arial Narrow"/>
              </a:rPr>
              <a:t> </a:t>
            </a:r>
            <a:r>
              <a:rPr sz="1800" dirty="0">
                <a:latin typeface="Arial Narrow"/>
                <a:cs typeface="Arial Narrow"/>
              </a:rPr>
              <a:t>do?</a:t>
            </a:r>
            <a:endParaRPr sz="1800">
              <a:latin typeface="Arial Narrow"/>
              <a:cs typeface="Arial Narrow"/>
            </a:endParaRPr>
          </a:p>
          <a:p>
            <a:pPr marL="755650" marR="5080" lvl="1" indent="-285750">
              <a:lnSpc>
                <a:spcPct val="100000"/>
              </a:lnSpc>
              <a:spcBef>
                <a:spcPts val="430"/>
              </a:spcBef>
              <a:buClr>
                <a:srgbClr val="002596"/>
              </a:buClr>
              <a:buFont typeface="Arial"/>
              <a:buChar char="–"/>
              <a:tabLst>
                <a:tab pos="755650" algn="l"/>
              </a:tabLst>
            </a:pPr>
            <a:r>
              <a:rPr sz="1800" dirty="0">
                <a:latin typeface="Arial Narrow"/>
                <a:cs typeface="Arial Narrow"/>
              </a:rPr>
              <a:t>What</a:t>
            </a:r>
            <a:r>
              <a:rPr sz="1800" spc="5" dirty="0">
                <a:latin typeface="Arial Narrow"/>
                <a:cs typeface="Arial Narrow"/>
              </a:rPr>
              <a:t> </a:t>
            </a:r>
            <a:r>
              <a:rPr sz="1800" dirty="0">
                <a:latin typeface="Arial Narrow"/>
                <a:cs typeface="Arial Narrow"/>
              </a:rPr>
              <a:t>information</a:t>
            </a:r>
            <a:r>
              <a:rPr sz="1800" spc="5" dirty="0">
                <a:latin typeface="Arial Narrow"/>
                <a:cs typeface="Arial Narrow"/>
              </a:rPr>
              <a:t> </a:t>
            </a:r>
            <a:r>
              <a:rPr sz="1800" dirty="0">
                <a:latin typeface="Arial Narrow"/>
                <a:cs typeface="Arial Narrow"/>
              </a:rPr>
              <a:t>was</a:t>
            </a:r>
            <a:r>
              <a:rPr sz="1800" spc="5" dirty="0">
                <a:latin typeface="Arial Narrow"/>
                <a:cs typeface="Arial Narrow"/>
              </a:rPr>
              <a:t> </a:t>
            </a:r>
            <a:r>
              <a:rPr sz="1800" dirty="0">
                <a:latin typeface="Arial Narrow"/>
                <a:cs typeface="Arial Narrow"/>
              </a:rPr>
              <a:t>missing</a:t>
            </a:r>
            <a:r>
              <a:rPr sz="1800" spc="-10" dirty="0">
                <a:latin typeface="Arial Narrow"/>
                <a:cs typeface="Arial Narrow"/>
              </a:rPr>
              <a:t> </a:t>
            </a:r>
            <a:r>
              <a:rPr sz="1800" dirty="0">
                <a:latin typeface="Arial Narrow"/>
                <a:cs typeface="Arial Narrow"/>
              </a:rPr>
              <a:t>to</a:t>
            </a:r>
            <a:r>
              <a:rPr sz="1800" spc="5" dirty="0">
                <a:latin typeface="Arial Narrow"/>
                <a:cs typeface="Arial Narrow"/>
              </a:rPr>
              <a:t> </a:t>
            </a:r>
            <a:r>
              <a:rPr sz="1800" dirty="0">
                <a:latin typeface="Arial Narrow"/>
                <a:cs typeface="Arial Narrow"/>
              </a:rPr>
              <a:t>adequately</a:t>
            </a:r>
            <a:r>
              <a:rPr sz="1800" spc="20" dirty="0">
                <a:latin typeface="Arial Narrow"/>
                <a:cs typeface="Arial Narrow"/>
              </a:rPr>
              <a:t> </a:t>
            </a:r>
            <a:r>
              <a:rPr sz="1800" dirty="0">
                <a:latin typeface="Arial Narrow"/>
                <a:cs typeface="Arial Narrow"/>
              </a:rPr>
              <a:t>complete</a:t>
            </a:r>
            <a:r>
              <a:rPr sz="1800" spc="5" dirty="0">
                <a:latin typeface="Arial Narrow"/>
                <a:cs typeface="Arial Narrow"/>
              </a:rPr>
              <a:t> </a:t>
            </a:r>
            <a:r>
              <a:rPr sz="1800" dirty="0">
                <a:latin typeface="Arial Narrow"/>
                <a:cs typeface="Arial Narrow"/>
              </a:rPr>
              <a:t>the</a:t>
            </a:r>
            <a:r>
              <a:rPr sz="1800" spc="15" dirty="0">
                <a:latin typeface="Arial Narrow"/>
                <a:cs typeface="Arial Narrow"/>
              </a:rPr>
              <a:t> </a:t>
            </a:r>
            <a:r>
              <a:rPr sz="1800" dirty="0">
                <a:latin typeface="Arial Narrow"/>
                <a:cs typeface="Arial Narrow"/>
              </a:rPr>
              <a:t>data</a:t>
            </a:r>
            <a:r>
              <a:rPr sz="1800" spc="15" dirty="0">
                <a:latin typeface="Arial Narrow"/>
                <a:cs typeface="Arial Narrow"/>
              </a:rPr>
              <a:t> </a:t>
            </a:r>
            <a:r>
              <a:rPr sz="1800" dirty="0">
                <a:latin typeface="Arial Narrow"/>
                <a:cs typeface="Arial Narrow"/>
              </a:rPr>
              <a:t>mapping activity?</a:t>
            </a:r>
            <a:endParaRPr sz="1800">
              <a:latin typeface="Arial Narrow"/>
              <a:cs typeface="Arial Narrow"/>
            </a:endParaRPr>
          </a:p>
          <a:p>
            <a:pPr>
              <a:lnSpc>
                <a:spcPct val="100000"/>
              </a:lnSpc>
              <a:spcBef>
                <a:spcPts val="34"/>
              </a:spcBef>
            </a:pPr>
            <a:endParaRPr sz="2600">
              <a:latin typeface="Times New Roman"/>
              <a:cs typeface="Times New Roman"/>
            </a:endParaRPr>
          </a:p>
          <a:p>
            <a:pPr marL="469900">
              <a:lnSpc>
                <a:spcPct val="100000"/>
              </a:lnSpc>
            </a:pPr>
            <a:r>
              <a:rPr sz="1800" spc="-140" dirty="0">
                <a:solidFill>
                  <a:srgbClr val="FF0000"/>
                </a:solidFill>
                <a:latin typeface="Arial Narrow"/>
                <a:cs typeface="Arial Narrow"/>
              </a:rPr>
              <a:t>Y</a:t>
            </a:r>
            <a:r>
              <a:rPr sz="1800" dirty="0">
                <a:solidFill>
                  <a:srgbClr val="FF0000"/>
                </a:solidFill>
                <a:latin typeface="Arial Narrow"/>
                <a:cs typeface="Arial Narrow"/>
              </a:rPr>
              <a:t>es..</a:t>
            </a:r>
            <a:r>
              <a:rPr sz="1800" spc="20" dirty="0">
                <a:solidFill>
                  <a:srgbClr val="FF0000"/>
                </a:solidFill>
                <a:latin typeface="Arial Narrow"/>
                <a:cs typeface="Arial Narrow"/>
              </a:rPr>
              <a:t> </a:t>
            </a:r>
            <a:r>
              <a:rPr sz="1800" spc="-25" dirty="0">
                <a:solidFill>
                  <a:srgbClr val="FF0000"/>
                </a:solidFill>
                <a:latin typeface="Arial Narrow"/>
                <a:cs typeface="Arial Narrow"/>
              </a:rPr>
              <a:t>W</a:t>
            </a:r>
            <a:r>
              <a:rPr sz="1800" dirty="0">
                <a:solidFill>
                  <a:srgbClr val="FF0000"/>
                </a:solidFill>
                <a:latin typeface="Arial Narrow"/>
                <a:cs typeface="Arial Narrow"/>
              </a:rPr>
              <a:t>e</a:t>
            </a:r>
            <a:r>
              <a:rPr sz="1800" spc="5" dirty="0">
                <a:solidFill>
                  <a:srgbClr val="FF0000"/>
                </a:solidFill>
                <a:latin typeface="Arial Narrow"/>
                <a:cs typeface="Arial Narrow"/>
              </a:rPr>
              <a:t> </a:t>
            </a:r>
            <a:r>
              <a:rPr sz="1800" dirty="0">
                <a:solidFill>
                  <a:srgbClr val="FF0000"/>
                </a:solidFill>
                <a:latin typeface="Arial Narrow"/>
                <a:cs typeface="Arial Narrow"/>
              </a:rPr>
              <a:t>knew</a:t>
            </a:r>
            <a:r>
              <a:rPr sz="1800" spc="5" dirty="0">
                <a:solidFill>
                  <a:srgbClr val="FF0000"/>
                </a:solidFill>
                <a:latin typeface="Arial Narrow"/>
                <a:cs typeface="Arial Narrow"/>
              </a:rPr>
              <a:t> </a:t>
            </a:r>
            <a:r>
              <a:rPr sz="1800" dirty="0">
                <a:solidFill>
                  <a:srgbClr val="FF0000"/>
                </a:solidFill>
                <a:latin typeface="Arial Narrow"/>
                <a:cs typeface="Arial Narrow"/>
              </a:rPr>
              <a:t>that</a:t>
            </a:r>
            <a:r>
              <a:rPr sz="1800" spc="15" dirty="0">
                <a:solidFill>
                  <a:srgbClr val="FF0000"/>
                </a:solidFill>
                <a:latin typeface="Arial Narrow"/>
                <a:cs typeface="Arial Narrow"/>
              </a:rPr>
              <a:t> </a:t>
            </a:r>
            <a:r>
              <a:rPr sz="1800" dirty="0">
                <a:solidFill>
                  <a:srgbClr val="FF0000"/>
                </a:solidFill>
                <a:latin typeface="Arial Narrow"/>
                <a:cs typeface="Arial Narrow"/>
              </a:rPr>
              <a:t>this</a:t>
            </a:r>
            <a:r>
              <a:rPr sz="1800" spc="5" dirty="0">
                <a:solidFill>
                  <a:srgbClr val="FF0000"/>
                </a:solidFill>
                <a:latin typeface="Arial Narrow"/>
                <a:cs typeface="Arial Narrow"/>
              </a:rPr>
              <a:t> </a:t>
            </a:r>
            <a:r>
              <a:rPr sz="1800" dirty="0">
                <a:solidFill>
                  <a:srgbClr val="FF0000"/>
                </a:solidFill>
                <a:latin typeface="Arial Narrow"/>
                <a:cs typeface="Arial Narrow"/>
              </a:rPr>
              <a:t>couldn’t</a:t>
            </a:r>
            <a:r>
              <a:rPr sz="1800" spc="5" dirty="0">
                <a:solidFill>
                  <a:srgbClr val="FF0000"/>
                </a:solidFill>
                <a:latin typeface="Arial Narrow"/>
                <a:cs typeface="Arial Narrow"/>
              </a:rPr>
              <a:t> </a:t>
            </a:r>
            <a:r>
              <a:rPr sz="1800" dirty="0">
                <a:solidFill>
                  <a:srgbClr val="FF0000"/>
                </a:solidFill>
                <a:latin typeface="Arial Narrow"/>
                <a:cs typeface="Arial Narrow"/>
              </a:rPr>
              <a:t>be</a:t>
            </a:r>
            <a:r>
              <a:rPr sz="1800" spc="5" dirty="0">
                <a:solidFill>
                  <a:srgbClr val="FF0000"/>
                </a:solidFill>
                <a:latin typeface="Arial Narrow"/>
                <a:cs typeface="Arial Narrow"/>
              </a:rPr>
              <a:t> </a:t>
            </a:r>
            <a:r>
              <a:rPr sz="1800" dirty="0">
                <a:solidFill>
                  <a:srgbClr val="FF0000"/>
                </a:solidFill>
                <a:latin typeface="Arial Narrow"/>
                <a:cs typeface="Arial Narrow"/>
              </a:rPr>
              <a:t>done</a:t>
            </a:r>
            <a:r>
              <a:rPr sz="1800" spc="5" dirty="0">
                <a:solidFill>
                  <a:srgbClr val="FF0000"/>
                </a:solidFill>
                <a:latin typeface="Arial Narrow"/>
                <a:cs typeface="Arial Narrow"/>
              </a:rPr>
              <a:t> </a:t>
            </a:r>
            <a:r>
              <a:rPr sz="1800" dirty="0">
                <a:solidFill>
                  <a:srgbClr val="FF0000"/>
                </a:solidFill>
                <a:latin typeface="Arial Narrow"/>
                <a:cs typeface="Arial Narrow"/>
              </a:rPr>
              <a:t>in</a:t>
            </a:r>
            <a:r>
              <a:rPr sz="1800" spc="5" dirty="0">
                <a:solidFill>
                  <a:srgbClr val="FF0000"/>
                </a:solidFill>
                <a:latin typeface="Arial Narrow"/>
                <a:cs typeface="Arial Narrow"/>
              </a:rPr>
              <a:t> </a:t>
            </a:r>
            <a:r>
              <a:rPr sz="1800" dirty="0">
                <a:solidFill>
                  <a:srgbClr val="FF0000"/>
                </a:solidFill>
                <a:latin typeface="Arial Narrow"/>
                <a:cs typeface="Arial Narrow"/>
              </a:rPr>
              <a:t>45</a:t>
            </a:r>
            <a:r>
              <a:rPr sz="1800" spc="5" dirty="0">
                <a:solidFill>
                  <a:srgbClr val="FF0000"/>
                </a:solidFill>
                <a:latin typeface="Arial Narrow"/>
                <a:cs typeface="Arial Narrow"/>
              </a:rPr>
              <a:t> </a:t>
            </a:r>
            <a:r>
              <a:rPr sz="1800" dirty="0">
                <a:solidFill>
                  <a:srgbClr val="FF0000"/>
                </a:solidFill>
                <a:latin typeface="Arial Narrow"/>
                <a:cs typeface="Arial Narrow"/>
              </a:rPr>
              <a:t>minutes!</a:t>
            </a:r>
            <a:endParaRPr sz="1800">
              <a:latin typeface="Arial Narrow"/>
              <a:cs typeface="Arial Narrow"/>
            </a:endParaRPr>
          </a:p>
        </p:txBody>
      </p:sp>
      <p:sp>
        <p:nvSpPr>
          <p:cNvPr id="4" name="object 4" descr="&quot; &quot;"/>
          <p:cNvSpPr/>
          <p:nvPr/>
        </p:nvSpPr>
        <p:spPr>
          <a:xfrm>
            <a:off x="7408926" y="5867400"/>
            <a:ext cx="1399794" cy="140055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106</a:t>
            </a:r>
          </a:p>
        </p:txBody>
      </p:sp>
      <p:sp>
        <p:nvSpPr>
          <p:cNvPr id="2" name="object 2"/>
          <p:cNvSpPr txBox="1">
            <a:spLocks noGrp="1"/>
          </p:cNvSpPr>
          <p:nvPr>
            <p:ph type="ctrTitle"/>
          </p:nvPr>
        </p:nvSpPr>
        <p:spPr>
          <a:prstGeom prst="rect">
            <a:avLst/>
          </a:prstGeom>
        </p:spPr>
        <p:txBody>
          <a:bodyPr vert="horz" wrap="square" lIns="0" tIns="0" rIns="0" bIns="0" rtlCol="0">
            <a:spAutoFit/>
          </a:bodyPr>
          <a:lstStyle/>
          <a:p>
            <a:pPr marL="62230" marR="5080" indent="440055">
              <a:lnSpc>
                <a:spcPct val="100000"/>
              </a:lnSpc>
            </a:pPr>
            <a:r>
              <a:rPr spc="-5" dirty="0"/>
              <a:t>MO</a:t>
            </a:r>
            <a:r>
              <a:rPr spc="400" dirty="0"/>
              <a:t>U/</a:t>
            </a:r>
            <a:r>
              <a:rPr spc="-5" dirty="0"/>
              <a:t>D</a:t>
            </a:r>
            <a:r>
              <a:rPr spc="-85" dirty="0"/>
              <a:t>a</a:t>
            </a:r>
            <a:r>
              <a:rPr spc="-5" dirty="0"/>
              <a:t>t</a:t>
            </a:r>
            <a:r>
              <a:rPr dirty="0"/>
              <a:t>a</a:t>
            </a:r>
            <a:r>
              <a:rPr spc="-20" dirty="0"/>
              <a:t> </a:t>
            </a:r>
            <a:r>
              <a:rPr spc="-5" dirty="0"/>
              <a:t>Sharing A</a:t>
            </a:r>
            <a:r>
              <a:rPr spc="85" dirty="0"/>
              <a:t>g</a:t>
            </a:r>
            <a:r>
              <a:rPr spc="80" dirty="0"/>
              <a:t>r</a:t>
            </a:r>
            <a:r>
              <a:rPr dirty="0"/>
              <a:t>e</a:t>
            </a:r>
            <a:r>
              <a:rPr spc="-5" dirty="0"/>
              <a:t>emen</a:t>
            </a:r>
            <a:r>
              <a:rPr dirty="0"/>
              <a:t>t</a:t>
            </a:r>
            <a:r>
              <a:rPr spc="-20" dirty="0"/>
              <a:t> </a:t>
            </a:r>
            <a:r>
              <a:rPr spc="-5" dirty="0"/>
              <a:t>O</a:t>
            </a:r>
            <a:r>
              <a:rPr spc="-130" dirty="0"/>
              <a:t>v</a:t>
            </a:r>
            <a:r>
              <a:rPr spc="-5" dirty="0"/>
              <a:t>e</a:t>
            </a:r>
            <a:r>
              <a:rPr spc="280" dirty="0"/>
              <a:t>r</a:t>
            </a:r>
            <a:r>
              <a:rPr spc="-5" dirty="0"/>
              <a:t>view</a:t>
            </a:r>
          </a:p>
        </p:txBody>
      </p:sp>
      <p:sp>
        <p:nvSpPr>
          <p:cNvPr id="3" name="object 3"/>
          <p:cNvSpPr txBox="1">
            <a:spLocks noGrp="1"/>
          </p:cNvSpPr>
          <p:nvPr>
            <p:ph type="subTitle" idx="4"/>
          </p:nvPr>
        </p:nvSpPr>
        <p:spPr>
          <a:prstGeom prst="rect">
            <a:avLst/>
          </a:prstGeom>
        </p:spPr>
        <p:txBody>
          <a:bodyPr vert="horz" wrap="square" lIns="0" tIns="0" rIns="0" bIns="0" rtlCol="0">
            <a:spAutoFit/>
          </a:bodyPr>
          <a:lstStyle/>
          <a:p>
            <a:pPr marL="1649095" marR="5080" indent="-1637030">
              <a:lnSpc>
                <a:spcPct val="100000"/>
              </a:lnSpc>
            </a:pPr>
            <a:r>
              <a:rPr spc="-15" dirty="0"/>
              <a:t>-</a:t>
            </a:r>
            <a:r>
              <a:rPr spc="-5" dirty="0"/>
              <a:t> </a:t>
            </a:r>
            <a:r>
              <a:rPr spc="-25" dirty="0"/>
              <a:t>Baro</a:t>
            </a:r>
            <a:r>
              <a:rPr spc="-20" dirty="0"/>
              <a:t>n</a:t>
            </a:r>
            <a:r>
              <a:rPr spc="25" dirty="0"/>
              <a:t> </a:t>
            </a:r>
            <a:r>
              <a:rPr spc="-25" dirty="0"/>
              <a:t>Rodriguez</a:t>
            </a:r>
            <a:r>
              <a:rPr spc="-10" dirty="0"/>
              <a:t>,</a:t>
            </a:r>
            <a:r>
              <a:rPr spc="25" dirty="0"/>
              <a:t> </a:t>
            </a:r>
            <a:r>
              <a:rPr spc="-30" dirty="0"/>
              <a:t>P</a:t>
            </a:r>
            <a:r>
              <a:rPr spc="-355" dirty="0"/>
              <a:t>T</a:t>
            </a:r>
            <a:r>
              <a:rPr spc="-30" dirty="0"/>
              <a:t>AC</a:t>
            </a:r>
            <a:r>
              <a:rPr spc="-15" dirty="0"/>
              <a:t> </a:t>
            </a:r>
            <a:r>
              <a:rPr spc="-20" dirty="0"/>
              <a:t>Director</a:t>
            </a:r>
            <a:r>
              <a:rPr spc="-5" dirty="0"/>
              <a:t> </a:t>
            </a:r>
            <a:r>
              <a:rPr spc="-15" dirty="0"/>
              <a:t>-</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107</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100" dirty="0"/>
              <a:t>W</a:t>
            </a:r>
            <a:r>
              <a:rPr spc="-5" dirty="0"/>
              <a:t>h</a:t>
            </a:r>
            <a:r>
              <a:rPr spc="-60" dirty="0"/>
              <a:t>a</a:t>
            </a:r>
            <a:r>
              <a:rPr dirty="0"/>
              <a:t>t</a:t>
            </a:r>
            <a:r>
              <a:rPr spc="5" dirty="0"/>
              <a:t> </a:t>
            </a:r>
            <a:r>
              <a:rPr spc="-5" dirty="0"/>
              <a:t>I</a:t>
            </a:r>
            <a:r>
              <a:rPr dirty="0"/>
              <a:t>s</a:t>
            </a:r>
            <a:r>
              <a:rPr spc="5" dirty="0"/>
              <a:t> </a:t>
            </a:r>
            <a:r>
              <a:rPr dirty="0"/>
              <a:t>a</a:t>
            </a:r>
            <a:r>
              <a:rPr spc="5" dirty="0"/>
              <a:t> </a:t>
            </a:r>
            <a:r>
              <a:rPr spc="-5" dirty="0"/>
              <a:t>D</a:t>
            </a:r>
            <a:r>
              <a:rPr spc="-60" dirty="0"/>
              <a:t>a</a:t>
            </a:r>
            <a:r>
              <a:rPr spc="-5" dirty="0"/>
              <a:t>t</a:t>
            </a:r>
            <a:r>
              <a:rPr dirty="0"/>
              <a:t>a</a:t>
            </a:r>
            <a:r>
              <a:rPr spc="5" dirty="0"/>
              <a:t> </a:t>
            </a:r>
            <a:r>
              <a:rPr spc="-5" dirty="0"/>
              <a:t>Sharing A</a:t>
            </a:r>
            <a:r>
              <a:rPr spc="50" dirty="0"/>
              <a:t>g</a:t>
            </a:r>
            <a:r>
              <a:rPr spc="45" dirty="0"/>
              <a:t>r</a:t>
            </a:r>
            <a:r>
              <a:rPr spc="-5" dirty="0"/>
              <a:t>eement?</a:t>
            </a:r>
          </a:p>
        </p:txBody>
      </p:sp>
      <p:sp>
        <p:nvSpPr>
          <p:cNvPr id="3" name="object 3"/>
          <p:cNvSpPr txBox="1"/>
          <p:nvPr/>
        </p:nvSpPr>
        <p:spPr>
          <a:xfrm>
            <a:off x="1803145" y="2128780"/>
            <a:ext cx="6483350" cy="2924810"/>
          </a:xfrm>
          <a:prstGeom prst="rect">
            <a:avLst/>
          </a:prstGeom>
        </p:spPr>
        <p:txBody>
          <a:bodyPr vert="horz" wrap="square" lIns="0" tIns="0" rIns="0" bIns="0" rtlCol="0">
            <a:spAutoFit/>
          </a:bodyPr>
          <a:lstStyle/>
          <a:p>
            <a:pPr marL="355600" marR="606425" indent="-342900">
              <a:lnSpc>
                <a:spcPct val="100000"/>
              </a:lnSpc>
              <a:buClr>
                <a:srgbClr val="002596"/>
              </a:buClr>
              <a:buFont typeface="Wingdings"/>
              <a:buChar char=""/>
              <a:tabLst>
                <a:tab pos="355600" algn="l"/>
              </a:tabLst>
            </a:pPr>
            <a:r>
              <a:rPr sz="2400" spc="-5" dirty="0">
                <a:latin typeface="Arial Narrow"/>
                <a:cs typeface="Arial Narrow"/>
              </a:rPr>
              <a:t>Ca</a:t>
            </a:r>
            <a:r>
              <a:rPr sz="2400" dirty="0">
                <a:latin typeface="Arial Narrow"/>
                <a:cs typeface="Arial Narrow"/>
              </a:rPr>
              <a:t>n</a:t>
            </a:r>
            <a:r>
              <a:rPr sz="2400" spc="20" dirty="0">
                <a:latin typeface="Arial Narrow"/>
                <a:cs typeface="Arial Narrow"/>
              </a:rPr>
              <a:t> </a:t>
            </a:r>
            <a:r>
              <a:rPr sz="2400" spc="-5" dirty="0">
                <a:latin typeface="Arial Narrow"/>
                <a:cs typeface="Arial Narrow"/>
              </a:rPr>
              <a:t>b</a:t>
            </a:r>
            <a:r>
              <a:rPr sz="2400" dirty="0">
                <a:latin typeface="Arial Narrow"/>
                <a:cs typeface="Arial Narrow"/>
              </a:rPr>
              <a:t>e</a:t>
            </a:r>
            <a:r>
              <a:rPr sz="2400" spc="20" dirty="0">
                <a:latin typeface="Arial Narrow"/>
                <a:cs typeface="Arial Narrow"/>
              </a:rPr>
              <a:t> </a:t>
            </a:r>
            <a:r>
              <a:rPr sz="2400" spc="-5" dirty="0">
                <a:latin typeface="Arial Narrow"/>
                <a:cs typeface="Arial Narrow"/>
              </a:rPr>
              <a:t>calle</a:t>
            </a:r>
            <a:r>
              <a:rPr sz="2400" dirty="0">
                <a:latin typeface="Arial Narrow"/>
                <a:cs typeface="Arial Narrow"/>
              </a:rPr>
              <a:t>d</a:t>
            </a:r>
            <a:r>
              <a:rPr sz="2400" spc="20" dirty="0">
                <a:latin typeface="Arial Narrow"/>
                <a:cs typeface="Arial Narrow"/>
              </a:rPr>
              <a:t> </a:t>
            </a:r>
            <a:r>
              <a:rPr sz="2400" spc="-5" dirty="0">
                <a:latin typeface="Arial Narrow"/>
                <a:cs typeface="Arial Narrow"/>
              </a:rPr>
              <a:t>man</a:t>
            </a:r>
            <a:r>
              <a:rPr sz="2400" dirty="0">
                <a:latin typeface="Arial Narrow"/>
                <a:cs typeface="Arial Narrow"/>
              </a:rPr>
              <a:t>y</a:t>
            </a:r>
            <a:r>
              <a:rPr sz="2400" spc="20" dirty="0">
                <a:latin typeface="Arial Narrow"/>
                <a:cs typeface="Arial Narrow"/>
              </a:rPr>
              <a:t> </a:t>
            </a:r>
            <a:r>
              <a:rPr sz="2400" spc="-5" dirty="0">
                <a:latin typeface="Arial Narrow"/>
                <a:cs typeface="Arial Narrow"/>
              </a:rPr>
              <a:t>di</a:t>
            </a:r>
            <a:r>
              <a:rPr sz="2400" spc="-40" dirty="0">
                <a:latin typeface="Arial Narrow"/>
                <a:cs typeface="Arial Narrow"/>
              </a:rPr>
              <a:t>f</a:t>
            </a:r>
            <a:r>
              <a:rPr sz="2400" spc="-5" dirty="0">
                <a:latin typeface="Arial Narrow"/>
                <a:cs typeface="Arial Narrow"/>
              </a:rPr>
              <a:t>feren</a:t>
            </a:r>
            <a:r>
              <a:rPr sz="2400" dirty="0">
                <a:latin typeface="Arial Narrow"/>
                <a:cs typeface="Arial Narrow"/>
              </a:rPr>
              <a:t>t</a:t>
            </a:r>
            <a:r>
              <a:rPr sz="2400" spc="20" dirty="0">
                <a:latin typeface="Arial Narrow"/>
                <a:cs typeface="Arial Narrow"/>
              </a:rPr>
              <a:t> </a:t>
            </a:r>
            <a:r>
              <a:rPr sz="2400" spc="-5" dirty="0">
                <a:latin typeface="Arial Narrow"/>
                <a:cs typeface="Arial Narrow"/>
              </a:rPr>
              <a:t>names</a:t>
            </a:r>
            <a:r>
              <a:rPr sz="2400" dirty="0">
                <a:latin typeface="Arial Narrow"/>
                <a:cs typeface="Arial Narrow"/>
              </a:rPr>
              <a:t>:</a:t>
            </a:r>
            <a:r>
              <a:rPr sz="2400" spc="20" dirty="0">
                <a:latin typeface="Arial Narrow"/>
                <a:cs typeface="Arial Narrow"/>
              </a:rPr>
              <a:t> </a:t>
            </a:r>
            <a:r>
              <a:rPr sz="2400" spc="-5" dirty="0">
                <a:latin typeface="Arial Narrow"/>
                <a:cs typeface="Arial Narrow"/>
              </a:rPr>
              <a:t>MOU</a:t>
            </a:r>
            <a:r>
              <a:rPr sz="2400" dirty="0">
                <a:latin typeface="Arial Narrow"/>
                <a:cs typeface="Arial Narrow"/>
              </a:rPr>
              <a:t>,</a:t>
            </a:r>
            <a:r>
              <a:rPr sz="2400" spc="20" dirty="0">
                <a:latin typeface="Arial Narrow"/>
                <a:cs typeface="Arial Narrow"/>
              </a:rPr>
              <a:t> </a:t>
            </a:r>
            <a:r>
              <a:rPr sz="2400" spc="-5" dirty="0">
                <a:latin typeface="Arial Narrow"/>
                <a:cs typeface="Arial Narrow"/>
              </a:rPr>
              <a:t>MOA, Contract</a:t>
            </a:r>
            <a:r>
              <a:rPr sz="2400" dirty="0">
                <a:latin typeface="Arial Narrow"/>
                <a:cs typeface="Arial Narrow"/>
              </a:rPr>
              <a:t>,</a:t>
            </a:r>
            <a:r>
              <a:rPr sz="2400" spc="30" dirty="0">
                <a:latin typeface="Arial Narrow"/>
                <a:cs typeface="Arial Narrow"/>
              </a:rPr>
              <a:t> </a:t>
            </a:r>
            <a:r>
              <a:rPr sz="2400" spc="-35" dirty="0">
                <a:latin typeface="Arial Narrow"/>
                <a:cs typeface="Arial Narrow"/>
              </a:rPr>
              <a:t>W</a:t>
            </a:r>
            <a:r>
              <a:rPr sz="2400" spc="-5" dirty="0">
                <a:latin typeface="Arial Narrow"/>
                <a:cs typeface="Arial Narrow"/>
              </a:rPr>
              <a:t>ritte</a:t>
            </a:r>
            <a:r>
              <a:rPr sz="2400" dirty="0">
                <a:latin typeface="Arial Narrow"/>
                <a:cs typeface="Arial Narrow"/>
              </a:rPr>
              <a:t>n</a:t>
            </a:r>
            <a:r>
              <a:rPr sz="2400" spc="-85" dirty="0">
                <a:latin typeface="Arial Narrow"/>
                <a:cs typeface="Arial Narrow"/>
              </a:rPr>
              <a:t> </a:t>
            </a:r>
            <a:r>
              <a:rPr sz="2400" spc="-5" dirty="0">
                <a:latin typeface="Arial Narrow"/>
                <a:cs typeface="Arial Narrow"/>
              </a:rPr>
              <a:t>Agreement</a:t>
            </a:r>
            <a:r>
              <a:rPr sz="2400" dirty="0">
                <a:latin typeface="Arial Narrow"/>
                <a:cs typeface="Arial Narrow"/>
              </a:rPr>
              <a:t>,</a:t>
            </a:r>
            <a:r>
              <a:rPr sz="2400" spc="30" dirty="0">
                <a:latin typeface="Arial Narrow"/>
                <a:cs typeface="Arial Narrow"/>
              </a:rPr>
              <a:t> </a:t>
            </a:r>
            <a:r>
              <a:rPr sz="2400" spc="-5" dirty="0">
                <a:latin typeface="Arial Narrow"/>
                <a:cs typeface="Arial Narrow"/>
              </a:rPr>
              <a:t>etc.</a:t>
            </a:r>
            <a:endParaRPr sz="2400">
              <a:latin typeface="Arial Narrow"/>
              <a:cs typeface="Arial Narrow"/>
            </a:endParaRPr>
          </a:p>
          <a:p>
            <a:pPr marL="355600" marR="5080" indent="-342900">
              <a:lnSpc>
                <a:spcPct val="100000"/>
              </a:lnSpc>
              <a:spcBef>
                <a:spcPts val="1575"/>
              </a:spcBef>
              <a:buClr>
                <a:srgbClr val="002596"/>
              </a:buClr>
              <a:buFont typeface="Wingdings"/>
              <a:buChar char=""/>
              <a:tabLst>
                <a:tab pos="355600" algn="l"/>
              </a:tabLst>
            </a:pP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mandator</a:t>
            </a:r>
            <a:r>
              <a:rPr sz="2400" dirty="0">
                <a:latin typeface="Arial Narrow"/>
                <a:cs typeface="Arial Narrow"/>
              </a:rPr>
              <a:t>y</a:t>
            </a:r>
            <a:r>
              <a:rPr sz="2400" spc="20" dirty="0">
                <a:latin typeface="Arial Narrow"/>
                <a:cs typeface="Arial Narrow"/>
              </a:rPr>
              <a:t> </a:t>
            </a:r>
            <a:r>
              <a:rPr sz="2400" spc="-5" dirty="0">
                <a:latin typeface="Arial Narrow"/>
                <a:cs typeface="Arial Narrow"/>
              </a:rPr>
              <a:t>element</a:t>
            </a:r>
            <a:r>
              <a:rPr sz="2400" dirty="0">
                <a:latin typeface="Arial Narrow"/>
                <a:cs typeface="Arial Narrow"/>
              </a:rPr>
              <a:t>s</a:t>
            </a:r>
            <a:r>
              <a:rPr sz="2400" spc="20" dirty="0">
                <a:latin typeface="Arial Narrow"/>
                <a:cs typeface="Arial Narrow"/>
              </a:rPr>
              <a:t> </a:t>
            </a:r>
            <a:r>
              <a:rPr sz="2400" spc="-5" dirty="0">
                <a:latin typeface="Arial Narrow"/>
                <a:cs typeface="Arial Narrow"/>
              </a:rPr>
              <a:t>o</a:t>
            </a:r>
            <a:r>
              <a:rPr sz="2400" dirty="0">
                <a:latin typeface="Arial Narrow"/>
                <a:cs typeface="Arial Narrow"/>
              </a:rPr>
              <a:t>f</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agreemen</a:t>
            </a:r>
            <a:r>
              <a:rPr sz="2400" dirty="0">
                <a:latin typeface="Arial Narrow"/>
                <a:cs typeface="Arial Narrow"/>
              </a:rPr>
              <a:t>t</a:t>
            </a:r>
            <a:r>
              <a:rPr sz="2400" spc="20" dirty="0">
                <a:latin typeface="Arial Narrow"/>
                <a:cs typeface="Arial Narrow"/>
              </a:rPr>
              <a:t> </a:t>
            </a:r>
            <a:r>
              <a:rPr sz="2400" spc="-5" dirty="0">
                <a:latin typeface="Arial Narrow"/>
                <a:cs typeface="Arial Narrow"/>
              </a:rPr>
              <a:t>var</a:t>
            </a:r>
            <a:r>
              <a:rPr sz="2400" dirty="0">
                <a:latin typeface="Arial Narrow"/>
                <a:cs typeface="Arial Narrow"/>
              </a:rPr>
              <a:t>y</a:t>
            </a:r>
            <a:r>
              <a:rPr sz="2400" spc="10" dirty="0">
                <a:latin typeface="Arial Narrow"/>
                <a:cs typeface="Arial Narrow"/>
              </a:rPr>
              <a:t> </a:t>
            </a:r>
            <a:r>
              <a:rPr sz="2400" spc="-5" dirty="0">
                <a:latin typeface="Arial Narrow"/>
                <a:cs typeface="Arial Narrow"/>
              </a:rPr>
              <a:t>slightly </a:t>
            </a:r>
            <a:r>
              <a:rPr sz="2400" dirty="0">
                <a:latin typeface="Arial Narrow"/>
                <a:cs typeface="Arial Narrow"/>
              </a:rPr>
              <a:t>between</a:t>
            </a:r>
            <a:r>
              <a:rPr sz="2400" spc="25" dirty="0">
                <a:latin typeface="Arial Narrow"/>
                <a:cs typeface="Arial Narrow"/>
              </a:rPr>
              <a:t> </a:t>
            </a:r>
            <a:r>
              <a:rPr sz="2400" dirty="0">
                <a:latin typeface="Arial Narrow"/>
                <a:cs typeface="Arial Narrow"/>
              </a:rPr>
              <a:t>the</a:t>
            </a:r>
            <a:r>
              <a:rPr sz="2400" spc="25" dirty="0">
                <a:latin typeface="Arial Narrow"/>
                <a:cs typeface="Arial Narrow"/>
              </a:rPr>
              <a:t> </a:t>
            </a:r>
            <a:r>
              <a:rPr sz="2400" dirty="0">
                <a:latin typeface="Arial Narrow"/>
                <a:cs typeface="Arial Narrow"/>
              </a:rPr>
              <a:t>two</a:t>
            </a:r>
            <a:r>
              <a:rPr sz="2400" spc="15" dirty="0">
                <a:latin typeface="Arial Narrow"/>
                <a:cs typeface="Arial Narrow"/>
              </a:rPr>
              <a:t> </a:t>
            </a:r>
            <a:r>
              <a:rPr sz="2400" dirty="0">
                <a:latin typeface="Arial Narrow"/>
                <a:cs typeface="Arial Narrow"/>
              </a:rPr>
              <a:t>exceptions</a:t>
            </a:r>
            <a:endParaRPr sz="2400">
              <a:latin typeface="Arial Narrow"/>
              <a:cs typeface="Arial Narrow"/>
            </a:endParaRPr>
          </a:p>
          <a:p>
            <a:pPr marL="355600" marR="492125" indent="-342900">
              <a:lnSpc>
                <a:spcPct val="100000"/>
              </a:lnSpc>
              <a:spcBef>
                <a:spcPts val="1570"/>
              </a:spcBef>
              <a:buClr>
                <a:srgbClr val="002596"/>
              </a:buClr>
              <a:buFont typeface="Wingdings"/>
              <a:buChar char=""/>
              <a:tabLst>
                <a:tab pos="355600" algn="l"/>
              </a:tabLst>
            </a:pP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dat</a:t>
            </a:r>
            <a:r>
              <a:rPr sz="2400" dirty="0">
                <a:latin typeface="Arial Narrow"/>
                <a:cs typeface="Arial Narrow"/>
              </a:rPr>
              <a:t>a</a:t>
            </a:r>
            <a:r>
              <a:rPr sz="2400" spc="30" dirty="0">
                <a:latin typeface="Arial Narrow"/>
                <a:cs typeface="Arial Narrow"/>
              </a:rPr>
              <a:t> </a:t>
            </a:r>
            <a:r>
              <a:rPr sz="2400" spc="-5" dirty="0">
                <a:latin typeface="Arial Narrow"/>
                <a:cs typeface="Arial Narrow"/>
              </a:rPr>
              <a:t>sharin</a:t>
            </a:r>
            <a:r>
              <a:rPr sz="2400" dirty="0">
                <a:latin typeface="Arial Narrow"/>
                <a:cs typeface="Arial Narrow"/>
              </a:rPr>
              <a:t>g</a:t>
            </a:r>
            <a:r>
              <a:rPr sz="2400" spc="30" dirty="0">
                <a:latin typeface="Arial Narrow"/>
                <a:cs typeface="Arial Narrow"/>
              </a:rPr>
              <a:t> </a:t>
            </a:r>
            <a:r>
              <a:rPr sz="2400" spc="-5" dirty="0">
                <a:latin typeface="Arial Narrow"/>
                <a:cs typeface="Arial Narrow"/>
              </a:rPr>
              <a:t>checklis</a:t>
            </a:r>
            <a:r>
              <a:rPr sz="2400" dirty="0">
                <a:latin typeface="Arial Narrow"/>
                <a:cs typeface="Arial Narrow"/>
              </a:rPr>
              <a:t>t</a:t>
            </a:r>
            <a:r>
              <a:rPr sz="2400" spc="30" dirty="0">
                <a:latin typeface="Arial Narrow"/>
                <a:cs typeface="Arial Narrow"/>
              </a:rPr>
              <a:t> </a:t>
            </a:r>
            <a:r>
              <a:rPr sz="2400" spc="-5" dirty="0">
                <a:latin typeface="Arial Narrow"/>
                <a:cs typeface="Arial Narrow"/>
              </a:rPr>
              <a:t>delineate</a:t>
            </a:r>
            <a:r>
              <a:rPr sz="2400" dirty="0">
                <a:latin typeface="Arial Narrow"/>
                <a:cs typeface="Arial Narrow"/>
              </a:rPr>
              <a:t>s</a:t>
            </a:r>
            <a:r>
              <a:rPr sz="2400" spc="30" dirty="0">
                <a:latin typeface="Arial Narrow"/>
                <a:cs typeface="Arial Narrow"/>
              </a:rPr>
              <a:t> </a:t>
            </a:r>
            <a:r>
              <a:rPr sz="2400" spc="-5" dirty="0">
                <a:latin typeface="Arial Narrow"/>
                <a:cs typeface="Arial Narrow"/>
              </a:rPr>
              <a:t>th</a:t>
            </a:r>
            <a:r>
              <a:rPr sz="2400" dirty="0">
                <a:latin typeface="Arial Narrow"/>
                <a:cs typeface="Arial Narrow"/>
              </a:rPr>
              <a:t>e</a:t>
            </a:r>
            <a:r>
              <a:rPr sz="2400" spc="30" dirty="0">
                <a:latin typeface="Arial Narrow"/>
                <a:cs typeface="Arial Narrow"/>
              </a:rPr>
              <a:t> </a:t>
            </a:r>
            <a:r>
              <a:rPr sz="2400" spc="-5" dirty="0">
                <a:latin typeface="Arial Narrow"/>
                <a:cs typeface="Arial Narrow"/>
              </a:rPr>
              <a:t>minimum requirement</a:t>
            </a:r>
            <a:r>
              <a:rPr sz="2400" dirty="0">
                <a:latin typeface="Arial Narrow"/>
                <a:cs typeface="Arial Narrow"/>
              </a:rPr>
              <a:t>s</a:t>
            </a:r>
            <a:r>
              <a:rPr sz="2400" spc="25" dirty="0">
                <a:latin typeface="Arial Narrow"/>
                <a:cs typeface="Arial Narrow"/>
              </a:rPr>
              <a:t> </a:t>
            </a:r>
            <a:r>
              <a:rPr sz="2400" spc="-5" dirty="0">
                <a:latin typeface="Arial Narrow"/>
                <a:cs typeface="Arial Narrow"/>
              </a:rPr>
              <a:t>unde</a:t>
            </a:r>
            <a:r>
              <a:rPr sz="2400" dirty="0">
                <a:latin typeface="Arial Narrow"/>
                <a:cs typeface="Arial Narrow"/>
              </a:rPr>
              <a:t>r</a:t>
            </a:r>
            <a:r>
              <a:rPr sz="2400" spc="25" dirty="0">
                <a:latin typeface="Arial Narrow"/>
                <a:cs typeface="Arial Narrow"/>
              </a:rPr>
              <a:t> </a:t>
            </a: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Studie</a:t>
            </a:r>
            <a:r>
              <a:rPr sz="2400" dirty="0">
                <a:latin typeface="Arial Narrow"/>
                <a:cs typeface="Arial Narrow"/>
              </a:rPr>
              <a:t>s</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th</a:t>
            </a:r>
            <a:r>
              <a:rPr sz="2400" dirty="0">
                <a:latin typeface="Arial Narrow"/>
                <a:cs typeface="Arial Narrow"/>
              </a:rPr>
              <a:t>e</a:t>
            </a:r>
            <a:r>
              <a:rPr sz="2400" spc="-90" dirty="0">
                <a:latin typeface="Arial Narrow"/>
                <a:cs typeface="Arial Narrow"/>
              </a:rPr>
              <a:t> </a:t>
            </a:r>
            <a:r>
              <a:rPr sz="2400" spc="-5" dirty="0">
                <a:latin typeface="Arial Narrow"/>
                <a:cs typeface="Arial Narrow"/>
              </a:rPr>
              <a:t>Audi</a:t>
            </a:r>
            <a:r>
              <a:rPr sz="2400" dirty="0">
                <a:latin typeface="Arial Narrow"/>
                <a:cs typeface="Arial Narrow"/>
              </a:rPr>
              <a:t>t</a:t>
            </a:r>
            <a:r>
              <a:rPr sz="2400" spc="25" dirty="0">
                <a:latin typeface="Arial Narrow"/>
                <a:cs typeface="Arial Narrow"/>
              </a:rPr>
              <a:t> </a:t>
            </a:r>
            <a:r>
              <a:rPr sz="2400" spc="-5" dirty="0">
                <a:latin typeface="Arial Narrow"/>
                <a:cs typeface="Arial Narrow"/>
              </a:rPr>
              <a:t>or </a:t>
            </a:r>
            <a:r>
              <a:rPr sz="2400" dirty="0">
                <a:latin typeface="Arial Narrow"/>
                <a:cs typeface="Arial Narrow"/>
              </a:rPr>
              <a:t>Evaluation</a:t>
            </a:r>
            <a:r>
              <a:rPr sz="2400" spc="30" dirty="0">
                <a:latin typeface="Arial Narrow"/>
                <a:cs typeface="Arial Narrow"/>
              </a:rPr>
              <a:t> </a:t>
            </a:r>
            <a:r>
              <a:rPr sz="2400" dirty="0">
                <a:latin typeface="Arial Narrow"/>
                <a:cs typeface="Arial Narrow"/>
              </a:rPr>
              <a:t>exceptions</a:t>
            </a:r>
            <a:endParaRPr sz="2400">
              <a:latin typeface="Arial Narrow"/>
              <a:cs typeface="Arial Narrow"/>
            </a:endParaRPr>
          </a:p>
        </p:txBody>
      </p:sp>
      <p:sp>
        <p:nvSpPr>
          <p:cNvPr id="4" name="object 4" descr="&quot; &quot;"/>
          <p:cNvSpPr/>
          <p:nvPr/>
        </p:nvSpPr>
        <p:spPr>
          <a:xfrm>
            <a:off x="6934200" y="5257800"/>
            <a:ext cx="1798320" cy="169011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108</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50" dirty="0"/>
              <a:t>A</a:t>
            </a:r>
            <a:r>
              <a:rPr spc="-5" dirty="0"/>
              <a:t>pp</a:t>
            </a:r>
            <a:r>
              <a:rPr spc="45" dirty="0"/>
              <a:t>r</a:t>
            </a:r>
            <a:r>
              <a:rPr spc="-5" dirty="0"/>
              <a:t>oa</a:t>
            </a:r>
            <a:r>
              <a:rPr spc="-60" dirty="0"/>
              <a:t>c</a:t>
            </a:r>
            <a:r>
              <a:rPr spc="-5" dirty="0"/>
              <a:t>he</a:t>
            </a:r>
            <a:r>
              <a:rPr dirty="0"/>
              <a:t>s</a:t>
            </a:r>
            <a:r>
              <a:rPr spc="30" dirty="0"/>
              <a:t> </a:t>
            </a:r>
            <a:r>
              <a:rPr spc="-5" dirty="0"/>
              <a:t>t</a:t>
            </a:r>
            <a:r>
              <a:rPr dirty="0"/>
              <a:t>o</a:t>
            </a:r>
            <a:r>
              <a:rPr spc="5" dirty="0"/>
              <a:t> </a:t>
            </a:r>
            <a:r>
              <a:rPr spc="-5" dirty="0"/>
              <a:t>D</a:t>
            </a:r>
            <a:r>
              <a:rPr spc="-60" dirty="0"/>
              <a:t>a</a:t>
            </a:r>
            <a:r>
              <a:rPr spc="-5" dirty="0"/>
              <a:t>t</a:t>
            </a:r>
            <a:r>
              <a:rPr dirty="0"/>
              <a:t>a</a:t>
            </a:r>
            <a:r>
              <a:rPr spc="10" dirty="0"/>
              <a:t> </a:t>
            </a:r>
            <a:r>
              <a:rPr spc="-5" dirty="0"/>
              <a:t>Sharing A</a:t>
            </a:r>
            <a:r>
              <a:rPr spc="50" dirty="0"/>
              <a:t>g</a:t>
            </a:r>
            <a:r>
              <a:rPr spc="45" dirty="0"/>
              <a:t>r</a:t>
            </a:r>
            <a:r>
              <a:rPr spc="-5" dirty="0"/>
              <a:t>eements</a:t>
            </a:r>
          </a:p>
        </p:txBody>
      </p:sp>
      <p:sp>
        <p:nvSpPr>
          <p:cNvPr id="3" name="object 3"/>
          <p:cNvSpPr txBox="1"/>
          <p:nvPr/>
        </p:nvSpPr>
        <p:spPr>
          <a:xfrm>
            <a:off x="1803145" y="2128780"/>
            <a:ext cx="6732905" cy="2385060"/>
          </a:xfrm>
          <a:prstGeom prst="rect">
            <a:avLst/>
          </a:prstGeom>
        </p:spPr>
        <p:txBody>
          <a:bodyPr vert="horz" wrap="square" lIns="0" tIns="0" rIns="0" bIns="0" rtlCol="0">
            <a:spAutoFit/>
          </a:bodyPr>
          <a:lstStyle/>
          <a:p>
            <a:pPr marL="355600" marR="5080" indent="-342900">
              <a:lnSpc>
                <a:spcPct val="100000"/>
              </a:lnSpc>
              <a:buClr>
                <a:srgbClr val="002596"/>
              </a:buClr>
              <a:buFont typeface="Wingdings"/>
              <a:buChar char=""/>
              <a:tabLst>
                <a:tab pos="355600" algn="l"/>
              </a:tabLst>
            </a:pPr>
            <a:r>
              <a:rPr sz="2400" spc="-5" dirty="0">
                <a:latin typeface="Arial Narrow"/>
                <a:cs typeface="Arial Narrow"/>
              </a:rPr>
              <a:t>Maste</a:t>
            </a:r>
            <a:r>
              <a:rPr sz="2400" dirty="0">
                <a:latin typeface="Arial Narrow"/>
                <a:cs typeface="Arial Narrow"/>
              </a:rPr>
              <a:t>r</a:t>
            </a:r>
            <a:r>
              <a:rPr sz="2400" spc="25" dirty="0">
                <a:latin typeface="Arial Narrow"/>
                <a:cs typeface="Arial Narrow"/>
              </a:rPr>
              <a:t> </a:t>
            </a:r>
            <a:r>
              <a:rPr sz="2400" spc="-5" dirty="0">
                <a:latin typeface="Arial Narrow"/>
                <a:cs typeface="Arial Narrow"/>
              </a:rPr>
              <a:t>dat</a:t>
            </a:r>
            <a:r>
              <a:rPr sz="2400" dirty="0">
                <a:latin typeface="Arial Narrow"/>
                <a:cs typeface="Arial Narrow"/>
              </a:rPr>
              <a:t>a</a:t>
            </a:r>
            <a:r>
              <a:rPr sz="2400" spc="25" dirty="0">
                <a:latin typeface="Arial Narrow"/>
                <a:cs typeface="Arial Narrow"/>
              </a:rPr>
              <a:t> </a:t>
            </a:r>
            <a:r>
              <a:rPr sz="2400" spc="-5" dirty="0">
                <a:latin typeface="Arial Narrow"/>
                <a:cs typeface="Arial Narrow"/>
              </a:rPr>
              <a:t>sharin</a:t>
            </a:r>
            <a:r>
              <a:rPr sz="2400" dirty="0">
                <a:latin typeface="Arial Narrow"/>
                <a:cs typeface="Arial Narrow"/>
              </a:rPr>
              <a:t>g</a:t>
            </a:r>
            <a:r>
              <a:rPr sz="2400" spc="25" dirty="0">
                <a:latin typeface="Arial Narrow"/>
                <a:cs typeface="Arial Narrow"/>
              </a:rPr>
              <a:t> </a:t>
            </a:r>
            <a:r>
              <a:rPr sz="2400" spc="-5" dirty="0">
                <a:latin typeface="Arial Narrow"/>
                <a:cs typeface="Arial Narrow"/>
              </a:rPr>
              <a:t>agreemen</a:t>
            </a:r>
            <a:r>
              <a:rPr sz="2400" dirty="0">
                <a:latin typeface="Arial Narrow"/>
                <a:cs typeface="Arial Narrow"/>
              </a:rPr>
              <a:t>t</a:t>
            </a:r>
            <a:r>
              <a:rPr sz="2400" spc="25" dirty="0">
                <a:latin typeface="Arial Narrow"/>
                <a:cs typeface="Arial Narrow"/>
              </a:rPr>
              <a:t> </a:t>
            </a:r>
            <a:r>
              <a:rPr sz="2400" spc="-5" dirty="0">
                <a:latin typeface="Arial Narrow"/>
                <a:cs typeface="Arial Narrow"/>
              </a:rPr>
              <a:t>acros</a:t>
            </a:r>
            <a:r>
              <a:rPr sz="2400" dirty="0">
                <a:latin typeface="Arial Narrow"/>
                <a:cs typeface="Arial Narrow"/>
              </a:rPr>
              <a:t>s</a:t>
            </a:r>
            <a:r>
              <a:rPr sz="2400" spc="25" dirty="0">
                <a:latin typeface="Arial Narrow"/>
                <a:cs typeface="Arial Narrow"/>
              </a:rPr>
              <a:t> </a:t>
            </a:r>
            <a:r>
              <a:rPr sz="2400" spc="-5" dirty="0">
                <a:latin typeface="Arial Narrow"/>
                <a:cs typeface="Arial Narrow"/>
              </a:rPr>
              <a:t>al</a:t>
            </a:r>
            <a:r>
              <a:rPr sz="2400" dirty="0">
                <a:latin typeface="Arial Narrow"/>
                <a:cs typeface="Arial Narrow"/>
              </a:rPr>
              <a:t>l</a:t>
            </a:r>
            <a:r>
              <a:rPr sz="2400" spc="5" dirty="0">
                <a:latin typeface="Arial Narrow"/>
                <a:cs typeface="Arial Narrow"/>
              </a:rPr>
              <a:t> </a:t>
            </a:r>
            <a:r>
              <a:rPr sz="2400" spc="-5" dirty="0">
                <a:latin typeface="Arial Narrow"/>
                <a:cs typeface="Arial Narrow"/>
              </a:rPr>
              <a:t>earl</a:t>
            </a:r>
            <a:r>
              <a:rPr sz="2400" dirty="0">
                <a:latin typeface="Arial Narrow"/>
                <a:cs typeface="Arial Narrow"/>
              </a:rPr>
              <a:t>y</a:t>
            </a:r>
            <a:r>
              <a:rPr sz="2400" spc="15" dirty="0">
                <a:latin typeface="Arial Narrow"/>
                <a:cs typeface="Arial Narrow"/>
              </a:rPr>
              <a:t> </a:t>
            </a:r>
            <a:r>
              <a:rPr sz="2400" spc="-5" dirty="0">
                <a:latin typeface="Arial Narrow"/>
                <a:cs typeface="Arial Narrow"/>
              </a:rPr>
              <a:t>childhood partner</a:t>
            </a:r>
            <a:r>
              <a:rPr sz="2400" dirty="0">
                <a:latin typeface="Arial Narrow"/>
                <a:cs typeface="Arial Narrow"/>
              </a:rPr>
              <a:t>s</a:t>
            </a:r>
            <a:r>
              <a:rPr sz="2400" spc="30" dirty="0">
                <a:latin typeface="Arial Narrow"/>
                <a:cs typeface="Arial Narrow"/>
              </a:rPr>
              <a:t> </a:t>
            </a:r>
            <a:r>
              <a:rPr sz="2400" spc="-5" dirty="0">
                <a:latin typeface="Arial Narrow"/>
                <a:cs typeface="Arial Narrow"/>
              </a:rPr>
              <a:t>wit</a:t>
            </a:r>
            <a:r>
              <a:rPr sz="2400" dirty="0">
                <a:latin typeface="Arial Narrow"/>
                <a:cs typeface="Arial Narrow"/>
              </a:rPr>
              <a:t>h</a:t>
            </a:r>
            <a:r>
              <a:rPr sz="2400" spc="15" dirty="0">
                <a:latin typeface="Arial Narrow"/>
                <a:cs typeface="Arial Narrow"/>
              </a:rPr>
              <a:t> </a:t>
            </a:r>
            <a:r>
              <a:rPr sz="2400" spc="-5" dirty="0">
                <a:latin typeface="Arial Narrow"/>
                <a:cs typeface="Arial Narrow"/>
              </a:rPr>
              <a:t>addendum</a:t>
            </a:r>
            <a:r>
              <a:rPr sz="2400" dirty="0">
                <a:latin typeface="Arial Narrow"/>
                <a:cs typeface="Arial Narrow"/>
              </a:rPr>
              <a:t>s</a:t>
            </a:r>
            <a:r>
              <a:rPr sz="2400" spc="30" dirty="0">
                <a:latin typeface="Arial Narrow"/>
                <a:cs typeface="Arial Narrow"/>
              </a:rPr>
              <a:t> </a:t>
            </a:r>
            <a:r>
              <a:rPr sz="2400" spc="-5" dirty="0">
                <a:latin typeface="Arial Narrow"/>
                <a:cs typeface="Arial Narrow"/>
              </a:rPr>
              <a:t>fo</a:t>
            </a:r>
            <a:r>
              <a:rPr sz="2400" dirty="0">
                <a:latin typeface="Arial Narrow"/>
                <a:cs typeface="Arial Narrow"/>
              </a:rPr>
              <a:t>r</a:t>
            </a:r>
            <a:r>
              <a:rPr sz="2400" spc="5" dirty="0">
                <a:latin typeface="Arial Narrow"/>
                <a:cs typeface="Arial Narrow"/>
              </a:rPr>
              <a:t> </a:t>
            </a:r>
            <a:r>
              <a:rPr sz="2400" spc="-5" dirty="0">
                <a:latin typeface="Arial Narrow"/>
                <a:cs typeface="Arial Narrow"/>
              </a:rPr>
              <a:t>eac</a:t>
            </a:r>
            <a:r>
              <a:rPr sz="2400" dirty="0">
                <a:latin typeface="Arial Narrow"/>
                <a:cs typeface="Arial Narrow"/>
              </a:rPr>
              <a:t>h</a:t>
            </a:r>
            <a:r>
              <a:rPr sz="2400" spc="30" dirty="0">
                <a:latin typeface="Arial Narrow"/>
                <a:cs typeface="Arial Narrow"/>
              </a:rPr>
              <a:t> </a:t>
            </a:r>
            <a:r>
              <a:rPr sz="2400" spc="-5" dirty="0">
                <a:latin typeface="Arial Narrow"/>
                <a:cs typeface="Arial Narrow"/>
              </a:rPr>
              <a:t>reques</a:t>
            </a:r>
            <a:r>
              <a:rPr sz="2400" dirty="0">
                <a:latin typeface="Arial Narrow"/>
                <a:cs typeface="Arial Narrow"/>
              </a:rPr>
              <a:t>t</a:t>
            </a:r>
            <a:r>
              <a:rPr sz="2400" spc="30" dirty="0">
                <a:latin typeface="Arial Narrow"/>
                <a:cs typeface="Arial Narrow"/>
              </a:rPr>
              <a:t> </a:t>
            </a:r>
            <a:r>
              <a:rPr sz="2400" spc="-5" dirty="0">
                <a:latin typeface="Arial Narrow"/>
                <a:cs typeface="Arial Narrow"/>
              </a:rPr>
              <a:t>base</a:t>
            </a:r>
            <a:r>
              <a:rPr sz="2400" dirty="0">
                <a:latin typeface="Arial Narrow"/>
                <a:cs typeface="Arial Narrow"/>
              </a:rPr>
              <a:t>d</a:t>
            </a:r>
            <a:r>
              <a:rPr sz="2400" spc="30" dirty="0">
                <a:latin typeface="Arial Narrow"/>
                <a:cs typeface="Arial Narrow"/>
              </a:rPr>
              <a:t> </a:t>
            </a:r>
            <a:r>
              <a:rPr sz="2400" spc="-5" dirty="0">
                <a:latin typeface="Arial Narrow"/>
                <a:cs typeface="Arial Narrow"/>
              </a:rPr>
              <a:t>o</a:t>
            </a:r>
            <a:r>
              <a:rPr sz="2400" dirty="0">
                <a:latin typeface="Arial Narrow"/>
                <a:cs typeface="Arial Narrow"/>
              </a:rPr>
              <a:t>n</a:t>
            </a:r>
            <a:r>
              <a:rPr sz="2400" spc="15" dirty="0">
                <a:latin typeface="Arial Narrow"/>
                <a:cs typeface="Arial Narrow"/>
              </a:rPr>
              <a:t> </a:t>
            </a:r>
            <a:r>
              <a:rPr sz="2400" spc="-5" dirty="0">
                <a:latin typeface="Arial Narrow"/>
                <a:cs typeface="Arial Narrow"/>
              </a:rPr>
              <a:t>the typ</a:t>
            </a:r>
            <a:r>
              <a:rPr sz="2400" dirty="0">
                <a:latin typeface="Arial Narrow"/>
                <a:cs typeface="Arial Narrow"/>
              </a:rPr>
              <a:t>e</a:t>
            </a:r>
            <a:r>
              <a:rPr sz="2400" spc="25" dirty="0">
                <a:latin typeface="Arial Narrow"/>
                <a:cs typeface="Arial Narrow"/>
              </a:rPr>
              <a:t> </a:t>
            </a:r>
            <a:r>
              <a:rPr sz="2400" spc="-5" dirty="0">
                <a:latin typeface="Arial Narrow"/>
                <a:cs typeface="Arial Narrow"/>
              </a:rPr>
              <a:t>o</a:t>
            </a:r>
            <a:r>
              <a:rPr sz="2400" dirty="0">
                <a:latin typeface="Arial Narrow"/>
                <a:cs typeface="Arial Narrow"/>
              </a:rPr>
              <a:t>f</a:t>
            </a:r>
            <a:r>
              <a:rPr sz="2400" spc="10" dirty="0">
                <a:latin typeface="Arial Narrow"/>
                <a:cs typeface="Arial Narrow"/>
              </a:rPr>
              <a:t> </a:t>
            </a:r>
            <a:r>
              <a:rPr sz="2400" spc="-5" dirty="0">
                <a:latin typeface="Arial Narrow"/>
                <a:cs typeface="Arial Narrow"/>
              </a:rPr>
              <a:t>exception</a:t>
            </a:r>
            <a:endParaRPr sz="2400">
              <a:latin typeface="Arial Narrow"/>
              <a:cs typeface="Arial Narrow"/>
            </a:endParaRPr>
          </a:p>
          <a:p>
            <a:pPr marL="355600" marR="224790" indent="-342900">
              <a:lnSpc>
                <a:spcPct val="100000"/>
              </a:lnSpc>
              <a:spcBef>
                <a:spcPts val="1775"/>
              </a:spcBef>
              <a:buClr>
                <a:srgbClr val="002596"/>
              </a:buClr>
              <a:buFont typeface="Wingdings"/>
              <a:buChar char=""/>
              <a:tabLst>
                <a:tab pos="355600" algn="l"/>
              </a:tabLst>
            </a:pPr>
            <a:r>
              <a:rPr sz="2400" spc="-5" dirty="0">
                <a:latin typeface="Arial Narrow"/>
                <a:cs typeface="Arial Narrow"/>
              </a:rPr>
              <a:t>N</a:t>
            </a:r>
            <a:r>
              <a:rPr sz="2400" dirty="0">
                <a:latin typeface="Arial Narrow"/>
                <a:cs typeface="Arial Narrow"/>
              </a:rPr>
              <a:t>o</a:t>
            </a:r>
            <a:r>
              <a:rPr sz="2400" spc="15" dirty="0">
                <a:latin typeface="Arial Narrow"/>
                <a:cs typeface="Arial Narrow"/>
              </a:rPr>
              <a:t> </a:t>
            </a:r>
            <a:r>
              <a:rPr sz="2400" spc="-5" dirty="0">
                <a:latin typeface="Arial Narrow"/>
                <a:cs typeface="Arial Narrow"/>
              </a:rPr>
              <a:t>maste</a:t>
            </a:r>
            <a:r>
              <a:rPr sz="2400" dirty="0">
                <a:latin typeface="Arial Narrow"/>
                <a:cs typeface="Arial Narrow"/>
              </a:rPr>
              <a:t>r</a:t>
            </a:r>
            <a:r>
              <a:rPr sz="2400" spc="15" dirty="0">
                <a:latin typeface="Arial Narrow"/>
                <a:cs typeface="Arial Narrow"/>
              </a:rPr>
              <a:t> </a:t>
            </a:r>
            <a:r>
              <a:rPr sz="2400" spc="-5" dirty="0">
                <a:latin typeface="Arial Narrow"/>
                <a:cs typeface="Arial Narrow"/>
              </a:rPr>
              <a:t>dat</a:t>
            </a:r>
            <a:r>
              <a:rPr sz="2400" dirty="0">
                <a:latin typeface="Arial Narrow"/>
                <a:cs typeface="Arial Narrow"/>
              </a:rPr>
              <a:t>a</a:t>
            </a:r>
            <a:r>
              <a:rPr sz="2400" spc="30" dirty="0">
                <a:latin typeface="Arial Narrow"/>
                <a:cs typeface="Arial Narrow"/>
              </a:rPr>
              <a:t> </a:t>
            </a:r>
            <a:r>
              <a:rPr sz="2400" spc="-5" dirty="0">
                <a:latin typeface="Arial Narrow"/>
                <a:cs typeface="Arial Narrow"/>
              </a:rPr>
              <a:t>sharin</a:t>
            </a:r>
            <a:r>
              <a:rPr sz="2400" dirty="0">
                <a:latin typeface="Arial Narrow"/>
                <a:cs typeface="Arial Narrow"/>
              </a:rPr>
              <a:t>g</a:t>
            </a:r>
            <a:r>
              <a:rPr sz="2400" spc="30" dirty="0">
                <a:latin typeface="Arial Narrow"/>
                <a:cs typeface="Arial Narrow"/>
              </a:rPr>
              <a:t> </a:t>
            </a:r>
            <a:r>
              <a:rPr sz="2400" spc="-5" dirty="0">
                <a:latin typeface="Arial Narrow"/>
                <a:cs typeface="Arial Narrow"/>
              </a:rPr>
              <a:t>agreemen</a:t>
            </a:r>
            <a:r>
              <a:rPr sz="2400" dirty="0">
                <a:latin typeface="Arial Narrow"/>
                <a:cs typeface="Arial Narrow"/>
              </a:rPr>
              <a:t>t</a:t>
            </a:r>
            <a:r>
              <a:rPr sz="2400" spc="30" dirty="0">
                <a:latin typeface="Arial Narrow"/>
                <a:cs typeface="Arial Narrow"/>
              </a:rPr>
              <a:t> </a:t>
            </a:r>
            <a:r>
              <a:rPr sz="2400" spc="-5" dirty="0">
                <a:latin typeface="Arial Narrow"/>
                <a:cs typeface="Arial Narrow"/>
              </a:rPr>
              <a:t>acros</a:t>
            </a:r>
            <a:r>
              <a:rPr sz="2400" dirty="0">
                <a:latin typeface="Arial Narrow"/>
                <a:cs typeface="Arial Narrow"/>
              </a:rPr>
              <a:t>s</a:t>
            </a:r>
            <a:r>
              <a:rPr sz="2400" spc="30" dirty="0">
                <a:latin typeface="Arial Narrow"/>
                <a:cs typeface="Arial Narrow"/>
              </a:rPr>
              <a:t> </a:t>
            </a:r>
            <a:r>
              <a:rPr sz="2400" spc="-5" dirty="0">
                <a:latin typeface="Arial Narrow"/>
                <a:cs typeface="Arial Narrow"/>
              </a:rPr>
              <a:t>al</a:t>
            </a:r>
            <a:r>
              <a:rPr sz="2400" dirty="0">
                <a:latin typeface="Arial Narrow"/>
                <a:cs typeface="Arial Narrow"/>
              </a:rPr>
              <a:t>l </a:t>
            </a:r>
            <a:r>
              <a:rPr sz="2400" spc="-5" dirty="0">
                <a:latin typeface="Arial Narrow"/>
                <a:cs typeface="Arial Narrow"/>
              </a:rPr>
              <a:t>early childhoo</a:t>
            </a:r>
            <a:r>
              <a:rPr sz="2400" dirty="0">
                <a:latin typeface="Arial Narrow"/>
                <a:cs typeface="Arial Narrow"/>
              </a:rPr>
              <a:t>d</a:t>
            </a:r>
            <a:r>
              <a:rPr sz="2400" spc="25" dirty="0">
                <a:latin typeface="Arial Narrow"/>
                <a:cs typeface="Arial Narrow"/>
              </a:rPr>
              <a:t> </a:t>
            </a:r>
            <a:r>
              <a:rPr sz="2400" spc="-5" dirty="0">
                <a:latin typeface="Arial Narrow"/>
                <a:cs typeface="Arial Narrow"/>
              </a:rPr>
              <a:t>partners</a:t>
            </a:r>
            <a:r>
              <a:rPr sz="2400" dirty="0">
                <a:latin typeface="Arial Narrow"/>
                <a:cs typeface="Arial Narrow"/>
              </a:rPr>
              <a:t>,</a:t>
            </a:r>
            <a:r>
              <a:rPr sz="2400" spc="25" dirty="0">
                <a:latin typeface="Arial Narrow"/>
                <a:cs typeface="Arial Narrow"/>
              </a:rPr>
              <a:t> </a:t>
            </a:r>
            <a:r>
              <a:rPr sz="2400" spc="-5" dirty="0">
                <a:latin typeface="Arial Narrow"/>
                <a:cs typeface="Arial Narrow"/>
              </a:rPr>
              <a:t>onl</a:t>
            </a:r>
            <a:r>
              <a:rPr sz="2400" dirty="0">
                <a:latin typeface="Arial Narrow"/>
                <a:cs typeface="Arial Narrow"/>
              </a:rPr>
              <a:t>y</a:t>
            </a:r>
            <a:r>
              <a:rPr sz="2400" spc="25" dirty="0">
                <a:latin typeface="Arial Narrow"/>
                <a:cs typeface="Arial Narrow"/>
              </a:rPr>
              <a:t> </a:t>
            </a:r>
            <a:r>
              <a:rPr sz="2400" spc="-5" dirty="0">
                <a:latin typeface="Arial Narrow"/>
                <a:cs typeface="Arial Narrow"/>
              </a:rPr>
              <a:t>individua</a:t>
            </a:r>
            <a:r>
              <a:rPr sz="2400" dirty="0">
                <a:latin typeface="Arial Narrow"/>
                <a:cs typeface="Arial Narrow"/>
              </a:rPr>
              <a:t>l</a:t>
            </a:r>
            <a:r>
              <a:rPr sz="2400" spc="25" dirty="0">
                <a:latin typeface="Arial Narrow"/>
                <a:cs typeface="Arial Narrow"/>
              </a:rPr>
              <a:t> </a:t>
            </a:r>
            <a:r>
              <a:rPr sz="2400" spc="-5" dirty="0">
                <a:latin typeface="Arial Narrow"/>
                <a:cs typeface="Arial Narrow"/>
              </a:rPr>
              <a:t>agreement</a:t>
            </a:r>
            <a:r>
              <a:rPr sz="2400" dirty="0">
                <a:latin typeface="Arial Narrow"/>
                <a:cs typeface="Arial Narrow"/>
              </a:rPr>
              <a:t>s</a:t>
            </a:r>
            <a:r>
              <a:rPr sz="2400" spc="25" dirty="0">
                <a:latin typeface="Arial Narrow"/>
                <a:cs typeface="Arial Narrow"/>
              </a:rPr>
              <a:t> </a:t>
            </a:r>
            <a:r>
              <a:rPr sz="2400" spc="-5" dirty="0">
                <a:latin typeface="Arial Narrow"/>
                <a:cs typeface="Arial Narrow"/>
              </a:rPr>
              <a:t>fo</a:t>
            </a:r>
            <a:r>
              <a:rPr sz="2400" dirty="0">
                <a:latin typeface="Arial Narrow"/>
                <a:cs typeface="Arial Narrow"/>
              </a:rPr>
              <a:t>r</a:t>
            </a:r>
            <a:r>
              <a:rPr sz="2400" spc="10" dirty="0">
                <a:latin typeface="Arial Narrow"/>
                <a:cs typeface="Arial Narrow"/>
              </a:rPr>
              <a:t> </a:t>
            </a:r>
            <a:r>
              <a:rPr sz="2400" spc="-5" dirty="0">
                <a:latin typeface="Arial Narrow"/>
                <a:cs typeface="Arial Narrow"/>
              </a:rPr>
              <a:t>each request</a:t>
            </a:r>
            <a:endParaRPr sz="2400">
              <a:latin typeface="Arial Narrow"/>
              <a:cs typeface="Arial Narrow"/>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109</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100" dirty="0"/>
              <a:t>W</a:t>
            </a:r>
            <a:r>
              <a:rPr spc="-5" dirty="0"/>
              <a:t>h</a:t>
            </a:r>
            <a:r>
              <a:rPr dirty="0"/>
              <a:t>y</a:t>
            </a:r>
            <a:r>
              <a:rPr spc="10" dirty="0"/>
              <a:t> </a:t>
            </a:r>
            <a:r>
              <a:rPr spc="-5" dirty="0"/>
              <a:t>A</a:t>
            </a:r>
            <a:r>
              <a:rPr spc="45" dirty="0"/>
              <a:t>r</a:t>
            </a:r>
            <a:r>
              <a:rPr dirty="0"/>
              <a:t>e</a:t>
            </a:r>
            <a:r>
              <a:rPr spc="10" dirty="0"/>
              <a:t> </a:t>
            </a:r>
            <a:r>
              <a:rPr spc="-5" dirty="0"/>
              <a:t>D</a:t>
            </a:r>
            <a:r>
              <a:rPr spc="-60" dirty="0"/>
              <a:t>a</a:t>
            </a:r>
            <a:r>
              <a:rPr spc="-5" dirty="0"/>
              <a:t>t</a:t>
            </a:r>
            <a:r>
              <a:rPr dirty="0"/>
              <a:t>a</a:t>
            </a:r>
            <a:r>
              <a:rPr spc="10" dirty="0"/>
              <a:t> </a:t>
            </a:r>
            <a:r>
              <a:rPr spc="-5" dirty="0"/>
              <a:t>Sharing A</a:t>
            </a:r>
            <a:r>
              <a:rPr spc="50" dirty="0"/>
              <a:t>g</a:t>
            </a:r>
            <a:r>
              <a:rPr spc="45" dirty="0"/>
              <a:t>r</a:t>
            </a:r>
            <a:r>
              <a:rPr spc="-5" dirty="0"/>
              <a:t>eement</a:t>
            </a:r>
            <a:r>
              <a:rPr dirty="0"/>
              <a:t>s</a:t>
            </a:r>
            <a:r>
              <a:rPr spc="25" dirty="0"/>
              <a:t> </a:t>
            </a:r>
            <a:r>
              <a:rPr spc="-5" dirty="0"/>
              <a:t>Needed?</a:t>
            </a:r>
          </a:p>
        </p:txBody>
      </p:sp>
      <p:sp>
        <p:nvSpPr>
          <p:cNvPr id="3" name="object 3"/>
          <p:cNvSpPr txBox="1"/>
          <p:nvPr/>
        </p:nvSpPr>
        <p:spPr>
          <a:xfrm>
            <a:off x="1803145" y="2128248"/>
            <a:ext cx="6344285" cy="1654175"/>
          </a:xfrm>
          <a:prstGeom prst="rect">
            <a:avLst/>
          </a:prstGeom>
        </p:spPr>
        <p:txBody>
          <a:bodyPr vert="horz" wrap="square" lIns="0" tIns="0" rIns="0" bIns="0" rtlCol="0">
            <a:spAutoFit/>
          </a:bodyPr>
          <a:lstStyle/>
          <a:p>
            <a:pPr marL="355600" marR="5080" indent="-342900">
              <a:lnSpc>
                <a:spcPct val="100000"/>
              </a:lnSpc>
              <a:buClr>
                <a:srgbClr val="002596"/>
              </a:buClr>
              <a:buFont typeface="Wingdings"/>
              <a:buChar char=""/>
              <a:tabLst>
                <a:tab pos="355600" algn="l"/>
              </a:tabLst>
            </a:pPr>
            <a:r>
              <a:rPr sz="2400" spc="-5" dirty="0">
                <a:solidFill>
                  <a:srgbClr val="FF0000"/>
                </a:solidFill>
                <a:latin typeface="Arial Narrow"/>
                <a:cs typeface="Arial Narrow"/>
              </a:rPr>
              <a:t>The</a:t>
            </a:r>
            <a:r>
              <a:rPr sz="2400" dirty="0">
                <a:solidFill>
                  <a:srgbClr val="FF0000"/>
                </a:solidFill>
                <a:latin typeface="Arial Narrow"/>
                <a:cs typeface="Arial Narrow"/>
              </a:rPr>
              <a:t>y</a:t>
            </a:r>
            <a:r>
              <a:rPr sz="2400" spc="15" dirty="0">
                <a:solidFill>
                  <a:srgbClr val="FF0000"/>
                </a:solidFill>
                <a:latin typeface="Arial Narrow"/>
                <a:cs typeface="Arial Narrow"/>
              </a:rPr>
              <a:t> </a:t>
            </a:r>
            <a:r>
              <a:rPr sz="2400" spc="-5" dirty="0">
                <a:solidFill>
                  <a:srgbClr val="FF0000"/>
                </a:solidFill>
                <a:latin typeface="Arial Narrow"/>
                <a:cs typeface="Arial Narrow"/>
              </a:rPr>
              <a:t>ar</a:t>
            </a:r>
            <a:r>
              <a:rPr sz="2400" dirty="0">
                <a:solidFill>
                  <a:srgbClr val="FF0000"/>
                </a:solidFill>
                <a:latin typeface="Arial Narrow"/>
                <a:cs typeface="Arial Narrow"/>
              </a:rPr>
              <a:t>e</a:t>
            </a:r>
            <a:r>
              <a:rPr sz="2400" spc="15" dirty="0">
                <a:solidFill>
                  <a:srgbClr val="FF0000"/>
                </a:solidFill>
                <a:latin typeface="Arial Narrow"/>
                <a:cs typeface="Arial Narrow"/>
              </a:rPr>
              <a:t> </a:t>
            </a:r>
            <a:r>
              <a:rPr sz="2400" spc="-5" dirty="0">
                <a:solidFill>
                  <a:srgbClr val="FF0000"/>
                </a:solidFill>
                <a:latin typeface="Arial Narrow"/>
                <a:cs typeface="Arial Narrow"/>
              </a:rPr>
              <a:t>no</a:t>
            </a:r>
            <a:r>
              <a:rPr sz="2400" dirty="0">
                <a:solidFill>
                  <a:srgbClr val="FF0000"/>
                </a:solidFill>
                <a:latin typeface="Arial Narrow"/>
                <a:cs typeface="Arial Narrow"/>
              </a:rPr>
              <a:t>w</a:t>
            </a:r>
            <a:r>
              <a:rPr sz="2400" spc="15" dirty="0">
                <a:solidFill>
                  <a:srgbClr val="FF0000"/>
                </a:solidFill>
                <a:latin typeface="Arial Narrow"/>
                <a:cs typeface="Arial Narrow"/>
              </a:rPr>
              <a:t> </a:t>
            </a:r>
            <a:r>
              <a:rPr sz="2400" b="1" u="heavy" spc="-5" dirty="0">
                <a:solidFill>
                  <a:srgbClr val="FF0000"/>
                </a:solidFill>
                <a:latin typeface="Arial Narrow"/>
                <a:cs typeface="Arial Narrow"/>
              </a:rPr>
              <a:t>require</a:t>
            </a:r>
            <a:r>
              <a:rPr sz="2400" b="1" u="heavy" dirty="0">
                <a:solidFill>
                  <a:srgbClr val="FF0000"/>
                </a:solidFill>
                <a:latin typeface="Arial Narrow"/>
                <a:cs typeface="Arial Narrow"/>
              </a:rPr>
              <a:t>d</a:t>
            </a:r>
            <a:r>
              <a:rPr sz="2400" b="1" spc="10" dirty="0">
                <a:solidFill>
                  <a:srgbClr val="FF0000"/>
                </a:solidFill>
                <a:latin typeface="Arial Narrow"/>
                <a:cs typeface="Arial Narrow"/>
              </a:rPr>
              <a:t> </a:t>
            </a:r>
            <a:r>
              <a:rPr sz="2400" spc="-5" dirty="0">
                <a:solidFill>
                  <a:srgbClr val="FF0000"/>
                </a:solidFill>
                <a:latin typeface="Arial Narrow"/>
                <a:cs typeface="Arial Narrow"/>
              </a:rPr>
              <a:t>whe</a:t>
            </a:r>
            <a:r>
              <a:rPr sz="2400" dirty="0">
                <a:solidFill>
                  <a:srgbClr val="FF0000"/>
                </a:solidFill>
                <a:latin typeface="Arial Narrow"/>
                <a:cs typeface="Arial Narrow"/>
              </a:rPr>
              <a:t>n</a:t>
            </a:r>
            <a:r>
              <a:rPr sz="2400" spc="25" dirty="0">
                <a:solidFill>
                  <a:srgbClr val="FF0000"/>
                </a:solidFill>
                <a:latin typeface="Arial Narrow"/>
                <a:cs typeface="Arial Narrow"/>
              </a:rPr>
              <a:t> </a:t>
            </a:r>
            <a:r>
              <a:rPr sz="2400" spc="-5" dirty="0">
                <a:solidFill>
                  <a:srgbClr val="FF0000"/>
                </a:solidFill>
                <a:latin typeface="Arial Narrow"/>
                <a:cs typeface="Arial Narrow"/>
              </a:rPr>
              <a:t>sharin</a:t>
            </a:r>
            <a:r>
              <a:rPr sz="2400" dirty="0">
                <a:solidFill>
                  <a:srgbClr val="FF0000"/>
                </a:solidFill>
                <a:latin typeface="Arial Narrow"/>
                <a:cs typeface="Arial Narrow"/>
              </a:rPr>
              <a:t>g</a:t>
            </a:r>
            <a:r>
              <a:rPr sz="2400" spc="25" dirty="0">
                <a:solidFill>
                  <a:srgbClr val="FF0000"/>
                </a:solidFill>
                <a:latin typeface="Arial Narrow"/>
                <a:cs typeface="Arial Narrow"/>
              </a:rPr>
              <a:t> </a:t>
            </a:r>
            <a:r>
              <a:rPr sz="2400" spc="-5" dirty="0">
                <a:solidFill>
                  <a:srgbClr val="FF0000"/>
                </a:solidFill>
                <a:latin typeface="Arial Narrow"/>
                <a:cs typeface="Arial Narrow"/>
              </a:rPr>
              <a:t>unde</a:t>
            </a:r>
            <a:r>
              <a:rPr sz="2400" dirty="0">
                <a:solidFill>
                  <a:srgbClr val="FF0000"/>
                </a:solidFill>
                <a:latin typeface="Arial Narrow"/>
                <a:cs typeface="Arial Narrow"/>
              </a:rPr>
              <a:t>r</a:t>
            </a:r>
            <a:r>
              <a:rPr sz="2400" spc="25" dirty="0">
                <a:solidFill>
                  <a:srgbClr val="FF0000"/>
                </a:solidFill>
                <a:latin typeface="Arial Narrow"/>
                <a:cs typeface="Arial Narrow"/>
              </a:rPr>
              <a:t> </a:t>
            </a:r>
            <a:r>
              <a:rPr sz="2400" spc="-5" dirty="0">
                <a:solidFill>
                  <a:srgbClr val="FF0000"/>
                </a:solidFill>
                <a:latin typeface="Arial Narrow"/>
                <a:cs typeface="Arial Narrow"/>
              </a:rPr>
              <a:t>eithe</a:t>
            </a:r>
            <a:r>
              <a:rPr sz="2400" dirty="0">
                <a:solidFill>
                  <a:srgbClr val="FF0000"/>
                </a:solidFill>
                <a:latin typeface="Arial Narrow"/>
                <a:cs typeface="Arial Narrow"/>
              </a:rPr>
              <a:t>r</a:t>
            </a:r>
            <a:r>
              <a:rPr sz="2400" spc="25" dirty="0">
                <a:solidFill>
                  <a:srgbClr val="FF0000"/>
                </a:solidFill>
                <a:latin typeface="Arial Narrow"/>
                <a:cs typeface="Arial Narrow"/>
              </a:rPr>
              <a:t> </a:t>
            </a:r>
            <a:r>
              <a:rPr sz="2400" spc="-5" dirty="0">
                <a:solidFill>
                  <a:srgbClr val="FF0000"/>
                </a:solidFill>
                <a:latin typeface="Arial Narrow"/>
                <a:cs typeface="Arial Narrow"/>
              </a:rPr>
              <a:t>the </a:t>
            </a:r>
            <a:r>
              <a:rPr sz="2400" dirty="0">
                <a:solidFill>
                  <a:srgbClr val="FF0000"/>
                </a:solidFill>
                <a:latin typeface="Arial Narrow"/>
                <a:cs typeface="Arial Narrow"/>
              </a:rPr>
              <a:t>Audit/Evaluation</a:t>
            </a:r>
            <a:r>
              <a:rPr sz="2400" spc="35" dirty="0">
                <a:solidFill>
                  <a:srgbClr val="FF0000"/>
                </a:solidFill>
                <a:latin typeface="Arial Narrow"/>
                <a:cs typeface="Arial Narrow"/>
              </a:rPr>
              <a:t> </a:t>
            </a:r>
            <a:r>
              <a:rPr sz="2400" dirty="0">
                <a:solidFill>
                  <a:srgbClr val="FF0000"/>
                </a:solidFill>
                <a:latin typeface="Arial Narrow"/>
                <a:cs typeface="Arial Narrow"/>
              </a:rPr>
              <a:t>exception</a:t>
            </a:r>
            <a:r>
              <a:rPr sz="2400" spc="35" dirty="0">
                <a:solidFill>
                  <a:srgbClr val="FF0000"/>
                </a:solidFill>
                <a:latin typeface="Arial Narrow"/>
                <a:cs typeface="Arial Narrow"/>
              </a:rPr>
              <a:t> </a:t>
            </a:r>
            <a:r>
              <a:rPr sz="2400" dirty="0">
                <a:solidFill>
                  <a:srgbClr val="FF0000"/>
                </a:solidFill>
                <a:latin typeface="Arial Narrow"/>
                <a:cs typeface="Arial Narrow"/>
              </a:rPr>
              <a:t>or</a:t>
            </a:r>
            <a:r>
              <a:rPr sz="2400" spc="5" dirty="0">
                <a:solidFill>
                  <a:srgbClr val="FF0000"/>
                </a:solidFill>
                <a:latin typeface="Arial Narrow"/>
                <a:cs typeface="Arial Narrow"/>
              </a:rPr>
              <a:t> </a:t>
            </a:r>
            <a:r>
              <a:rPr sz="2400" dirty="0">
                <a:solidFill>
                  <a:srgbClr val="FF0000"/>
                </a:solidFill>
                <a:latin typeface="Arial Narrow"/>
                <a:cs typeface="Arial Narrow"/>
              </a:rPr>
              <a:t>Studies</a:t>
            </a:r>
            <a:r>
              <a:rPr sz="2400" spc="35" dirty="0">
                <a:solidFill>
                  <a:srgbClr val="FF0000"/>
                </a:solidFill>
                <a:latin typeface="Arial Narrow"/>
                <a:cs typeface="Arial Narrow"/>
              </a:rPr>
              <a:t> </a:t>
            </a:r>
            <a:r>
              <a:rPr sz="2400" dirty="0">
                <a:solidFill>
                  <a:srgbClr val="FF0000"/>
                </a:solidFill>
                <a:latin typeface="Arial Narrow"/>
                <a:cs typeface="Arial Narrow"/>
              </a:rPr>
              <a:t>exception</a:t>
            </a:r>
            <a:endParaRPr sz="2400">
              <a:latin typeface="Arial Narrow"/>
              <a:cs typeface="Arial Narrow"/>
            </a:endParaRPr>
          </a:p>
          <a:p>
            <a:pPr marL="355600" marR="156845" indent="-342900">
              <a:lnSpc>
                <a:spcPct val="100000"/>
              </a:lnSpc>
              <a:spcBef>
                <a:spcPts val="1775"/>
              </a:spcBef>
              <a:buClr>
                <a:srgbClr val="002596"/>
              </a:buClr>
              <a:buFont typeface="Wingdings"/>
              <a:buChar char=""/>
              <a:tabLst>
                <a:tab pos="355600" algn="l"/>
              </a:tabLst>
            </a:pPr>
            <a:r>
              <a:rPr sz="2400" spc="-5" dirty="0">
                <a:latin typeface="Arial Narrow"/>
                <a:cs typeface="Arial Narrow"/>
              </a:rPr>
              <a:t>Eve</a:t>
            </a:r>
            <a:r>
              <a:rPr sz="2400" dirty="0">
                <a:latin typeface="Arial Narrow"/>
                <a:cs typeface="Arial Narrow"/>
              </a:rPr>
              <a:t>n</a:t>
            </a:r>
            <a:r>
              <a:rPr sz="2400" spc="25" dirty="0">
                <a:latin typeface="Arial Narrow"/>
                <a:cs typeface="Arial Narrow"/>
              </a:rPr>
              <a:t> </a:t>
            </a:r>
            <a:r>
              <a:rPr sz="2400" spc="-5" dirty="0">
                <a:latin typeface="Arial Narrow"/>
                <a:cs typeface="Arial Narrow"/>
              </a:rPr>
              <a:t>unde</a:t>
            </a:r>
            <a:r>
              <a:rPr sz="2400" dirty="0">
                <a:latin typeface="Arial Narrow"/>
                <a:cs typeface="Arial Narrow"/>
              </a:rPr>
              <a:t>r</a:t>
            </a:r>
            <a:r>
              <a:rPr sz="2400" spc="25" dirty="0">
                <a:latin typeface="Arial Narrow"/>
                <a:cs typeface="Arial Narrow"/>
              </a:rPr>
              <a:t> </a:t>
            </a: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Schoo</a:t>
            </a:r>
            <a:r>
              <a:rPr sz="2400" dirty="0">
                <a:latin typeface="Arial Narrow"/>
                <a:cs typeface="Arial Narrow"/>
              </a:rPr>
              <a:t>l</a:t>
            </a:r>
            <a:r>
              <a:rPr sz="2400" spc="25" dirty="0">
                <a:latin typeface="Arial Narrow"/>
                <a:cs typeface="Arial Narrow"/>
              </a:rPr>
              <a:t> </a:t>
            </a:r>
            <a:r>
              <a:rPr sz="2400" spc="-5" dirty="0">
                <a:latin typeface="Arial Narrow"/>
                <a:cs typeface="Arial Narrow"/>
              </a:rPr>
              <a:t>O</a:t>
            </a:r>
            <a:r>
              <a:rPr sz="2400" spc="-40" dirty="0">
                <a:latin typeface="Arial Narrow"/>
                <a:cs typeface="Arial Narrow"/>
              </a:rPr>
              <a:t>f</a:t>
            </a:r>
            <a:r>
              <a:rPr sz="2400" spc="-5" dirty="0">
                <a:latin typeface="Arial Narrow"/>
                <a:cs typeface="Arial Narrow"/>
              </a:rPr>
              <a:t>ficia</a:t>
            </a:r>
            <a:r>
              <a:rPr sz="2400" dirty="0">
                <a:latin typeface="Arial Narrow"/>
                <a:cs typeface="Arial Narrow"/>
              </a:rPr>
              <a:t>l</a:t>
            </a:r>
            <a:r>
              <a:rPr sz="2400" spc="25" dirty="0">
                <a:latin typeface="Arial Narrow"/>
                <a:cs typeface="Arial Narrow"/>
              </a:rPr>
              <a:t> </a:t>
            </a:r>
            <a:r>
              <a:rPr sz="2400" spc="-5" dirty="0">
                <a:latin typeface="Arial Narrow"/>
                <a:cs typeface="Arial Narrow"/>
              </a:rPr>
              <a:t>exception</a:t>
            </a:r>
            <a:r>
              <a:rPr sz="2400" dirty="0">
                <a:latin typeface="Arial Narrow"/>
                <a:cs typeface="Arial Narrow"/>
              </a:rPr>
              <a:t>,</a:t>
            </a:r>
            <a:r>
              <a:rPr sz="2400" spc="25" dirty="0">
                <a:latin typeface="Arial Narrow"/>
                <a:cs typeface="Arial Narrow"/>
              </a:rPr>
              <a:t> </a:t>
            </a:r>
            <a:r>
              <a:rPr sz="2400" spc="-5" dirty="0">
                <a:latin typeface="Arial Narrow"/>
                <a:cs typeface="Arial Narrow"/>
              </a:rPr>
              <a:t>i</a:t>
            </a:r>
            <a:r>
              <a:rPr sz="2400" dirty="0">
                <a:latin typeface="Arial Narrow"/>
                <a:cs typeface="Arial Narrow"/>
              </a:rPr>
              <a:t>t </a:t>
            </a:r>
            <a:r>
              <a:rPr sz="2400" spc="-5" dirty="0">
                <a:latin typeface="Arial Narrow"/>
                <a:cs typeface="Arial Narrow"/>
              </a:rPr>
              <a:t>i</a:t>
            </a:r>
            <a:r>
              <a:rPr sz="2400" dirty="0">
                <a:latin typeface="Arial Narrow"/>
                <a:cs typeface="Arial Narrow"/>
              </a:rPr>
              <a:t>s a</a:t>
            </a:r>
            <a:r>
              <a:rPr sz="2400" spc="10" dirty="0">
                <a:latin typeface="Arial Narrow"/>
                <a:cs typeface="Arial Narrow"/>
              </a:rPr>
              <a:t> </a:t>
            </a:r>
            <a:r>
              <a:rPr sz="2400" b="1" u="heavy" spc="-5" dirty="0">
                <a:latin typeface="Arial Narrow"/>
                <a:cs typeface="Arial Narrow"/>
              </a:rPr>
              <a:t>best</a:t>
            </a:r>
            <a:r>
              <a:rPr sz="2400" b="1" spc="-5" dirty="0">
                <a:latin typeface="Arial Narrow"/>
                <a:cs typeface="Arial Narrow"/>
              </a:rPr>
              <a:t> </a:t>
            </a:r>
            <a:r>
              <a:rPr sz="2400" b="1" u="heavy" spc="-5" dirty="0">
                <a:latin typeface="Arial Narrow"/>
                <a:cs typeface="Arial Narrow"/>
              </a:rPr>
              <a:t>practic</a:t>
            </a:r>
            <a:r>
              <a:rPr sz="2400" b="1" u="heavy" dirty="0">
                <a:latin typeface="Arial Narrow"/>
                <a:cs typeface="Arial Narrow"/>
              </a:rPr>
              <a:t>e</a:t>
            </a:r>
            <a:r>
              <a:rPr sz="2400" b="1" spc="25" dirty="0">
                <a:latin typeface="Arial Narrow"/>
                <a:cs typeface="Arial Narrow"/>
              </a:rPr>
              <a:t> </a:t>
            </a:r>
            <a:r>
              <a:rPr sz="2400" spc="-5" dirty="0">
                <a:latin typeface="Arial Narrow"/>
                <a:cs typeface="Arial Narrow"/>
              </a:rPr>
              <a:t>t</a:t>
            </a:r>
            <a:r>
              <a:rPr sz="2400" dirty="0">
                <a:latin typeface="Arial Narrow"/>
                <a:cs typeface="Arial Narrow"/>
              </a:rPr>
              <a:t>o</a:t>
            </a:r>
            <a:r>
              <a:rPr sz="2400" spc="15" dirty="0">
                <a:latin typeface="Arial Narrow"/>
                <a:cs typeface="Arial Narrow"/>
              </a:rPr>
              <a:t> </a:t>
            </a:r>
            <a:r>
              <a:rPr sz="2400" spc="-5" dirty="0">
                <a:latin typeface="Arial Narrow"/>
                <a:cs typeface="Arial Narrow"/>
              </a:rPr>
              <a:t>hav</a:t>
            </a:r>
            <a:r>
              <a:rPr sz="2400" dirty="0">
                <a:latin typeface="Arial Narrow"/>
                <a:cs typeface="Arial Narrow"/>
              </a:rPr>
              <a:t>e</a:t>
            </a:r>
            <a:r>
              <a:rPr sz="2400" spc="15" dirty="0">
                <a:latin typeface="Arial Narrow"/>
                <a:cs typeface="Arial Narrow"/>
              </a:rPr>
              <a:t> </a:t>
            </a:r>
            <a:r>
              <a:rPr sz="2400" spc="-5" dirty="0">
                <a:latin typeface="Arial Narrow"/>
                <a:cs typeface="Arial Narrow"/>
              </a:rPr>
              <a:t>a</a:t>
            </a:r>
            <a:r>
              <a:rPr sz="2400" dirty="0">
                <a:latin typeface="Arial Narrow"/>
                <a:cs typeface="Arial Narrow"/>
              </a:rPr>
              <a:t>n</a:t>
            </a:r>
            <a:r>
              <a:rPr sz="2400" spc="15" dirty="0">
                <a:latin typeface="Arial Narrow"/>
                <a:cs typeface="Arial Narrow"/>
              </a:rPr>
              <a:t> </a:t>
            </a:r>
            <a:r>
              <a:rPr sz="2400" spc="-5" dirty="0">
                <a:latin typeface="Arial Narrow"/>
                <a:cs typeface="Arial Narrow"/>
              </a:rPr>
              <a:t>agreemen</a:t>
            </a:r>
            <a:r>
              <a:rPr sz="2400" dirty="0">
                <a:latin typeface="Arial Narrow"/>
                <a:cs typeface="Arial Narrow"/>
              </a:rPr>
              <a:t>t</a:t>
            </a:r>
            <a:r>
              <a:rPr sz="2400" spc="30" dirty="0">
                <a:latin typeface="Arial Narrow"/>
                <a:cs typeface="Arial Narrow"/>
              </a:rPr>
              <a:t> </a:t>
            </a:r>
            <a:r>
              <a:rPr sz="2400" spc="-5" dirty="0">
                <a:latin typeface="Arial Narrow"/>
                <a:cs typeface="Arial Narrow"/>
              </a:rPr>
              <a:t>i</a:t>
            </a:r>
            <a:r>
              <a:rPr sz="2400" dirty="0">
                <a:latin typeface="Arial Narrow"/>
                <a:cs typeface="Arial Narrow"/>
              </a:rPr>
              <a:t>n</a:t>
            </a:r>
            <a:r>
              <a:rPr sz="2400" spc="15" dirty="0">
                <a:latin typeface="Arial Narrow"/>
                <a:cs typeface="Arial Narrow"/>
              </a:rPr>
              <a:t> </a:t>
            </a:r>
            <a:r>
              <a:rPr sz="2400" spc="-5" dirty="0">
                <a:latin typeface="Arial Narrow"/>
                <a:cs typeface="Arial Narrow"/>
              </a:rPr>
              <a:t>place</a:t>
            </a:r>
            <a:endParaRPr sz="2400">
              <a:latin typeface="Arial Narrow"/>
              <a:cs typeface="Arial Narrow"/>
            </a:endParaRPr>
          </a:p>
        </p:txBody>
      </p:sp>
      <p:sp>
        <p:nvSpPr>
          <p:cNvPr id="4" name="object 4" descr="&quot; &quot;"/>
          <p:cNvSpPr/>
          <p:nvPr/>
        </p:nvSpPr>
        <p:spPr>
          <a:xfrm>
            <a:off x="7086600" y="4419600"/>
            <a:ext cx="1280159" cy="178460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11</a:t>
            </a:fld>
            <a:endParaRPr dirty="0"/>
          </a:p>
        </p:txBody>
      </p:sp>
      <p:sp>
        <p:nvSpPr>
          <p:cNvPr id="2" name="object 2"/>
          <p:cNvSpPr txBox="1">
            <a:spLocks noGrp="1"/>
          </p:cNvSpPr>
          <p:nvPr>
            <p:ph type="ctrTitle"/>
          </p:nvPr>
        </p:nvSpPr>
        <p:spPr>
          <a:prstGeom prst="rect">
            <a:avLst/>
          </a:prstGeom>
        </p:spPr>
        <p:txBody>
          <a:bodyPr vert="horz" wrap="square" lIns="0" tIns="0" rIns="0" bIns="0" rtlCol="0">
            <a:spAutoFit/>
          </a:bodyPr>
          <a:lstStyle/>
          <a:p>
            <a:pPr marL="0" algn="ctr">
              <a:lnSpc>
                <a:spcPct val="100000"/>
              </a:lnSpc>
            </a:pPr>
            <a:r>
              <a:rPr spc="-5" dirty="0"/>
              <a:t>FER</a:t>
            </a:r>
            <a:r>
              <a:rPr spc="-415" dirty="0"/>
              <a:t>P</a:t>
            </a:r>
            <a:r>
              <a:rPr dirty="0"/>
              <a:t>A</a:t>
            </a:r>
            <a:r>
              <a:rPr spc="-5" dirty="0"/>
              <a:t> </a:t>
            </a:r>
            <a:r>
              <a:rPr dirty="0"/>
              <a:t>/</a:t>
            </a:r>
            <a:r>
              <a:rPr spc="-5" dirty="0"/>
              <a:t> IDEA</a:t>
            </a:r>
          </a:p>
          <a:p>
            <a:pPr marL="1905" algn="ctr">
              <a:lnSpc>
                <a:spcPct val="100000"/>
              </a:lnSpc>
            </a:pPr>
            <a:r>
              <a:rPr dirty="0"/>
              <a:t>O</a:t>
            </a:r>
            <a:r>
              <a:rPr spc="-130" dirty="0"/>
              <a:t>v</a:t>
            </a:r>
            <a:r>
              <a:rPr dirty="0"/>
              <a:t>e</a:t>
            </a:r>
            <a:r>
              <a:rPr spc="280" dirty="0"/>
              <a:t>r</a:t>
            </a:r>
            <a:r>
              <a:rPr dirty="0"/>
              <a:t>view</a:t>
            </a:r>
          </a:p>
        </p:txBody>
      </p:sp>
      <p:sp>
        <p:nvSpPr>
          <p:cNvPr id="3" name="object 3"/>
          <p:cNvSpPr txBox="1"/>
          <p:nvPr/>
        </p:nvSpPr>
        <p:spPr>
          <a:xfrm>
            <a:off x="1418336" y="4178136"/>
            <a:ext cx="7221855" cy="2168525"/>
          </a:xfrm>
          <a:prstGeom prst="rect">
            <a:avLst/>
          </a:prstGeom>
        </p:spPr>
        <p:txBody>
          <a:bodyPr vert="horz" wrap="square" lIns="0" tIns="0" rIns="0" bIns="0" rtlCol="0">
            <a:spAutoFit/>
          </a:bodyPr>
          <a:lstStyle/>
          <a:p>
            <a:pPr marL="12700" marR="5080" algn="ctr">
              <a:lnSpc>
                <a:spcPct val="120000"/>
              </a:lnSpc>
              <a:tabLst>
                <a:tab pos="1310640" algn="l"/>
                <a:tab pos="4206240" algn="l"/>
                <a:tab pos="5936615" algn="l"/>
              </a:tabLst>
            </a:pPr>
            <a:r>
              <a:rPr sz="4400" i="1" spc="-20" dirty="0">
                <a:solidFill>
                  <a:srgbClr val="002596"/>
                </a:solidFill>
                <a:latin typeface="Arial Narrow"/>
                <a:cs typeface="Arial Narrow"/>
              </a:rPr>
              <a:t>Frank	</a:t>
            </a:r>
            <a:r>
              <a:rPr sz="4400" i="1" spc="-15" dirty="0">
                <a:solidFill>
                  <a:srgbClr val="002596"/>
                </a:solidFill>
                <a:latin typeface="Arial Narrow"/>
                <a:cs typeface="Arial Narrow"/>
              </a:rPr>
              <a:t>Mille</a:t>
            </a:r>
            <a:r>
              <a:rPr sz="4400" i="1" spc="-265" dirty="0">
                <a:solidFill>
                  <a:srgbClr val="002596"/>
                </a:solidFill>
                <a:latin typeface="Arial Narrow"/>
                <a:cs typeface="Arial Narrow"/>
              </a:rPr>
              <a:t>r</a:t>
            </a:r>
            <a:r>
              <a:rPr sz="4400" i="1" spc="-10" dirty="0">
                <a:solidFill>
                  <a:srgbClr val="002596"/>
                </a:solidFill>
                <a:latin typeface="Arial Narrow"/>
                <a:cs typeface="Arial Narrow"/>
              </a:rPr>
              <a:t>,</a:t>
            </a:r>
            <a:r>
              <a:rPr sz="4400" i="1" spc="-5" dirty="0">
                <a:solidFill>
                  <a:srgbClr val="002596"/>
                </a:solidFill>
                <a:latin typeface="Arial Narrow"/>
                <a:cs typeface="Arial Narrow"/>
              </a:rPr>
              <a:t> </a:t>
            </a:r>
            <a:r>
              <a:rPr sz="4400" i="1" spc="-20" dirty="0">
                <a:solidFill>
                  <a:srgbClr val="002596"/>
                </a:solidFill>
                <a:latin typeface="Arial Narrow"/>
                <a:cs typeface="Arial Narrow"/>
              </a:rPr>
              <a:t>Deputy</a:t>
            </a:r>
            <a:r>
              <a:rPr sz="4400" i="1" dirty="0">
                <a:solidFill>
                  <a:srgbClr val="002596"/>
                </a:solidFill>
                <a:latin typeface="Arial Narrow"/>
                <a:cs typeface="Arial Narrow"/>
              </a:rPr>
              <a:t>	</a:t>
            </a:r>
            <a:r>
              <a:rPr sz="4400" i="1" spc="-20" dirty="0">
                <a:solidFill>
                  <a:srgbClr val="002596"/>
                </a:solidFill>
                <a:latin typeface="Arial Narrow"/>
                <a:cs typeface="Arial Narrow"/>
              </a:rPr>
              <a:t>Director</a:t>
            </a:r>
            <a:r>
              <a:rPr sz="4400" i="1" dirty="0">
                <a:solidFill>
                  <a:srgbClr val="002596"/>
                </a:solidFill>
                <a:latin typeface="Arial Narrow"/>
                <a:cs typeface="Arial Narrow"/>
              </a:rPr>
              <a:t>	</a:t>
            </a:r>
            <a:r>
              <a:rPr sz="4400" i="1" spc="-25" dirty="0">
                <a:solidFill>
                  <a:srgbClr val="002596"/>
                </a:solidFill>
                <a:latin typeface="Arial Narrow"/>
                <a:cs typeface="Arial Narrow"/>
              </a:rPr>
              <a:t>FPCO</a:t>
            </a:r>
            <a:r>
              <a:rPr sz="4400" i="1" spc="-20" dirty="0">
                <a:solidFill>
                  <a:srgbClr val="002596"/>
                </a:solidFill>
                <a:latin typeface="Arial Narrow"/>
                <a:cs typeface="Arial Narrow"/>
              </a:rPr>
              <a:t> Baron</a:t>
            </a:r>
            <a:r>
              <a:rPr sz="4400" i="1" spc="20" dirty="0">
                <a:solidFill>
                  <a:srgbClr val="002596"/>
                </a:solidFill>
                <a:latin typeface="Arial Narrow"/>
                <a:cs typeface="Arial Narrow"/>
              </a:rPr>
              <a:t> </a:t>
            </a:r>
            <a:r>
              <a:rPr sz="4400" i="1" spc="-20" dirty="0">
                <a:solidFill>
                  <a:srgbClr val="002596"/>
                </a:solidFill>
                <a:latin typeface="Arial Narrow"/>
                <a:cs typeface="Arial Narrow"/>
              </a:rPr>
              <a:t>Rodriguez,</a:t>
            </a:r>
            <a:r>
              <a:rPr sz="4400" i="1" spc="20" dirty="0">
                <a:solidFill>
                  <a:srgbClr val="002596"/>
                </a:solidFill>
                <a:latin typeface="Arial Narrow"/>
                <a:cs typeface="Arial Narrow"/>
              </a:rPr>
              <a:t> </a:t>
            </a:r>
            <a:r>
              <a:rPr sz="4400" i="1" spc="-25" dirty="0">
                <a:solidFill>
                  <a:srgbClr val="002596"/>
                </a:solidFill>
                <a:latin typeface="Arial Narrow"/>
                <a:cs typeface="Arial Narrow"/>
              </a:rPr>
              <a:t>P</a:t>
            </a:r>
            <a:r>
              <a:rPr sz="4400" i="1" spc="-355" dirty="0">
                <a:solidFill>
                  <a:srgbClr val="002596"/>
                </a:solidFill>
                <a:latin typeface="Arial Narrow"/>
                <a:cs typeface="Arial Narrow"/>
              </a:rPr>
              <a:t>T</a:t>
            </a:r>
            <a:r>
              <a:rPr sz="4400" i="1" spc="-25" dirty="0">
                <a:solidFill>
                  <a:srgbClr val="002596"/>
                </a:solidFill>
                <a:latin typeface="Arial Narrow"/>
                <a:cs typeface="Arial Narrow"/>
              </a:rPr>
              <a:t>AC</a:t>
            </a:r>
            <a:r>
              <a:rPr sz="4400" i="1" spc="5" dirty="0">
                <a:solidFill>
                  <a:srgbClr val="002596"/>
                </a:solidFill>
                <a:latin typeface="Arial Narrow"/>
                <a:cs typeface="Arial Narrow"/>
              </a:rPr>
              <a:t> </a:t>
            </a:r>
            <a:r>
              <a:rPr sz="4400" i="1" spc="-20" dirty="0">
                <a:solidFill>
                  <a:srgbClr val="002596"/>
                </a:solidFill>
                <a:latin typeface="Arial Narrow"/>
                <a:cs typeface="Arial Narrow"/>
              </a:rPr>
              <a:t>Director</a:t>
            </a:r>
            <a:r>
              <a:rPr sz="4400" i="1" spc="-10" dirty="0">
                <a:solidFill>
                  <a:srgbClr val="002596"/>
                </a:solidFill>
                <a:latin typeface="Arial Narrow"/>
                <a:cs typeface="Arial Narrow"/>
              </a:rPr>
              <a:t> </a:t>
            </a:r>
            <a:r>
              <a:rPr sz="4400" i="1" spc="-25" dirty="0">
                <a:solidFill>
                  <a:srgbClr val="002596"/>
                </a:solidFill>
                <a:latin typeface="Arial Narrow"/>
                <a:cs typeface="Arial Narrow"/>
              </a:rPr>
              <a:t>&amp;</a:t>
            </a:r>
            <a:r>
              <a:rPr sz="4400" i="1" spc="-20" dirty="0">
                <a:solidFill>
                  <a:srgbClr val="002596"/>
                </a:solidFill>
                <a:latin typeface="Arial Narrow"/>
                <a:cs typeface="Arial Narrow"/>
              </a:rPr>
              <a:t> Robin</a:t>
            </a:r>
            <a:r>
              <a:rPr sz="4400" i="1" spc="5" dirty="0">
                <a:solidFill>
                  <a:srgbClr val="002596"/>
                </a:solidFill>
                <a:latin typeface="Arial Narrow"/>
                <a:cs typeface="Arial Narrow"/>
              </a:rPr>
              <a:t> </a:t>
            </a:r>
            <a:r>
              <a:rPr sz="4400" i="1" spc="-20" dirty="0">
                <a:solidFill>
                  <a:srgbClr val="002596"/>
                </a:solidFill>
                <a:latin typeface="Arial Narrow"/>
                <a:cs typeface="Arial Narrow"/>
              </a:rPr>
              <a:t>Nelson,</a:t>
            </a:r>
            <a:r>
              <a:rPr sz="4400" i="1" spc="5" dirty="0">
                <a:solidFill>
                  <a:srgbClr val="002596"/>
                </a:solidFill>
                <a:latin typeface="Arial Narrow"/>
                <a:cs typeface="Arial Narrow"/>
              </a:rPr>
              <a:t> </a:t>
            </a:r>
            <a:r>
              <a:rPr sz="4400" i="1" spc="-25" dirty="0">
                <a:solidFill>
                  <a:srgbClr val="002596"/>
                </a:solidFill>
                <a:latin typeface="Arial Narrow"/>
                <a:cs typeface="Arial Narrow"/>
              </a:rPr>
              <a:t>DaSy</a:t>
            </a:r>
            <a:r>
              <a:rPr sz="4400" i="1" spc="5" dirty="0">
                <a:solidFill>
                  <a:srgbClr val="002596"/>
                </a:solidFill>
                <a:latin typeface="Arial Narrow"/>
                <a:cs typeface="Arial Narrow"/>
              </a:rPr>
              <a:t> </a:t>
            </a:r>
            <a:r>
              <a:rPr sz="4400" i="1" spc="-20" dirty="0">
                <a:solidFill>
                  <a:srgbClr val="002596"/>
                </a:solidFill>
                <a:latin typeface="Arial Narrow"/>
                <a:cs typeface="Arial Narrow"/>
              </a:rPr>
              <a:t>Consultant</a:t>
            </a:r>
            <a:endParaRPr sz="4400">
              <a:latin typeface="Arial Narrow"/>
              <a:cs typeface="Arial Narrow"/>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100" dirty="0"/>
              <a:t>W</a:t>
            </a:r>
            <a:r>
              <a:rPr spc="-5" dirty="0"/>
              <a:t>he</a:t>
            </a:r>
            <a:r>
              <a:rPr dirty="0"/>
              <a:t>n</a:t>
            </a:r>
            <a:r>
              <a:rPr spc="5" dirty="0"/>
              <a:t> </a:t>
            </a:r>
            <a:r>
              <a:rPr spc="-5" dirty="0"/>
              <a:t>Doe</a:t>
            </a:r>
            <a:r>
              <a:rPr dirty="0"/>
              <a:t>s</a:t>
            </a:r>
            <a:r>
              <a:rPr spc="5" dirty="0"/>
              <a:t> </a:t>
            </a:r>
            <a:r>
              <a:rPr spc="-5" dirty="0"/>
              <a:t>FER</a:t>
            </a:r>
            <a:r>
              <a:rPr spc="-260" dirty="0"/>
              <a:t>P</a:t>
            </a:r>
            <a:r>
              <a:rPr dirty="0"/>
              <a:t>A</a:t>
            </a:r>
            <a:r>
              <a:rPr spc="5" dirty="0"/>
              <a:t> </a:t>
            </a:r>
            <a:r>
              <a:rPr spc="50" dirty="0"/>
              <a:t>A</a:t>
            </a:r>
            <a:r>
              <a:rPr spc="-5" dirty="0"/>
              <a:t>pp</a:t>
            </a:r>
            <a:r>
              <a:rPr spc="55" dirty="0"/>
              <a:t>l</a:t>
            </a:r>
            <a:r>
              <a:rPr dirty="0"/>
              <a:t>y</a:t>
            </a:r>
            <a:r>
              <a:rPr spc="5" dirty="0"/>
              <a:t> </a:t>
            </a:r>
            <a:r>
              <a:rPr spc="-5" dirty="0"/>
              <a:t>t</a:t>
            </a:r>
            <a:r>
              <a:rPr dirty="0"/>
              <a:t>o</a:t>
            </a:r>
            <a:r>
              <a:rPr spc="5" dirty="0"/>
              <a:t> </a:t>
            </a:r>
            <a:r>
              <a:rPr spc="-5" dirty="0"/>
              <a:t>EC O</a:t>
            </a:r>
            <a:r>
              <a:rPr spc="70" dirty="0"/>
              <a:t>r</a:t>
            </a:r>
            <a:r>
              <a:rPr spc="-5" dirty="0"/>
              <a:t>ganiz</a:t>
            </a:r>
            <a:r>
              <a:rPr spc="-60" dirty="0"/>
              <a:t>a</a:t>
            </a:r>
            <a:r>
              <a:rPr spc="-5" dirty="0"/>
              <a:t>tions?</a:t>
            </a:r>
          </a:p>
        </p:txBody>
      </p:sp>
      <p:sp>
        <p:nvSpPr>
          <p:cNvPr id="9" name="object 9" descr="Student data"/>
          <p:cNvSpPr/>
          <p:nvPr/>
        </p:nvSpPr>
        <p:spPr>
          <a:xfrm>
            <a:off x="4433315" y="2373629"/>
            <a:ext cx="1062990" cy="1064260"/>
          </a:xfrm>
          <a:custGeom>
            <a:avLst/>
            <a:gdLst/>
            <a:ahLst/>
            <a:cxnLst/>
            <a:rect l="l" t="t" r="r" b="b"/>
            <a:pathLst>
              <a:path w="1062989" h="1064260">
                <a:moveTo>
                  <a:pt x="1062990" y="545591"/>
                </a:moveTo>
                <a:lnTo>
                  <a:pt x="1062990" y="518159"/>
                </a:lnTo>
                <a:lnTo>
                  <a:pt x="1062228" y="504443"/>
                </a:lnTo>
                <a:lnTo>
                  <a:pt x="1058603" y="463375"/>
                </a:lnTo>
                <a:lnTo>
                  <a:pt x="1051894" y="423263"/>
                </a:lnTo>
                <a:lnTo>
                  <a:pt x="1042222" y="384226"/>
                </a:lnTo>
                <a:lnTo>
                  <a:pt x="1029714" y="346383"/>
                </a:lnTo>
                <a:lnTo>
                  <a:pt x="1014492" y="309854"/>
                </a:lnTo>
                <a:lnTo>
                  <a:pt x="996680" y="274758"/>
                </a:lnTo>
                <a:lnTo>
                  <a:pt x="976403" y="241215"/>
                </a:lnTo>
                <a:lnTo>
                  <a:pt x="953784" y="209343"/>
                </a:lnTo>
                <a:lnTo>
                  <a:pt x="928947" y="179264"/>
                </a:lnTo>
                <a:lnTo>
                  <a:pt x="902017" y="151095"/>
                </a:lnTo>
                <a:lnTo>
                  <a:pt x="873117" y="124956"/>
                </a:lnTo>
                <a:lnTo>
                  <a:pt x="842371" y="100966"/>
                </a:lnTo>
                <a:lnTo>
                  <a:pt x="809903" y="79246"/>
                </a:lnTo>
                <a:lnTo>
                  <a:pt x="775838" y="59914"/>
                </a:lnTo>
                <a:lnTo>
                  <a:pt x="740298" y="43089"/>
                </a:lnTo>
                <a:lnTo>
                  <a:pt x="703408" y="28892"/>
                </a:lnTo>
                <a:lnTo>
                  <a:pt x="665293" y="17441"/>
                </a:lnTo>
                <a:lnTo>
                  <a:pt x="626075" y="8856"/>
                </a:lnTo>
                <a:lnTo>
                  <a:pt x="585879" y="3257"/>
                </a:lnTo>
                <a:lnTo>
                  <a:pt x="544068" y="719"/>
                </a:lnTo>
                <a:lnTo>
                  <a:pt x="531114" y="0"/>
                </a:lnTo>
                <a:lnTo>
                  <a:pt x="477254" y="3009"/>
                </a:lnTo>
                <a:lnTo>
                  <a:pt x="437876" y="8322"/>
                </a:lnTo>
                <a:lnTo>
                  <a:pt x="399387" y="16582"/>
                </a:lnTo>
                <a:lnTo>
                  <a:pt x="361913" y="27668"/>
                </a:lnTo>
                <a:lnTo>
                  <a:pt x="325577" y="41460"/>
                </a:lnTo>
                <a:lnTo>
                  <a:pt x="290502" y="57838"/>
                </a:lnTo>
                <a:lnTo>
                  <a:pt x="256814" y="76683"/>
                </a:lnTo>
                <a:lnTo>
                  <a:pt x="224637" y="97873"/>
                </a:lnTo>
                <a:lnTo>
                  <a:pt x="194094" y="121290"/>
                </a:lnTo>
                <a:lnTo>
                  <a:pt x="165311" y="146813"/>
                </a:lnTo>
                <a:lnTo>
                  <a:pt x="138410" y="174322"/>
                </a:lnTo>
                <a:lnTo>
                  <a:pt x="113516" y="203698"/>
                </a:lnTo>
                <a:lnTo>
                  <a:pt x="90754" y="234820"/>
                </a:lnTo>
                <a:lnTo>
                  <a:pt x="70247" y="267568"/>
                </a:lnTo>
                <a:lnTo>
                  <a:pt x="52120" y="301822"/>
                </a:lnTo>
                <a:lnTo>
                  <a:pt x="36496" y="337463"/>
                </a:lnTo>
                <a:lnTo>
                  <a:pt x="23501" y="374370"/>
                </a:lnTo>
                <a:lnTo>
                  <a:pt x="13257" y="412424"/>
                </a:lnTo>
                <a:lnTo>
                  <a:pt x="5890" y="451503"/>
                </a:lnTo>
                <a:lnTo>
                  <a:pt x="1524" y="491489"/>
                </a:lnTo>
                <a:lnTo>
                  <a:pt x="0" y="518159"/>
                </a:lnTo>
                <a:lnTo>
                  <a:pt x="0" y="525018"/>
                </a:lnTo>
                <a:lnTo>
                  <a:pt x="5334" y="518921"/>
                </a:lnTo>
                <a:lnTo>
                  <a:pt x="19050" y="518921"/>
                </a:lnTo>
                <a:lnTo>
                  <a:pt x="25146" y="525018"/>
                </a:lnTo>
                <a:lnTo>
                  <a:pt x="25146" y="518921"/>
                </a:lnTo>
                <a:lnTo>
                  <a:pt x="26670" y="493013"/>
                </a:lnTo>
                <a:lnTo>
                  <a:pt x="31036" y="454093"/>
                </a:lnTo>
                <a:lnTo>
                  <a:pt x="38334" y="416134"/>
                </a:lnTo>
                <a:lnTo>
                  <a:pt x="48441" y="379249"/>
                </a:lnTo>
                <a:lnTo>
                  <a:pt x="76591" y="309152"/>
                </a:lnTo>
                <a:lnTo>
                  <a:pt x="114504" y="244705"/>
                </a:lnTo>
                <a:lnTo>
                  <a:pt x="161199" y="186812"/>
                </a:lnTo>
                <a:lnTo>
                  <a:pt x="215693" y="136376"/>
                </a:lnTo>
                <a:lnTo>
                  <a:pt x="277006" y="94299"/>
                </a:lnTo>
                <a:lnTo>
                  <a:pt x="344154" y="61486"/>
                </a:lnTo>
                <a:lnTo>
                  <a:pt x="416156" y="38840"/>
                </a:lnTo>
                <a:lnTo>
                  <a:pt x="453671" y="31611"/>
                </a:lnTo>
                <a:lnTo>
                  <a:pt x="492031" y="27263"/>
                </a:lnTo>
                <a:lnTo>
                  <a:pt x="531114" y="25907"/>
                </a:lnTo>
                <a:lnTo>
                  <a:pt x="544830" y="25950"/>
                </a:lnTo>
                <a:lnTo>
                  <a:pt x="596066" y="29978"/>
                </a:lnTo>
                <a:lnTo>
                  <a:pt x="669971" y="44997"/>
                </a:lnTo>
                <a:lnTo>
                  <a:pt x="739598" y="70481"/>
                </a:lnTo>
                <a:lnTo>
                  <a:pt x="804072" y="105546"/>
                </a:lnTo>
                <a:lnTo>
                  <a:pt x="862517" y="149307"/>
                </a:lnTo>
                <a:lnTo>
                  <a:pt x="914059" y="200883"/>
                </a:lnTo>
                <a:lnTo>
                  <a:pt x="957821" y="259388"/>
                </a:lnTo>
                <a:lnTo>
                  <a:pt x="992927" y="323939"/>
                </a:lnTo>
                <a:lnTo>
                  <a:pt x="1018503" y="393652"/>
                </a:lnTo>
                <a:lnTo>
                  <a:pt x="1033673" y="467644"/>
                </a:lnTo>
                <a:lnTo>
                  <a:pt x="1037082" y="505967"/>
                </a:lnTo>
                <a:lnTo>
                  <a:pt x="1037082" y="518921"/>
                </a:lnTo>
                <a:lnTo>
                  <a:pt x="1037844" y="531875"/>
                </a:lnTo>
                <a:lnTo>
                  <a:pt x="1037844" y="692781"/>
                </a:lnTo>
                <a:lnTo>
                  <a:pt x="1042778" y="677561"/>
                </a:lnTo>
                <a:lnTo>
                  <a:pt x="1052136" y="639147"/>
                </a:lnTo>
                <a:lnTo>
                  <a:pt x="1058656" y="599691"/>
                </a:lnTo>
                <a:lnTo>
                  <a:pt x="1062228" y="559307"/>
                </a:lnTo>
                <a:lnTo>
                  <a:pt x="1062990" y="545591"/>
                </a:lnTo>
                <a:close/>
              </a:path>
              <a:path w="1062989" h="1064260">
                <a:moveTo>
                  <a:pt x="25146" y="531876"/>
                </a:moveTo>
                <a:lnTo>
                  <a:pt x="25146" y="525018"/>
                </a:lnTo>
                <a:lnTo>
                  <a:pt x="19050" y="518921"/>
                </a:lnTo>
                <a:lnTo>
                  <a:pt x="5334" y="518921"/>
                </a:lnTo>
                <a:lnTo>
                  <a:pt x="0" y="525018"/>
                </a:lnTo>
                <a:lnTo>
                  <a:pt x="0" y="531876"/>
                </a:lnTo>
                <a:lnTo>
                  <a:pt x="25146" y="531876"/>
                </a:lnTo>
                <a:close/>
              </a:path>
              <a:path w="1062989" h="1064260">
                <a:moveTo>
                  <a:pt x="25146" y="539496"/>
                </a:moveTo>
                <a:lnTo>
                  <a:pt x="25146" y="531876"/>
                </a:lnTo>
                <a:lnTo>
                  <a:pt x="0" y="531876"/>
                </a:lnTo>
                <a:lnTo>
                  <a:pt x="0" y="538733"/>
                </a:lnTo>
                <a:lnTo>
                  <a:pt x="5334" y="544830"/>
                </a:lnTo>
                <a:lnTo>
                  <a:pt x="19050" y="544830"/>
                </a:lnTo>
                <a:lnTo>
                  <a:pt x="25146" y="539496"/>
                </a:lnTo>
                <a:close/>
              </a:path>
              <a:path w="1062989" h="1064260">
                <a:moveTo>
                  <a:pt x="1037844" y="692781"/>
                </a:moveTo>
                <a:lnTo>
                  <a:pt x="1037844" y="531875"/>
                </a:lnTo>
                <a:lnTo>
                  <a:pt x="1037082" y="545591"/>
                </a:lnTo>
                <a:lnTo>
                  <a:pt x="1037082" y="558545"/>
                </a:lnTo>
                <a:lnTo>
                  <a:pt x="1033490" y="597638"/>
                </a:lnTo>
                <a:lnTo>
                  <a:pt x="1026994" y="635823"/>
                </a:lnTo>
                <a:lnTo>
                  <a:pt x="1017709" y="672986"/>
                </a:lnTo>
                <a:lnTo>
                  <a:pt x="991227" y="743792"/>
                </a:lnTo>
                <a:lnTo>
                  <a:pt x="954962" y="809143"/>
                </a:lnTo>
                <a:lnTo>
                  <a:pt x="909829" y="868124"/>
                </a:lnTo>
                <a:lnTo>
                  <a:pt x="856746" y="919821"/>
                </a:lnTo>
                <a:lnTo>
                  <a:pt x="796630" y="963323"/>
                </a:lnTo>
                <a:lnTo>
                  <a:pt x="730397" y="997715"/>
                </a:lnTo>
                <a:lnTo>
                  <a:pt x="658963" y="1022083"/>
                </a:lnTo>
                <a:lnTo>
                  <a:pt x="621583" y="1030223"/>
                </a:lnTo>
                <a:lnTo>
                  <a:pt x="583246" y="1035515"/>
                </a:lnTo>
                <a:lnTo>
                  <a:pt x="531114" y="1038606"/>
                </a:lnTo>
                <a:lnTo>
                  <a:pt x="479805" y="1035603"/>
                </a:lnTo>
                <a:lnTo>
                  <a:pt x="405503" y="1022591"/>
                </a:lnTo>
                <a:lnTo>
                  <a:pt x="335172" y="998936"/>
                </a:lnTo>
                <a:lnTo>
                  <a:pt x="269728" y="965513"/>
                </a:lnTo>
                <a:lnTo>
                  <a:pt x="210086" y="923200"/>
                </a:lnTo>
                <a:lnTo>
                  <a:pt x="157162" y="872873"/>
                </a:lnTo>
                <a:lnTo>
                  <a:pt x="111870" y="815409"/>
                </a:lnTo>
                <a:lnTo>
                  <a:pt x="75126" y="751685"/>
                </a:lnTo>
                <a:lnTo>
                  <a:pt x="47845" y="682576"/>
                </a:lnTo>
                <a:lnTo>
                  <a:pt x="30943" y="608961"/>
                </a:lnTo>
                <a:lnTo>
                  <a:pt x="26670" y="570738"/>
                </a:lnTo>
                <a:lnTo>
                  <a:pt x="25146" y="544830"/>
                </a:lnTo>
                <a:lnTo>
                  <a:pt x="25146" y="539496"/>
                </a:lnTo>
                <a:lnTo>
                  <a:pt x="19050" y="544830"/>
                </a:lnTo>
                <a:lnTo>
                  <a:pt x="5334" y="544830"/>
                </a:lnTo>
                <a:lnTo>
                  <a:pt x="0" y="538733"/>
                </a:lnTo>
                <a:lnTo>
                  <a:pt x="0" y="545591"/>
                </a:lnTo>
                <a:lnTo>
                  <a:pt x="6185" y="614026"/>
                </a:lnTo>
                <a:lnTo>
                  <a:pt x="13894" y="653981"/>
                </a:lnTo>
                <a:lnTo>
                  <a:pt x="24527" y="692774"/>
                </a:lnTo>
                <a:lnTo>
                  <a:pt x="37957" y="730289"/>
                </a:lnTo>
                <a:lnTo>
                  <a:pt x="54059" y="766414"/>
                </a:lnTo>
                <a:lnTo>
                  <a:pt x="72709" y="801034"/>
                </a:lnTo>
                <a:lnTo>
                  <a:pt x="93780" y="834035"/>
                </a:lnTo>
                <a:lnTo>
                  <a:pt x="117148" y="865303"/>
                </a:lnTo>
                <a:lnTo>
                  <a:pt x="142688" y="894723"/>
                </a:lnTo>
                <a:lnTo>
                  <a:pt x="170273" y="922181"/>
                </a:lnTo>
                <a:lnTo>
                  <a:pt x="199780" y="947564"/>
                </a:lnTo>
                <a:lnTo>
                  <a:pt x="231082" y="970756"/>
                </a:lnTo>
                <a:lnTo>
                  <a:pt x="264054" y="991645"/>
                </a:lnTo>
                <a:lnTo>
                  <a:pt x="298572" y="1010114"/>
                </a:lnTo>
                <a:lnTo>
                  <a:pt x="334510" y="1026052"/>
                </a:lnTo>
                <a:lnTo>
                  <a:pt x="371742" y="1039342"/>
                </a:lnTo>
                <a:lnTo>
                  <a:pt x="410144" y="1049871"/>
                </a:lnTo>
                <a:lnTo>
                  <a:pt x="449590" y="1057525"/>
                </a:lnTo>
                <a:lnTo>
                  <a:pt x="489955" y="1062190"/>
                </a:lnTo>
                <a:lnTo>
                  <a:pt x="531114" y="1063752"/>
                </a:lnTo>
                <a:lnTo>
                  <a:pt x="544830" y="1063752"/>
                </a:lnTo>
                <a:lnTo>
                  <a:pt x="598938" y="1059383"/>
                </a:lnTo>
                <a:lnTo>
                  <a:pt x="638404" y="1052835"/>
                </a:lnTo>
                <a:lnTo>
                  <a:pt x="676830" y="1043455"/>
                </a:lnTo>
                <a:lnTo>
                  <a:pt x="714106" y="1031356"/>
                </a:lnTo>
                <a:lnTo>
                  <a:pt x="750117" y="1016650"/>
                </a:lnTo>
                <a:lnTo>
                  <a:pt x="784752" y="999449"/>
                </a:lnTo>
                <a:lnTo>
                  <a:pt x="817899" y="979865"/>
                </a:lnTo>
                <a:lnTo>
                  <a:pt x="849445" y="958010"/>
                </a:lnTo>
                <a:lnTo>
                  <a:pt x="879277" y="933995"/>
                </a:lnTo>
                <a:lnTo>
                  <a:pt x="907284" y="907932"/>
                </a:lnTo>
                <a:lnTo>
                  <a:pt x="933446" y="879818"/>
                </a:lnTo>
                <a:lnTo>
                  <a:pt x="957372" y="850112"/>
                </a:lnTo>
                <a:lnTo>
                  <a:pt x="979228" y="818578"/>
                </a:lnTo>
                <a:lnTo>
                  <a:pt x="998809" y="785444"/>
                </a:lnTo>
                <a:lnTo>
                  <a:pt x="1016003" y="750822"/>
                </a:lnTo>
                <a:lnTo>
                  <a:pt x="1030697" y="714824"/>
                </a:lnTo>
                <a:lnTo>
                  <a:pt x="1037844" y="692781"/>
                </a:lnTo>
                <a:close/>
              </a:path>
            </a:pathLst>
          </a:custGeom>
          <a:solidFill>
            <a:srgbClr val="FFFFFF"/>
          </a:solidFill>
        </p:spPr>
        <p:txBody>
          <a:bodyPr wrap="square" lIns="0" tIns="0" rIns="0" bIns="0" rtlCol="0"/>
          <a:lstStyle/>
          <a:p>
            <a:endParaRPr/>
          </a:p>
        </p:txBody>
      </p:sp>
      <p:sp>
        <p:nvSpPr>
          <p:cNvPr id="12" name="object 12" descr="Federally funded"/>
          <p:cNvSpPr/>
          <p:nvPr/>
        </p:nvSpPr>
        <p:spPr>
          <a:xfrm>
            <a:off x="2292095" y="3738371"/>
            <a:ext cx="1064260" cy="1064260"/>
          </a:xfrm>
          <a:custGeom>
            <a:avLst/>
            <a:gdLst/>
            <a:ahLst/>
            <a:cxnLst/>
            <a:rect l="l" t="t" r="r" b="b"/>
            <a:pathLst>
              <a:path w="1064260" h="1064260">
                <a:moveTo>
                  <a:pt x="25145" y="527303"/>
                </a:moveTo>
                <a:lnTo>
                  <a:pt x="22859" y="521207"/>
                </a:lnTo>
                <a:lnTo>
                  <a:pt x="16763" y="518159"/>
                </a:lnTo>
                <a:lnTo>
                  <a:pt x="10667" y="519683"/>
                </a:lnTo>
                <a:lnTo>
                  <a:pt x="4571" y="520445"/>
                </a:lnTo>
                <a:lnTo>
                  <a:pt x="0" y="525779"/>
                </a:lnTo>
                <a:lnTo>
                  <a:pt x="0" y="531875"/>
                </a:lnTo>
                <a:lnTo>
                  <a:pt x="761" y="545591"/>
                </a:lnTo>
                <a:lnTo>
                  <a:pt x="761" y="531875"/>
                </a:lnTo>
                <a:lnTo>
                  <a:pt x="25145" y="527303"/>
                </a:lnTo>
                <a:close/>
              </a:path>
              <a:path w="1064260" h="1064260">
                <a:moveTo>
                  <a:pt x="1063752" y="545591"/>
                </a:moveTo>
                <a:lnTo>
                  <a:pt x="1063752" y="518159"/>
                </a:lnTo>
                <a:lnTo>
                  <a:pt x="1062989" y="504443"/>
                </a:lnTo>
                <a:lnTo>
                  <a:pt x="1059293" y="463338"/>
                </a:lnTo>
                <a:lnTo>
                  <a:pt x="1052533" y="423199"/>
                </a:lnTo>
                <a:lnTo>
                  <a:pt x="1042831" y="384145"/>
                </a:lnTo>
                <a:lnTo>
                  <a:pt x="1030309" y="346295"/>
                </a:lnTo>
                <a:lnTo>
                  <a:pt x="1015088" y="309766"/>
                </a:lnTo>
                <a:lnTo>
                  <a:pt x="997289" y="274677"/>
                </a:lnTo>
                <a:lnTo>
                  <a:pt x="977035" y="241146"/>
                </a:lnTo>
                <a:lnTo>
                  <a:pt x="954447" y="209290"/>
                </a:lnTo>
                <a:lnTo>
                  <a:pt x="929647" y="179229"/>
                </a:lnTo>
                <a:lnTo>
                  <a:pt x="902755" y="151080"/>
                </a:lnTo>
                <a:lnTo>
                  <a:pt x="873894" y="124962"/>
                </a:lnTo>
                <a:lnTo>
                  <a:pt x="843186" y="100992"/>
                </a:lnTo>
                <a:lnTo>
                  <a:pt x="810751" y="79289"/>
                </a:lnTo>
                <a:lnTo>
                  <a:pt x="776712" y="59971"/>
                </a:lnTo>
                <a:lnTo>
                  <a:pt x="741190" y="43155"/>
                </a:lnTo>
                <a:lnTo>
                  <a:pt x="704307" y="28962"/>
                </a:lnTo>
                <a:lnTo>
                  <a:pt x="666184" y="17507"/>
                </a:lnTo>
                <a:lnTo>
                  <a:pt x="626942" y="8910"/>
                </a:lnTo>
                <a:lnTo>
                  <a:pt x="586704" y="3289"/>
                </a:lnTo>
                <a:lnTo>
                  <a:pt x="544829" y="719"/>
                </a:lnTo>
                <a:lnTo>
                  <a:pt x="531875" y="0"/>
                </a:lnTo>
                <a:lnTo>
                  <a:pt x="518159" y="761"/>
                </a:lnTo>
                <a:lnTo>
                  <a:pt x="477946" y="3062"/>
                </a:lnTo>
                <a:lnTo>
                  <a:pt x="438514" y="8409"/>
                </a:lnTo>
                <a:lnTo>
                  <a:pt x="399986" y="16686"/>
                </a:lnTo>
                <a:lnTo>
                  <a:pt x="362485" y="27775"/>
                </a:lnTo>
                <a:lnTo>
                  <a:pt x="326133" y="41558"/>
                </a:lnTo>
                <a:lnTo>
                  <a:pt x="291054" y="57917"/>
                </a:lnTo>
                <a:lnTo>
                  <a:pt x="257370" y="76735"/>
                </a:lnTo>
                <a:lnTo>
                  <a:pt x="225203" y="97893"/>
                </a:lnTo>
                <a:lnTo>
                  <a:pt x="194678" y="121274"/>
                </a:lnTo>
                <a:lnTo>
                  <a:pt x="165915" y="146761"/>
                </a:lnTo>
                <a:lnTo>
                  <a:pt x="139039" y="174234"/>
                </a:lnTo>
                <a:lnTo>
                  <a:pt x="114172" y="203577"/>
                </a:lnTo>
                <a:lnTo>
                  <a:pt x="91437" y="234672"/>
                </a:lnTo>
                <a:lnTo>
                  <a:pt x="70955" y="267401"/>
                </a:lnTo>
                <a:lnTo>
                  <a:pt x="52851" y="301646"/>
                </a:lnTo>
                <a:lnTo>
                  <a:pt x="37247" y="337289"/>
                </a:lnTo>
                <a:lnTo>
                  <a:pt x="24266" y="374213"/>
                </a:lnTo>
                <a:lnTo>
                  <a:pt x="14030" y="412299"/>
                </a:lnTo>
                <a:lnTo>
                  <a:pt x="6662" y="451431"/>
                </a:lnTo>
                <a:lnTo>
                  <a:pt x="761" y="505205"/>
                </a:lnTo>
                <a:lnTo>
                  <a:pt x="761" y="524890"/>
                </a:lnTo>
                <a:lnTo>
                  <a:pt x="4571" y="520445"/>
                </a:lnTo>
                <a:lnTo>
                  <a:pt x="10667" y="519683"/>
                </a:lnTo>
                <a:lnTo>
                  <a:pt x="16763" y="518159"/>
                </a:lnTo>
                <a:lnTo>
                  <a:pt x="22859" y="521207"/>
                </a:lnTo>
                <a:lnTo>
                  <a:pt x="25145" y="527303"/>
                </a:lnTo>
                <a:lnTo>
                  <a:pt x="25145" y="532018"/>
                </a:lnTo>
                <a:lnTo>
                  <a:pt x="25907" y="531875"/>
                </a:lnTo>
                <a:lnTo>
                  <a:pt x="25907" y="518921"/>
                </a:lnTo>
                <a:lnTo>
                  <a:pt x="27431" y="493013"/>
                </a:lnTo>
                <a:lnTo>
                  <a:pt x="31721" y="454168"/>
                </a:lnTo>
                <a:lnTo>
                  <a:pt x="38968" y="416263"/>
                </a:lnTo>
                <a:lnTo>
                  <a:pt x="49045" y="379413"/>
                </a:lnTo>
                <a:lnTo>
                  <a:pt x="77190" y="309339"/>
                </a:lnTo>
                <a:lnTo>
                  <a:pt x="115153" y="244868"/>
                </a:lnTo>
                <a:lnTo>
                  <a:pt x="161929" y="186918"/>
                </a:lnTo>
                <a:lnTo>
                  <a:pt x="216515" y="136411"/>
                </a:lnTo>
                <a:lnTo>
                  <a:pt x="277907" y="94267"/>
                </a:lnTo>
                <a:lnTo>
                  <a:pt x="345100" y="61406"/>
                </a:lnTo>
                <a:lnTo>
                  <a:pt x="417090" y="38749"/>
                </a:lnTo>
                <a:lnTo>
                  <a:pt x="454571" y="31534"/>
                </a:lnTo>
                <a:lnTo>
                  <a:pt x="492875" y="27215"/>
                </a:lnTo>
                <a:lnTo>
                  <a:pt x="531875" y="25907"/>
                </a:lnTo>
                <a:lnTo>
                  <a:pt x="545591" y="25950"/>
                </a:lnTo>
                <a:lnTo>
                  <a:pt x="596862" y="29990"/>
                </a:lnTo>
                <a:lnTo>
                  <a:pt x="670803" y="45020"/>
                </a:lnTo>
                <a:lnTo>
                  <a:pt x="740433" y="70504"/>
                </a:lnTo>
                <a:lnTo>
                  <a:pt x="804886" y="105561"/>
                </a:lnTo>
                <a:lnTo>
                  <a:pt x="863295" y="149310"/>
                </a:lnTo>
                <a:lnTo>
                  <a:pt x="914796" y="200871"/>
                </a:lnTo>
                <a:lnTo>
                  <a:pt x="958522" y="259364"/>
                </a:lnTo>
                <a:lnTo>
                  <a:pt x="993609" y="323908"/>
                </a:lnTo>
                <a:lnTo>
                  <a:pt x="1019189" y="393624"/>
                </a:lnTo>
                <a:lnTo>
                  <a:pt x="1034399" y="467630"/>
                </a:lnTo>
                <a:lnTo>
                  <a:pt x="1037843" y="505967"/>
                </a:lnTo>
                <a:lnTo>
                  <a:pt x="1037843" y="518921"/>
                </a:lnTo>
                <a:lnTo>
                  <a:pt x="1038605" y="531875"/>
                </a:lnTo>
                <a:lnTo>
                  <a:pt x="1038605" y="692781"/>
                </a:lnTo>
                <a:lnTo>
                  <a:pt x="1043540" y="677561"/>
                </a:lnTo>
                <a:lnTo>
                  <a:pt x="1052898" y="639147"/>
                </a:lnTo>
                <a:lnTo>
                  <a:pt x="1059418" y="599691"/>
                </a:lnTo>
                <a:lnTo>
                  <a:pt x="1062989" y="559307"/>
                </a:lnTo>
                <a:lnTo>
                  <a:pt x="1063752" y="545591"/>
                </a:lnTo>
                <a:close/>
              </a:path>
              <a:path w="1064260" h="1064260">
                <a:moveTo>
                  <a:pt x="25145" y="532018"/>
                </a:moveTo>
                <a:lnTo>
                  <a:pt x="25145" y="527303"/>
                </a:lnTo>
                <a:lnTo>
                  <a:pt x="761" y="531875"/>
                </a:lnTo>
                <a:lnTo>
                  <a:pt x="761" y="559307"/>
                </a:lnTo>
                <a:lnTo>
                  <a:pt x="1523" y="566161"/>
                </a:lnTo>
                <a:lnTo>
                  <a:pt x="1523" y="536447"/>
                </a:lnTo>
                <a:lnTo>
                  <a:pt x="25145" y="532018"/>
                </a:lnTo>
                <a:close/>
              </a:path>
              <a:path w="1064260" h="1064260">
                <a:moveTo>
                  <a:pt x="25907" y="537971"/>
                </a:moveTo>
                <a:lnTo>
                  <a:pt x="25907" y="531875"/>
                </a:lnTo>
                <a:lnTo>
                  <a:pt x="1523" y="536447"/>
                </a:lnTo>
                <a:lnTo>
                  <a:pt x="3809" y="542543"/>
                </a:lnTo>
                <a:lnTo>
                  <a:pt x="9905" y="545591"/>
                </a:lnTo>
                <a:lnTo>
                  <a:pt x="15239" y="544829"/>
                </a:lnTo>
                <a:lnTo>
                  <a:pt x="21335" y="543305"/>
                </a:lnTo>
                <a:lnTo>
                  <a:pt x="25907" y="537971"/>
                </a:lnTo>
                <a:close/>
              </a:path>
              <a:path w="1064260" h="1064260">
                <a:moveTo>
                  <a:pt x="1038605" y="692781"/>
                </a:moveTo>
                <a:lnTo>
                  <a:pt x="1038605" y="531875"/>
                </a:lnTo>
                <a:lnTo>
                  <a:pt x="1037843" y="545591"/>
                </a:lnTo>
                <a:lnTo>
                  <a:pt x="1037843" y="558545"/>
                </a:lnTo>
                <a:lnTo>
                  <a:pt x="1034304" y="597569"/>
                </a:lnTo>
                <a:lnTo>
                  <a:pt x="1027843" y="635701"/>
                </a:lnTo>
                <a:lnTo>
                  <a:pt x="1018577" y="672827"/>
                </a:lnTo>
                <a:lnTo>
                  <a:pt x="992096" y="743598"/>
                </a:lnTo>
                <a:lnTo>
                  <a:pt x="955795" y="808954"/>
                </a:lnTo>
                <a:lnTo>
                  <a:pt x="910604" y="867970"/>
                </a:lnTo>
                <a:lnTo>
                  <a:pt x="857458" y="919720"/>
                </a:lnTo>
                <a:lnTo>
                  <a:pt x="797286" y="963277"/>
                </a:lnTo>
                <a:lnTo>
                  <a:pt x="731023" y="997716"/>
                </a:lnTo>
                <a:lnTo>
                  <a:pt x="659600" y="1022111"/>
                </a:lnTo>
                <a:lnTo>
                  <a:pt x="622245" y="1030252"/>
                </a:lnTo>
                <a:lnTo>
                  <a:pt x="583949" y="1035535"/>
                </a:lnTo>
                <a:lnTo>
                  <a:pt x="531875" y="1038605"/>
                </a:lnTo>
                <a:lnTo>
                  <a:pt x="480537" y="1035605"/>
                </a:lnTo>
                <a:lnTo>
                  <a:pt x="406191" y="1022599"/>
                </a:lnTo>
                <a:lnTo>
                  <a:pt x="335833" y="998950"/>
                </a:lnTo>
                <a:lnTo>
                  <a:pt x="270376" y="965534"/>
                </a:lnTo>
                <a:lnTo>
                  <a:pt x="210735" y="923226"/>
                </a:lnTo>
                <a:lnTo>
                  <a:pt x="157820" y="872903"/>
                </a:lnTo>
                <a:lnTo>
                  <a:pt x="112546" y="815440"/>
                </a:lnTo>
                <a:lnTo>
                  <a:pt x="75825" y="751713"/>
                </a:lnTo>
                <a:lnTo>
                  <a:pt x="48570" y="682598"/>
                </a:lnTo>
                <a:lnTo>
                  <a:pt x="31693" y="608970"/>
                </a:lnTo>
                <a:lnTo>
                  <a:pt x="27431" y="570737"/>
                </a:lnTo>
                <a:lnTo>
                  <a:pt x="25907" y="544829"/>
                </a:lnTo>
                <a:lnTo>
                  <a:pt x="25907" y="537971"/>
                </a:lnTo>
                <a:lnTo>
                  <a:pt x="21335" y="543305"/>
                </a:lnTo>
                <a:lnTo>
                  <a:pt x="15239" y="544829"/>
                </a:lnTo>
                <a:lnTo>
                  <a:pt x="9905" y="545591"/>
                </a:lnTo>
                <a:lnTo>
                  <a:pt x="3809" y="542543"/>
                </a:lnTo>
                <a:lnTo>
                  <a:pt x="1523" y="536447"/>
                </a:lnTo>
                <a:lnTo>
                  <a:pt x="1523" y="566161"/>
                </a:lnTo>
                <a:lnTo>
                  <a:pt x="6837" y="613947"/>
                </a:lnTo>
                <a:lnTo>
                  <a:pt x="14468" y="653844"/>
                </a:lnTo>
                <a:lnTo>
                  <a:pt x="25051" y="692599"/>
                </a:lnTo>
                <a:lnTo>
                  <a:pt x="38457" y="730095"/>
                </a:lnTo>
                <a:lnTo>
                  <a:pt x="54557" y="766216"/>
                </a:lnTo>
                <a:lnTo>
                  <a:pt x="73223" y="800845"/>
                </a:lnTo>
                <a:lnTo>
                  <a:pt x="94325" y="833865"/>
                </a:lnTo>
                <a:lnTo>
                  <a:pt x="117736" y="865160"/>
                </a:lnTo>
                <a:lnTo>
                  <a:pt x="143327" y="894614"/>
                </a:lnTo>
                <a:lnTo>
                  <a:pt x="170968" y="922110"/>
                </a:lnTo>
                <a:lnTo>
                  <a:pt x="200532" y="947531"/>
                </a:lnTo>
                <a:lnTo>
                  <a:pt x="231890" y="970762"/>
                </a:lnTo>
                <a:lnTo>
                  <a:pt x="264912" y="991685"/>
                </a:lnTo>
                <a:lnTo>
                  <a:pt x="299470" y="1010184"/>
                </a:lnTo>
                <a:lnTo>
                  <a:pt x="335436" y="1026143"/>
                </a:lnTo>
                <a:lnTo>
                  <a:pt x="372681" y="1039444"/>
                </a:lnTo>
                <a:lnTo>
                  <a:pt x="411076" y="1049973"/>
                </a:lnTo>
                <a:lnTo>
                  <a:pt x="450492" y="1057611"/>
                </a:lnTo>
                <a:lnTo>
                  <a:pt x="490802" y="1062243"/>
                </a:lnTo>
                <a:lnTo>
                  <a:pt x="531875" y="1063752"/>
                </a:lnTo>
                <a:lnTo>
                  <a:pt x="545591" y="1063752"/>
                </a:lnTo>
                <a:lnTo>
                  <a:pt x="599700" y="1059383"/>
                </a:lnTo>
                <a:lnTo>
                  <a:pt x="639166" y="1052835"/>
                </a:lnTo>
                <a:lnTo>
                  <a:pt x="677592" y="1043455"/>
                </a:lnTo>
                <a:lnTo>
                  <a:pt x="714868" y="1031356"/>
                </a:lnTo>
                <a:lnTo>
                  <a:pt x="750879" y="1016650"/>
                </a:lnTo>
                <a:lnTo>
                  <a:pt x="785514" y="999449"/>
                </a:lnTo>
                <a:lnTo>
                  <a:pt x="818661" y="979865"/>
                </a:lnTo>
                <a:lnTo>
                  <a:pt x="850207" y="958010"/>
                </a:lnTo>
                <a:lnTo>
                  <a:pt x="880039" y="933995"/>
                </a:lnTo>
                <a:lnTo>
                  <a:pt x="908046" y="907932"/>
                </a:lnTo>
                <a:lnTo>
                  <a:pt x="934115" y="879934"/>
                </a:lnTo>
                <a:lnTo>
                  <a:pt x="958134" y="850112"/>
                </a:lnTo>
                <a:lnTo>
                  <a:pt x="979990" y="818578"/>
                </a:lnTo>
                <a:lnTo>
                  <a:pt x="999571" y="785444"/>
                </a:lnTo>
                <a:lnTo>
                  <a:pt x="1016765" y="750822"/>
                </a:lnTo>
                <a:lnTo>
                  <a:pt x="1031459" y="714824"/>
                </a:lnTo>
                <a:lnTo>
                  <a:pt x="1038605" y="692781"/>
                </a:lnTo>
                <a:close/>
              </a:path>
            </a:pathLst>
          </a:custGeom>
          <a:solidFill>
            <a:srgbClr val="FFFFFF"/>
          </a:solidFill>
        </p:spPr>
        <p:txBody>
          <a:bodyPr wrap="square" lIns="0" tIns="0" rIns="0" bIns="0" rtlCol="0"/>
          <a:lstStyle/>
          <a:p>
            <a:endParaRPr/>
          </a:p>
        </p:txBody>
      </p:sp>
      <p:sp>
        <p:nvSpPr>
          <p:cNvPr id="15" name="object 15" descr="Student record with PII and health dta: FERPA applices"/>
          <p:cNvSpPr/>
          <p:nvPr/>
        </p:nvSpPr>
        <p:spPr>
          <a:xfrm>
            <a:off x="865632" y="5103114"/>
            <a:ext cx="1062990" cy="1064260"/>
          </a:xfrm>
          <a:custGeom>
            <a:avLst/>
            <a:gdLst/>
            <a:ahLst/>
            <a:cxnLst/>
            <a:rect l="l" t="t" r="r" b="b"/>
            <a:pathLst>
              <a:path w="1062989" h="1064260">
                <a:moveTo>
                  <a:pt x="1062990" y="545591"/>
                </a:moveTo>
                <a:lnTo>
                  <a:pt x="1062990" y="518159"/>
                </a:lnTo>
                <a:lnTo>
                  <a:pt x="1062228" y="504443"/>
                </a:lnTo>
                <a:lnTo>
                  <a:pt x="1058703" y="463498"/>
                </a:lnTo>
                <a:lnTo>
                  <a:pt x="1052075" y="423481"/>
                </a:lnTo>
                <a:lnTo>
                  <a:pt x="1042468" y="384514"/>
                </a:lnTo>
                <a:lnTo>
                  <a:pt x="1030009" y="346719"/>
                </a:lnTo>
                <a:lnTo>
                  <a:pt x="1014823" y="310218"/>
                </a:lnTo>
                <a:lnTo>
                  <a:pt x="997038" y="275132"/>
                </a:lnTo>
                <a:lnTo>
                  <a:pt x="976777" y="241584"/>
                </a:lnTo>
                <a:lnTo>
                  <a:pt x="954169" y="209695"/>
                </a:lnTo>
                <a:lnTo>
                  <a:pt x="929339" y="179586"/>
                </a:lnTo>
                <a:lnTo>
                  <a:pt x="902412" y="151380"/>
                </a:lnTo>
                <a:lnTo>
                  <a:pt x="873516" y="125199"/>
                </a:lnTo>
                <a:lnTo>
                  <a:pt x="842775" y="101164"/>
                </a:lnTo>
                <a:lnTo>
                  <a:pt x="810317" y="79397"/>
                </a:lnTo>
                <a:lnTo>
                  <a:pt x="776266" y="60019"/>
                </a:lnTo>
                <a:lnTo>
                  <a:pt x="740750" y="43154"/>
                </a:lnTo>
                <a:lnTo>
                  <a:pt x="703894" y="28921"/>
                </a:lnTo>
                <a:lnTo>
                  <a:pt x="665824" y="17444"/>
                </a:lnTo>
                <a:lnTo>
                  <a:pt x="626666" y="8844"/>
                </a:lnTo>
                <a:lnTo>
                  <a:pt x="586547" y="3242"/>
                </a:lnTo>
                <a:lnTo>
                  <a:pt x="544830" y="721"/>
                </a:lnTo>
                <a:lnTo>
                  <a:pt x="531114" y="0"/>
                </a:lnTo>
                <a:lnTo>
                  <a:pt x="477267" y="3029"/>
                </a:lnTo>
                <a:lnTo>
                  <a:pt x="437901" y="8360"/>
                </a:lnTo>
                <a:lnTo>
                  <a:pt x="399425" y="16636"/>
                </a:lnTo>
                <a:lnTo>
                  <a:pt x="361962" y="27735"/>
                </a:lnTo>
                <a:lnTo>
                  <a:pt x="325635" y="41539"/>
                </a:lnTo>
                <a:lnTo>
                  <a:pt x="290570" y="57926"/>
                </a:lnTo>
                <a:lnTo>
                  <a:pt x="256890" y="76778"/>
                </a:lnTo>
                <a:lnTo>
                  <a:pt x="224719" y="97974"/>
                </a:lnTo>
                <a:lnTo>
                  <a:pt x="194182" y="121394"/>
                </a:lnTo>
                <a:lnTo>
                  <a:pt x="165401" y="146918"/>
                </a:lnTo>
                <a:lnTo>
                  <a:pt x="138502" y="174426"/>
                </a:lnTo>
                <a:lnTo>
                  <a:pt x="113608" y="203799"/>
                </a:lnTo>
                <a:lnTo>
                  <a:pt x="90843" y="234915"/>
                </a:lnTo>
                <a:lnTo>
                  <a:pt x="70331" y="267656"/>
                </a:lnTo>
                <a:lnTo>
                  <a:pt x="52197" y="301901"/>
                </a:lnTo>
                <a:lnTo>
                  <a:pt x="36563" y="337530"/>
                </a:lnTo>
                <a:lnTo>
                  <a:pt x="23555" y="374424"/>
                </a:lnTo>
                <a:lnTo>
                  <a:pt x="13297" y="412461"/>
                </a:lnTo>
                <a:lnTo>
                  <a:pt x="5911" y="451523"/>
                </a:lnTo>
                <a:lnTo>
                  <a:pt x="1524" y="491489"/>
                </a:lnTo>
                <a:lnTo>
                  <a:pt x="0" y="518159"/>
                </a:lnTo>
                <a:lnTo>
                  <a:pt x="0" y="526541"/>
                </a:lnTo>
                <a:lnTo>
                  <a:pt x="3048" y="521969"/>
                </a:lnTo>
                <a:lnTo>
                  <a:pt x="7620" y="520445"/>
                </a:lnTo>
                <a:lnTo>
                  <a:pt x="12192" y="518159"/>
                </a:lnTo>
                <a:lnTo>
                  <a:pt x="17526" y="518921"/>
                </a:lnTo>
                <a:lnTo>
                  <a:pt x="21336" y="522731"/>
                </a:lnTo>
                <a:lnTo>
                  <a:pt x="21336" y="533452"/>
                </a:lnTo>
                <a:lnTo>
                  <a:pt x="25146" y="531875"/>
                </a:lnTo>
                <a:lnTo>
                  <a:pt x="25146" y="532637"/>
                </a:lnTo>
                <a:lnTo>
                  <a:pt x="25908" y="518921"/>
                </a:lnTo>
                <a:lnTo>
                  <a:pt x="25908" y="505967"/>
                </a:lnTo>
                <a:lnTo>
                  <a:pt x="26670" y="493013"/>
                </a:lnTo>
                <a:lnTo>
                  <a:pt x="31285" y="453858"/>
                </a:lnTo>
                <a:lnTo>
                  <a:pt x="38765" y="415721"/>
                </a:lnTo>
                <a:lnTo>
                  <a:pt x="48994" y="378712"/>
                </a:lnTo>
                <a:lnTo>
                  <a:pt x="77238" y="308502"/>
                </a:lnTo>
                <a:lnTo>
                  <a:pt x="115097" y="244086"/>
                </a:lnTo>
                <a:lnTo>
                  <a:pt x="161647" y="186324"/>
                </a:lnTo>
                <a:lnTo>
                  <a:pt x="215969" y="136072"/>
                </a:lnTo>
                <a:lnTo>
                  <a:pt x="277140" y="94190"/>
                </a:lnTo>
                <a:lnTo>
                  <a:pt x="344240" y="61536"/>
                </a:lnTo>
                <a:lnTo>
                  <a:pt x="416345" y="38969"/>
                </a:lnTo>
                <a:lnTo>
                  <a:pt x="453988" y="31736"/>
                </a:lnTo>
                <a:lnTo>
                  <a:pt x="492536" y="27346"/>
                </a:lnTo>
                <a:lnTo>
                  <a:pt x="531114" y="25935"/>
                </a:lnTo>
                <a:lnTo>
                  <a:pt x="545592" y="25952"/>
                </a:lnTo>
                <a:lnTo>
                  <a:pt x="596088" y="29969"/>
                </a:lnTo>
                <a:lnTo>
                  <a:pt x="670026" y="44961"/>
                </a:lnTo>
                <a:lnTo>
                  <a:pt x="739676" y="70411"/>
                </a:lnTo>
                <a:lnTo>
                  <a:pt x="804164" y="105441"/>
                </a:lnTo>
                <a:lnTo>
                  <a:pt x="862614" y="149172"/>
                </a:lnTo>
                <a:lnTo>
                  <a:pt x="914151" y="200726"/>
                </a:lnTo>
                <a:lnTo>
                  <a:pt x="957902" y="259224"/>
                </a:lnTo>
                <a:lnTo>
                  <a:pt x="992991" y="323787"/>
                </a:lnTo>
                <a:lnTo>
                  <a:pt x="1018545" y="393538"/>
                </a:lnTo>
                <a:lnTo>
                  <a:pt x="1033687" y="467597"/>
                </a:lnTo>
                <a:lnTo>
                  <a:pt x="1037082" y="505967"/>
                </a:lnTo>
                <a:lnTo>
                  <a:pt x="1037082" y="518921"/>
                </a:lnTo>
                <a:lnTo>
                  <a:pt x="1037844" y="531875"/>
                </a:lnTo>
                <a:lnTo>
                  <a:pt x="1037844" y="693553"/>
                </a:lnTo>
                <a:lnTo>
                  <a:pt x="1043091" y="677310"/>
                </a:lnTo>
                <a:lnTo>
                  <a:pt x="1052369" y="638959"/>
                </a:lnTo>
                <a:lnTo>
                  <a:pt x="1058786" y="599587"/>
                </a:lnTo>
                <a:lnTo>
                  <a:pt x="1062228" y="559307"/>
                </a:lnTo>
                <a:lnTo>
                  <a:pt x="1062990" y="545591"/>
                </a:lnTo>
                <a:close/>
              </a:path>
              <a:path w="1062989" h="1064260">
                <a:moveTo>
                  <a:pt x="21336" y="522731"/>
                </a:moveTo>
                <a:lnTo>
                  <a:pt x="17526" y="518921"/>
                </a:lnTo>
                <a:lnTo>
                  <a:pt x="12192" y="518159"/>
                </a:lnTo>
                <a:lnTo>
                  <a:pt x="7620" y="520445"/>
                </a:lnTo>
                <a:lnTo>
                  <a:pt x="3048" y="521969"/>
                </a:lnTo>
                <a:lnTo>
                  <a:pt x="0" y="526541"/>
                </a:lnTo>
                <a:lnTo>
                  <a:pt x="0" y="531875"/>
                </a:lnTo>
                <a:lnTo>
                  <a:pt x="21336" y="522731"/>
                </a:lnTo>
                <a:close/>
              </a:path>
              <a:path w="1062989" h="1064260">
                <a:moveTo>
                  <a:pt x="21336" y="533452"/>
                </a:moveTo>
                <a:lnTo>
                  <a:pt x="21336" y="522731"/>
                </a:lnTo>
                <a:lnTo>
                  <a:pt x="0" y="531875"/>
                </a:lnTo>
                <a:lnTo>
                  <a:pt x="0" y="545591"/>
                </a:lnTo>
                <a:lnTo>
                  <a:pt x="1524" y="573023"/>
                </a:lnTo>
                <a:lnTo>
                  <a:pt x="3048" y="586309"/>
                </a:lnTo>
                <a:lnTo>
                  <a:pt x="3048" y="541019"/>
                </a:lnTo>
                <a:lnTo>
                  <a:pt x="21336" y="533452"/>
                </a:lnTo>
                <a:close/>
              </a:path>
              <a:path w="1062989" h="1064260">
                <a:moveTo>
                  <a:pt x="25146" y="537209"/>
                </a:moveTo>
                <a:lnTo>
                  <a:pt x="25146" y="531875"/>
                </a:lnTo>
                <a:lnTo>
                  <a:pt x="3048" y="541019"/>
                </a:lnTo>
                <a:lnTo>
                  <a:pt x="3810" y="541019"/>
                </a:lnTo>
                <a:lnTo>
                  <a:pt x="7620" y="544829"/>
                </a:lnTo>
                <a:lnTo>
                  <a:pt x="12192" y="545483"/>
                </a:lnTo>
                <a:lnTo>
                  <a:pt x="13297" y="545477"/>
                </a:lnTo>
                <a:lnTo>
                  <a:pt x="17526" y="544067"/>
                </a:lnTo>
                <a:lnTo>
                  <a:pt x="22098" y="541781"/>
                </a:lnTo>
                <a:lnTo>
                  <a:pt x="25146" y="537209"/>
                </a:lnTo>
                <a:close/>
              </a:path>
              <a:path w="1062989" h="1064260">
                <a:moveTo>
                  <a:pt x="1037844" y="693553"/>
                </a:moveTo>
                <a:lnTo>
                  <a:pt x="1037844" y="545591"/>
                </a:lnTo>
                <a:lnTo>
                  <a:pt x="1037082" y="558545"/>
                </a:lnTo>
                <a:lnTo>
                  <a:pt x="1033600" y="597645"/>
                </a:lnTo>
                <a:lnTo>
                  <a:pt x="1027188" y="635839"/>
                </a:lnTo>
                <a:lnTo>
                  <a:pt x="1017963" y="673013"/>
                </a:lnTo>
                <a:lnTo>
                  <a:pt x="991541" y="743842"/>
                </a:lnTo>
                <a:lnTo>
                  <a:pt x="955270" y="809217"/>
                </a:lnTo>
                <a:lnTo>
                  <a:pt x="910086" y="868220"/>
                </a:lnTo>
                <a:lnTo>
                  <a:pt x="856924" y="919933"/>
                </a:lnTo>
                <a:lnTo>
                  <a:pt x="796720" y="963439"/>
                </a:lnTo>
                <a:lnTo>
                  <a:pt x="730411" y="997822"/>
                </a:lnTo>
                <a:lnTo>
                  <a:pt x="658932" y="1022164"/>
                </a:lnTo>
                <a:lnTo>
                  <a:pt x="621546" y="1030283"/>
                </a:lnTo>
                <a:lnTo>
                  <a:pt x="583219" y="1035547"/>
                </a:lnTo>
                <a:lnTo>
                  <a:pt x="531114" y="1038605"/>
                </a:lnTo>
                <a:lnTo>
                  <a:pt x="518160" y="1037843"/>
                </a:lnTo>
                <a:lnTo>
                  <a:pt x="479968" y="1035684"/>
                </a:lnTo>
                <a:lnTo>
                  <a:pt x="405861" y="1022730"/>
                </a:lnTo>
                <a:lnTo>
                  <a:pt x="335583" y="999023"/>
                </a:lnTo>
                <a:lnTo>
                  <a:pt x="270086" y="965478"/>
                </a:lnTo>
                <a:lnTo>
                  <a:pt x="210323" y="923008"/>
                </a:lnTo>
                <a:lnTo>
                  <a:pt x="157246" y="872527"/>
                </a:lnTo>
                <a:lnTo>
                  <a:pt x="111806" y="814950"/>
                </a:lnTo>
                <a:lnTo>
                  <a:pt x="74958" y="751190"/>
                </a:lnTo>
                <a:lnTo>
                  <a:pt x="47652" y="682161"/>
                </a:lnTo>
                <a:lnTo>
                  <a:pt x="30841" y="608777"/>
                </a:lnTo>
                <a:lnTo>
                  <a:pt x="26670" y="570737"/>
                </a:lnTo>
                <a:lnTo>
                  <a:pt x="25146" y="544829"/>
                </a:lnTo>
                <a:lnTo>
                  <a:pt x="25146" y="537209"/>
                </a:lnTo>
                <a:lnTo>
                  <a:pt x="22098" y="541781"/>
                </a:lnTo>
                <a:lnTo>
                  <a:pt x="17526" y="544067"/>
                </a:lnTo>
                <a:lnTo>
                  <a:pt x="13297" y="545477"/>
                </a:lnTo>
                <a:lnTo>
                  <a:pt x="12192" y="545483"/>
                </a:lnTo>
                <a:lnTo>
                  <a:pt x="7620" y="544829"/>
                </a:lnTo>
                <a:lnTo>
                  <a:pt x="3810" y="541019"/>
                </a:lnTo>
                <a:lnTo>
                  <a:pt x="3048" y="541019"/>
                </a:lnTo>
                <a:lnTo>
                  <a:pt x="3048" y="586309"/>
                </a:lnTo>
                <a:lnTo>
                  <a:pt x="13984" y="654081"/>
                </a:lnTo>
                <a:lnTo>
                  <a:pt x="24653" y="692913"/>
                </a:lnTo>
                <a:lnTo>
                  <a:pt x="38115" y="730461"/>
                </a:lnTo>
                <a:lnTo>
                  <a:pt x="54246" y="766613"/>
                </a:lnTo>
                <a:lnTo>
                  <a:pt x="72921" y="801253"/>
                </a:lnTo>
                <a:lnTo>
                  <a:pt x="94016" y="834268"/>
                </a:lnTo>
                <a:lnTo>
                  <a:pt x="117407" y="865544"/>
                </a:lnTo>
                <a:lnTo>
                  <a:pt x="142969" y="894968"/>
                </a:lnTo>
                <a:lnTo>
                  <a:pt x="170578" y="922424"/>
                </a:lnTo>
                <a:lnTo>
                  <a:pt x="200109" y="947800"/>
                </a:lnTo>
                <a:lnTo>
                  <a:pt x="231438" y="970981"/>
                </a:lnTo>
                <a:lnTo>
                  <a:pt x="264441" y="991854"/>
                </a:lnTo>
                <a:lnTo>
                  <a:pt x="298993" y="1010304"/>
                </a:lnTo>
                <a:lnTo>
                  <a:pt x="334971" y="1026218"/>
                </a:lnTo>
                <a:lnTo>
                  <a:pt x="372248" y="1039481"/>
                </a:lnTo>
                <a:lnTo>
                  <a:pt x="410702" y="1049980"/>
                </a:lnTo>
                <a:lnTo>
                  <a:pt x="450207" y="1057601"/>
                </a:lnTo>
                <a:lnTo>
                  <a:pt x="490640" y="1062229"/>
                </a:lnTo>
                <a:lnTo>
                  <a:pt x="531114" y="1063723"/>
                </a:lnTo>
                <a:lnTo>
                  <a:pt x="545592" y="1063751"/>
                </a:lnTo>
                <a:lnTo>
                  <a:pt x="559308" y="1062989"/>
                </a:lnTo>
                <a:lnTo>
                  <a:pt x="599590" y="1059380"/>
                </a:lnTo>
                <a:lnTo>
                  <a:pt x="638970" y="1052817"/>
                </a:lnTo>
                <a:lnTo>
                  <a:pt x="677333" y="1043415"/>
                </a:lnTo>
                <a:lnTo>
                  <a:pt x="714564" y="1031287"/>
                </a:lnTo>
                <a:lnTo>
                  <a:pt x="750547" y="1016547"/>
                </a:lnTo>
                <a:lnTo>
                  <a:pt x="785168" y="999309"/>
                </a:lnTo>
                <a:lnTo>
                  <a:pt x="818311" y="979686"/>
                </a:lnTo>
                <a:lnTo>
                  <a:pt x="849860" y="957792"/>
                </a:lnTo>
                <a:lnTo>
                  <a:pt x="879701" y="933741"/>
                </a:lnTo>
                <a:lnTo>
                  <a:pt x="907718" y="907646"/>
                </a:lnTo>
                <a:lnTo>
                  <a:pt x="933796" y="879622"/>
                </a:lnTo>
                <a:lnTo>
                  <a:pt x="957902" y="849661"/>
                </a:lnTo>
                <a:lnTo>
                  <a:pt x="979674" y="818237"/>
                </a:lnTo>
                <a:lnTo>
                  <a:pt x="999243" y="785105"/>
                </a:lnTo>
                <a:lnTo>
                  <a:pt x="1016413" y="750497"/>
                </a:lnTo>
                <a:lnTo>
                  <a:pt x="1031067" y="714528"/>
                </a:lnTo>
                <a:lnTo>
                  <a:pt x="1037844" y="693553"/>
                </a:lnTo>
                <a:close/>
              </a:path>
            </a:pathLst>
          </a:custGeom>
          <a:solidFill>
            <a:srgbClr val="FFFFFF"/>
          </a:solidFill>
        </p:spPr>
        <p:txBody>
          <a:bodyPr wrap="square" lIns="0" tIns="0" rIns="0" bIns="0" rtlCol="0"/>
          <a:lstStyle/>
          <a:p>
            <a:endParaRPr/>
          </a:p>
        </p:txBody>
      </p:sp>
      <p:sp>
        <p:nvSpPr>
          <p:cNvPr id="18" name="object 18" descr="Health-record only. HIPPA may apply"/>
          <p:cNvSpPr/>
          <p:nvPr/>
        </p:nvSpPr>
        <p:spPr>
          <a:xfrm>
            <a:off x="3719321" y="5103114"/>
            <a:ext cx="1064260" cy="1064260"/>
          </a:xfrm>
          <a:custGeom>
            <a:avLst/>
            <a:gdLst/>
            <a:ahLst/>
            <a:cxnLst/>
            <a:rect l="l" t="t" r="r" b="b"/>
            <a:pathLst>
              <a:path w="1064260" h="1064260">
                <a:moveTo>
                  <a:pt x="323" y="526057"/>
                </a:moveTo>
                <a:lnTo>
                  <a:pt x="0" y="526541"/>
                </a:lnTo>
                <a:lnTo>
                  <a:pt x="0" y="531875"/>
                </a:lnTo>
                <a:lnTo>
                  <a:pt x="323" y="526057"/>
                </a:lnTo>
                <a:close/>
              </a:path>
              <a:path w="1064260" h="1064260">
                <a:moveTo>
                  <a:pt x="22098" y="522731"/>
                </a:moveTo>
                <a:lnTo>
                  <a:pt x="18288" y="518921"/>
                </a:lnTo>
                <a:lnTo>
                  <a:pt x="12192" y="518159"/>
                </a:lnTo>
                <a:lnTo>
                  <a:pt x="7620" y="520445"/>
                </a:lnTo>
                <a:lnTo>
                  <a:pt x="3048" y="521969"/>
                </a:lnTo>
                <a:lnTo>
                  <a:pt x="323" y="526057"/>
                </a:lnTo>
                <a:lnTo>
                  <a:pt x="0" y="531875"/>
                </a:lnTo>
                <a:lnTo>
                  <a:pt x="22098" y="522731"/>
                </a:lnTo>
                <a:close/>
              </a:path>
              <a:path w="1064260" h="1064260">
                <a:moveTo>
                  <a:pt x="22098" y="533182"/>
                </a:moveTo>
                <a:lnTo>
                  <a:pt x="22098" y="522731"/>
                </a:lnTo>
                <a:lnTo>
                  <a:pt x="0" y="531875"/>
                </a:lnTo>
                <a:lnTo>
                  <a:pt x="0" y="545591"/>
                </a:lnTo>
                <a:lnTo>
                  <a:pt x="1524" y="573023"/>
                </a:lnTo>
                <a:lnTo>
                  <a:pt x="3810" y="592516"/>
                </a:lnTo>
                <a:lnTo>
                  <a:pt x="3810" y="541019"/>
                </a:lnTo>
                <a:lnTo>
                  <a:pt x="22098" y="533182"/>
                </a:lnTo>
                <a:close/>
              </a:path>
              <a:path w="1064260" h="1064260">
                <a:moveTo>
                  <a:pt x="1062990" y="559307"/>
                </a:moveTo>
                <a:lnTo>
                  <a:pt x="1062990" y="504443"/>
                </a:lnTo>
                <a:lnTo>
                  <a:pt x="1059218" y="463331"/>
                </a:lnTo>
                <a:lnTo>
                  <a:pt x="1052400" y="423190"/>
                </a:lnTo>
                <a:lnTo>
                  <a:pt x="1042655" y="384139"/>
                </a:lnTo>
                <a:lnTo>
                  <a:pt x="1030104" y="346295"/>
                </a:lnTo>
                <a:lnTo>
                  <a:pt x="1014866" y="309775"/>
                </a:lnTo>
                <a:lnTo>
                  <a:pt x="997062" y="274697"/>
                </a:lnTo>
                <a:lnTo>
                  <a:pt x="976812" y="241178"/>
                </a:lnTo>
                <a:lnTo>
                  <a:pt x="954235" y="209336"/>
                </a:lnTo>
                <a:lnTo>
                  <a:pt x="929452" y="179288"/>
                </a:lnTo>
                <a:lnTo>
                  <a:pt x="902584" y="151152"/>
                </a:lnTo>
                <a:lnTo>
                  <a:pt x="873749" y="125044"/>
                </a:lnTo>
                <a:lnTo>
                  <a:pt x="843069" y="101083"/>
                </a:lnTo>
                <a:lnTo>
                  <a:pt x="810663" y="79386"/>
                </a:lnTo>
                <a:lnTo>
                  <a:pt x="776652" y="60071"/>
                </a:lnTo>
                <a:lnTo>
                  <a:pt x="741155" y="43254"/>
                </a:lnTo>
                <a:lnTo>
                  <a:pt x="704292" y="29053"/>
                </a:lnTo>
                <a:lnTo>
                  <a:pt x="666185" y="17586"/>
                </a:lnTo>
                <a:lnTo>
                  <a:pt x="626952" y="8970"/>
                </a:lnTo>
                <a:lnTo>
                  <a:pt x="586714" y="3323"/>
                </a:lnTo>
                <a:lnTo>
                  <a:pt x="544830" y="719"/>
                </a:lnTo>
                <a:lnTo>
                  <a:pt x="531876" y="0"/>
                </a:lnTo>
                <a:lnTo>
                  <a:pt x="518160" y="761"/>
                </a:lnTo>
                <a:lnTo>
                  <a:pt x="477817" y="3102"/>
                </a:lnTo>
                <a:lnTo>
                  <a:pt x="438297" y="8471"/>
                </a:lnTo>
                <a:lnTo>
                  <a:pt x="399716" y="16753"/>
                </a:lnTo>
                <a:lnTo>
                  <a:pt x="362192" y="27831"/>
                </a:lnTo>
                <a:lnTo>
                  <a:pt x="325843" y="41592"/>
                </a:lnTo>
                <a:lnTo>
                  <a:pt x="290785" y="57920"/>
                </a:lnTo>
                <a:lnTo>
                  <a:pt x="257138" y="76699"/>
                </a:lnTo>
                <a:lnTo>
                  <a:pt x="225017" y="97815"/>
                </a:lnTo>
                <a:lnTo>
                  <a:pt x="194542" y="121151"/>
                </a:lnTo>
                <a:lnTo>
                  <a:pt x="165830" y="146594"/>
                </a:lnTo>
                <a:lnTo>
                  <a:pt x="138997" y="174027"/>
                </a:lnTo>
                <a:lnTo>
                  <a:pt x="114163" y="203336"/>
                </a:lnTo>
                <a:lnTo>
                  <a:pt x="91444" y="234405"/>
                </a:lnTo>
                <a:lnTo>
                  <a:pt x="70958" y="267118"/>
                </a:lnTo>
                <a:lnTo>
                  <a:pt x="52823" y="301362"/>
                </a:lnTo>
                <a:lnTo>
                  <a:pt x="37156" y="337019"/>
                </a:lnTo>
                <a:lnTo>
                  <a:pt x="24075" y="373976"/>
                </a:lnTo>
                <a:lnTo>
                  <a:pt x="13697" y="412117"/>
                </a:lnTo>
                <a:lnTo>
                  <a:pt x="6141" y="451327"/>
                </a:lnTo>
                <a:lnTo>
                  <a:pt x="1524" y="491489"/>
                </a:lnTo>
                <a:lnTo>
                  <a:pt x="762" y="505205"/>
                </a:lnTo>
                <a:lnTo>
                  <a:pt x="762" y="518159"/>
                </a:lnTo>
                <a:lnTo>
                  <a:pt x="323" y="526057"/>
                </a:lnTo>
                <a:lnTo>
                  <a:pt x="3048" y="521969"/>
                </a:lnTo>
                <a:lnTo>
                  <a:pt x="7620" y="520445"/>
                </a:lnTo>
                <a:lnTo>
                  <a:pt x="12192" y="518159"/>
                </a:lnTo>
                <a:lnTo>
                  <a:pt x="18288" y="518921"/>
                </a:lnTo>
                <a:lnTo>
                  <a:pt x="22098" y="522731"/>
                </a:lnTo>
                <a:lnTo>
                  <a:pt x="22098" y="533182"/>
                </a:lnTo>
                <a:lnTo>
                  <a:pt x="25146" y="531875"/>
                </a:lnTo>
                <a:lnTo>
                  <a:pt x="25496" y="537827"/>
                </a:lnTo>
                <a:lnTo>
                  <a:pt x="25908" y="537209"/>
                </a:lnTo>
                <a:lnTo>
                  <a:pt x="25908" y="518921"/>
                </a:lnTo>
                <a:lnTo>
                  <a:pt x="27432" y="493013"/>
                </a:lnTo>
                <a:lnTo>
                  <a:pt x="31784" y="454020"/>
                </a:lnTo>
                <a:lnTo>
                  <a:pt x="39069" y="416006"/>
                </a:lnTo>
                <a:lnTo>
                  <a:pt x="49162" y="379083"/>
                </a:lnTo>
                <a:lnTo>
                  <a:pt x="77287" y="308955"/>
                </a:lnTo>
                <a:lnTo>
                  <a:pt x="115178" y="244524"/>
                </a:lnTo>
                <a:lnTo>
                  <a:pt x="161857" y="186677"/>
                </a:lnTo>
                <a:lnTo>
                  <a:pt x="216343" y="136303"/>
                </a:lnTo>
                <a:lnTo>
                  <a:pt x="277656" y="94290"/>
                </a:lnTo>
                <a:lnTo>
                  <a:pt x="344818" y="61526"/>
                </a:lnTo>
                <a:lnTo>
                  <a:pt x="416847" y="38898"/>
                </a:lnTo>
                <a:lnTo>
                  <a:pt x="454381" y="31664"/>
                </a:lnTo>
                <a:lnTo>
                  <a:pt x="492765" y="27297"/>
                </a:lnTo>
                <a:lnTo>
                  <a:pt x="531876" y="25907"/>
                </a:lnTo>
                <a:lnTo>
                  <a:pt x="545592" y="25952"/>
                </a:lnTo>
                <a:lnTo>
                  <a:pt x="596116" y="29921"/>
                </a:lnTo>
                <a:lnTo>
                  <a:pt x="670127" y="44862"/>
                </a:lnTo>
                <a:lnTo>
                  <a:pt x="739862" y="70311"/>
                </a:lnTo>
                <a:lnTo>
                  <a:pt x="804434" y="105375"/>
                </a:lnTo>
                <a:lnTo>
                  <a:pt x="862957" y="149161"/>
                </a:lnTo>
                <a:lnTo>
                  <a:pt x="914544" y="200775"/>
                </a:lnTo>
                <a:lnTo>
                  <a:pt x="958308" y="259324"/>
                </a:lnTo>
                <a:lnTo>
                  <a:pt x="993363" y="323916"/>
                </a:lnTo>
                <a:lnTo>
                  <a:pt x="1018823" y="393656"/>
                </a:lnTo>
                <a:lnTo>
                  <a:pt x="1033800" y="467652"/>
                </a:lnTo>
                <a:lnTo>
                  <a:pt x="1037082" y="505967"/>
                </a:lnTo>
                <a:lnTo>
                  <a:pt x="1037844" y="518921"/>
                </a:lnTo>
                <a:lnTo>
                  <a:pt x="1037844" y="694592"/>
                </a:lnTo>
                <a:lnTo>
                  <a:pt x="1043402" y="677491"/>
                </a:lnTo>
                <a:lnTo>
                  <a:pt x="1052796" y="639093"/>
                </a:lnTo>
                <a:lnTo>
                  <a:pt x="1059362" y="599661"/>
                </a:lnTo>
                <a:lnTo>
                  <a:pt x="1062990" y="559307"/>
                </a:lnTo>
                <a:close/>
              </a:path>
              <a:path w="1064260" h="1064260">
                <a:moveTo>
                  <a:pt x="25496" y="537827"/>
                </a:moveTo>
                <a:lnTo>
                  <a:pt x="25146" y="531875"/>
                </a:lnTo>
                <a:lnTo>
                  <a:pt x="3810" y="541019"/>
                </a:lnTo>
                <a:lnTo>
                  <a:pt x="7620" y="544829"/>
                </a:lnTo>
                <a:lnTo>
                  <a:pt x="12954" y="545591"/>
                </a:lnTo>
                <a:lnTo>
                  <a:pt x="17526" y="544067"/>
                </a:lnTo>
                <a:lnTo>
                  <a:pt x="22860" y="541781"/>
                </a:lnTo>
                <a:lnTo>
                  <a:pt x="25496" y="537827"/>
                </a:lnTo>
                <a:close/>
              </a:path>
              <a:path w="1064260" h="1064260">
                <a:moveTo>
                  <a:pt x="1037844" y="694592"/>
                </a:moveTo>
                <a:lnTo>
                  <a:pt x="1037844" y="545591"/>
                </a:lnTo>
                <a:lnTo>
                  <a:pt x="1037082" y="558545"/>
                </a:lnTo>
                <a:lnTo>
                  <a:pt x="1033800" y="597509"/>
                </a:lnTo>
                <a:lnTo>
                  <a:pt x="1027561" y="635445"/>
                </a:lnTo>
                <a:lnTo>
                  <a:pt x="1018443" y="672500"/>
                </a:lnTo>
                <a:lnTo>
                  <a:pt x="992109" y="743219"/>
                </a:lnTo>
                <a:lnTo>
                  <a:pt x="955799" y="808620"/>
                </a:lnTo>
                <a:lnTo>
                  <a:pt x="910502" y="867742"/>
                </a:lnTo>
                <a:lnTo>
                  <a:pt x="857204" y="919628"/>
                </a:lnTo>
                <a:lnTo>
                  <a:pt x="796893" y="963317"/>
                </a:lnTo>
                <a:lnTo>
                  <a:pt x="730556" y="997852"/>
                </a:lnTo>
                <a:lnTo>
                  <a:pt x="659180" y="1022273"/>
                </a:lnTo>
                <a:lnTo>
                  <a:pt x="621912" y="1030391"/>
                </a:lnTo>
                <a:lnTo>
                  <a:pt x="583754" y="1035621"/>
                </a:lnTo>
                <a:lnTo>
                  <a:pt x="544830" y="1037843"/>
                </a:lnTo>
                <a:lnTo>
                  <a:pt x="531876" y="1038605"/>
                </a:lnTo>
                <a:lnTo>
                  <a:pt x="480428" y="1035598"/>
                </a:lnTo>
                <a:lnTo>
                  <a:pt x="405965" y="1022592"/>
                </a:lnTo>
                <a:lnTo>
                  <a:pt x="335597" y="998957"/>
                </a:lnTo>
                <a:lnTo>
                  <a:pt x="270200" y="965563"/>
                </a:lnTo>
                <a:lnTo>
                  <a:pt x="210648" y="923281"/>
                </a:lnTo>
                <a:lnTo>
                  <a:pt x="157815" y="872980"/>
                </a:lnTo>
                <a:lnTo>
                  <a:pt x="112576" y="815532"/>
                </a:lnTo>
                <a:lnTo>
                  <a:pt x="75805" y="751806"/>
                </a:lnTo>
                <a:lnTo>
                  <a:pt x="48378" y="682673"/>
                </a:lnTo>
                <a:lnTo>
                  <a:pt x="31169" y="609002"/>
                </a:lnTo>
                <a:lnTo>
                  <a:pt x="26670" y="570737"/>
                </a:lnTo>
                <a:lnTo>
                  <a:pt x="25908" y="557783"/>
                </a:lnTo>
                <a:lnTo>
                  <a:pt x="25908" y="544829"/>
                </a:lnTo>
                <a:lnTo>
                  <a:pt x="25496" y="537827"/>
                </a:lnTo>
                <a:lnTo>
                  <a:pt x="22860" y="541781"/>
                </a:lnTo>
                <a:lnTo>
                  <a:pt x="17526" y="544067"/>
                </a:lnTo>
                <a:lnTo>
                  <a:pt x="12954" y="545591"/>
                </a:lnTo>
                <a:lnTo>
                  <a:pt x="7620" y="544829"/>
                </a:lnTo>
                <a:lnTo>
                  <a:pt x="3810" y="541019"/>
                </a:lnTo>
                <a:lnTo>
                  <a:pt x="3810" y="592516"/>
                </a:lnTo>
                <a:lnTo>
                  <a:pt x="14163" y="653962"/>
                </a:lnTo>
                <a:lnTo>
                  <a:pt x="24897" y="692751"/>
                </a:lnTo>
                <a:lnTo>
                  <a:pt x="38442" y="730341"/>
                </a:lnTo>
                <a:lnTo>
                  <a:pt x="54577" y="766398"/>
                </a:lnTo>
                <a:lnTo>
                  <a:pt x="73276" y="801026"/>
                </a:lnTo>
                <a:lnTo>
                  <a:pt x="94384" y="834036"/>
                </a:lnTo>
                <a:lnTo>
                  <a:pt x="117777" y="865314"/>
                </a:lnTo>
                <a:lnTo>
                  <a:pt x="143332" y="894745"/>
                </a:lnTo>
                <a:lnTo>
                  <a:pt x="170926" y="922215"/>
                </a:lnTo>
                <a:lnTo>
                  <a:pt x="200435" y="947608"/>
                </a:lnTo>
                <a:lnTo>
                  <a:pt x="231737" y="970809"/>
                </a:lnTo>
                <a:lnTo>
                  <a:pt x="264707" y="991705"/>
                </a:lnTo>
                <a:lnTo>
                  <a:pt x="299223" y="1010179"/>
                </a:lnTo>
                <a:lnTo>
                  <a:pt x="335162" y="1026118"/>
                </a:lnTo>
                <a:lnTo>
                  <a:pt x="372399" y="1039405"/>
                </a:lnTo>
                <a:lnTo>
                  <a:pt x="410813" y="1049927"/>
                </a:lnTo>
                <a:lnTo>
                  <a:pt x="450279" y="1057569"/>
                </a:lnTo>
                <a:lnTo>
                  <a:pt x="490674" y="1062215"/>
                </a:lnTo>
                <a:lnTo>
                  <a:pt x="531876" y="1063751"/>
                </a:lnTo>
                <a:lnTo>
                  <a:pt x="545592" y="1063751"/>
                </a:lnTo>
                <a:lnTo>
                  <a:pt x="599683" y="1059392"/>
                </a:lnTo>
                <a:lnTo>
                  <a:pt x="639130" y="1052847"/>
                </a:lnTo>
                <a:lnTo>
                  <a:pt x="677536" y="1043466"/>
                </a:lnTo>
                <a:lnTo>
                  <a:pt x="714790" y="1031363"/>
                </a:lnTo>
                <a:lnTo>
                  <a:pt x="750779" y="1016650"/>
                </a:lnTo>
                <a:lnTo>
                  <a:pt x="785393" y="999440"/>
                </a:lnTo>
                <a:lnTo>
                  <a:pt x="818519" y="979844"/>
                </a:lnTo>
                <a:lnTo>
                  <a:pt x="850046" y="957977"/>
                </a:lnTo>
                <a:lnTo>
                  <a:pt x="879862" y="933949"/>
                </a:lnTo>
                <a:lnTo>
                  <a:pt x="907856" y="907875"/>
                </a:lnTo>
                <a:lnTo>
                  <a:pt x="933915" y="879866"/>
                </a:lnTo>
                <a:lnTo>
                  <a:pt x="957929" y="850035"/>
                </a:lnTo>
                <a:lnTo>
                  <a:pt x="979786" y="818495"/>
                </a:lnTo>
                <a:lnTo>
                  <a:pt x="999373" y="785357"/>
                </a:lnTo>
                <a:lnTo>
                  <a:pt x="1016579" y="750736"/>
                </a:lnTo>
                <a:lnTo>
                  <a:pt x="1031293" y="714743"/>
                </a:lnTo>
                <a:lnTo>
                  <a:pt x="1037844" y="694592"/>
                </a:lnTo>
                <a:close/>
              </a:path>
              <a:path w="1064260" h="1064260">
                <a:moveTo>
                  <a:pt x="1063752" y="531875"/>
                </a:moveTo>
                <a:lnTo>
                  <a:pt x="1062990" y="518159"/>
                </a:lnTo>
                <a:lnTo>
                  <a:pt x="1062990" y="545591"/>
                </a:lnTo>
                <a:lnTo>
                  <a:pt x="1063752" y="531875"/>
                </a:lnTo>
                <a:close/>
              </a:path>
            </a:pathLst>
          </a:custGeom>
          <a:solidFill>
            <a:srgbClr val="FFFFFF"/>
          </a:solidFill>
        </p:spPr>
        <p:txBody>
          <a:bodyPr wrap="square" lIns="0" tIns="0" rIns="0" bIns="0" rtlCol="0"/>
          <a:lstStyle/>
          <a:p>
            <a:endParaRPr/>
          </a:p>
        </p:txBody>
      </p:sp>
      <p:sp>
        <p:nvSpPr>
          <p:cNvPr id="21" name="object 21" descr="Not federally funded?"/>
          <p:cNvSpPr/>
          <p:nvPr/>
        </p:nvSpPr>
        <p:spPr>
          <a:xfrm>
            <a:off x="6573011" y="3738371"/>
            <a:ext cx="1064260" cy="1064260"/>
          </a:xfrm>
          <a:custGeom>
            <a:avLst/>
            <a:gdLst/>
            <a:ahLst/>
            <a:cxnLst/>
            <a:rect l="l" t="t" r="r" b="b"/>
            <a:pathLst>
              <a:path w="1064259" h="1064260">
                <a:moveTo>
                  <a:pt x="22098" y="522732"/>
                </a:moveTo>
                <a:lnTo>
                  <a:pt x="18288" y="518922"/>
                </a:lnTo>
                <a:lnTo>
                  <a:pt x="12954" y="518160"/>
                </a:lnTo>
                <a:lnTo>
                  <a:pt x="8382" y="520446"/>
                </a:lnTo>
                <a:lnTo>
                  <a:pt x="3048" y="521970"/>
                </a:lnTo>
                <a:lnTo>
                  <a:pt x="0" y="526542"/>
                </a:lnTo>
                <a:lnTo>
                  <a:pt x="0" y="531876"/>
                </a:lnTo>
                <a:lnTo>
                  <a:pt x="762" y="545592"/>
                </a:lnTo>
                <a:lnTo>
                  <a:pt x="762" y="531876"/>
                </a:lnTo>
                <a:lnTo>
                  <a:pt x="22098" y="522732"/>
                </a:lnTo>
                <a:close/>
              </a:path>
              <a:path w="1064259" h="1064260">
                <a:moveTo>
                  <a:pt x="1063752" y="545592"/>
                </a:moveTo>
                <a:lnTo>
                  <a:pt x="1063752" y="518160"/>
                </a:lnTo>
                <a:lnTo>
                  <a:pt x="1062990" y="504444"/>
                </a:lnTo>
                <a:lnTo>
                  <a:pt x="1059394" y="463432"/>
                </a:lnTo>
                <a:lnTo>
                  <a:pt x="1052717" y="423369"/>
                </a:lnTo>
                <a:lnTo>
                  <a:pt x="1043081" y="384372"/>
                </a:lnTo>
                <a:lnTo>
                  <a:pt x="1030611" y="346563"/>
                </a:lnTo>
                <a:lnTo>
                  <a:pt x="1015430" y="310061"/>
                </a:lnTo>
                <a:lnTo>
                  <a:pt x="997661" y="274985"/>
                </a:lnTo>
                <a:lnTo>
                  <a:pt x="977356" y="241353"/>
                </a:lnTo>
                <a:lnTo>
                  <a:pt x="954854" y="209592"/>
                </a:lnTo>
                <a:lnTo>
                  <a:pt x="930064" y="179514"/>
                </a:lnTo>
                <a:lnTo>
                  <a:pt x="903179" y="151342"/>
                </a:lnTo>
                <a:lnTo>
                  <a:pt x="874324" y="125195"/>
                </a:lnTo>
                <a:lnTo>
                  <a:pt x="843623" y="101193"/>
                </a:lnTo>
                <a:lnTo>
                  <a:pt x="811199" y="79456"/>
                </a:lnTo>
                <a:lnTo>
                  <a:pt x="777175" y="60103"/>
                </a:lnTo>
                <a:lnTo>
                  <a:pt x="741674" y="43254"/>
                </a:lnTo>
                <a:lnTo>
                  <a:pt x="704821" y="29029"/>
                </a:lnTo>
                <a:lnTo>
                  <a:pt x="666739" y="17547"/>
                </a:lnTo>
                <a:lnTo>
                  <a:pt x="627552" y="8929"/>
                </a:lnTo>
                <a:lnTo>
                  <a:pt x="587382" y="3294"/>
                </a:lnTo>
                <a:lnTo>
                  <a:pt x="546354" y="762"/>
                </a:lnTo>
                <a:lnTo>
                  <a:pt x="531876" y="0"/>
                </a:lnTo>
                <a:lnTo>
                  <a:pt x="478087" y="2995"/>
                </a:lnTo>
                <a:lnTo>
                  <a:pt x="438759" y="8303"/>
                </a:lnTo>
                <a:lnTo>
                  <a:pt x="400303" y="16564"/>
                </a:lnTo>
                <a:lnTo>
                  <a:pt x="362844" y="27658"/>
                </a:lnTo>
                <a:lnTo>
                  <a:pt x="326510" y="41464"/>
                </a:lnTo>
                <a:lnTo>
                  <a:pt x="291426" y="57859"/>
                </a:lnTo>
                <a:lnTo>
                  <a:pt x="257719" y="76723"/>
                </a:lnTo>
                <a:lnTo>
                  <a:pt x="225514" y="97935"/>
                </a:lnTo>
                <a:lnTo>
                  <a:pt x="194939" y="121374"/>
                </a:lnTo>
                <a:lnTo>
                  <a:pt x="166120" y="146918"/>
                </a:lnTo>
                <a:lnTo>
                  <a:pt x="139183" y="174446"/>
                </a:lnTo>
                <a:lnTo>
                  <a:pt x="114254" y="203837"/>
                </a:lnTo>
                <a:lnTo>
                  <a:pt x="91460" y="234970"/>
                </a:lnTo>
                <a:lnTo>
                  <a:pt x="70927" y="267723"/>
                </a:lnTo>
                <a:lnTo>
                  <a:pt x="52782" y="301976"/>
                </a:lnTo>
                <a:lnTo>
                  <a:pt x="37150" y="337607"/>
                </a:lnTo>
                <a:lnTo>
                  <a:pt x="24158" y="374495"/>
                </a:lnTo>
                <a:lnTo>
                  <a:pt x="13932" y="412519"/>
                </a:lnTo>
                <a:lnTo>
                  <a:pt x="6599" y="451557"/>
                </a:lnTo>
                <a:lnTo>
                  <a:pt x="2286" y="491490"/>
                </a:lnTo>
                <a:lnTo>
                  <a:pt x="762" y="518160"/>
                </a:lnTo>
                <a:lnTo>
                  <a:pt x="762" y="525399"/>
                </a:lnTo>
                <a:lnTo>
                  <a:pt x="3048" y="521970"/>
                </a:lnTo>
                <a:lnTo>
                  <a:pt x="8382" y="520446"/>
                </a:lnTo>
                <a:lnTo>
                  <a:pt x="12954" y="518160"/>
                </a:lnTo>
                <a:lnTo>
                  <a:pt x="18288" y="518922"/>
                </a:lnTo>
                <a:lnTo>
                  <a:pt x="22098" y="522732"/>
                </a:lnTo>
                <a:lnTo>
                  <a:pt x="22098" y="533452"/>
                </a:lnTo>
                <a:lnTo>
                  <a:pt x="25908" y="531876"/>
                </a:lnTo>
                <a:lnTo>
                  <a:pt x="25908" y="518922"/>
                </a:lnTo>
                <a:lnTo>
                  <a:pt x="27432" y="493014"/>
                </a:lnTo>
                <a:lnTo>
                  <a:pt x="31859" y="453980"/>
                </a:lnTo>
                <a:lnTo>
                  <a:pt x="39209" y="415930"/>
                </a:lnTo>
                <a:lnTo>
                  <a:pt x="49359" y="378976"/>
                </a:lnTo>
                <a:lnTo>
                  <a:pt x="77575" y="308796"/>
                </a:lnTo>
                <a:lnTo>
                  <a:pt x="115535" y="244330"/>
                </a:lnTo>
                <a:lnTo>
                  <a:pt x="162267" y="186465"/>
                </a:lnTo>
                <a:lnTo>
                  <a:pt x="216798" y="136090"/>
                </a:lnTo>
                <a:lnTo>
                  <a:pt x="278156" y="94094"/>
                </a:lnTo>
                <a:lnTo>
                  <a:pt x="345369" y="61363"/>
                </a:lnTo>
                <a:lnTo>
                  <a:pt x="417465" y="38787"/>
                </a:lnTo>
                <a:lnTo>
                  <a:pt x="455040" y="31585"/>
                </a:lnTo>
                <a:lnTo>
                  <a:pt x="493472" y="27255"/>
                </a:lnTo>
                <a:lnTo>
                  <a:pt x="531876" y="25934"/>
                </a:lnTo>
                <a:lnTo>
                  <a:pt x="546354" y="25992"/>
                </a:lnTo>
                <a:lnTo>
                  <a:pt x="596774" y="29943"/>
                </a:lnTo>
                <a:lnTo>
                  <a:pt x="670618" y="44923"/>
                </a:lnTo>
                <a:lnTo>
                  <a:pt x="740235" y="70404"/>
                </a:lnTo>
                <a:lnTo>
                  <a:pt x="804736" y="105491"/>
                </a:lnTo>
                <a:lnTo>
                  <a:pt x="863231" y="149291"/>
                </a:lnTo>
                <a:lnTo>
                  <a:pt x="914831" y="200909"/>
                </a:lnTo>
                <a:lnTo>
                  <a:pt x="958646" y="259451"/>
                </a:lnTo>
                <a:lnTo>
                  <a:pt x="993786" y="324023"/>
                </a:lnTo>
                <a:lnTo>
                  <a:pt x="1019361" y="393731"/>
                </a:lnTo>
                <a:lnTo>
                  <a:pt x="1034482" y="467681"/>
                </a:lnTo>
                <a:lnTo>
                  <a:pt x="1037844" y="505968"/>
                </a:lnTo>
                <a:lnTo>
                  <a:pt x="1037844" y="518922"/>
                </a:lnTo>
                <a:lnTo>
                  <a:pt x="1038606" y="531876"/>
                </a:lnTo>
                <a:lnTo>
                  <a:pt x="1038606" y="693176"/>
                </a:lnTo>
                <a:lnTo>
                  <a:pt x="1043710" y="677416"/>
                </a:lnTo>
                <a:lnTo>
                  <a:pt x="1053032" y="639030"/>
                </a:lnTo>
                <a:lnTo>
                  <a:pt x="1059497" y="599623"/>
                </a:lnTo>
                <a:lnTo>
                  <a:pt x="1062990" y="559308"/>
                </a:lnTo>
                <a:lnTo>
                  <a:pt x="1063752" y="545592"/>
                </a:lnTo>
                <a:close/>
              </a:path>
              <a:path w="1064259" h="1064260">
                <a:moveTo>
                  <a:pt x="22098" y="533452"/>
                </a:moveTo>
                <a:lnTo>
                  <a:pt x="22098" y="522732"/>
                </a:lnTo>
                <a:lnTo>
                  <a:pt x="762" y="531876"/>
                </a:lnTo>
                <a:lnTo>
                  <a:pt x="762" y="559308"/>
                </a:lnTo>
                <a:lnTo>
                  <a:pt x="3810" y="586424"/>
                </a:lnTo>
                <a:lnTo>
                  <a:pt x="3810" y="541020"/>
                </a:lnTo>
                <a:lnTo>
                  <a:pt x="22098" y="533452"/>
                </a:lnTo>
                <a:close/>
              </a:path>
              <a:path w="1064259" h="1064260">
                <a:moveTo>
                  <a:pt x="25908" y="537210"/>
                </a:moveTo>
                <a:lnTo>
                  <a:pt x="25908" y="531876"/>
                </a:lnTo>
                <a:lnTo>
                  <a:pt x="3810" y="541020"/>
                </a:lnTo>
                <a:lnTo>
                  <a:pt x="4572" y="541020"/>
                </a:lnTo>
                <a:lnTo>
                  <a:pt x="7620" y="544830"/>
                </a:lnTo>
                <a:lnTo>
                  <a:pt x="12954" y="545496"/>
                </a:lnTo>
                <a:lnTo>
                  <a:pt x="13932" y="545519"/>
                </a:lnTo>
                <a:lnTo>
                  <a:pt x="18288" y="544068"/>
                </a:lnTo>
                <a:lnTo>
                  <a:pt x="22860" y="541782"/>
                </a:lnTo>
                <a:lnTo>
                  <a:pt x="25908" y="537210"/>
                </a:lnTo>
                <a:close/>
              </a:path>
              <a:path w="1064259" h="1064260">
                <a:moveTo>
                  <a:pt x="1038606" y="693176"/>
                </a:moveTo>
                <a:lnTo>
                  <a:pt x="1038606" y="545592"/>
                </a:lnTo>
                <a:lnTo>
                  <a:pt x="1037844" y="558546"/>
                </a:lnTo>
                <a:lnTo>
                  <a:pt x="1034277" y="597640"/>
                </a:lnTo>
                <a:lnTo>
                  <a:pt x="1027803" y="635829"/>
                </a:lnTo>
                <a:lnTo>
                  <a:pt x="1018536" y="672997"/>
                </a:lnTo>
                <a:lnTo>
                  <a:pt x="992082" y="743814"/>
                </a:lnTo>
                <a:lnTo>
                  <a:pt x="955833" y="809176"/>
                </a:lnTo>
                <a:lnTo>
                  <a:pt x="910706" y="868167"/>
                </a:lnTo>
                <a:lnTo>
                  <a:pt x="857620" y="919872"/>
                </a:lnTo>
                <a:lnTo>
                  <a:pt x="797491" y="963377"/>
                </a:lnTo>
                <a:lnTo>
                  <a:pt x="731237" y="997765"/>
                </a:lnTo>
                <a:lnTo>
                  <a:pt x="659777" y="1022121"/>
                </a:lnTo>
                <a:lnTo>
                  <a:pt x="622380" y="1030251"/>
                </a:lnTo>
                <a:lnTo>
                  <a:pt x="584026" y="1035530"/>
                </a:lnTo>
                <a:lnTo>
                  <a:pt x="531876" y="1038606"/>
                </a:lnTo>
                <a:lnTo>
                  <a:pt x="480566" y="1035594"/>
                </a:lnTo>
                <a:lnTo>
                  <a:pt x="406265" y="1022568"/>
                </a:lnTo>
                <a:lnTo>
                  <a:pt x="335795" y="998835"/>
                </a:lnTo>
                <a:lnTo>
                  <a:pt x="270500" y="965473"/>
                </a:lnTo>
                <a:lnTo>
                  <a:pt x="210864" y="923157"/>
                </a:lnTo>
                <a:lnTo>
                  <a:pt x="157945" y="872831"/>
                </a:lnTo>
                <a:lnTo>
                  <a:pt x="112657" y="815371"/>
                </a:lnTo>
                <a:lnTo>
                  <a:pt x="75913" y="751654"/>
                </a:lnTo>
                <a:lnTo>
                  <a:pt x="48627" y="682556"/>
                </a:lnTo>
                <a:lnTo>
                  <a:pt x="31713" y="608954"/>
                </a:lnTo>
                <a:lnTo>
                  <a:pt x="27432" y="570738"/>
                </a:lnTo>
                <a:lnTo>
                  <a:pt x="25908" y="537210"/>
                </a:lnTo>
                <a:lnTo>
                  <a:pt x="22860" y="541782"/>
                </a:lnTo>
                <a:lnTo>
                  <a:pt x="18288" y="544068"/>
                </a:lnTo>
                <a:lnTo>
                  <a:pt x="13932" y="545519"/>
                </a:lnTo>
                <a:lnTo>
                  <a:pt x="12954" y="545496"/>
                </a:lnTo>
                <a:lnTo>
                  <a:pt x="7620" y="544830"/>
                </a:lnTo>
                <a:lnTo>
                  <a:pt x="4572" y="541020"/>
                </a:lnTo>
                <a:lnTo>
                  <a:pt x="3810" y="541020"/>
                </a:lnTo>
                <a:lnTo>
                  <a:pt x="3810" y="586424"/>
                </a:lnTo>
                <a:lnTo>
                  <a:pt x="14676" y="654066"/>
                </a:lnTo>
                <a:lnTo>
                  <a:pt x="25327" y="692895"/>
                </a:lnTo>
                <a:lnTo>
                  <a:pt x="38816" y="730526"/>
                </a:lnTo>
                <a:lnTo>
                  <a:pt x="54910" y="766598"/>
                </a:lnTo>
                <a:lnTo>
                  <a:pt x="73591" y="801243"/>
                </a:lnTo>
                <a:lnTo>
                  <a:pt x="94698" y="834265"/>
                </a:lnTo>
                <a:lnTo>
                  <a:pt x="118105" y="865548"/>
                </a:lnTo>
                <a:lnTo>
                  <a:pt x="143686" y="894979"/>
                </a:lnTo>
                <a:lnTo>
                  <a:pt x="171316" y="922443"/>
                </a:lnTo>
                <a:lnTo>
                  <a:pt x="200869" y="947827"/>
                </a:lnTo>
                <a:lnTo>
                  <a:pt x="232219" y="971014"/>
                </a:lnTo>
                <a:lnTo>
                  <a:pt x="265240" y="991892"/>
                </a:lnTo>
                <a:lnTo>
                  <a:pt x="299807" y="1010346"/>
                </a:lnTo>
                <a:lnTo>
                  <a:pt x="335938" y="1026311"/>
                </a:lnTo>
                <a:lnTo>
                  <a:pt x="373077" y="1039522"/>
                </a:lnTo>
                <a:lnTo>
                  <a:pt x="411528" y="1050017"/>
                </a:lnTo>
                <a:lnTo>
                  <a:pt x="451022" y="1057629"/>
                </a:lnTo>
                <a:lnTo>
                  <a:pt x="491434" y="1062246"/>
                </a:lnTo>
                <a:lnTo>
                  <a:pt x="531876" y="1063724"/>
                </a:lnTo>
                <a:lnTo>
                  <a:pt x="546354" y="1063752"/>
                </a:lnTo>
                <a:lnTo>
                  <a:pt x="559308" y="1062990"/>
                </a:lnTo>
                <a:lnTo>
                  <a:pt x="599637" y="1059445"/>
                </a:lnTo>
                <a:lnTo>
                  <a:pt x="639062" y="1052937"/>
                </a:lnTo>
                <a:lnTo>
                  <a:pt x="677466" y="1043581"/>
                </a:lnTo>
                <a:lnTo>
                  <a:pt x="714736" y="1031490"/>
                </a:lnTo>
                <a:lnTo>
                  <a:pt x="750756" y="1016779"/>
                </a:lnTo>
                <a:lnTo>
                  <a:pt x="785411" y="999561"/>
                </a:lnTo>
                <a:lnTo>
                  <a:pt x="818587" y="979952"/>
                </a:lnTo>
                <a:lnTo>
                  <a:pt x="850168" y="958065"/>
                </a:lnTo>
                <a:lnTo>
                  <a:pt x="880041" y="934013"/>
                </a:lnTo>
                <a:lnTo>
                  <a:pt x="908089" y="907913"/>
                </a:lnTo>
                <a:lnTo>
                  <a:pt x="934199" y="879877"/>
                </a:lnTo>
                <a:lnTo>
                  <a:pt x="958255" y="850020"/>
                </a:lnTo>
                <a:lnTo>
                  <a:pt x="980142" y="818456"/>
                </a:lnTo>
                <a:lnTo>
                  <a:pt x="999746" y="785300"/>
                </a:lnTo>
                <a:lnTo>
                  <a:pt x="1016952" y="750665"/>
                </a:lnTo>
                <a:lnTo>
                  <a:pt x="1031645" y="714665"/>
                </a:lnTo>
                <a:lnTo>
                  <a:pt x="1038606" y="693176"/>
                </a:lnTo>
                <a:close/>
              </a:path>
            </a:pathLst>
          </a:custGeom>
          <a:solidFill>
            <a:srgbClr val="FFFFFF"/>
          </a:solidFill>
        </p:spPr>
        <p:txBody>
          <a:bodyPr wrap="square" lIns="0" tIns="0" rIns="0" bIns="0" rtlCol="0"/>
          <a:lstStyle/>
          <a:p>
            <a:endParaRPr/>
          </a:p>
        </p:txBody>
      </p:sp>
      <p:sp>
        <p:nvSpPr>
          <p:cNvPr id="24" name="object 24" descr="Not FERPA protected. HIPAA may apply"/>
          <p:cNvSpPr/>
          <p:nvPr/>
        </p:nvSpPr>
        <p:spPr>
          <a:xfrm>
            <a:off x="6573011" y="5103114"/>
            <a:ext cx="1064260" cy="1064260"/>
          </a:xfrm>
          <a:custGeom>
            <a:avLst/>
            <a:gdLst/>
            <a:ahLst/>
            <a:cxnLst/>
            <a:rect l="l" t="t" r="r" b="b"/>
            <a:pathLst>
              <a:path w="1064259" h="1064260">
                <a:moveTo>
                  <a:pt x="22098" y="522732"/>
                </a:moveTo>
                <a:lnTo>
                  <a:pt x="18288" y="518922"/>
                </a:lnTo>
                <a:lnTo>
                  <a:pt x="12954" y="518160"/>
                </a:lnTo>
                <a:lnTo>
                  <a:pt x="8382" y="520446"/>
                </a:lnTo>
                <a:lnTo>
                  <a:pt x="3048" y="521970"/>
                </a:lnTo>
                <a:lnTo>
                  <a:pt x="0" y="526542"/>
                </a:lnTo>
                <a:lnTo>
                  <a:pt x="0" y="531876"/>
                </a:lnTo>
                <a:lnTo>
                  <a:pt x="762" y="545592"/>
                </a:lnTo>
                <a:lnTo>
                  <a:pt x="762" y="531876"/>
                </a:lnTo>
                <a:lnTo>
                  <a:pt x="22098" y="522732"/>
                </a:lnTo>
                <a:close/>
              </a:path>
              <a:path w="1064259" h="1064260">
                <a:moveTo>
                  <a:pt x="1063752" y="545592"/>
                </a:moveTo>
                <a:lnTo>
                  <a:pt x="1063752" y="518160"/>
                </a:lnTo>
                <a:lnTo>
                  <a:pt x="1062990" y="504444"/>
                </a:lnTo>
                <a:lnTo>
                  <a:pt x="1059394" y="463432"/>
                </a:lnTo>
                <a:lnTo>
                  <a:pt x="1052717" y="423369"/>
                </a:lnTo>
                <a:lnTo>
                  <a:pt x="1043081" y="384372"/>
                </a:lnTo>
                <a:lnTo>
                  <a:pt x="1030611" y="346563"/>
                </a:lnTo>
                <a:lnTo>
                  <a:pt x="1015430" y="310061"/>
                </a:lnTo>
                <a:lnTo>
                  <a:pt x="997661" y="274985"/>
                </a:lnTo>
                <a:lnTo>
                  <a:pt x="977356" y="241353"/>
                </a:lnTo>
                <a:lnTo>
                  <a:pt x="954854" y="209592"/>
                </a:lnTo>
                <a:lnTo>
                  <a:pt x="930064" y="179514"/>
                </a:lnTo>
                <a:lnTo>
                  <a:pt x="903179" y="151342"/>
                </a:lnTo>
                <a:lnTo>
                  <a:pt x="874324" y="125195"/>
                </a:lnTo>
                <a:lnTo>
                  <a:pt x="843623" y="101193"/>
                </a:lnTo>
                <a:lnTo>
                  <a:pt x="811199" y="79456"/>
                </a:lnTo>
                <a:lnTo>
                  <a:pt x="777175" y="60103"/>
                </a:lnTo>
                <a:lnTo>
                  <a:pt x="741674" y="43254"/>
                </a:lnTo>
                <a:lnTo>
                  <a:pt x="704821" y="29029"/>
                </a:lnTo>
                <a:lnTo>
                  <a:pt x="666739" y="17547"/>
                </a:lnTo>
                <a:lnTo>
                  <a:pt x="627552" y="8929"/>
                </a:lnTo>
                <a:lnTo>
                  <a:pt x="587382" y="3294"/>
                </a:lnTo>
                <a:lnTo>
                  <a:pt x="546354" y="762"/>
                </a:lnTo>
                <a:lnTo>
                  <a:pt x="531876" y="0"/>
                </a:lnTo>
                <a:lnTo>
                  <a:pt x="478087" y="2995"/>
                </a:lnTo>
                <a:lnTo>
                  <a:pt x="438759" y="8303"/>
                </a:lnTo>
                <a:lnTo>
                  <a:pt x="400303" y="16564"/>
                </a:lnTo>
                <a:lnTo>
                  <a:pt x="362844" y="27658"/>
                </a:lnTo>
                <a:lnTo>
                  <a:pt x="326510" y="41464"/>
                </a:lnTo>
                <a:lnTo>
                  <a:pt x="291426" y="57859"/>
                </a:lnTo>
                <a:lnTo>
                  <a:pt x="257719" y="76723"/>
                </a:lnTo>
                <a:lnTo>
                  <a:pt x="225514" y="97935"/>
                </a:lnTo>
                <a:lnTo>
                  <a:pt x="194939" y="121374"/>
                </a:lnTo>
                <a:lnTo>
                  <a:pt x="166120" y="146918"/>
                </a:lnTo>
                <a:lnTo>
                  <a:pt x="139183" y="174446"/>
                </a:lnTo>
                <a:lnTo>
                  <a:pt x="114254" y="203837"/>
                </a:lnTo>
                <a:lnTo>
                  <a:pt x="91460" y="234970"/>
                </a:lnTo>
                <a:lnTo>
                  <a:pt x="70927" y="267723"/>
                </a:lnTo>
                <a:lnTo>
                  <a:pt x="52782" y="301976"/>
                </a:lnTo>
                <a:lnTo>
                  <a:pt x="37150" y="337607"/>
                </a:lnTo>
                <a:lnTo>
                  <a:pt x="24158" y="374495"/>
                </a:lnTo>
                <a:lnTo>
                  <a:pt x="13932" y="412519"/>
                </a:lnTo>
                <a:lnTo>
                  <a:pt x="6599" y="451557"/>
                </a:lnTo>
                <a:lnTo>
                  <a:pt x="2286" y="491490"/>
                </a:lnTo>
                <a:lnTo>
                  <a:pt x="762" y="518160"/>
                </a:lnTo>
                <a:lnTo>
                  <a:pt x="762" y="525399"/>
                </a:lnTo>
                <a:lnTo>
                  <a:pt x="3048" y="521970"/>
                </a:lnTo>
                <a:lnTo>
                  <a:pt x="8382" y="520446"/>
                </a:lnTo>
                <a:lnTo>
                  <a:pt x="12954" y="518160"/>
                </a:lnTo>
                <a:lnTo>
                  <a:pt x="18288" y="518922"/>
                </a:lnTo>
                <a:lnTo>
                  <a:pt x="22098" y="522732"/>
                </a:lnTo>
                <a:lnTo>
                  <a:pt x="22098" y="533452"/>
                </a:lnTo>
                <a:lnTo>
                  <a:pt x="25908" y="531876"/>
                </a:lnTo>
                <a:lnTo>
                  <a:pt x="25908" y="518922"/>
                </a:lnTo>
                <a:lnTo>
                  <a:pt x="27432" y="493014"/>
                </a:lnTo>
                <a:lnTo>
                  <a:pt x="31859" y="453980"/>
                </a:lnTo>
                <a:lnTo>
                  <a:pt x="39209" y="415930"/>
                </a:lnTo>
                <a:lnTo>
                  <a:pt x="49359" y="378976"/>
                </a:lnTo>
                <a:lnTo>
                  <a:pt x="77575" y="308796"/>
                </a:lnTo>
                <a:lnTo>
                  <a:pt x="115535" y="244330"/>
                </a:lnTo>
                <a:lnTo>
                  <a:pt x="162267" y="186465"/>
                </a:lnTo>
                <a:lnTo>
                  <a:pt x="216798" y="136090"/>
                </a:lnTo>
                <a:lnTo>
                  <a:pt x="278156" y="94094"/>
                </a:lnTo>
                <a:lnTo>
                  <a:pt x="345369" y="61363"/>
                </a:lnTo>
                <a:lnTo>
                  <a:pt x="417465" y="38787"/>
                </a:lnTo>
                <a:lnTo>
                  <a:pt x="455040" y="31585"/>
                </a:lnTo>
                <a:lnTo>
                  <a:pt x="493472" y="27255"/>
                </a:lnTo>
                <a:lnTo>
                  <a:pt x="531876" y="25934"/>
                </a:lnTo>
                <a:lnTo>
                  <a:pt x="546354" y="25992"/>
                </a:lnTo>
                <a:lnTo>
                  <a:pt x="596774" y="29943"/>
                </a:lnTo>
                <a:lnTo>
                  <a:pt x="670618" y="44923"/>
                </a:lnTo>
                <a:lnTo>
                  <a:pt x="740235" y="70404"/>
                </a:lnTo>
                <a:lnTo>
                  <a:pt x="804736" y="105491"/>
                </a:lnTo>
                <a:lnTo>
                  <a:pt x="863231" y="149291"/>
                </a:lnTo>
                <a:lnTo>
                  <a:pt x="914831" y="200909"/>
                </a:lnTo>
                <a:lnTo>
                  <a:pt x="958646" y="259451"/>
                </a:lnTo>
                <a:lnTo>
                  <a:pt x="993786" y="324023"/>
                </a:lnTo>
                <a:lnTo>
                  <a:pt x="1019361" y="393731"/>
                </a:lnTo>
                <a:lnTo>
                  <a:pt x="1034482" y="467681"/>
                </a:lnTo>
                <a:lnTo>
                  <a:pt x="1037844" y="505968"/>
                </a:lnTo>
                <a:lnTo>
                  <a:pt x="1037844" y="518922"/>
                </a:lnTo>
                <a:lnTo>
                  <a:pt x="1038606" y="531876"/>
                </a:lnTo>
                <a:lnTo>
                  <a:pt x="1038606" y="693176"/>
                </a:lnTo>
                <a:lnTo>
                  <a:pt x="1043710" y="677416"/>
                </a:lnTo>
                <a:lnTo>
                  <a:pt x="1053032" y="639030"/>
                </a:lnTo>
                <a:lnTo>
                  <a:pt x="1059497" y="599623"/>
                </a:lnTo>
                <a:lnTo>
                  <a:pt x="1062990" y="559308"/>
                </a:lnTo>
                <a:lnTo>
                  <a:pt x="1063752" y="545592"/>
                </a:lnTo>
                <a:close/>
              </a:path>
              <a:path w="1064259" h="1064260">
                <a:moveTo>
                  <a:pt x="22098" y="533452"/>
                </a:moveTo>
                <a:lnTo>
                  <a:pt x="22098" y="522732"/>
                </a:lnTo>
                <a:lnTo>
                  <a:pt x="762" y="531876"/>
                </a:lnTo>
                <a:lnTo>
                  <a:pt x="762" y="559308"/>
                </a:lnTo>
                <a:lnTo>
                  <a:pt x="3810" y="586424"/>
                </a:lnTo>
                <a:lnTo>
                  <a:pt x="3810" y="541020"/>
                </a:lnTo>
                <a:lnTo>
                  <a:pt x="22098" y="533452"/>
                </a:lnTo>
                <a:close/>
              </a:path>
              <a:path w="1064259" h="1064260">
                <a:moveTo>
                  <a:pt x="25908" y="537210"/>
                </a:moveTo>
                <a:lnTo>
                  <a:pt x="25908" y="531876"/>
                </a:lnTo>
                <a:lnTo>
                  <a:pt x="3810" y="541020"/>
                </a:lnTo>
                <a:lnTo>
                  <a:pt x="4572" y="541020"/>
                </a:lnTo>
                <a:lnTo>
                  <a:pt x="7620" y="544830"/>
                </a:lnTo>
                <a:lnTo>
                  <a:pt x="12954" y="545496"/>
                </a:lnTo>
                <a:lnTo>
                  <a:pt x="13932" y="545519"/>
                </a:lnTo>
                <a:lnTo>
                  <a:pt x="18288" y="544068"/>
                </a:lnTo>
                <a:lnTo>
                  <a:pt x="22860" y="541782"/>
                </a:lnTo>
                <a:lnTo>
                  <a:pt x="25908" y="537210"/>
                </a:lnTo>
                <a:close/>
              </a:path>
              <a:path w="1064259" h="1064260">
                <a:moveTo>
                  <a:pt x="1038606" y="693176"/>
                </a:moveTo>
                <a:lnTo>
                  <a:pt x="1038606" y="545592"/>
                </a:lnTo>
                <a:lnTo>
                  <a:pt x="1037844" y="558546"/>
                </a:lnTo>
                <a:lnTo>
                  <a:pt x="1034277" y="597640"/>
                </a:lnTo>
                <a:lnTo>
                  <a:pt x="1027803" y="635829"/>
                </a:lnTo>
                <a:lnTo>
                  <a:pt x="1018536" y="672997"/>
                </a:lnTo>
                <a:lnTo>
                  <a:pt x="992082" y="743814"/>
                </a:lnTo>
                <a:lnTo>
                  <a:pt x="955833" y="809176"/>
                </a:lnTo>
                <a:lnTo>
                  <a:pt x="910706" y="868167"/>
                </a:lnTo>
                <a:lnTo>
                  <a:pt x="857620" y="919872"/>
                </a:lnTo>
                <a:lnTo>
                  <a:pt x="797491" y="963377"/>
                </a:lnTo>
                <a:lnTo>
                  <a:pt x="731237" y="997765"/>
                </a:lnTo>
                <a:lnTo>
                  <a:pt x="659777" y="1022121"/>
                </a:lnTo>
                <a:lnTo>
                  <a:pt x="622380" y="1030251"/>
                </a:lnTo>
                <a:lnTo>
                  <a:pt x="584026" y="1035530"/>
                </a:lnTo>
                <a:lnTo>
                  <a:pt x="531876" y="1038606"/>
                </a:lnTo>
                <a:lnTo>
                  <a:pt x="480566" y="1035594"/>
                </a:lnTo>
                <a:lnTo>
                  <a:pt x="406265" y="1022568"/>
                </a:lnTo>
                <a:lnTo>
                  <a:pt x="335795" y="998835"/>
                </a:lnTo>
                <a:lnTo>
                  <a:pt x="270500" y="965473"/>
                </a:lnTo>
                <a:lnTo>
                  <a:pt x="210864" y="923157"/>
                </a:lnTo>
                <a:lnTo>
                  <a:pt x="157945" y="872831"/>
                </a:lnTo>
                <a:lnTo>
                  <a:pt x="112657" y="815371"/>
                </a:lnTo>
                <a:lnTo>
                  <a:pt x="75913" y="751654"/>
                </a:lnTo>
                <a:lnTo>
                  <a:pt x="48627" y="682556"/>
                </a:lnTo>
                <a:lnTo>
                  <a:pt x="31713" y="608954"/>
                </a:lnTo>
                <a:lnTo>
                  <a:pt x="27432" y="570738"/>
                </a:lnTo>
                <a:lnTo>
                  <a:pt x="25908" y="537210"/>
                </a:lnTo>
                <a:lnTo>
                  <a:pt x="22860" y="541782"/>
                </a:lnTo>
                <a:lnTo>
                  <a:pt x="18288" y="544068"/>
                </a:lnTo>
                <a:lnTo>
                  <a:pt x="13932" y="545519"/>
                </a:lnTo>
                <a:lnTo>
                  <a:pt x="12954" y="545496"/>
                </a:lnTo>
                <a:lnTo>
                  <a:pt x="7620" y="544830"/>
                </a:lnTo>
                <a:lnTo>
                  <a:pt x="4572" y="541020"/>
                </a:lnTo>
                <a:lnTo>
                  <a:pt x="3810" y="541020"/>
                </a:lnTo>
                <a:lnTo>
                  <a:pt x="3810" y="586424"/>
                </a:lnTo>
                <a:lnTo>
                  <a:pt x="14676" y="654066"/>
                </a:lnTo>
                <a:lnTo>
                  <a:pt x="25327" y="692895"/>
                </a:lnTo>
                <a:lnTo>
                  <a:pt x="38816" y="730526"/>
                </a:lnTo>
                <a:lnTo>
                  <a:pt x="54910" y="766598"/>
                </a:lnTo>
                <a:lnTo>
                  <a:pt x="73591" y="801243"/>
                </a:lnTo>
                <a:lnTo>
                  <a:pt x="94698" y="834265"/>
                </a:lnTo>
                <a:lnTo>
                  <a:pt x="118105" y="865548"/>
                </a:lnTo>
                <a:lnTo>
                  <a:pt x="143686" y="894979"/>
                </a:lnTo>
                <a:lnTo>
                  <a:pt x="171316" y="922443"/>
                </a:lnTo>
                <a:lnTo>
                  <a:pt x="200869" y="947827"/>
                </a:lnTo>
                <a:lnTo>
                  <a:pt x="232219" y="971014"/>
                </a:lnTo>
                <a:lnTo>
                  <a:pt x="265240" y="991892"/>
                </a:lnTo>
                <a:lnTo>
                  <a:pt x="299807" y="1010346"/>
                </a:lnTo>
                <a:lnTo>
                  <a:pt x="335938" y="1026311"/>
                </a:lnTo>
                <a:lnTo>
                  <a:pt x="373077" y="1039522"/>
                </a:lnTo>
                <a:lnTo>
                  <a:pt x="411528" y="1050017"/>
                </a:lnTo>
                <a:lnTo>
                  <a:pt x="451022" y="1057629"/>
                </a:lnTo>
                <a:lnTo>
                  <a:pt x="491434" y="1062246"/>
                </a:lnTo>
                <a:lnTo>
                  <a:pt x="531876" y="1063724"/>
                </a:lnTo>
                <a:lnTo>
                  <a:pt x="546354" y="1063752"/>
                </a:lnTo>
                <a:lnTo>
                  <a:pt x="559308" y="1062990"/>
                </a:lnTo>
                <a:lnTo>
                  <a:pt x="599637" y="1059445"/>
                </a:lnTo>
                <a:lnTo>
                  <a:pt x="639062" y="1052937"/>
                </a:lnTo>
                <a:lnTo>
                  <a:pt x="677466" y="1043581"/>
                </a:lnTo>
                <a:lnTo>
                  <a:pt x="714736" y="1031490"/>
                </a:lnTo>
                <a:lnTo>
                  <a:pt x="750756" y="1016779"/>
                </a:lnTo>
                <a:lnTo>
                  <a:pt x="785411" y="999561"/>
                </a:lnTo>
                <a:lnTo>
                  <a:pt x="818587" y="979952"/>
                </a:lnTo>
                <a:lnTo>
                  <a:pt x="850168" y="958065"/>
                </a:lnTo>
                <a:lnTo>
                  <a:pt x="880041" y="934013"/>
                </a:lnTo>
                <a:lnTo>
                  <a:pt x="908089" y="907913"/>
                </a:lnTo>
                <a:lnTo>
                  <a:pt x="934199" y="879877"/>
                </a:lnTo>
                <a:lnTo>
                  <a:pt x="958255" y="850020"/>
                </a:lnTo>
                <a:lnTo>
                  <a:pt x="980142" y="818456"/>
                </a:lnTo>
                <a:lnTo>
                  <a:pt x="999746" y="785300"/>
                </a:lnTo>
                <a:lnTo>
                  <a:pt x="1016952" y="750665"/>
                </a:lnTo>
                <a:lnTo>
                  <a:pt x="1031645" y="714665"/>
                </a:lnTo>
                <a:lnTo>
                  <a:pt x="1038606" y="693176"/>
                </a:lnTo>
                <a:close/>
              </a:path>
            </a:pathLst>
          </a:custGeom>
          <a:solidFill>
            <a:srgbClr val="FFFFFF"/>
          </a:solidFill>
        </p:spPr>
        <p:txBody>
          <a:bodyPr wrap="square" lIns="0" tIns="0" rIns="0" bIns="0" rtlCol="0"/>
          <a:lstStyle/>
          <a:p>
            <a:endParaRPr/>
          </a:p>
        </p:txBody>
      </p:sp>
      <p:grpSp>
        <p:nvGrpSpPr>
          <p:cNvPr id="27" name="Group 26" descr="This flow chart explains when FERPA applies to Early Childhood Organizations. It begins by looking at Student data and asking whether or not it is federally funded. If it is not federally funded, it is not FERPA protected, but HIPPA may apply. If the Student Data is in fact federally funded and includes a student record with Personally Identifiable Information and health data, FERPA applies. If the Student Data is federally funded and only includes Health records, HIPPA may apply."/>
          <p:cNvGrpSpPr/>
          <p:nvPr/>
        </p:nvGrpSpPr>
        <p:grpSpPr>
          <a:xfrm>
            <a:off x="878586" y="2386838"/>
            <a:ext cx="8249665" cy="3773170"/>
            <a:chOff x="878586" y="2386838"/>
            <a:chExt cx="8249665" cy="3773170"/>
          </a:xfrm>
        </p:grpSpPr>
        <p:sp>
          <p:nvSpPr>
            <p:cNvPr id="3" name="object 3"/>
            <p:cNvSpPr/>
            <p:nvPr/>
          </p:nvSpPr>
          <p:spPr>
            <a:xfrm>
              <a:off x="7105268" y="4789170"/>
              <a:ext cx="0" cy="327025"/>
            </a:xfrm>
            <a:custGeom>
              <a:avLst/>
              <a:gdLst/>
              <a:ahLst/>
              <a:cxnLst/>
              <a:rect l="l" t="t" r="r" b="b"/>
              <a:pathLst>
                <a:path h="327025">
                  <a:moveTo>
                    <a:pt x="0" y="0"/>
                  </a:moveTo>
                  <a:lnTo>
                    <a:pt x="0" y="326898"/>
                  </a:lnTo>
                </a:path>
              </a:pathLst>
            </a:custGeom>
            <a:ln w="26416">
              <a:solidFill>
                <a:srgbClr val="4774AB"/>
              </a:solidFill>
            </a:ln>
          </p:spPr>
          <p:txBody>
            <a:bodyPr wrap="square" lIns="0" tIns="0" rIns="0" bIns="0" rtlCol="0"/>
            <a:lstStyle/>
            <a:p>
              <a:endParaRPr/>
            </a:p>
          </p:txBody>
        </p:sp>
        <p:sp>
          <p:nvSpPr>
            <p:cNvPr id="4" name="object 4"/>
            <p:cNvSpPr/>
            <p:nvPr/>
          </p:nvSpPr>
          <p:spPr>
            <a:xfrm>
              <a:off x="4952238" y="3424428"/>
              <a:ext cx="2165985" cy="327025"/>
            </a:xfrm>
            <a:custGeom>
              <a:avLst/>
              <a:gdLst/>
              <a:ahLst/>
              <a:cxnLst/>
              <a:rect l="l" t="t" r="r" b="b"/>
              <a:pathLst>
                <a:path w="2165984" h="327025">
                  <a:moveTo>
                    <a:pt x="25146" y="152400"/>
                  </a:moveTo>
                  <a:lnTo>
                    <a:pt x="25146" y="0"/>
                  </a:lnTo>
                  <a:lnTo>
                    <a:pt x="0" y="0"/>
                  </a:lnTo>
                  <a:lnTo>
                    <a:pt x="0" y="172212"/>
                  </a:lnTo>
                  <a:lnTo>
                    <a:pt x="5334" y="177546"/>
                  </a:lnTo>
                  <a:lnTo>
                    <a:pt x="12192" y="177546"/>
                  </a:lnTo>
                  <a:lnTo>
                    <a:pt x="12192" y="152400"/>
                  </a:lnTo>
                  <a:lnTo>
                    <a:pt x="25146" y="152400"/>
                  </a:lnTo>
                  <a:close/>
                </a:path>
                <a:path w="2165984" h="327025">
                  <a:moveTo>
                    <a:pt x="2165604" y="326897"/>
                  </a:moveTo>
                  <a:lnTo>
                    <a:pt x="2165604" y="157733"/>
                  </a:lnTo>
                  <a:lnTo>
                    <a:pt x="2160270" y="152399"/>
                  </a:lnTo>
                  <a:lnTo>
                    <a:pt x="12192" y="152400"/>
                  </a:lnTo>
                  <a:lnTo>
                    <a:pt x="25146" y="164592"/>
                  </a:lnTo>
                  <a:lnTo>
                    <a:pt x="25146" y="177546"/>
                  </a:lnTo>
                  <a:lnTo>
                    <a:pt x="2140458" y="177545"/>
                  </a:lnTo>
                  <a:lnTo>
                    <a:pt x="2140458" y="164591"/>
                  </a:lnTo>
                  <a:lnTo>
                    <a:pt x="2152650" y="177545"/>
                  </a:lnTo>
                  <a:lnTo>
                    <a:pt x="2152650" y="326897"/>
                  </a:lnTo>
                  <a:lnTo>
                    <a:pt x="2165604" y="326897"/>
                  </a:lnTo>
                  <a:close/>
                </a:path>
                <a:path w="2165984" h="327025">
                  <a:moveTo>
                    <a:pt x="25146" y="177546"/>
                  </a:moveTo>
                  <a:lnTo>
                    <a:pt x="25146" y="164592"/>
                  </a:lnTo>
                  <a:lnTo>
                    <a:pt x="12192" y="152400"/>
                  </a:lnTo>
                  <a:lnTo>
                    <a:pt x="12192" y="177546"/>
                  </a:lnTo>
                  <a:lnTo>
                    <a:pt x="25146" y="177546"/>
                  </a:lnTo>
                  <a:close/>
                </a:path>
                <a:path w="2165984" h="327025">
                  <a:moveTo>
                    <a:pt x="2152650" y="177545"/>
                  </a:moveTo>
                  <a:lnTo>
                    <a:pt x="2140458" y="164591"/>
                  </a:lnTo>
                  <a:lnTo>
                    <a:pt x="2140458" y="177545"/>
                  </a:lnTo>
                  <a:lnTo>
                    <a:pt x="2152650" y="177545"/>
                  </a:lnTo>
                  <a:close/>
                </a:path>
                <a:path w="2165984" h="327025">
                  <a:moveTo>
                    <a:pt x="2152650" y="326897"/>
                  </a:moveTo>
                  <a:lnTo>
                    <a:pt x="2152650" y="177545"/>
                  </a:lnTo>
                  <a:lnTo>
                    <a:pt x="2140458" y="177545"/>
                  </a:lnTo>
                  <a:lnTo>
                    <a:pt x="2140458" y="326897"/>
                  </a:lnTo>
                  <a:lnTo>
                    <a:pt x="2152650" y="326897"/>
                  </a:lnTo>
                  <a:close/>
                </a:path>
              </a:pathLst>
            </a:custGeom>
            <a:solidFill>
              <a:srgbClr val="3D6696"/>
            </a:solidFill>
          </p:spPr>
          <p:txBody>
            <a:bodyPr wrap="square" lIns="0" tIns="0" rIns="0" bIns="0" rtlCol="0"/>
            <a:lstStyle/>
            <a:p>
              <a:endParaRPr/>
            </a:p>
          </p:txBody>
        </p:sp>
        <p:sp>
          <p:nvSpPr>
            <p:cNvPr id="5" name="object 5"/>
            <p:cNvSpPr/>
            <p:nvPr/>
          </p:nvSpPr>
          <p:spPr>
            <a:xfrm>
              <a:off x="2811779" y="4789170"/>
              <a:ext cx="1452880" cy="327025"/>
            </a:xfrm>
            <a:custGeom>
              <a:avLst/>
              <a:gdLst/>
              <a:ahLst/>
              <a:cxnLst/>
              <a:rect l="l" t="t" r="r" b="b"/>
              <a:pathLst>
                <a:path w="1452879" h="327025">
                  <a:moveTo>
                    <a:pt x="25145" y="152400"/>
                  </a:moveTo>
                  <a:lnTo>
                    <a:pt x="25145" y="0"/>
                  </a:lnTo>
                  <a:lnTo>
                    <a:pt x="0" y="0"/>
                  </a:lnTo>
                  <a:lnTo>
                    <a:pt x="0" y="172212"/>
                  </a:lnTo>
                  <a:lnTo>
                    <a:pt x="5333" y="177546"/>
                  </a:lnTo>
                  <a:lnTo>
                    <a:pt x="12192" y="177546"/>
                  </a:lnTo>
                  <a:lnTo>
                    <a:pt x="12191" y="152400"/>
                  </a:lnTo>
                  <a:lnTo>
                    <a:pt x="25145" y="152400"/>
                  </a:lnTo>
                  <a:close/>
                </a:path>
                <a:path w="1452879" h="327025">
                  <a:moveTo>
                    <a:pt x="1452371" y="326897"/>
                  </a:moveTo>
                  <a:lnTo>
                    <a:pt x="1452371" y="157733"/>
                  </a:lnTo>
                  <a:lnTo>
                    <a:pt x="1446276" y="152399"/>
                  </a:lnTo>
                  <a:lnTo>
                    <a:pt x="12191" y="152400"/>
                  </a:lnTo>
                  <a:lnTo>
                    <a:pt x="25145" y="164592"/>
                  </a:lnTo>
                  <a:lnTo>
                    <a:pt x="25145" y="177546"/>
                  </a:lnTo>
                  <a:lnTo>
                    <a:pt x="1426464" y="177545"/>
                  </a:lnTo>
                  <a:lnTo>
                    <a:pt x="1426464" y="164591"/>
                  </a:lnTo>
                  <a:lnTo>
                    <a:pt x="1439417" y="177545"/>
                  </a:lnTo>
                  <a:lnTo>
                    <a:pt x="1439417" y="326897"/>
                  </a:lnTo>
                  <a:lnTo>
                    <a:pt x="1452371" y="326897"/>
                  </a:lnTo>
                  <a:close/>
                </a:path>
                <a:path w="1452879" h="327025">
                  <a:moveTo>
                    <a:pt x="25145" y="177546"/>
                  </a:moveTo>
                  <a:lnTo>
                    <a:pt x="25145" y="164592"/>
                  </a:lnTo>
                  <a:lnTo>
                    <a:pt x="12191" y="152400"/>
                  </a:lnTo>
                  <a:lnTo>
                    <a:pt x="12192" y="177546"/>
                  </a:lnTo>
                  <a:lnTo>
                    <a:pt x="25145" y="177546"/>
                  </a:lnTo>
                  <a:close/>
                </a:path>
                <a:path w="1452879" h="327025">
                  <a:moveTo>
                    <a:pt x="1439417" y="177545"/>
                  </a:moveTo>
                  <a:lnTo>
                    <a:pt x="1426464" y="164591"/>
                  </a:lnTo>
                  <a:lnTo>
                    <a:pt x="1426464" y="177545"/>
                  </a:lnTo>
                  <a:lnTo>
                    <a:pt x="1439417" y="177545"/>
                  </a:lnTo>
                  <a:close/>
                </a:path>
                <a:path w="1452879" h="327025">
                  <a:moveTo>
                    <a:pt x="1439417" y="326897"/>
                  </a:moveTo>
                  <a:lnTo>
                    <a:pt x="1439417" y="177545"/>
                  </a:lnTo>
                  <a:lnTo>
                    <a:pt x="1426464" y="177545"/>
                  </a:lnTo>
                  <a:lnTo>
                    <a:pt x="1426464" y="326897"/>
                  </a:lnTo>
                  <a:lnTo>
                    <a:pt x="1439417" y="326897"/>
                  </a:lnTo>
                  <a:close/>
                </a:path>
              </a:pathLst>
            </a:custGeom>
            <a:solidFill>
              <a:srgbClr val="4774AB"/>
            </a:solidFill>
          </p:spPr>
          <p:txBody>
            <a:bodyPr wrap="square" lIns="0" tIns="0" rIns="0" bIns="0" rtlCol="0"/>
            <a:lstStyle/>
            <a:p>
              <a:endParaRPr/>
            </a:p>
          </p:txBody>
        </p:sp>
        <p:sp>
          <p:nvSpPr>
            <p:cNvPr id="6" name="object 6"/>
            <p:cNvSpPr/>
            <p:nvPr/>
          </p:nvSpPr>
          <p:spPr>
            <a:xfrm>
              <a:off x="1384553" y="4789170"/>
              <a:ext cx="1452880" cy="327025"/>
            </a:xfrm>
            <a:custGeom>
              <a:avLst/>
              <a:gdLst/>
              <a:ahLst/>
              <a:cxnLst/>
              <a:rect l="l" t="t" r="r" b="b"/>
              <a:pathLst>
                <a:path w="1452880" h="327025">
                  <a:moveTo>
                    <a:pt x="1439418" y="152400"/>
                  </a:moveTo>
                  <a:lnTo>
                    <a:pt x="5334" y="152400"/>
                  </a:lnTo>
                  <a:lnTo>
                    <a:pt x="0" y="157734"/>
                  </a:lnTo>
                  <a:lnTo>
                    <a:pt x="0" y="326898"/>
                  </a:lnTo>
                  <a:lnTo>
                    <a:pt x="12953" y="326898"/>
                  </a:lnTo>
                  <a:lnTo>
                    <a:pt x="12953" y="177546"/>
                  </a:lnTo>
                  <a:lnTo>
                    <a:pt x="25146" y="164592"/>
                  </a:lnTo>
                  <a:lnTo>
                    <a:pt x="25146" y="177546"/>
                  </a:lnTo>
                  <a:lnTo>
                    <a:pt x="1427226" y="177546"/>
                  </a:lnTo>
                  <a:lnTo>
                    <a:pt x="1427226" y="164592"/>
                  </a:lnTo>
                  <a:lnTo>
                    <a:pt x="1439418" y="152400"/>
                  </a:lnTo>
                  <a:close/>
                </a:path>
                <a:path w="1452880" h="327025">
                  <a:moveTo>
                    <a:pt x="25146" y="177546"/>
                  </a:moveTo>
                  <a:lnTo>
                    <a:pt x="25146" y="164592"/>
                  </a:lnTo>
                  <a:lnTo>
                    <a:pt x="12953" y="177546"/>
                  </a:lnTo>
                  <a:lnTo>
                    <a:pt x="25146" y="177546"/>
                  </a:lnTo>
                  <a:close/>
                </a:path>
                <a:path w="1452880" h="327025">
                  <a:moveTo>
                    <a:pt x="25146" y="326898"/>
                  </a:moveTo>
                  <a:lnTo>
                    <a:pt x="25146" y="177546"/>
                  </a:lnTo>
                  <a:lnTo>
                    <a:pt x="12953" y="177546"/>
                  </a:lnTo>
                  <a:lnTo>
                    <a:pt x="12953" y="326898"/>
                  </a:lnTo>
                  <a:lnTo>
                    <a:pt x="25146" y="326898"/>
                  </a:lnTo>
                  <a:close/>
                </a:path>
                <a:path w="1452880" h="327025">
                  <a:moveTo>
                    <a:pt x="1452372" y="172212"/>
                  </a:moveTo>
                  <a:lnTo>
                    <a:pt x="1452372" y="0"/>
                  </a:lnTo>
                  <a:lnTo>
                    <a:pt x="1427226" y="0"/>
                  </a:lnTo>
                  <a:lnTo>
                    <a:pt x="1427226" y="152400"/>
                  </a:lnTo>
                  <a:lnTo>
                    <a:pt x="1439418" y="152400"/>
                  </a:lnTo>
                  <a:lnTo>
                    <a:pt x="1439418" y="177546"/>
                  </a:lnTo>
                  <a:lnTo>
                    <a:pt x="1446276" y="177546"/>
                  </a:lnTo>
                  <a:lnTo>
                    <a:pt x="1452372" y="172212"/>
                  </a:lnTo>
                  <a:close/>
                </a:path>
                <a:path w="1452880" h="327025">
                  <a:moveTo>
                    <a:pt x="1439418" y="177546"/>
                  </a:moveTo>
                  <a:lnTo>
                    <a:pt x="1439418" y="152400"/>
                  </a:lnTo>
                  <a:lnTo>
                    <a:pt x="1427226" y="164592"/>
                  </a:lnTo>
                  <a:lnTo>
                    <a:pt x="1427226" y="177546"/>
                  </a:lnTo>
                  <a:lnTo>
                    <a:pt x="1439418" y="177546"/>
                  </a:lnTo>
                  <a:close/>
                </a:path>
              </a:pathLst>
            </a:custGeom>
            <a:solidFill>
              <a:srgbClr val="4774AB"/>
            </a:solidFill>
          </p:spPr>
          <p:txBody>
            <a:bodyPr wrap="square" lIns="0" tIns="0" rIns="0" bIns="0" rtlCol="0"/>
            <a:lstStyle/>
            <a:p>
              <a:endParaRPr/>
            </a:p>
          </p:txBody>
        </p:sp>
        <p:sp>
          <p:nvSpPr>
            <p:cNvPr id="7" name="object 7"/>
            <p:cNvSpPr/>
            <p:nvPr/>
          </p:nvSpPr>
          <p:spPr>
            <a:xfrm>
              <a:off x="2811779" y="3424428"/>
              <a:ext cx="2165985" cy="327025"/>
            </a:xfrm>
            <a:custGeom>
              <a:avLst/>
              <a:gdLst/>
              <a:ahLst/>
              <a:cxnLst/>
              <a:rect l="l" t="t" r="r" b="b"/>
              <a:pathLst>
                <a:path w="2165985" h="327025">
                  <a:moveTo>
                    <a:pt x="2152650" y="152400"/>
                  </a:moveTo>
                  <a:lnTo>
                    <a:pt x="5334" y="152400"/>
                  </a:lnTo>
                  <a:lnTo>
                    <a:pt x="0" y="157734"/>
                  </a:lnTo>
                  <a:lnTo>
                    <a:pt x="0" y="326898"/>
                  </a:lnTo>
                  <a:lnTo>
                    <a:pt x="12192" y="326898"/>
                  </a:lnTo>
                  <a:lnTo>
                    <a:pt x="12192" y="177546"/>
                  </a:lnTo>
                  <a:lnTo>
                    <a:pt x="25146" y="164592"/>
                  </a:lnTo>
                  <a:lnTo>
                    <a:pt x="25146" y="177546"/>
                  </a:lnTo>
                  <a:lnTo>
                    <a:pt x="2140458" y="177546"/>
                  </a:lnTo>
                  <a:lnTo>
                    <a:pt x="2140458" y="164592"/>
                  </a:lnTo>
                  <a:lnTo>
                    <a:pt x="2152650" y="152400"/>
                  </a:lnTo>
                  <a:close/>
                </a:path>
                <a:path w="2165985" h="327025">
                  <a:moveTo>
                    <a:pt x="25146" y="177546"/>
                  </a:moveTo>
                  <a:lnTo>
                    <a:pt x="25146" y="164592"/>
                  </a:lnTo>
                  <a:lnTo>
                    <a:pt x="12192" y="177546"/>
                  </a:lnTo>
                  <a:lnTo>
                    <a:pt x="25146" y="177546"/>
                  </a:lnTo>
                  <a:close/>
                </a:path>
                <a:path w="2165985" h="327025">
                  <a:moveTo>
                    <a:pt x="25146" y="326898"/>
                  </a:moveTo>
                  <a:lnTo>
                    <a:pt x="25146" y="177546"/>
                  </a:lnTo>
                  <a:lnTo>
                    <a:pt x="12192" y="177546"/>
                  </a:lnTo>
                  <a:lnTo>
                    <a:pt x="12192" y="326898"/>
                  </a:lnTo>
                  <a:lnTo>
                    <a:pt x="25146" y="326898"/>
                  </a:lnTo>
                  <a:close/>
                </a:path>
                <a:path w="2165985" h="327025">
                  <a:moveTo>
                    <a:pt x="2165604" y="172212"/>
                  </a:moveTo>
                  <a:lnTo>
                    <a:pt x="2165604" y="0"/>
                  </a:lnTo>
                  <a:lnTo>
                    <a:pt x="2140458" y="0"/>
                  </a:lnTo>
                  <a:lnTo>
                    <a:pt x="2140458" y="152400"/>
                  </a:lnTo>
                  <a:lnTo>
                    <a:pt x="2152650" y="152400"/>
                  </a:lnTo>
                  <a:lnTo>
                    <a:pt x="2152650" y="177546"/>
                  </a:lnTo>
                  <a:lnTo>
                    <a:pt x="2160270" y="177546"/>
                  </a:lnTo>
                  <a:lnTo>
                    <a:pt x="2165604" y="172212"/>
                  </a:lnTo>
                  <a:close/>
                </a:path>
                <a:path w="2165985" h="327025">
                  <a:moveTo>
                    <a:pt x="2152650" y="177546"/>
                  </a:moveTo>
                  <a:lnTo>
                    <a:pt x="2152650" y="152400"/>
                  </a:lnTo>
                  <a:lnTo>
                    <a:pt x="2140458" y="164592"/>
                  </a:lnTo>
                  <a:lnTo>
                    <a:pt x="2140458" y="177546"/>
                  </a:lnTo>
                  <a:lnTo>
                    <a:pt x="2152650" y="177546"/>
                  </a:lnTo>
                  <a:close/>
                </a:path>
              </a:pathLst>
            </a:custGeom>
            <a:solidFill>
              <a:srgbClr val="3D6696"/>
            </a:solidFill>
          </p:spPr>
          <p:txBody>
            <a:bodyPr wrap="square" lIns="0" tIns="0" rIns="0" bIns="0" rtlCol="0"/>
            <a:lstStyle/>
            <a:p>
              <a:endParaRPr/>
            </a:p>
          </p:txBody>
        </p:sp>
        <p:sp>
          <p:nvSpPr>
            <p:cNvPr id="8" name="object 8" descr="Student data"/>
            <p:cNvSpPr/>
            <p:nvPr/>
          </p:nvSpPr>
          <p:spPr>
            <a:xfrm>
              <a:off x="4445508" y="2386838"/>
              <a:ext cx="1037843" cy="1037589"/>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5532373" y="2794317"/>
              <a:ext cx="1103630" cy="229235"/>
            </a:xfrm>
            <a:prstGeom prst="rect">
              <a:avLst/>
            </a:prstGeom>
          </p:spPr>
          <p:txBody>
            <a:bodyPr vert="horz" wrap="square" lIns="0" tIns="0" rIns="0" bIns="0" rtlCol="0">
              <a:spAutoFit/>
            </a:bodyPr>
            <a:lstStyle/>
            <a:p>
              <a:pPr marL="12700">
                <a:lnSpc>
                  <a:spcPct val="100000"/>
                </a:lnSpc>
              </a:pPr>
              <a:r>
                <a:rPr sz="1600" spc="-5" dirty="0">
                  <a:latin typeface="Calibri"/>
                  <a:cs typeface="Calibri"/>
                </a:rPr>
                <a:t>Stude</a:t>
              </a:r>
              <a:r>
                <a:rPr sz="1600" spc="-20" dirty="0">
                  <a:latin typeface="Calibri"/>
                  <a:cs typeface="Calibri"/>
                </a:rPr>
                <a:t>n</a:t>
              </a:r>
              <a:r>
                <a:rPr sz="1600" dirty="0">
                  <a:latin typeface="Calibri"/>
                  <a:cs typeface="Calibri"/>
                </a:rPr>
                <a:t>t </a:t>
              </a:r>
              <a:r>
                <a:rPr sz="1600" spc="-5" dirty="0">
                  <a:latin typeface="Calibri"/>
                  <a:cs typeface="Calibri"/>
                </a:rPr>
                <a:t>D</a:t>
              </a:r>
              <a:r>
                <a:rPr sz="1600" spc="-20" dirty="0">
                  <a:latin typeface="Calibri"/>
                  <a:cs typeface="Calibri"/>
                </a:rPr>
                <a:t>a</a:t>
              </a:r>
              <a:r>
                <a:rPr sz="1600" spc="-25" dirty="0">
                  <a:latin typeface="Calibri"/>
                  <a:cs typeface="Calibri"/>
                </a:rPr>
                <a:t>t</a:t>
              </a:r>
              <a:r>
                <a:rPr sz="1600" dirty="0">
                  <a:latin typeface="Calibri"/>
                  <a:cs typeface="Calibri"/>
                </a:rPr>
                <a:t>a</a:t>
              </a:r>
            </a:p>
          </p:txBody>
        </p:sp>
        <p:sp>
          <p:nvSpPr>
            <p:cNvPr id="11" name="object 11" descr="Federally funded"/>
            <p:cNvSpPr/>
            <p:nvPr/>
          </p:nvSpPr>
          <p:spPr>
            <a:xfrm>
              <a:off x="2305050" y="3751579"/>
              <a:ext cx="1037844" cy="1037589"/>
            </a:xfrm>
            <a:prstGeom prst="rect">
              <a:avLst/>
            </a:prstGeom>
            <a:blipFill>
              <a:blip r:embed="rId4" cstate="print"/>
              <a:stretch>
                <a:fillRect/>
              </a:stretch>
            </a:blipFill>
          </p:spPr>
          <p:txBody>
            <a:bodyPr wrap="square" lIns="0" tIns="0" rIns="0" bIns="0" rtlCol="0"/>
            <a:lstStyle/>
            <a:p>
              <a:endParaRPr/>
            </a:p>
          </p:txBody>
        </p:sp>
        <p:sp>
          <p:nvSpPr>
            <p:cNvPr id="13" name="object 13"/>
            <p:cNvSpPr txBox="1"/>
            <p:nvPr/>
          </p:nvSpPr>
          <p:spPr>
            <a:xfrm>
              <a:off x="3391915" y="4159059"/>
              <a:ext cx="1410335" cy="229235"/>
            </a:xfrm>
            <a:prstGeom prst="rect">
              <a:avLst/>
            </a:prstGeom>
          </p:spPr>
          <p:txBody>
            <a:bodyPr vert="horz" wrap="square" lIns="0" tIns="0" rIns="0" bIns="0" rtlCol="0">
              <a:spAutoFit/>
            </a:bodyPr>
            <a:lstStyle/>
            <a:p>
              <a:pPr marL="12700">
                <a:lnSpc>
                  <a:spcPct val="100000"/>
                </a:lnSpc>
              </a:pPr>
              <a:r>
                <a:rPr sz="1600" spc="-25" dirty="0">
                  <a:latin typeface="Calibri"/>
                  <a:cs typeface="Calibri"/>
                </a:rPr>
                <a:t>F</a:t>
              </a:r>
              <a:r>
                <a:rPr sz="1600" dirty="0">
                  <a:latin typeface="Calibri"/>
                  <a:cs typeface="Calibri"/>
                </a:rPr>
                <a:t>e</a:t>
              </a:r>
              <a:r>
                <a:rPr sz="1600" spc="-5" dirty="0">
                  <a:latin typeface="Calibri"/>
                  <a:cs typeface="Calibri"/>
                </a:rPr>
                <a:t>de</a:t>
              </a:r>
              <a:r>
                <a:rPr sz="1600" spc="-35" dirty="0">
                  <a:latin typeface="Calibri"/>
                  <a:cs typeface="Calibri"/>
                </a:rPr>
                <a:t>r</a:t>
              </a:r>
              <a:r>
                <a:rPr sz="1600" dirty="0">
                  <a:latin typeface="Calibri"/>
                  <a:cs typeface="Calibri"/>
                </a:rPr>
                <a:t>a</a:t>
              </a:r>
              <a:r>
                <a:rPr sz="1600" spc="-5" dirty="0">
                  <a:latin typeface="Calibri"/>
                  <a:cs typeface="Calibri"/>
                </a:rPr>
                <a:t>ll</a:t>
              </a:r>
              <a:r>
                <a:rPr sz="1600" dirty="0">
                  <a:latin typeface="Calibri"/>
                  <a:cs typeface="Calibri"/>
                </a:rPr>
                <a:t>y </a:t>
              </a:r>
              <a:r>
                <a:rPr sz="1600" spc="-5" dirty="0">
                  <a:latin typeface="Calibri"/>
                  <a:cs typeface="Calibri"/>
                </a:rPr>
                <a:t>funded</a:t>
              </a:r>
              <a:endParaRPr sz="1600">
                <a:latin typeface="Calibri"/>
                <a:cs typeface="Calibri"/>
              </a:endParaRPr>
            </a:p>
          </p:txBody>
        </p:sp>
        <p:sp>
          <p:nvSpPr>
            <p:cNvPr id="14" name="object 14" descr="Student record with PII and health data: FERPA applies"/>
            <p:cNvSpPr/>
            <p:nvPr/>
          </p:nvSpPr>
          <p:spPr>
            <a:xfrm>
              <a:off x="878586" y="5116321"/>
              <a:ext cx="1037082" cy="1037589"/>
            </a:xfrm>
            <a:prstGeom prst="rect">
              <a:avLst/>
            </a:prstGeom>
            <a:blipFill>
              <a:blip r:embed="rId5" cstate="print"/>
              <a:stretch>
                <a:fillRect/>
              </a:stretch>
            </a:blipFill>
          </p:spPr>
          <p:txBody>
            <a:bodyPr wrap="square" lIns="0" tIns="0" rIns="0" bIns="0" rtlCol="0"/>
            <a:lstStyle/>
            <a:p>
              <a:endParaRPr/>
            </a:p>
          </p:txBody>
        </p:sp>
        <p:sp>
          <p:nvSpPr>
            <p:cNvPr id="16" name="object 16"/>
            <p:cNvSpPr txBox="1"/>
            <p:nvPr/>
          </p:nvSpPr>
          <p:spPr>
            <a:xfrm>
              <a:off x="1964689" y="5189283"/>
              <a:ext cx="1253490" cy="899160"/>
            </a:xfrm>
            <a:prstGeom prst="rect">
              <a:avLst/>
            </a:prstGeom>
          </p:spPr>
          <p:txBody>
            <a:bodyPr vert="horz" wrap="square" lIns="0" tIns="0" rIns="0" bIns="0" rtlCol="0">
              <a:spAutoFit/>
            </a:bodyPr>
            <a:lstStyle/>
            <a:p>
              <a:pPr marL="12700" marR="5080">
                <a:lnSpc>
                  <a:spcPts val="1760"/>
                </a:lnSpc>
              </a:pPr>
              <a:r>
                <a:rPr sz="1600" spc="-5" dirty="0">
                  <a:latin typeface="Calibri"/>
                  <a:cs typeface="Calibri"/>
                </a:rPr>
                <a:t>Stude</a:t>
              </a:r>
              <a:r>
                <a:rPr sz="1600" spc="-20" dirty="0">
                  <a:latin typeface="Calibri"/>
                  <a:cs typeface="Calibri"/>
                </a:rPr>
                <a:t>n</a:t>
              </a:r>
              <a:r>
                <a:rPr sz="1600" dirty="0">
                  <a:latin typeface="Calibri"/>
                  <a:cs typeface="Calibri"/>
                </a:rPr>
                <a:t>t </a:t>
              </a:r>
              <a:r>
                <a:rPr sz="1600" spc="-25" dirty="0">
                  <a:latin typeface="Calibri"/>
                  <a:cs typeface="Calibri"/>
                </a:rPr>
                <a:t>r</a:t>
              </a:r>
              <a:r>
                <a:rPr sz="1600" dirty="0">
                  <a:latin typeface="Calibri"/>
                  <a:cs typeface="Calibri"/>
                </a:rPr>
                <a:t>e</a:t>
              </a:r>
              <a:r>
                <a:rPr sz="1600" spc="-15" dirty="0">
                  <a:latin typeface="Calibri"/>
                  <a:cs typeface="Calibri"/>
                </a:rPr>
                <a:t>c</a:t>
              </a:r>
              <a:r>
                <a:rPr sz="1600" dirty="0">
                  <a:latin typeface="Calibri"/>
                  <a:cs typeface="Calibri"/>
                </a:rPr>
                <a:t>o</a:t>
              </a:r>
              <a:r>
                <a:rPr sz="1600" spc="-25" dirty="0">
                  <a:latin typeface="Calibri"/>
                  <a:cs typeface="Calibri"/>
                </a:rPr>
                <a:t>rd </a:t>
              </a:r>
              <a:r>
                <a:rPr sz="1600" spc="-5" dirty="0">
                  <a:latin typeface="Calibri"/>
                  <a:cs typeface="Calibri"/>
                </a:rPr>
                <a:t>wit</a:t>
              </a:r>
              <a:r>
                <a:rPr sz="1600" dirty="0">
                  <a:latin typeface="Calibri"/>
                  <a:cs typeface="Calibri"/>
                </a:rPr>
                <a:t>h PII</a:t>
              </a:r>
              <a:r>
                <a:rPr sz="1600" spc="-5" dirty="0">
                  <a:latin typeface="Calibri"/>
                  <a:cs typeface="Calibri"/>
                </a:rPr>
                <a:t> and healt</a:t>
              </a:r>
              <a:r>
                <a:rPr sz="1600" dirty="0">
                  <a:latin typeface="Calibri"/>
                  <a:cs typeface="Calibri"/>
                </a:rPr>
                <a:t>h </a:t>
              </a:r>
              <a:r>
                <a:rPr sz="1600" spc="-5" dirty="0">
                  <a:latin typeface="Calibri"/>
                  <a:cs typeface="Calibri"/>
                </a:rPr>
                <a:t>d</a:t>
              </a:r>
              <a:r>
                <a:rPr sz="1600" spc="-20" dirty="0">
                  <a:latin typeface="Calibri"/>
                  <a:cs typeface="Calibri"/>
                </a:rPr>
                <a:t>a</a:t>
              </a:r>
              <a:r>
                <a:rPr sz="1600" spc="-25" dirty="0">
                  <a:latin typeface="Calibri"/>
                  <a:cs typeface="Calibri"/>
                </a:rPr>
                <a:t>t</a:t>
              </a:r>
              <a:r>
                <a:rPr sz="1600" dirty="0">
                  <a:latin typeface="Calibri"/>
                  <a:cs typeface="Calibri"/>
                </a:rPr>
                <a:t>a</a:t>
              </a:r>
              <a:r>
                <a:rPr sz="1600" spc="-5" dirty="0">
                  <a:latin typeface="Calibri"/>
                  <a:cs typeface="Calibri"/>
                </a:rPr>
                <a:t>: FER</a:t>
              </a:r>
              <a:r>
                <a:rPr sz="1600" spc="-120" dirty="0">
                  <a:latin typeface="Calibri"/>
                  <a:cs typeface="Calibri"/>
                </a:rPr>
                <a:t>P</a:t>
              </a:r>
              <a:r>
                <a:rPr sz="1600" dirty="0">
                  <a:latin typeface="Calibri"/>
                  <a:cs typeface="Calibri"/>
                </a:rPr>
                <a:t>A</a:t>
              </a:r>
              <a:r>
                <a:rPr sz="1600" spc="-5" dirty="0">
                  <a:latin typeface="Calibri"/>
                  <a:cs typeface="Calibri"/>
                </a:rPr>
                <a:t> applies.</a:t>
              </a:r>
              <a:endParaRPr sz="1600">
                <a:latin typeface="Calibri"/>
                <a:cs typeface="Calibri"/>
              </a:endParaRPr>
            </a:p>
          </p:txBody>
        </p:sp>
        <p:sp>
          <p:nvSpPr>
            <p:cNvPr id="17" name="object 17" descr="Health-record only. HIPAA may apply."/>
            <p:cNvSpPr/>
            <p:nvPr/>
          </p:nvSpPr>
          <p:spPr>
            <a:xfrm>
              <a:off x="3732276" y="5116321"/>
              <a:ext cx="1037844" cy="1037589"/>
            </a:xfrm>
            <a:prstGeom prst="rect">
              <a:avLst/>
            </a:prstGeom>
            <a:blipFill>
              <a:blip r:embed="rId6" cstate="print"/>
              <a:stretch>
                <a:fillRect/>
              </a:stretch>
            </a:blipFill>
          </p:spPr>
          <p:txBody>
            <a:bodyPr wrap="square" lIns="0" tIns="0" rIns="0" bIns="0" rtlCol="0"/>
            <a:lstStyle/>
            <a:p>
              <a:endParaRPr/>
            </a:p>
          </p:txBody>
        </p:sp>
        <p:sp>
          <p:nvSpPr>
            <p:cNvPr id="19" name="object 19"/>
            <p:cNvSpPr txBox="1"/>
            <p:nvPr/>
          </p:nvSpPr>
          <p:spPr>
            <a:xfrm>
              <a:off x="4818379" y="5300535"/>
              <a:ext cx="1346200" cy="675640"/>
            </a:xfrm>
            <a:prstGeom prst="rect">
              <a:avLst/>
            </a:prstGeom>
          </p:spPr>
          <p:txBody>
            <a:bodyPr vert="horz" wrap="square" lIns="0" tIns="0" rIns="0" bIns="0" rtlCol="0">
              <a:spAutoFit/>
            </a:bodyPr>
            <a:lstStyle/>
            <a:p>
              <a:pPr marL="12700" marR="5080">
                <a:lnSpc>
                  <a:spcPts val="1760"/>
                </a:lnSpc>
              </a:pPr>
              <a:r>
                <a:rPr sz="1600" spc="-5" dirty="0">
                  <a:latin typeface="Calibri"/>
                  <a:cs typeface="Calibri"/>
                </a:rPr>
                <a:t>Healt</a:t>
              </a:r>
              <a:r>
                <a:rPr sz="1600" dirty="0">
                  <a:latin typeface="Calibri"/>
                  <a:cs typeface="Calibri"/>
                </a:rPr>
                <a:t>h‐</a:t>
              </a:r>
              <a:r>
                <a:rPr sz="1600" spc="-25" dirty="0">
                  <a:latin typeface="Calibri"/>
                  <a:cs typeface="Calibri"/>
                </a:rPr>
                <a:t>r</a:t>
              </a:r>
              <a:r>
                <a:rPr sz="1600" dirty="0">
                  <a:latin typeface="Calibri"/>
                  <a:cs typeface="Calibri"/>
                </a:rPr>
                <a:t>e</a:t>
              </a:r>
              <a:r>
                <a:rPr sz="1600" spc="-15" dirty="0">
                  <a:latin typeface="Calibri"/>
                  <a:cs typeface="Calibri"/>
                </a:rPr>
                <a:t>c</a:t>
              </a:r>
              <a:r>
                <a:rPr sz="1600" dirty="0">
                  <a:latin typeface="Calibri"/>
                  <a:cs typeface="Calibri"/>
                </a:rPr>
                <a:t>o</a:t>
              </a:r>
              <a:r>
                <a:rPr sz="1600" spc="-25" dirty="0">
                  <a:latin typeface="Calibri"/>
                  <a:cs typeface="Calibri"/>
                </a:rPr>
                <a:t>rd </a:t>
              </a:r>
              <a:r>
                <a:rPr sz="1600" spc="-5" dirty="0">
                  <a:latin typeface="Calibri"/>
                  <a:cs typeface="Calibri"/>
                </a:rPr>
                <a:t>onl</a:t>
              </a:r>
              <a:r>
                <a:rPr sz="1600" spc="-105" dirty="0">
                  <a:latin typeface="Calibri"/>
                  <a:cs typeface="Calibri"/>
                </a:rPr>
                <a:t>y</a:t>
              </a:r>
              <a:r>
                <a:rPr sz="1600" dirty="0">
                  <a:latin typeface="Calibri"/>
                  <a:cs typeface="Calibri"/>
                </a:rPr>
                <a:t>. </a:t>
              </a:r>
              <a:r>
                <a:rPr sz="1600" spc="-5" dirty="0">
                  <a:latin typeface="Calibri"/>
                  <a:cs typeface="Calibri"/>
                </a:rPr>
                <a:t>HI</a:t>
              </a:r>
              <a:r>
                <a:rPr sz="1600" dirty="0">
                  <a:latin typeface="Calibri"/>
                  <a:cs typeface="Calibri"/>
                </a:rPr>
                <a:t>P</a:t>
              </a:r>
              <a:r>
                <a:rPr sz="1600" spc="-120" dirty="0">
                  <a:latin typeface="Calibri"/>
                  <a:cs typeface="Calibri"/>
                </a:rPr>
                <a:t>P</a:t>
              </a:r>
              <a:r>
                <a:rPr sz="1600" dirty="0">
                  <a:latin typeface="Calibri"/>
                  <a:cs typeface="Calibri"/>
                </a:rPr>
                <a:t>A</a:t>
              </a:r>
              <a:r>
                <a:rPr sz="1600" spc="-10" dirty="0">
                  <a:latin typeface="Calibri"/>
                  <a:cs typeface="Calibri"/>
                </a:rPr>
                <a:t> </a:t>
              </a:r>
              <a:r>
                <a:rPr sz="1600" spc="-5" dirty="0">
                  <a:latin typeface="Calibri"/>
                  <a:cs typeface="Calibri"/>
                </a:rPr>
                <a:t>m</a:t>
              </a:r>
              <a:r>
                <a:rPr sz="1600" spc="-30" dirty="0">
                  <a:latin typeface="Calibri"/>
                  <a:cs typeface="Calibri"/>
                </a:rPr>
                <a:t>a</a:t>
              </a:r>
              <a:r>
                <a:rPr sz="1600" dirty="0">
                  <a:latin typeface="Calibri"/>
                  <a:cs typeface="Calibri"/>
                </a:rPr>
                <a:t>y </a:t>
              </a:r>
              <a:r>
                <a:rPr sz="1600" spc="-5" dirty="0">
                  <a:latin typeface="Calibri"/>
                  <a:cs typeface="Calibri"/>
                </a:rPr>
                <a:t>appl</a:t>
              </a:r>
              <a:r>
                <a:rPr sz="1600" spc="-110" dirty="0">
                  <a:latin typeface="Calibri"/>
                  <a:cs typeface="Calibri"/>
                </a:rPr>
                <a:t>y</a:t>
              </a:r>
              <a:r>
                <a:rPr sz="1600" dirty="0">
                  <a:latin typeface="Calibri"/>
                  <a:cs typeface="Calibri"/>
                </a:rPr>
                <a:t>.</a:t>
              </a:r>
            </a:p>
          </p:txBody>
        </p:sp>
        <p:sp>
          <p:nvSpPr>
            <p:cNvPr id="20" name="object 20" descr="Not federally funded?"/>
            <p:cNvSpPr/>
            <p:nvPr/>
          </p:nvSpPr>
          <p:spPr>
            <a:xfrm>
              <a:off x="6585966" y="3751579"/>
              <a:ext cx="1037843" cy="1037589"/>
            </a:xfrm>
            <a:prstGeom prst="rect">
              <a:avLst/>
            </a:prstGeom>
            <a:blipFill>
              <a:blip r:embed="rId7" cstate="print"/>
              <a:stretch>
                <a:fillRect/>
              </a:stretch>
            </a:blipFill>
          </p:spPr>
          <p:txBody>
            <a:bodyPr wrap="square" lIns="0" tIns="0" rIns="0" bIns="0" rtlCol="0"/>
            <a:lstStyle/>
            <a:p>
              <a:endParaRPr/>
            </a:p>
          </p:txBody>
        </p:sp>
        <p:sp>
          <p:nvSpPr>
            <p:cNvPr id="22" name="object 22"/>
            <p:cNvSpPr txBox="1"/>
            <p:nvPr/>
          </p:nvSpPr>
          <p:spPr>
            <a:xfrm>
              <a:off x="7672831" y="4047807"/>
              <a:ext cx="1145540" cy="452120"/>
            </a:xfrm>
            <a:prstGeom prst="rect">
              <a:avLst/>
            </a:prstGeom>
          </p:spPr>
          <p:txBody>
            <a:bodyPr vert="horz" wrap="square" lIns="0" tIns="0" rIns="0" bIns="0" rtlCol="0">
              <a:spAutoFit/>
            </a:bodyPr>
            <a:lstStyle/>
            <a:p>
              <a:pPr marL="12700" marR="5080">
                <a:lnSpc>
                  <a:spcPts val="1760"/>
                </a:lnSpc>
              </a:pPr>
              <a:r>
                <a:rPr sz="1600" spc="-5" dirty="0">
                  <a:latin typeface="Calibri"/>
                  <a:cs typeface="Calibri"/>
                </a:rPr>
                <a:t>N</a:t>
              </a:r>
              <a:r>
                <a:rPr sz="1600" spc="-45" dirty="0">
                  <a:latin typeface="Calibri"/>
                  <a:cs typeface="Calibri"/>
                </a:rPr>
                <a:t>O</a:t>
              </a:r>
              <a:r>
                <a:rPr sz="1600" dirty="0">
                  <a:latin typeface="Calibri"/>
                  <a:cs typeface="Calibri"/>
                </a:rPr>
                <a:t>T</a:t>
              </a:r>
              <a:r>
                <a:rPr sz="1600" spc="-5" dirty="0">
                  <a:latin typeface="Calibri"/>
                  <a:cs typeface="Calibri"/>
                </a:rPr>
                <a:t> </a:t>
              </a:r>
              <a:r>
                <a:rPr sz="1600" spc="-50" dirty="0">
                  <a:latin typeface="Calibri"/>
                  <a:cs typeface="Calibri"/>
                </a:rPr>
                <a:t>f</a:t>
              </a:r>
              <a:r>
                <a:rPr sz="1600" dirty="0">
                  <a:latin typeface="Calibri"/>
                  <a:cs typeface="Calibri"/>
                </a:rPr>
                <a:t>e</a:t>
              </a:r>
              <a:r>
                <a:rPr sz="1600" spc="-5" dirty="0">
                  <a:latin typeface="Calibri"/>
                  <a:cs typeface="Calibri"/>
                </a:rPr>
                <a:t>de</a:t>
              </a:r>
              <a:r>
                <a:rPr sz="1600" spc="-35" dirty="0">
                  <a:latin typeface="Calibri"/>
                  <a:cs typeface="Calibri"/>
                </a:rPr>
                <a:t>r</a:t>
              </a:r>
              <a:r>
                <a:rPr sz="1600" dirty="0">
                  <a:latin typeface="Calibri"/>
                  <a:cs typeface="Calibri"/>
                </a:rPr>
                <a:t>a</a:t>
              </a:r>
              <a:r>
                <a:rPr sz="1600" spc="-5" dirty="0">
                  <a:latin typeface="Calibri"/>
                  <a:cs typeface="Calibri"/>
                </a:rPr>
                <a:t>lly funded?</a:t>
              </a:r>
              <a:endParaRPr sz="1600">
                <a:latin typeface="Calibri"/>
                <a:cs typeface="Calibri"/>
              </a:endParaRPr>
            </a:p>
          </p:txBody>
        </p:sp>
        <p:sp>
          <p:nvSpPr>
            <p:cNvPr id="23" name="object 23" descr="Not FERPA protected. HIPAA may apply"/>
            <p:cNvSpPr/>
            <p:nvPr/>
          </p:nvSpPr>
          <p:spPr>
            <a:xfrm>
              <a:off x="6582918" y="5112258"/>
              <a:ext cx="1044702" cy="1047750"/>
            </a:xfrm>
            <a:prstGeom prst="rect">
              <a:avLst/>
            </a:prstGeom>
            <a:blipFill>
              <a:blip r:embed="rId8" cstate="print"/>
              <a:stretch>
                <a:fillRect/>
              </a:stretch>
            </a:blipFill>
          </p:spPr>
          <p:txBody>
            <a:bodyPr wrap="square" lIns="0" tIns="0" rIns="0" bIns="0" rtlCol="0"/>
            <a:lstStyle/>
            <a:p>
              <a:endParaRPr/>
            </a:p>
          </p:txBody>
        </p:sp>
        <p:sp>
          <p:nvSpPr>
            <p:cNvPr id="25" name="object 25"/>
            <p:cNvSpPr txBox="1"/>
            <p:nvPr/>
          </p:nvSpPr>
          <p:spPr>
            <a:xfrm>
              <a:off x="7672831" y="5300535"/>
              <a:ext cx="1455420" cy="675640"/>
            </a:xfrm>
            <a:prstGeom prst="rect">
              <a:avLst/>
            </a:prstGeom>
          </p:spPr>
          <p:txBody>
            <a:bodyPr vert="horz" wrap="square" lIns="0" tIns="0" rIns="0" bIns="0" rtlCol="0">
              <a:spAutoFit/>
            </a:bodyPr>
            <a:lstStyle/>
            <a:p>
              <a:pPr marL="12700">
                <a:lnSpc>
                  <a:spcPts val="1839"/>
                </a:lnSpc>
              </a:pPr>
              <a:r>
                <a:rPr sz="1600" dirty="0">
                  <a:latin typeface="Calibri"/>
                  <a:cs typeface="Calibri"/>
                </a:rPr>
                <a:t>Not</a:t>
              </a:r>
              <a:r>
                <a:rPr sz="1600" spc="-10" dirty="0">
                  <a:latin typeface="Calibri"/>
                  <a:cs typeface="Calibri"/>
                </a:rPr>
                <a:t> </a:t>
              </a:r>
              <a:r>
                <a:rPr sz="1600" spc="-5" dirty="0">
                  <a:latin typeface="Calibri"/>
                  <a:cs typeface="Calibri"/>
                </a:rPr>
                <a:t>FER</a:t>
              </a:r>
              <a:r>
                <a:rPr sz="1600" spc="-120" dirty="0">
                  <a:latin typeface="Calibri"/>
                  <a:cs typeface="Calibri"/>
                </a:rPr>
                <a:t>P</a:t>
              </a:r>
              <a:r>
                <a:rPr sz="1600" dirty="0">
                  <a:latin typeface="Calibri"/>
                  <a:cs typeface="Calibri"/>
                </a:rPr>
                <a:t>A</a:t>
              </a:r>
              <a:endParaRPr sz="1600">
                <a:latin typeface="Calibri"/>
                <a:cs typeface="Calibri"/>
              </a:endParaRPr>
            </a:p>
            <a:p>
              <a:pPr marL="12700" marR="5080">
                <a:lnSpc>
                  <a:spcPts val="1760"/>
                </a:lnSpc>
                <a:spcBef>
                  <a:spcPts val="110"/>
                </a:spcBef>
              </a:pPr>
              <a:r>
                <a:rPr sz="1600" spc="-5" dirty="0">
                  <a:latin typeface="Calibri"/>
                  <a:cs typeface="Calibri"/>
                </a:rPr>
                <a:t>p</a:t>
              </a:r>
              <a:r>
                <a:rPr sz="1600" spc="-25" dirty="0">
                  <a:latin typeface="Calibri"/>
                  <a:cs typeface="Calibri"/>
                </a:rPr>
                <a:t>r</a:t>
              </a:r>
              <a:r>
                <a:rPr sz="1600" spc="-5" dirty="0">
                  <a:latin typeface="Calibri"/>
                  <a:cs typeface="Calibri"/>
                </a:rPr>
                <a:t>o</a:t>
              </a:r>
              <a:r>
                <a:rPr sz="1600" spc="-25" dirty="0">
                  <a:latin typeface="Calibri"/>
                  <a:cs typeface="Calibri"/>
                </a:rPr>
                <a:t>t</a:t>
              </a:r>
              <a:r>
                <a:rPr sz="1600" dirty="0">
                  <a:latin typeface="Calibri"/>
                  <a:cs typeface="Calibri"/>
                </a:rPr>
                <a:t>ec</a:t>
              </a:r>
              <a:r>
                <a:rPr sz="1600" spc="-25" dirty="0">
                  <a:latin typeface="Calibri"/>
                  <a:cs typeface="Calibri"/>
                </a:rPr>
                <a:t>t</a:t>
              </a:r>
              <a:r>
                <a:rPr sz="1600" dirty="0">
                  <a:latin typeface="Calibri"/>
                  <a:cs typeface="Calibri"/>
                </a:rPr>
                <a:t>e</a:t>
              </a:r>
              <a:r>
                <a:rPr sz="1600" spc="-5" dirty="0">
                  <a:latin typeface="Calibri"/>
                  <a:cs typeface="Calibri"/>
                </a:rPr>
                <a:t>d. HI</a:t>
              </a:r>
              <a:r>
                <a:rPr sz="1600" spc="-120" dirty="0">
                  <a:latin typeface="Calibri"/>
                  <a:cs typeface="Calibri"/>
                </a:rPr>
                <a:t>P</a:t>
              </a:r>
              <a:r>
                <a:rPr sz="1600" spc="-5" dirty="0">
                  <a:latin typeface="Calibri"/>
                  <a:cs typeface="Calibri"/>
                </a:rPr>
                <a:t>A</a:t>
              </a:r>
              <a:r>
                <a:rPr sz="1600" dirty="0">
                  <a:latin typeface="Calibri"/>
                  <a:cs typeface="Calibri"/>
                </a:rPr>
                <a:t>A </a:t>
              </a:r>
              <a:r>
                <a:rPr sz="1600" spc="-5" dirty="0">
                  <a:latin typeface="Calibri"/>
                  <a:cs typeface="Calibri"/>
                </a:rPr>
                <a:t>m</a:t>
              </a:r>
              <a:r>
                <a:rPr sz="1600" spc="-30" dirty="0">
                  <a:latin typeface="Calibri"/>
                  <a:cs typeface="Calibri"/>
                </a:rPr>
                <a:t>a</a:t>
              </a:r>
              <a:r>
                <a:rPr sz="1600" dirty="0">
                  <a:latin typeface="Calibri"/>
                  <a:cs typeface="Calibri"/>
                </a:rPr>
                <a:t>y</a:t>
              </a:r>
              <a:r>
                <a:rPr sz="1600" spc="-5" dirty="0">
                  <a:latin typeface="Calibri"/>
                  <a:cs typeface="Calibri"/>
                </a:rPr>
                <a:t> appl</a:t>
              </a:r>
              <a:r>
                <a:rPr sz="1600" spc="-110" dirty="0">
                  <a:latin typeface="Calibri"/>
                  <a:cs typeface="Calibri"/>
                </a:rPr>
                <a:t>y</a:t>
              </a:r>
              <a:r>
                <a:rPr sz="1600" dirty="0">
                  <a:latin typeface="Calibri"/>
                  <a:cs typeface="Calibri"/>
                </a:rPr>
                <a:t>.</a:t>
              </a:r>
              <a:endParaRPr sz="1600">
                <a:latin typeface="Calibri"/>
                <a:cs typeface="Calibri"/>
              </a:endParaRPr>
            </a:p>
          </p:txBody>
        </p:sp>
      </p:gr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110</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100" dirty="0">
                <a:solidFill>
                  <a:srgbClr val="0D0D0D"/>
                </a:solidFill>
              </a:rPr>
              <a:t>K</a:t>
            </a:r>
            <a:r>
              <a:rPr spc="-5" dirty="0">
                <a:solidFill>
                  <a:srgbClr val="0D0D0D"/>
                </a:solidFill>
              </a:rPr>
              <a:t>e</a:t>
            </a:r>
            <a:r>
              <a:rPr dirty="0">
                <a:solidFill>
                  <a:srgbClr val="0D0D0D"/>
                </a:solidFill>
              </a:rPr>
              <a:t>y</a:t>
            </a:r>
            <a:r>
              <a:rPr spc="5" dirty="0">
                <a:solidFill>
                  <a:srgbClr val="0D0D0D"/>
                </a:solidFill>
              </a:rPr>
              <a:t> </a:t>
            </a:r>
            <a:r>
              <a:rPr spc="-80" dirty="0">
                <a:solidFill>
                  <a:srgbClr val="0D0D0D"/>
                </a:solidFill>
              </a:rPr>
              <a:t>P</a:t>
            </a:r>
            <a:r>
              <a:rPr spc="-5" dirty="0">
                <a:solidFill>
                  <a:srgbClr val="0D0D0D"/>
                </a:solidFill>
              </a:rPr>
              <a:t>oint</a:t>
            </a:r>
            <a:r>
              <a:rPr dirty="0">
                <a:solidFill>
                  <a:srgbClr val="0D0D0D"/>
                </a:solidFill>
              </a:rPr>
              <a:t>s</a:t>
            </a:r>
            <a:r>
              <a:rPr spc="5" dirty="0">
                <a:solidFill>
                  <a:srgbClr val="0D0D0D"/>
                </a:solidFill>
              </a:rPr>
              <a:t> </a:t>
            </a:r>
            <a:r>
              <a:rPr spc="-5" dirty="0">
                <a:solidFill>
                  <a:srgbClr val="0D0D0D"/>
                </a:solidFill>
              </a:rPr>
              <a:t>t</a:t>
            </a:r>
            <a:r>
              <a:rPr dirty="0">
                <a:solidFill>
                  <a:srgbClr val="0D0D0D"/>
                </a:solidFill>
              </a:rPr>
              <a:t>o</a:t>
            </a:r>
            <a:r>
              <a:rPr spc="5" dirty="0">
                <a:solidFill>
                  <a:srgbClr val="0D0D0D"/>
                </a:solidFill>
              </a:rPr>
              <a:t> </a:t>
            </a:r>
            <a:r>
              <a:rPr spc="-75" dirty="0">
                <a:solidFill>
                  <a:srgbClr val="0D0D0D"/>
                </a:solidFill>
              </a:rPr>
              <a:t>R</a:t>
            </a:r>
            <a:r>
              <a:rPr spc="-5" dirty="0">
                <a:solidFill>
                  <a:srgbClr val="0D0D0D"/>
                </a:solidFill>
              </a:rPr>
              <a:t>emember</a:t>
            </a:r>
          </a:p>
        </p:txBody>
      </p:sp>
      <p:sp>
        <p:nvSpPr>
          <p:cNvPr id="3" name="object 3"/>
          <p:cNvSpPr txBox="1"/>
          <p:nvPr/>
        </p:nvSpPr>
        <p:spPr>
          <a:xfrm>
            <a:off x="1803145" y="2128780"/>
            <a:ext cx="6599555" cy="3290570"/>
          </a:xfrm>
          <a:prstGeom prst="rect">
            <a:avLst/>
          </a:prstGeom>
        </p:spPr>
        <p:txBody>
          <a:bodyPr vert="horz" wrap="square" lIns="0" tIns="0" rIns="0" bIns="0" rtlCol="0">
            <a:spAutoFit/>
          </a:bodyPr>
          <a:lstStyle/>
          <a:p>
            <a:pPr marL="355600" marR="5080" indent="-342900">
              <a:lnSpc>
                <a:spcPct val="100000"/>
              </a:lnSpc>
              <a:buClr>
                <a:srgbClr val="002596"/>
              </a:buClr>
              <a:buFont typeface="Wingdings"/>
              <a:buChar char=""/>
              <a:tabLst>
                <a:tab pos="355600" algn="l"/>
              </a:tabLst>
            </a:pPr>
            <a:r>
              <a:rPr sz="2400" spc="-5" dirty="0">
                <a:latin typeface="Arial Narrow"/>
                <a:cs typeface="Arial Narrow"/>
              </a:rPr>
              <a:t>Properl</a:t>
            </a:r>
            <a:r>
              <a:rPr sz="2400" dirty="0">
                <a:latin typeface="Arial Narrow"/>
                <a:cs typeface="Arial Narrow"/>
              </a:rPr>
              <a:t>y</a:t>
            </a:r>
            <a:r>
              <a:rPr sz="2400" spc="25" dirty="0">
                <a:latin typeface="Arial Narrow"/>
                <a:cs typeface="Arial Narrow"/>
              </a:rPr>
              <a:t> </a:t>
            </a:r>
            <a:r>
              <a:rPr sz="2400" spc="-5" dirty="0">
                <a:latin typeface="Arial Narrow"/>
                <a:cs typeface="Arial Narrow"/>
              </a:rPr>
              <a:t>de-identifie</a:t>
            </a:r>
            <a:r>
              <a:rPr sz="2400" dirty="0">
                <a:latin typeface="Arial Narrow"/>
                <a:cs typeface="Arial Narrow"/>
              </a:rPr>
              <a:t>d</a:t>
            </a:r>
            <a:r>
              <a:rPr sz="2400" spc="25" dirty="0">
                <a:latin typeface="Arial Narrow"/>
                <a:cs typeface="Arial Narrow"/>
              </a:rPr>
              <a:t> </a:t>
            </a:r>
            <a:r>
              <a:rPr sz="2400" spc="-5" dirty="0">
                <a:latin typeface="Arial Narrow"/>
                <a:cs typeface="Arial Narrow"/>
              </a:rPr>
              <a:t>dat</a:t>
            </a:r>
            <a:r>
              <a:rPr sz="2400" dirty="0">
                <a:latin typeface="Arial Narrow"/>
                <a:cs typeface="Arial Narrow"/>
              </a:rPr>
              <a:t>a</a:t>
            </a:r>
            <a:r>
              <a:rPr sz="2400" spc="25" dirty="0">
                <a:latin typeface="Arial Narrow"/>
                <a:cs typeface="Arial Narrow"/>
              </a:rPr>
              <a:t> </a:t>
            </a:r>
            <a:r>
              <a:rPr sz="2400" spc="-5" dirty="0">
                <a:latin typeface="Arial Narrow"/>
                <a:cs typeface="Arial Narrow"/>
              </a:rPr>
              <a:t>ca</a:t>
            </a:r>
            <a:r>
              <a:rPr sz="2400" dirty="0">
                <a:latin typeface="Arial Narrow"/>
                <a:cs typeface="Arial Narrow"/>
              </a:rPr>
              <a:t>n</a:t>
            </a:r>
            <a:r>
              <a:rPr sz="2400" spc="25" dirty="0">
                <a:latin typeface="Arial Narrow"/>
                <a:cs typeface="Arial Narrow"/>
              </a:rPr>
              <a:t> </a:t>
            </a:r>
            <a:r>
              <a:rPr sz="2400" spc="-5" dirty="0">
                <a:latin typeface="Arial Narrow"/>
                <a:cs typeface="Arial Narrow"/>
              </a:rPr>
              <a:t>b</a:t>
            </a:r>
            <a:r>
              <a:rPr sz="2400" dirty="0">
                <a:latin typeface="Arial Narrow"/>
                <a:cs typeface="Arial Narrow"/>
              </a:rPr>
              <a:t>e</a:t>
            </a:r>
            <a:r>
              <a:rPr sz="2400" spc="25" dirty="0">
                <a:latin typeface="Arial Narrow"/>
                <a:cs typeface="Arial Narrow"/>
              </a:rPr>
              <a:t> </a:t>
            </a:r>
            <a:r>
              <a:rPr sz="2400" spc="-5" dirty="0">
                <a:latin typeface="Arial Narrow"/>
                <a:cs typeface="Arial Narrow"/>
              </a:rPr>
              <a:t>share</a:t>
            </a:r>
            <a:r>
              <a:rPr sz="2400" dirty="0">
                <a:latin typeface="Arial Narrow"/>
                <a:cs typeface="Arial Narrow"/>
              </a:rPr>
              <a:t>d</a:t>
            </a:r>
            <a:r>
              <a:rPr sz="2400" spc="25" dirty="0">
                <a:latin typeface="Arial Narrow"/>
                <a:cs typeface="Arial Narrow"/>
              </a:rPr>
              <a:t> </a:t>
            </a:r>
            <a:r>
              <a:rPr sz="2400" spc="-5" dirty="0">
                <a:latin typeface="Arial Narrow"/>
                <a:cs typeface="Arial Narrow"/>
              </a:rPr>
              <a:t>withou</a:t>
            </a:r>
            <a:r>
              <a:rPr sz="2400" dirty="0">
                <a:latin typeface="Arial Narrow"/>
                <a:cs typeface="Arial Narrow"/>
              </a:rPr>
              <a:t>t</a:t>
            </a:r>
            <a:r>
              <a:rPr sz="2400" spc="25" dirty="0">
                <a:latin typeface="Arial Narrow"/>
                <a:cs typeface="Arial Narrow"/>
              </a:rPr>
              <a:t> </a:t>
            </a:r>
            <a:r>
              <a:rPr sz="2400" spc="-5" dirty="0">
                <a:latin typeface="Arial Narrow"/>
                <a:cs typeface="Arial Narrow"/>
              </a:rPr>
              <a:t>any FER</a:t>
            </a:r>
            <a:r>
              <a:rPr sz="2400" spc="-145" dirty="0">
                <a:latin typeface="Arial Narrow"/>
                <a:cs typeface="Arial Narrow"/>
              </a:rPr>
              <a:t>P</a:t>
            </a:r>
            <a:r>
              <a:rPr sz="2400" dirty="0">
                <a:latin typeface="Arial Narrow"/>
                <a:cs typeface="Arial Narrow"/>
              </a:rPr>
              <a:t>A</a:t>
            </a:r>
            <a:r>
              <a:rPr sz="2400" spc="-110" dirty="0">
                <a:latin typeface="Arial Narrow"/>
                <a:cs typeface="Arial Narrow"/>
              </a:rPr>
              <a:t> </a:t>
            </a:r>
            <a:r>
              <a:rPr sz="2400" spc="-5" dirty="0">
                <a:latin typeface="Arial Narrow"/>
                <a:cs typeface="Arial Narrow"/>
              </a:rPr>
              <a:t>consideration</a:t>
            </a:r>
            <a:r>
              <a:rPr sz="2400" dirty="0">
                <a:latin typeface="Arial Narrow"/>
                <a:cs typeface="Arial Narrow"/>
              </a:rPr>
              <a:t>s</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shoul</a:t>
            </a:r>
            <a:r>
              <a:rPr sz="2400" dirty="0">
                <a:latin typeface="Arial Narrow"/>
                <a:cs typeface="Arial Narrow"/>
              </a:rPr>
              <a:t>d</a:t>
            </a:r>
            <a:r>
              <a:rPr sz="2400" spc="25" dirty="0">
                <a:latin typeface="Arial Narrow"/>
                <a:cs typeface="Arial Narrow"/>
              </a:rPr>
              <a:t> </a:t>
            </a:r>
            <a:r>
              <a:rPr sz="2400" spc="-5" dirty="0">
                <a:latin typeface="Arial Narrow"/>
                <a:cs typeface="Arial Narrow"/>
              </a:rPr>
              <a:t>b</a:t>
            </a:r>
            <a:r>
              <a:rPr sz="2400" dirty="0">
                <a:latin typeface="Arial Narrow"/>
                <a:cs typeface="Arial Narrow"/>
              </a:rPr>
              <a:t>e</a:t>
            </a:r>
            <a:r>
              <a:rPr sz="2400" spc="25" dirty="0">
                <a:latin typeface="Arial Narrow"/>
                <a:cs typeface="Arial Narrow"/>
              </a:rPr>
              <a:t> </a:t>
            </a:r>
            <a:r>
              <a:rPr sz="2400" spc="-5" dirty="0">
                <a:latin typeface="Arial Narrow"/>
                <a:cs typeface="Arial Narrow"/>
              </a:rPr>
              <a:t>you</a:t>
            </a:r>
            <a:r>
              <a:rPr sz="2400" dirty="0">
                <a:latin typeface="Arial Narrow"/>
                <a:cs typeface="Arial Narrow"/>
              </a:rPr>
              <a:t>r</a:t>
            </a:r>
            <a:r>
              <a:rPr sz="2400" spc="25" dirty="0">
                <a:latin typeface="Arial Narrow"/>
                <a:cs typeface="Arial Narrow"/>
              </a:rPr>
              <a:t> </a:t>
            </a:r>
            <a:r>
              <a:rPr sz="2400" spc="-5" dirty="0">
                <a:latin typeface="Arial Narrow"/>
                <a:cs typeface="Arial Narrow"/>
              </a:rPr>
              <a:t>FIRS</a:t>
            </a:r>
            <a:r>
              <a:rPr sz="2400" dirty="0">
                <a:latin typeface="Arial Narrow"/>
                <a:cs typeface="Arial Narrow"/>
              </a:rPr>
              <a:t>T</a:t>
            </a:r>
            <a:r>
              <a:rPr sz="2400" spc="-30" dirty="0">
                <a:latin typeface="Arial Narrow"/>
                <a:cs typeface="Arial Narrow"/>
              </a:rPr>
              <a:t> </a:t>
            </a:r>
            <a:r>
              <a:rPr sz="2400" spc="-5" dirty="0">
                <a:latin typeface="Arial Narrow"/>
                <a:cs typeface="Arial Narrow"/>
              </a:rPr>
              <a:t>option a</a:t>
            </a:r>
            <a:r>
              <a:rPr sz="2400" dirty="0">
                <a:latin typeface="Arial Narrow"/>
                <a:cs typeface="Arial Narrow"/>
              </a:rPr>
              <a:t>s</a:t>
            </a:r>
            <a:r>
              <a:rPr sz="2400" spc="10" dirty="0">
                <a:latin typeface="Arial Narrow"/>
                <a:cs typeface="Arial Narrow"/>
              </a:rPr>
              <a:t> </a:t>
            </a:r>
            <a:r>
              <a:rPr sz="2400" spc="-5" dirty="0">
                <a:latin typeface="Arial Narrow"/>
                <a:cs typeface="Arial Narrow"/>
              </a:rPr>
              <a:t>i</a:t>
            </a:r>
            <a:r>
              <a:rPr sz="2400" dirty="0">
                <a:latin typeface="Arial Narrow"/>
                <a:cs typeface="Arial Narrow"/>
              </a:rPr>
              <a:t>t</a:t>
            </a:r>
            <a:r>
              <a:rPr sz="2400" spc="10" dirty="0">
                <a:latin typeface="Arial Narrow"/>
                <a:cs typeface="Arial Narrow"/>
              </a:rPr>
              <a:t> </a:t>
            </a:r>
            <a:r>
              <a:rPr sz="2400" spc="-5" dirty="0">
                <a:latin typeface="Arial Narrow"/>
                <a:cs typeface="Arial Narrow"/>
              </a:rPr>
              <a:t>limit</a:t>
            </a:r>
            <a:r>
              <a:rPr sz="2400" dirty="0">
                <a:latin typeface="Arial Narrow"/>
                <a:cs typeface="Arial Narrow"/>
              </a:rPr>
              <a:t>s</a:t>
            </a:r>
            <a:r>
              <a:rPr sz="2400" spc="10" dirty="0">
                <a:latin typeface="Arial Narrow"/>
                <a:cs typeface="Arial Narrow"/>
              </a:rPr>
              <a:t> </a:t>
            </a:r>
            <a:r>
              <a:rPr sz="2400" spc="-5" dirty="0">
                <a:latin typeface="Arial Narrow"/>
                <a:cs typeface="Arial Narrow"/>
              </a:rPr>
              <a:t>th</a:t>
            </a:r>
            <a:r>
              <a:rPr sz="2400" dirty="0">
                <a:latin typeface="Arial Narrow"/>
                <a:cs typeface="Arial Narrow"/>
              </a:rPr>
              <a:t>e</a:t>
            </a:r>
            <a:r>
              <a:rPr sz="2400" spc="10" dirty="0">
                <a:latin typeface="Arial Narrow"/>
                <a:cs typeface="Arial Narrow"/>
              </a:rPr>
              <a:t> </a:t>
            </a:r>
            <a:r>
              <a:rPr sz="2400" spc="-5" dirty="0">
                <a:latin typeface="Arial Narrow"/>
                <a:cs typeface="Arial Narrow"/>
              </a:rPr>
              <a:t>ris</a:t>
            </a:r>
            <a:r>
              <a:rPr sz="2400" dirty="0">
                <a:latin typeface="Arial Narrow"/>
                <a:cs typeface="Arial Narrow"/>
              </a:rPr>
              <a:t>k</a:t>
            </a:r>
            <a:r>
              <a:rPr sz="2400" spc="10" dirty="0">
                <a:latin typeface="Arial Narrow"/>
                <a:cs typeface="Arial Narrow"/>
              </a:rPr>
              <a:t> </a:t>
            </a:r>
            <a:r>
              <a:rPr sz="2400" spc="-5" dirty="0">
                <a:latin typeface="Arial Narrow"/>
                <a:cs typeface="Arial Narrow"/>
              </a:rPr>
              <a:t>o</a:t>
            </a:r>
            <a:r>
              <a:rPr sz="2400" dirty="0">
                <a:latin typeface="Arial Narrow"/>
                <a:cs typeface="Arial Narrow"/>
              </a:rPr>
              <a:t>f</a:t>
            </a:r>
            <a:r>
              <a:rPr sz="2400" spc="10" dirty="0">
                <a:latin typeface="Arial Narrow"/>
                <a:cs typeface="Arial Narrow"/>
              </a:rPr>
              <a:t> </a:t>
            </a:r>
            <a:r>
              <a:rPr sz="2400" spc="-5" dirty="0">
                <a:latin typeface="Arial Narrow"/>
                <a:cs typeface="Arial Narrow"/>
              </a:rPr>
              <a:t>unauthorize</a:t>
            </a:r>
            <a:r>
              <a:rPr sz="2400" dirty="0">
                <a:latin typeface="Arial Narrow"/>
                <a:cs typeface="Arial Narrow"/>
              </a:rPr>
              <a:t>d</a:t>
            </a:r>
            <a:r>
              <a:rPr sz="2400" spc="30" dirty="0">
                <a:latin typeface="Arial Narrow"/>
                <a:cs typeface="Arial Narrow"/>
              </a:rPr>
              <a:t> </a:t>
            </a:r>
            <a:r>
              <a:rPr sz="2400" spc="-5" dirty="0">
                <a:latin typeface="Arial Narrow"/>
                <a:cs typeface="Arial Narrow"/>
              </a:rPr>
              <a:t>PI</a:t>
            </a:r>
            <a:r>
              <a:rPr sz="2400" dirty="0">
                <a:latin typeface="Arial Narrow"/>
                <a:cs typeface="Arial Narrow"/>
              </a:rPr>
              <a:t>I</a:t>
            </a:r>
            <a:r>
              <a:rPr sz="2400" spc="10" dirty="0">
                <a:latin typeface="Arial Narrow"/>
                <a:cs typeface="Arial Narrow"/>
              </a:rPr>
              <a:t> </a:t>
            </a:r>
            <a:r>
              <a:rPr sz="2400" spc="-5" dirty="0">
                <a:latin typeface="Arial Narrow"/>
                <a:cs typeface="Arial Narrow"/>
              </a:rPr>
              <a:t>disclosure</a:t>
            </a:r>
            <a:endParaRPr sz="2400">
              <a:latin typeface="Arial Narrow"/>
              <a:cs typeface="Arial Narrow"/>
            </a:endParaRPr>
          </a:p>
          <a:p>
            <a:pPr marL="355600" marR="35560" indent="-342900">
              <a:lnSpc>
                <a:spcPct val="100000"/>
              </a:lnSpc>
              <a:spcBef>
                <a:spcPts val="1575"/>
              </a:spcBef>
              <a:buClr>
                <a:srgbClr val="002596"/>
              </a:buClr>
              <a:buFont typeface="Wingdings"/>
              <a:buChar char=""/>
              <a:tabLst>
                <a:tab pos="355600" algn="l"/>
              </a:tabLst>
            </a:pPr>
            <a:r>
              <a:rPr sz="2400" spc="-5" dirty="0">
                <a:latin typeface="Arial Narrow"/>
                <a:cs typeface="Arial Narrow"/>
              </a:rPr>
              <a:t>I</a:t>
            </a:r>
            <a:r>
              <a:rPr sz="2400" dirty="0">
                <a:latin typeface="Arial Narrow"/>
                <a:cs typeface="Arial Narrow"/>
              </a:rPr>
              <a:t>n</a:t>
            </a:r>
            <a:r>
              <a:rPr sz="2400" spc="15" dirty="0">
                <a:latin typeface="Arial Narrow"/>
                <a:cs typeface="Arial Narrow"/>
              </a:rPr>
              <a:t> </a:t>
            </a:r>
            <a:r>
              <a:rPr sz="2400" b="1" i="1" spc="-5" dirty="0">
                <a:latin typeface="Arial Narrow"/>
                <a:cs typeface="Arial Narrow"/>
              </a:rPr>
              <a:t>mos</a:t>
            </a:r>
            <a:r>
              <a:rPr sz="2400" b="1" i="1" dirty="0">
                <a:latin typeface="Arial Narrow"/>
                <a:cs typeface="Arial Narrow"/>
              </a:rPr>
              <a:t>t </a:t>
            </a:r>
            <a:r>
              <a:rPr sz="2400" spc="-5" dirty="0">
                <a:latin typeface="Arial Narrow"/>
                <a:cs typeface="Arial Narrow"/>
              </a:rPr>
              <a:t>cases</a:t>
            </a:r>
            <a:r>
              <a:rPr sz="2400" dirty="0">
                <a:latin typeface="Arial Narrow"/>
                <a:cs typeface="Arial Narrow"/>
              </a:rPr>
              <a:t>,</a:t>
            </a:r>
            <a:r>
              <a:rPr sz="2400" spc="25" dirty="0">
                <a:latin typeface="Arial Narrow"/>
                <a:cs typeface="Arial Narrow"/>
              </a:rPr>
              <a:t> </a:t>
            </a:r>
            <a:r>
              <a:rPr sz="2400" spc="-5" dirty="0">
                <a:latin typeface="Arial Narrow"/>
                <a:cs typeface="Arial Narrow"/>
              </a:rPr>
              <a:t>consen</a:t>
            </a:r>
            <a:r>
              <a:rPr sz="2400" dirty="0">
                <a:latin typeface="Arial Narrow"/>
                <a:cs typeface="Arial Narrow"/>
              </a:rPr>
              <a:t>t</a:t>
            </a:r>
            <a:r>
              <a:rPr sz="2400" spc="25" dirty="0">
                <a:latin typeface="Arial Narrow"/>
                <a:cs typeface="Arial Narrow"/>
              </a:rPr>
              <a:t> </a:t>
            </a:r>
            <a:r>
              <a:rPr sz="2400" spc="-5" dirty="0">
                <a:latin typeface="Arial Narrow"/>
                <a:cs typeface="Arial Narrow"/>
              </a:rPr>
              <a:t>i</a:t>
            </a:r>
            <a:r>
              <a:rPr sz="2400" dirty="0">
                <a:latin typeface="Arial Narrow"/>
                <a:cs typeface="Arial Narrow"/>
              </a:rPr>
              <a:t>s </a:t>
            </a: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bes</a:t>
            </a:r>
            <a:r>
              <a:rPr sz="2400" dirty="0">
                <a:latin typeface="Arial Narrow"/>
                <a:cs typeface="Arial Narrow"/>
              </a:rPr>
              <a:t>t</a:t>
            </a:r>
            <a:r>
              <a:rPr sz="2400" spc="25" dirty="0">
                <a:latin typeface="Arial Narrow"/>
                <a:cs typeface="Arial Narrow"/>
              </a:rPr>
              <a:t> </a:t>
            </a:r>
            <a:r>
              <a:rPr sz="2400" spc="-5" dirty="0">
                <a:latin typeface="Arial Narrow"/>
                <a:cs typeface="Arial Narrow"/>
              </a:rPr>
              <a:t>approac</a:t>
            </a:r>
            <a:r>
              <a:rPr sz="2400" dirty="0">
                <a:latin typeface="Arial Narrow"/>
                <a:cs typeface="Arial Narrow"/>
              </a:rPr>
              <a:t>h</a:t>
            </a:r>
            <a:r>
              <a:rPr sz="2400" spc="25" dirty="0">
                <a:latin typeface="Arial Narrow"/>
                <a:cs typeface="Arial Narrow"/>
              </a:rPr>
              <a:t> </a:t>
            </a:r>
            <a:r>
              <a:rPr sz="2400" spc="-5" dirty="0">
                <a:latin typeface="Arial Narrow"/>
                <a:cs typeface="Arial Narrow"/>
              </a:rPr>
              <a:t>fo</a:t>
            </a:r>
            <a:r>
              <a:rPr sz="2400" dirty="0">
                <a:latin typeface="Arial Narrow"/>
                <a:cs typeface="Arial Narrow"/>
              </a:rPr>
              <a:t>r</a:t>
            </a:r>
            <a:r>
              <a:rPr sz="2400" spc="5" dirty="0">
                <a:latin typeface="Arial Narrow"/>
                <a:cs typeface="Arial Narrow"/>
              </a:rPr>
              <a:t> </a:t>
            </a:r>
            <a:r>
              <a:rPr sz="2400" spc="-5" dirty="0">
                <a:latin typeface="Arial Narrow"/>
                <a:cs typeface="Arial Narrow"/>
              </a:rPr>
              <a:t>sharing </a:t>
            </a:r>
            <a:r>
              <a:rPr sz="2400" dirty="0">
                <a:latin typeface="Arial Narrow"/>
                <a:cs typeface="Arial Narrow"/>
              </a:rPr>
              <a:t>PII</a:t>
            </a:r>
            <a:r>
              <a:rPr sz="2400" spc="10" dirty="0">
                <a:latin typeface="Arial Narrow"/>
                <a:cs typeface="Arial Narrow"/>
              </a:rPr>
              <a:t> </a:t>
            </a:r>
            <a:r>
              <a:rPr sz="2400" dirty="0">
                <a:latin typeface="Arial Narrow"/>
                <a:cs typeface="Arial Narrow"/>
              </a:rPr>
              <a:t>with</a:t>
            </a:r>
            <a:r>
              <a:rPr sz="2400" spc="10" dirty="0">
                <a:latin typeface="Arial Narrow"/>
                <a:cs typeface="Arial Narrow"/>
              </a:rPr>
              <a:t> </a:t>
            </a:r>
            <a:r>
              <a:rPr sz="2400" dirty="0">
                <a:latin typeface="Arial Narrow"/>
                <a:cs typeface="Arial Narrow"/>
              </a:rPr>
              <a:t>non-profit</a:t>
            </a:r>
            <a:r>
              <a:rPr sz="2400" spc="30" dirty="0">
                <a:latin typeface="Arial Narrow"/>
                <a:cs typeface="Arial Narrow"/>
              </a:rPr>
              <a:t> </a:t>
            </a:r>
            <a:r>
              <a:rPr sz="2400" dirty="0">
                <a:latin typeface="Arial Narrow"/>
                <a:cs typeface="Arial Narrow"/>
              </a:rPr>
              <a:t>organizations</a:t>
            </a:r>
            <a:endParaRPr sz="2400">
              <a:latin typeface="Arial Narrow"/>
              <a:cs typeface="Arial Narrow"/>
            </a:endParaRPr>
          </a:p>
          <a:p>
            <a:pPr marL="355600" marR="76200" indent="-342900">
              <a:lnSpc>
                <a:spcPct val="100000"/>
              </a:lnSpc>
              <a:spcBef>
                <a:spcPts val="1570"/>
              </a:spcBef>
              <a:buClr>
                <a:srgbClr val="002596"/>
              </a:buClr>
              <a:buFont typeface="Wingdings"/>
              <a:buChar char=""/>
              <a:tabLst>
                <a:tab pos="355600" algn="l"/>
              </a:tabLst>
            </a:pPr>
            <a:r>
              <a:rPr sz="2400" spc="-5" dirty="0">
                <a:latin typeface="Arial Narrow"/>
                <a:cs typeface="Arial Narrow"/>
              </a:rPr>
              <a:t>Director</a:t>
            </a:r>
            <a:r>
              <a:rPr sz="2400" dirty="0">
                <a:latin typeface="Arial Narrow"/>
                <a:cs typeface="Arial Narrow"/>
              </a:rPr>
              <a:t>y</a:t>
            </a:r>
            <a:r>
              <a:rPr sz="2400" spc="30" dirty="0">
                <a:latin typeface="Arial Narrow"/>
                <a:cs typeface="Arial Narrow"/>
              </a:rPr>
              <a:t> </a:t>
            </a:r>
            <a:r>
              <a:rPr sz="2400" spc="-5" dirty="0">
                <a:latin typeface="Arial Narrow"/>
                <a:cs typeface="Arial Narrow"/>
              </a:rPr>
              <a:t>Informatio</a:t>
            </a:r>
            <a:r>
              <a:rPr sz="2400" dirty="0">
                <a:latin typeface="Arial Narrow"/>
                <a:cs typeface="Arial Narrow"/>
              </a:rPr>
              <a:t>n</a:t>
            </a:r>
            <a:r>
              <a:rPr sz="2400" spc="30" dirty="0">
                <a:latin typeface="Arial Narrow"/>
                <a:cs typeface="Arial Narrow"/>
              </a:rPr>
              <a:t> </a:t>
            </a:r>
            <a:r>
              <a:rPr sz="2400" spc="-5" dirty="0">
                <a:latin typeface="Arial Narrow"/>
                <a:cs typeface="Arial Narrow"/>
              </a:rPr>
              <a:t>i</a:t>
            </a:r>
            <a:r>
              <a:rPr sz="2400" dirty="0">
                <a:latin typeface="Arial Narrow"/>
                <a:cs typeface="Arial Narrow"/>
              </a:rPr>
              <a:t>s </a:t>
            </a:r>
            <a:r>
              <a:rPr sz="2400" spc="-5" dirty="0">
                <a:latin typeface="Arial Narrow"/>
                <a:cs typeface="Arial Narrow"/>
              </a:rPr>
              <a:t>ofte</a:t>
            </a:r>
            <a:r>
              <a:rPr sz="2400" dirty="0">
                <a:latin typeface="Arial Narrow"/>
                <a:cs typeface="Arial Narrow"/>
              </a:rPr>
              <a:t>n</a:t>
            </a:r>
            <a:r>
              <a:rPr sz="2400" spc="30" dirty="0">
                <a:latin typeface="Arial Narrow"/>
                <a:cs typeface="Arial Narrow"/>
              </a:rPr>
              <a:t> </a:t>
            </a:r>
            <a:r>
              <a:rPr sz="2400" spc="-5" dirty="0">
                <a:latin typeface="Arial Narrow"/>
                <a:cs typeface="Arial Narrow"/>
              </a:rPr>
              <a:t>misunderstood</a:t>
            </a:r>
            <a:r>
              <a:rPr sz="2400" dirty="0">
                <a:latin typeface="Arial Narrow"/>
                <a:cs typeface="Arial Narrow"/>
              </a:rPr>
              <a:t>.</a:t>
            </a:r>
            <a:r>
              <a:rPr sz="2400" spc="30" dirty="0">
                <a:latin typeface="Arial Narrow"/>
                <a:cs typeface="Arial Narrow"/>
              </a:rPr>
              <a:t> </a:t>
            </a:r>
            <a:r>
              <a:rPr sz="2400" spc="-5" dirty="0">
                <a:latin typeface="Arial Narrow"/>
                <a:cs typeface="Arial Narrow"/>
              </a:rPr>
              <a:t>Opt-out provision</a:t>
            </a:r>
            <a:r>
              <a:rPr sz="2400" dirty="0">
                <a:latin typeface="Arial Narrow"/>
                <a:cs typeface="Arial Narrow"/>
              </a:rPr>
              <a:t>s</a:t>
            </a:r>
            <a:r>
              <a:rPr sz="2400" spc="30" dirty="0">
                <a:latin typeface="Arial Narrow"/>
                <a:cs typeface="Arial Narrow"/>
              </a:rPr>
              <a:t> </a:t>
            </a:r>
            <a:r>
              <a:rPr sz="2400" u="heavy" spc="-5" dirty="0">
                <a:latin typeface="Arial Narrow"/>
                <a:cs typeface="Arial Narrow"/>
              </a:rPr>
              <a:t>do</a:t>
            </a:r>
            <a:r>
              <a:rPr sz="2400" u="heavy" spc="15" dirty="0">
                <a:latin typeface="Arial Narrow"/>
                <a:cs typeface="Arial Narrow"/>
              </a:rPr>
              <a:t> </a:t>
            </a:r>
            <a:r>
              <a:rPr sz="2400" u="heavy" spc="-5" dirty="0">
                <a:latin typeface="Arial Narrow"/>
                <a:cs typeface="Arial Narrow"/>
              </a:rPr>
              <a:t>no</a:t>
            </a:r>
            <a:r>
              <a:rPr sz="2400" u="heavy" dirty="0">
                <a:latin typeface="Arial Narrow"/>
                <a:cs typeface="Arial Narrow"/>
              </a:rPr>
              <a:t>t</a:t>
            </a:r>
            <a:r>
              <a:rPr sz="2400" spc="20" dirty="0">
                <a:latin typeface="Arial Narrow"/>
                <a:cs typeface="Arial Narrow"/>
              </a:rPr>
              <a:t> </a:t>
            </a:r>
            <a:r>
              <a:rPr sz="2400" spc="-5" dirty="0">
                <a:latin typeface="Arial Narrow"/>
                <a:cs typeface="Arial Narrow"/>
              </a:rPr>
              <a:t>preven</a:t>
            </a:r>
            <a:r>
              <a:rPr sz="2400" dirty="0">
                <a:latin typeface="Arial Narrow"/>
                <a:cs typeface="Arial Narrow"/>
              </a:rPr>
              <a:t>t</a:t>
            </a:r>
            <a:r>
              <a:rPr sz="2400" spc="30" dirty="0">
                <a:latin typeface="Arial Narrow"/>
                <a:cs typeface="Arial Narrow"/>
              </a:rPr>
              <a:t> </a:t>
            </a:r>
            <a:r>
              <a:rPr sz="2400" spc="-5" dirty="0">
                <a:latin typeface="Arial Narrow"/>
                <a:cs typeface="Arial Narrow"/>
              </a:rPr>
              <a:t>dat</a:t>
            </a:r>
            <a:r>
              <a:rPr sz="2400" dirty="0">
                <a:latin typeface="Arial Narrow"/>
                <a:cs typeface="Arial Narrow"/>
              </a:rPr>
              <a:t>a</a:t>
            </a:r>
            <a:r>
              <a:rPr sz="2400" spc="30" dirty="0">
                <a:latin typeface="Arial Narrow"/>
                <a:cs typeface="Arial Narrow"/>
              </a:rPr>
              <a:t> </a:t>
            </a:r>
            <a:r>
              <a:rPr sz="2400" spc="-5" dirty="0">
                <a:latin typeface="Arial Narrow"/>
                <a:cs typeface="Arial Narrow"/>
              </a:rPr>
              <a:t>fro</a:t>
            </a:r>
            <a:r>
              <a:rPr sz="2400" dirty="0">
                <a:latin typeface="Arial Narrow"/>
                <a:cs typeface="Arial Narrow"/>
              </a:rPr>
              <a:t>m</a:t>
            </a:r>
            <a:r>
              <a:rPr sz="2400" spc="5" dirty="0">
                <a:latin typeface="Arial Narrow"/>
                <a:cs typeface="Arial Narrow"/>
              </a:rPr>
              <a:t> </a:t>
            </a:r>
            <a:r>
              <a:rPr sz="2400" spc="-5" dirty="0">
                <a:latin typeface="Arial Narrow"/>
                <a:cs typeface="Arial Narrow"/>
              </a:rPr>
              <a:t>bein</a:t>
            </a:r>
            <a:r>
              <a:rPr sz="2400" dirty="0">
                <a:latin typeface="Arial Narrow"/>
                <a:cs typeface="Arial Narrow"/>
              </a:rPr>
              <a:t>g</a:t>
            </a:r>
            <a:r>
              <a:rPr sz="2400" spc="30" dirty="0">
                <a:latin typeface="Arial Narrow"/>
                <a:cs typeface="Arial Narrow"/>
              </a:rPr>
              <a:t> </a:t>
            </a:r>
            <a:r>
              <a:rPr sz="2400" spc="-5" dirty="0">
                <a:latin typeface="Arial Narrow"/>
                <a:cs typeface="Arial Narrow"/>
              </a:rPr>
              <a:t>share</a:t>
            </a:r>
            <a:r>
              <a:rPr sz="2400" dirty="0">
                <a:latin typeface="Arial Narrow"/>
                <a:cs typeface="Arial Narrow"/>
              </a:rPr>
              <a:t>d</a:t>
            </a:r>
            <a:r>
              <a:rPr sz="2400" spc="30" dirty="0">
                <a:latin typeface="Arial Narrow"/>
                <a:cs typeface="Arial Narrow"/>
              </a:rPr>
              <a:t> </a:t>
            </a:r>
            <a:r>
              <a:rPr sz="2400" spc="-5" dirty="0">
                <a:latin typeface="Arial Narrow"/>
                <a:cs typeface="Arial Narrow"/>
              </a:rPr>
              <a:t>under </a:t>
            </a:r>
            <a:r>
              <a:rPr sz="2400" dirty="0">
                <a:latin typeface="Arial Narrow"/>
                <a:cs typeface="Arial Narrow"/>
              </a:rPr>
              <a:t>the</a:t>
            </a:r>
            <a:r>
              <a:rPr sz="2400" spc="-85" dirty="0">
                <a:latin typeface="Arial Narrow"/>
                <a:cs typeface="Arial Narrow"/>
              </a:rPr>
              <a:t> </a:t>
            </a:r>
            <a:r>
              <a:rPr sz="2400" dirty="0">
                <a:latin typeface="Arial Narrow"/>
                <a:cs typeface="Arial Narrow"/>
              </a:rPr>
              <a:t>Audit/Evaluation</a:t>
            </a:r>
            <a:r>
              <a:rPr sz="2400" spc="30" dirty="0">
                <a:latin typeface="Arial Narrow"/>
                <a:cs typeface="Arial Narrow"/>
              </a:rPr>
              <a:t> </a:t>
            </a:r>
            <a:r>
              <a:rPr sz="2400" dirty="0">
                <a:latin typeface="Arial Narrow"/>
                <a:cs typeface="Arial Narrow"/>
              </a:rPr>
              <a:t>or</a:t>
            </a:r>
            <a:r>
              <a:rPr sz="2400" spc="5" dirty="0">
                <a:latin typeface="Arial Narrow"/>
                <a:cs typeface="Arial Narrow"/>
              </a:rPr>
              <a:t> </a:t>
            </a:r>
            <a:r>
              <a:rPr sz="2400" dirty="0">
                <a:latin typeface="Arial Narrow"/>
                <a:cs typeface="Arial Narrow"/>
              </a:rPr>
              <a:t>School</a:t>
            </a:r>
            <a:r>
              <a:rPr sz="2400" spc="30" dirty="0">
                <a:latin typeface="Arial Narrow"/>
                <a:cs typeface="Arial Narrow"/>
              </a:rPr>
              <a:t> </a:t>
            </a:r>
            <a:r>
              <a:rPr sz="2400" dirty="0">
                <a:latin typeface="Arial Narrow"/>
                <a:cs typeface="Arial Narrow"/>
              </a:rPr>
              <a:t>O</a:t>
            </a:r>
            <a:r>
              <a:rPr sz="2400" spc="-40" dirty="0">
                <a:latin typeface="Arial Narrow"/>
                <a:cs typeface="Arial Narrow"/>
              </a:rPr>
              <a:t>f</a:t>
            </a:r>
            <a:r>
              <a:rPr sz="2400" dirty="0">
                <a:latin typeface="Arial Narrow"/>
                <a:cs typeface="Arial Narrow"/>
              </a:rPr>
              <a:t>ficial</a:t>
            </a:r>
            <a:r>
              <a:rPr sz="2400" spc="30" dirty="0">
                <a:latin typeface="Arial Narrow"/>
                <a:cs typeface="Arial Narrow"/>
              </a:rPr>
              <a:t> </a:t>
            </a:r>
            <a:r>
              <a:rPr sz="2400" dirty="0">
                <a:latin typeface="Arial Narrow"/>
                <a:cs typeface="Arial Narrow"/>
              </a:rPr>
              <a:t>exceptions</a:t>
            </a:r>
            <a:endParaRPr sz="2400">
              <a:latin typeface="Arial Narrow"/>
              <a:cs typeface="Arial Narrow"/>
            </a:endParaRPr>
          </a:p>
        </p:txBody>
      </p:sp>
      <p:sp>
        <p:nvSpPr>
          <p:cNvPr id="4" name="object 4"/>
          <p:cNvSpPr txBox="1"/>
          <p:nvPr/>
        </p:nvSpPr>
        <p:spPr>
          <a:xfrm>
            <a:off x="7581138" y="5481827"/>
            <a:ext cx="1837689" cy="1833880"/>
          </a:xfrm>
          <a:prstGeom prst="rect">
            <a:avLst/>
          </a:prstGeom>
        </p:spPr>
        <p:txBody>
          <a:bodyPr vert="horz" wrap="square" lIns="0" tIns="0" rIns="0" bIns="0" rtlCol="0">
            <a:spAutoFit/>
          </a:bodyPr>
          <a:lstStyle/>
          <a:p>
            <a:pPr marR="283210" algn="r">
              <a:lnSpc>
                <a:spcPct val="100000"/>
              </a:lnSpc>
            </a:pPr>
            <a:r>
              <a:rPr sz="1000" b="1" dirty="0">
                <a:latin typeface="Arial"/>
                <a:cs typeface="Arial"/>
              </a:rPr>
              <a:t>111</a:t>
            </a:r>
            <a:endParaRPr sz="1000">
              <a:latin typeface="Arial"/>
              <a:cs typeface="Arial"/>
            </a:endParaRPr>
          </a:p>
        </p:txBody>
      </p:sp>
      <p:sp>
        <p:nvSpPr>
          <p:cNvPr id="5" name="object 5" descr="&quot; &quot;"/>
          <p:cNvSpPr/>
          <p:nvPr/>
        </p:nvSpPr>
        <p:spPr>
          <a:xfrm>
            <a:off x="7581138" y="5481827"/>
            <a:ext cx="1837182" cy="183337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112</a:t>
            </a:r>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D</a:t>
            </a:r>
            <a:r>
              <a:rPr spc="-60" dirty="0"/>
              <a:t>a</a:t>
            </a:r>
            <a:r>
              <a:rPr spc="-5" dirty="0"/>
              <a:t>t</a:t>
            </a:r>
            <a:r>
              <a:rPr dirty="0"/>
              <a:t>a</a:t>
            </a:r>
            <a:r>
              <a:rPr spc="5" dirty="0"/>
              <a:t> </a:t>
            </a:r>
            <a:r>
              <a:rPr spc="-5" dirty="0"/>
              <a:t>Sharin</a:t>
            </a:r>
            <a:r>
              <a:rPr dirty="0"/>
              <a:t>g</a:t>
            </a:r>
            <a:r>
              <a:rPr spc="5" dirty="0"/>
              <a:t> </a:t>
            </a:r>
            <a:r>
              <a:rPr dirty="0"/>
              <a:t>=</a:t>
            </a:r>
            <a:r>
              <a:rPr spc="-10" dirty="0"/>
              <a:t> </a:t>
            </a:r>
            <a:r>
              <a:rPr spc="-5" dirty="0"/>
              <a:t>Dis</a:t>
            </a:r>
            <a:r>
              <a:rPr spc="-85" dirty="0"/>
              <a:t>c</a:t>
            </a:r>
            <a:r>
              <a:rPr spc="-5" dirty="0"/>
              <a:t>losu</a:t>
            </a:r>
            <a:r>
              <a:rPr spc="45" dirty="0"/>
              <a:t>r</a:t>
            </a:r>
            <a:r>
              <a:rPr dirty="0"/>
              <a:t>e</a:t>
            </a:r>
          </a:p>
        </p:txBody>
      </p:sp>
      <p:sp>
        <p:nvSpPr>
          <p:cNvPr id="3" name="object 3"/>
          <p:cNvSpPr txBox="1"/>
          <p:nvPr/>
        </p:nvSpPr>
        <p:spPr>
          <a:xfrm>
            <a:off x="1624078" y="2827812"/>
            <a:ext cx="6812280" cy="2382520"/>
          </a:xfrm>
          <a:prstGeom prst="rect">
            <a:avLst/>
          </a:prstGeom>
        </p:spPr>
        <p:txBody>
          <a:bodyPr vert="horz" wrap="square" lIns="0" tIns="0" rIns="0" bIns="0" rtlCol="0">
            <a:spAutoFit/>
          </a:bodyPr>
          <a:lstStyle/>
          <a:p>
            <a:pPr marL="12700" marR="5080" indent="-635" algn="ctr">
              <a:lnSpc>
                <a:spcPct val="100000"/>
              </a:lnSpc>
              <a:tabLst>
                <a:tab pos="5843270" algn="l"/>
              </a:tabLst>
            </a:pPr>
            <a:r>
              <a:rPr sz="3200" i="1" spc="-20" dirty="0">
                <a:solidFill>
                  <a:srgbClr val="FF0000"/>
                </a:solidFill>
                <a:latin typeface="Arial Narrow"/>
                <a:cs typeface="Arial Narrow"/>
              </a:rPr>
              <a:t>Remember:</a:t>
            </a:r>
            <a:r>
              <a:rPr sz="3200" i="1" spc="-40" dirty="0">
                <a:solidFill>
                  <a:srgbClr val="FF0000"/>
                </a:solidFill>
                <a:latin typeface="Arial Narrow"/>
                <a:cs typeface="Arial Narrow"/>
              </a:rPr>
              <a:t> </a:t>
            </a:r>
            <a:r>
              <a:rPr sz="3200" i="1" spc="-15" dirty="0">
                <a:solidFill>
                  <a:srgbClr val="FF0000"/>
                </a:solidFill>
                <a:latin typeface="Arial Narrow"/>
                <a:cs typeface="Arial Narrow"/>
              </a:rPr>
              <a:t>There</a:t>
            </a:r>
            <a:r>
              <a:rPr sz="3200" i="1" dirty="0">
                <a:solidFill>
                  <a:srgbClr val="FF0000"/>
                </a:solidFill>
                <a:latin typeface="Arial Narrow"/>
                <a:cs typeface="Arial Narrow"/>
              </a:rPr>
              <a:t> </a:t>
            </a:r>
            <a:r>
              <a:rPr sz="3200" i="1" spc="-10" dirty="0">
                <a:solidFill>
                  <a:srgbClr val="FF0000"/>
                </a:solidFill>
                <a:latin typeface="Arial Narrow"/>
                <a:cs typeface="Arial Narrow"/>
              </a:rPr>
              <a:t>is</a:t>
            </a:r>
            <a:r>
              <a:rPr sz="3200" i="1" dirty="0">
                <a:solidFill>
                  <a:srgbClr val="FF0000"/>
                </a:solidFill>
                <a:latin typeface="Arial Narrow"/>
                <a:cs typeface="Arial Narrow"/>
              </a:rPr>
              <a:t> </a:t>
            </a:r>
            <a:r>
              <a:rPr sz="3200" i="1" spc="-15" dirty="0">
                <a:solidFill>
                  <a:srgbClr val="FF0000"/>
                </a:solidFill>
                <a:latin typeface="Arial Narrow"/>
                <a:cs typeface="Arial Narrow"/>
              </a:rPr>
              <a:t>no</a:t>
            </a:r>
            <a:r>
              <a:rPr sz="3200" i="1" dirty="0">
                <a:solidFill>
                  <a:srgbClr val="FF0000"/>
                </a:solidFill>
                <a:latin typeface="Arial Narrow"/>
                <a:cs typeface="Arial Narrow"/>
              </a:rPr>
              <a:t> </a:t>
            </a:r>
            <a:r>
              <a:rPr sz="3200" i="1" spc="-15" dirty="0">
                <a:solidFill>
                  <a:srgbClr val="FF0000"/>
                </a:solidFill>
                <a:latin typeface="Arial Narrow"/>
                <a:cs typeface="Arial Narrow"/>
              </a:rPr>
              <a:t>“data</a:t>
            </a:r>
            <a:r>
              <a:rPr sz="3200" i="1" dirty="0">
                <a:solidFill>
                  <a:srgbClr val="FF0000"/>
                </a:solidFill>
                <a:latin typeface="Arial Narrow"/>
                <a:cs typeface="Arial Narrow"/>
              </a:rPr>
              <a:t> </a:t>
            </a:r>
            <a:r>
              <a:rPr sz="3200" i="1" spc="-15" dirty="0">
                <a:solidFill>
                  <a:srgbClr val="FF0000"/>
                </a:solidFill>
                <a:latin typeface="Arial Narrow"/>
                <a:cs typeface="Arial Narrow"/>
              </a:rPr>
              <a:t>sharing”</a:t>
            </a:r>
            <a:r>
              <a:rPr sz="3200" i="1" dirty="0">
                <a:solidFill>
                  <a:srgbClr val="FF0000"/>
                </a:solidFill>
                <a:latin typeface="Arial Narrow"/>
                <a:cs typeface="Arial Narrow"/>
              </a:rPr>
              <a:t>	</a:t>
            </a:r>
            <a:r>
              <a:rPr sz="3200" i="1" spc="-15" dirty="0">
                <a:solidFill>
                  <a:srgbClr val="FF0000"/>
                </a:solidFill>
                <a:latin typeface="Arial Narrow"/>
                <a:cs typeface="Arial Narrow"/>
              </a:rPr>
              <a:t>or “research”</a:t>
            </a:r>
            <a:r>
              <a:rPr sz="3200" i="1" spc="25" dirty="0">
                <a:solidFill>
                  <a:srgbClr val="FF0000"/>
                </a:solidFill>
                <a:latin typeface="Arial Narrow"/>
                <a:cs typeface="Arial Narrow"/>
              </a:rPr>
              <a:t> </a:t>
            </a:r>
            <a:r>
              <a:rPr sz="3200" i="1" spc="-15" dirty="0">
                <a:solidFill>
                  <a:srgbClr val="FF0000"/>
                </a:solidFill>
                <a:latin typeface="Arial Narrow"/>
                <a:cs typeface="Arial Narrow"/>
              </a:rPr>
              <a:t>clause</a:t>
            </a:r>
            <a:r>
              <a:rPr sz="3200" i="1" spc="5" dirty="0">
                <a:solidFill>
                  <a:srgbClr val="FF0000"/>
                </a:solidFill>
                <a:latin typeface="Arial Narrow"/>
                <a:cs typeface="Arial Narrow"/>
              </a:rPr>
              <a:t> </a:t>
            </a:r>
            <a:r>
              <a:rPr sz="3200" i="1" spc="-15" dirty="0">
                <a:solidFill>
                  <a:srgbClr val="FF0000"/>
                </a:solidFill>
                <a:latin typeface="Arial Narrow"/>
                <a:cs typeface="Arial Narrow"/>
              </a:rPr>
              <a:t>in</a:t>
            </a:r>
            <a:r>
              <a:rPr sz="3200" i="1" spc="5" dirty="0">
                <a:solidFill>
                  <a:srgbClr val="FF0000"/>
                </a:solidFill>
                <a:latin typeface="Arial Narrow"/>
                <a:cs typeface="Arial Narrow"/>
              </a:rPr>
              <a:t> </a:t>
            </a:r>
            <a:r>
              <a:rPr sz="3200" i="1" spc="-20" dirty="0">
                <a:solidFill>
                  <a:srgbClr val="FF0000"/>
                </a:solidFill>
                <a:latin typeface="Arial Narrow"/>
                <a:cs typeface="Arial Narrow"/>
              </a:rPr>
              <a:t>FER</a:t>
            </a:r>
            <a:r>
              <a:rPr sz="3200" i="1" spc="-265" dirty="0">
                <a:solidFill>
                  <a:srgbClr val="FF0000"/>
                </a:solidFill>
                <a:latin typeface="Arial Narrow"/>
                <a:cs typeface="Arial Narrow"/>
              </a:rPr>
              <a:t>P</a:t>
            </a:r>
            <a:r>
              <a:rPr sz="3200" i="1" spc="-15" dirty="0">
                <a:solidFill>
                  <a:srgbClr val="FF0000"/>
                </a:solidFill>
                <a:latin typeface="Arial Narrow"/>
                <a:cs typeface="Arial Narrow"/>
              </a:rPr>
              <a:t>A,</a:t>
            </a:r>
            <a:r>
              <a:rPr sz="3200" i="1" spc="5" dirty="0">
                <a:solidFill>
                  <a:srgbClr val="FF0000"/>
                </a:solidFill>
                <a:latin typeface="Arial Narrow"/>
                <a:cs typeface="Arial Narrow"/>
              </a:rPr>
              <a:t> </a:t>
            </a:r>
            <a:r>
              <a:rPr sz="3200" i="1" spc="-15" dirty="0">
                <a:solidFill>
                  <a:srgbClr val="FF0000"/>
                </a:solidFill>
                <a:latin typeface="Arial Narrow"/>
                <a:cs typeface="Arial Narrow"/>
              </a:rPr>
              <a:t>rathe</a:t>
            </a:r>
            <a:r>
              <a:rPr sz="3200" i="1" spc="-190" dirty="0">
                <a:solidFill>
                  <a:srgbClr val="FF0000"/>
                </a:solidFill>
                <a:latin typeface="Arial Narrow"/>
                <a:cs typeface="Arial Narrow"/>
              </a:rPr>
              <a:t>r</a:t>
            </a:r>
            <a:r>
              <a:rPr sz="3200" i="1" spc="-10" dirty="0">
                <a:solidFill>
                  <a:srgbClr val="FF0000"/>
                </a:solidFill>
                <a:latin typeface="Arial Narrow"/>
                <a:cs typeface="Arial Narrow"/>
              </a:rPr>
              <a:t>,</a:t>
            </a:r>
            <a:r>
              <a:rPr sz="3200" i="1" spc="5" dirty="0">
                <a:solidFill>
                  <a:srgbClr val="FF0000"/>
                </a:solidFill>
                <a:latin typeface="Arial Narrow"/>
                <a:cs typeface="Arial Narrow"/>
              </a:rPr>
              <a:t> </a:t>
            </a:r>
            <a:r>
              <a:rPr sz="3200" i="1" spc="-15" dirty="0">
                <a:solidFill>
                  <a:srgbClr val="FF0000"/>
                </a:solidFill>
                <a:latin typeface="Arial Narrow"/>
                <a:cs typeface="Arial Narrow"/>
              </a:rPr>
              <a:t>sharing</a:t>
            </a:r>
            <a:r>
              <a:rPr sz="3200" i="1" spc="5" dirty="0">
                <a:solidFill>
                  <a:srgbClr val="FF0000"/>
                </a:solidFill>
                <a:latin typeface="Arial Narrow"/>
                <a:cs typeface="Arial Narrow"/>
              </a:rPr>
              <a:t> </a:t>
            </a:r>
            <a:r>
              <a:rPr sz="3200" i="1" spc="-15" dirty="0">
                <a:solidFill>
                  <a:srgbClr val="FF0000"/>
                </a:solidFill>
                <a:latin typeface="Arial Narrow"/>
                <a:cs typeface="Arial Narrow"/>
              </a:rPr>
              <a:t>of student</a:t>
            </a:r>
            <a:r>
              <a:rPr sz="3200" i="1" spc="-5" dirty="0">
                <a:solidFill>
                  <a:srgbClr val="FF0000"/>
                </a:solidFill>
                <a:latin typeface="Arial Narrow"/>
                <a:cs typeface="Arial Narrow"/>
              </a:rPr>
              <a:t> </a:t>
            </a:r>
            <a:r>
              <a:rPr sz="3200" i="1" spc="-15" dirty="0">
                <a:solidFill>
                  <a:srgbClr val="FF0000"/>
                </a:solidFill>
                <a:latin typeface="Arial Narrow"/>
                <a:cs typeface="Arial Narrow"/>
              </a:rPr>
              <a:t>PII</a:t>
            </a:r>
            <a:r>
              <a:rPr sz="3200" i="1" spc="-20" dirty="0">
                <a:solidFill>
                  <a:srgbClr val="FF0000"/>
                </a:solidFill>
                <a:latin typeface="Arial Narrow"/>
                <a:cs typeface="Arial Narrow"/>
              </a:rPr>
              <a:t> </a:t>
            </a:r>
            <a:r>
              <a:rPr sz="3200" i="1" spc="-10" dirty="0">
                <a:solidFill>
                  <a:srgbClr val="FF0000"/>
                </a:solidFill>
                <a:latin typeface="Arial Narrow"/>
                <a:cs typeface="Arial Narrow"/>
              </a:rPr>
              <a:t>is</a:t>
            </a:r>
            <a:r>
              <a:rPr sz="3200" i="1" dirty="0">
                <a:solidFill>
                  <a:srgbClr val="FF0000"/>
                </a:solidFill>
                <a:latin typeface="Arial Narrow"/>
                <a:cs typeface="Arial Narrow"/>
              </a:rPr>
              <a:t> </a:t>
            </a:r>
            <a:r>
              <a:rPr sz="3200" i="1" spc="-15" dirty="0">
                <a:solidFill>
                  <a:srgbClr val="FF0000"/>
                </a:solidFill>
                <a:latin typeface="Arial Narrow"/>
                <a:cs typeface="Arial Narrow"/>
              </a:rPr>
              <a:t>considered</a:t>
            </a:r>
            <a:r>
              <a:rPr sz="3200" i="1" spc="25" dirty="0">
                <a:solidFill>
                  <a:srgbClr val="FF0000"/>
                </a:solidFill>
                <a:latin typeface="Arial Narrow"/>
                <a:cs typeface="Arial Narrow"/>
              </a:rPr>
              <a:t> </a:t>
            </a:r>
            <a:r>
              <a:rPr sz="3200" i="1" spc="-15" dirty="0">
                <a:solidFill>
                  <a:srgbClr val="FF0000"/>
                </a:solidFill>
                <a:latin typeface="Arial Narrow"/>
                <a:cs typeface="Arial Narrow"/>
              </a:rPr>
              <a:t>“disclosure”</a:t>
            </a:r>
            <a:r>
              <a:rPr sz="3200" i="1" spc="25" dirty="0">
                <a:solidFill>
                  <a:srgbClr val="FF0000"/>
                </a:solidFill>
                <a:latin typeface="Arial Narrow"/>
                <a:cs typeface="Arial Narrow"/>
              </a:rPr>
              <a:t> </a:t>
            </a:r>
            <a:r>
              <a:rPr sz="3200" i="1" spc="-15" dirty="0">
                <a:solidFill>
                  <a:srgbClr val="FF0000"/>
                </a:solidFill>
                <a:latin typeface="Arial Narrow"/>
                <a:cs typeface="Arial Narrow"/>
              </a:rPr>
              <a:t>under FER</a:t>
            </a:r>
            <a:r>
              <a:rPr sz="3200" i="1" spc="-265" dirty="0">
                <a:solidFill>
                  <a:srgbClr val="FF0000"/>
                </a:solidFill>
                <a:latin typeface="Arial Narrow"/>
                <a:cs typeface="Arial Narrow"/>
              </a:rPr>
              <a:t>P</a:t>
            </a:r>
            <a:r>
              <a:rPr sz="3200" i="1" spc="-20" dirty="0">
                <a:solidFill>
                  <a:srgbClr val="FF0000"/>
                </a:solidFill>
                <a:latin typeface="Arial Narrow"/>
                <a:cs typeface="Arial Narrow"/>
              </a:rPr>
              <a:t>A</a:t>
            </a:r>
            <a:r>
              <a:rPr sz="3200" i="1" spc="-170" dirty="0">
                <a:solidFill>
                  <a:srgbClr val="FF0000"/>
                </a:solidFill>
                <a:latin typeface="Arial Narrow"/>
                <a:cs typeface="Arial Narrow"/>
              </a:rPr>
              <a:t> </a:t>
            </a:r>
            <a:r>
              <a:rPr sz="3200" i="1" spc="-15" dirty="0">
                <a:solidFill>
                  <a:srgbClr val="FF0000"/>
                </a:solidFill>
                <a:latin typeface="Arial Narrow"/>
                <a:cs typeface="Arial Narrow"/>
              </a:rPr>
              <a:t>and</a:t>
            </a:r>
            <a:r>
              <a:rPr sz="3200" i="1" spc="10" dirty="0">
                <a:solidFill>
                  <a:srgbClr val="FF0000"/>
                </a:solidFill>
                <a:latin typeface="Arial Narrow"/>
                <a:cs typeface="Arial Narrow"/>
              </a:rPr>
              <a:t> </a:t>
            </a:r>
            <a:r>
              <a:rPr sz="3200" i="1" spc="-10" dirty="0">
                <a:solidFill>
                  <a:srgbClr val="FF0000"/>
                </a:solidFill>
                <a:latin typeface="Arial Narrow"/>
                <a:cs typeface="Arial Narrow"/>
              </a:rPr>
              <a:t>is</a:t>
            </a:r>
            <a:r>
              <a:rPr sz="3200" i="1" spc="10" dirty="0">
                <a:solidFill>
                  <a:srgbClr val="FF0000"/>
                </a:solidFill>
                <a:latin typeface="Arial Narrow"/>
                <a:cs typeface="Arial Narrow"/>
              </a:rPr>
              <a:t> </a:t>
            </a:r>
            <a:r>
              <a:rPr sz="3200" i="1" spc="-15" dirty="0">
                <a:solidFill>
                  <a:srgbClr val="FF0000"/>
                </a:solidFill>
                <a:latin typeface="Arial Narrow"/>
                <a:cs typeface="Arial Narrow"/>
              </a:rPr>
              <a:t>only</a:t>
            </a:r>
            <a:r>
              <a:rPr sz="3200" i="1" spc="10" dirty="0">
                <a:solidFill>
                  <a:srgbClr val="FF0000"/>
                </a:solidFill>
                <a:latin typeface="Arial Narrow"/>
                <a:cs typeface="Arial Narrow"/>
              </a:rPr>
              <a:t> </a:t>
            </a:r>
            <a:r>
              <a:rPr sz="3200" i="1" spc="-15" dirty="0">
                <a:solidFill>
                  <a:srgbClr val="FF0000"/>
                </a:solidFill>
                <a:latin typeface="Arial Narrow"/>
                <a:cs typeface="Arial Narrow"/>
              </a:rPr>
              <a:t>allowable</a:t>
            </a:r>
            <a:r>
              <a:rPr sz="3200" i="1" spc="25" dirty="0">
                <a:solidFill>
                  <a:srgbClr val="FF0000"/>
                </a:solidFill>
                <a:latin typeface="Arial Narrow"/>
                <a:cs typeface="Arial Narrow"/>
              </a:rPr>
              <a:t> </a:t>
            </a:r>
            <a:r>
              <a:rPr sz="3200" i="1" spc="-15" dirty="0">
                <a:solidFill>
                  <a:srgbClr val="FF0000"/>
                </a:solidFill>
                <a:latin typeface="Arial Narrow"/>
                <a:cs typeface="Arial Narrow"/>
              </a:rPr>
              <a:t>under</a:t>
            </a:r>
            <a:r>
              <a:rPr sz="3200" i="1" spc="10" dirty="0">
                <a:solidFill>
                  <a:srgbClr val="FF0000"/>
                </a:solidFill>
                <a:latin typeface="Arial Narrow"/>
                <a:cs typeface="Arial Narrow"/>
              </a:rPr>
              <a:t> </a:t>
            </a:r>
            <a:r>
              <a:rPr sz="3200" i="1" spc="-15" dirty="0">
                <a:solidFill>
                  <a:srgbClr val="FF0000"/>
                </a:solidFill>
                <a:latin typeface="Arial Narrow"/>
                <a:cs typeface="Arial Narrow"/>
              </a:rPr>
              <a:t>specific circumstances.</a:t>
            </a:r>
            <a:endParaRPr sz="3200">
              <a:latin typeface="Arial Narrow"/>
              <a:cs typeface="Arial Narrow"/>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5" dirty="0"/>
              <a:t>FER</a:t>
            </a:r>
            <a:r>
              <a:rPr spc="-260" dirty="0"/>
              <a:t>P</a:t>
            </a:r>
            <a:r>
              <a:rPr spc="-200" dirty="0"/>
              <a:t>A</a:t>
            </a:r>
            <a:r>
              <a:rPr spc="-80" dirty="0"/>
              <a:t>’</a:t>
            </a:r>
            <a:r>
              <a:rPr dirty="0"/>
              <a:t>s</a:t>
            </a:r>
            <a:r>
              <a:rPr spc="10" dirty="0"/>
              <a:t> </a:t>
            </a:r>
            <a:r>
              <a:rPr spc="-30" dirty="0"/>
              <a:t>A</a:t>
            </a:r>
            <a:r>
              <a:rPr spc="-5" dirty="0"/>
              <a:t>udi</a:t>
            </a:r>
            <a:r>
              <a:rPr dirty="0"/>
              <a:t>t</a:t>
            </a:r>
            <a:r>
              <a:rPr spc="10" dirty="0"/>
              <a:t> </a:t>
            </a:r>
            <a:r>
              <a:rPr spc="-5" dirty="0"/>
              <a:t>o</a:t>
            </a:r>
            <a:r>
              <a:rPr dirty="0"/>
              <a:t>r</a:t>
            </a:r>
            <a:r>
              <a:rPr spc="10" dirty="0"/>
              <a:t> </a:t>
            </a:r>
            <a:r>
              <a:rPr spc="-5" dirty="0"/>
              <a:t>Evalu</a:t>
            </a:r>
            <a:r>
              <a:rPr spc="-60" dirty="0"/>
              <a:t>a</a:t>
            </a:r>
            <a:r>
              <a:rPr spc="-5" dirty="0"/>
              <a:t>tion E</a:t>
            </a:r>
            <a:r>
              <a:rPr spc="-60" dirty="0"/>
              <a:t>x</a:t>
            </a:r>
            <a:r>
              <a:rPr spc="-5" dirty="0"/>
              <a:t>ception</a:t>
            </a: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70205" marR="5080">
              <a:lnSpc>
                <a:spcPct val="100000"/>
              </a:lnSpc>
            </a:pPr>
            <a:r>
              <a:rPr dirty="0"/>
              <a:t>A</a:t>
            </a:r>
            <a:r>
              <a:rPr spc="-110" dirty="0"/>
              <a:t> </a:t>
            </a:r>
            <a:r>
              <a:rPr spc="-5" dirty="0"/>
              <a:t>stat</a:t>
            </a:r>
            <a:r>
              <a:rPr dirty="0"/>
              <a:t>e</a:t>
            </a:r>
            <a:r>
              <a:rPr spc="30" dirty="0"/>
              <a:t> </a:t>
            </a:r>
            <a:r>
              <a:rPr spc="-5" dirty="0"/>
              <a:t>o</a:t>
            </a:r>
            <a:r>
              <a:rPr dirty="0"/>
              <a:t>r </a:t>
            </a:r>
            <a:r>
              <a:rPr spc="-5" dirty="0"/>
              <a:t>loca</a:t>
            </a:r>
            <a:r>
              <a:rPr dirty="0"/>
              <a:t>l</a:t>
            </a:r>
            <a:r>
              <a:rPr spc="30" dirty="0"/>
              <a:t> </a:t>
            </a:r>
            <a:r>
              <a:rPr spc="-5" dirty="0"/>
              <a:t>educationa</a:t>
            </a:r>
            <a:r>
              <a:rPr dirty="0"/>
              <a:t>l</a:t>
            </a:r>
            <a:r>
              <a:rPr spc="30" dirty="0"/>
              <a:t> </a:t>
            </a:r>
            <a:r>
              <a:rPr spc="-5" dirty="0"/>
              <a:t>authorit</a:t>
            </a:r>
            <a:r>
              <a:rPr dirty="0"/>
              <a:t>y</a:t>
            </a:r>
            <a:r>
              <a:rPr spc="30" dirty="0"/>
              <a:t> </a:t>
            </a:r>
            <a:r>
              <a:rPr spc="-5" dirty="0"/>
              <a:t>ma</a:t>
            </a:r>
            <a:r>
              <a:rPr dirty="0"/>
              <a:t>y</a:t>
            </a:r>
            <a:r>
              <a:rPr spc="15" dirty="0"/>
              <a:t> </a:t>
            </a:r>
            <a:r>
              <a:rPr spc="-5" dirty="0"/>
              <a:t>designat</a:t>
            </a:r>
            <a:r>
              <a:rPr dirty="0"/>
              <a:t>e</a:t>
            </a:r>
            <a:r>
              <a:rPr spc="30" dirty="0"/>
              <a:t> </a:t>
            </a:r>
            <a:r>
              <a:rPr dirty="0"/>
              <a:t>a</a:t>
            </a:r>
            <a:r>
              <a:rPr spc="10" dirty="0"/>
              <a:t> </a:t>
            </a:r>
            <a:r>
              <a:rPr spc="-5" dirty="0"/>
              <a:t>third part</a:t>
            </a:r>
            <a:r>
              <a:rPr dirty="0"/>
              <a:t>y</a:t>
            </a:r>
            <a:r>
              <a:rPr spc="20" dirty="0"/>
              <a:t> </a:t>
            </a:r>
            <a:r>
              <a:rPr spc="-5" dirty="0"/>
              <a:t>a</a:t>
            </a:r>
            <a:r>
              <a:rPr dirty="0"/>
              <a:t>s</a:t>
            </a:r>
            <a:r>
              <a:rPr spc="20" dirty="0"/>
              <a:t> </a:t>
            </a:r>
            <a:r>
              <a:rPr spc="-5" dirty="0"/>
              <a:t>thei</a:t>
            </a:r>
            <a:r>
              <a:rPr dirty="0"/>
              <a:t>r</a:t>
            </a:r>
            <a:r>
              <a:rPr spc="20" dirty="0"/>
              <a:t> </a:t>
            </a:r>
            <a:r>
              <a:rPr spc="-5" dirty="0"/>
              <a:t>“authorize</a:t>
            </a:r>
            <a:r>
              <a:rPr dirty="0"/>
              <a:t>d</a:t>
            </a:r>
            <a:r>
              <a:rPr spc="20" dirty="0"/>
              <a:t> </a:t>
            </a:r>
            <a:r>
              <a:rPr spc="-5" dirty="0"/>
              <a:t>representative</a:t>
            </a:r>
            <a:r>
              <a:rPr dirty="0"/>
              <a:t>”</a:t>
            </a:r>
            <a:r>
              <a:rPr spc="20" dirty="0"/>
              <a:t> </a:t>
            </a:r>
            <a:r>
              <a:rPr spc="-5" dirty="0"/>
              <a:t>an</a:t>
            </a:r>
            <a:r>
              <a:rPr dirty="0"/>
              <a:t>d</a:t>
            </a:r>
            <a:r>
              <a:rPr spc="20" dirty="0"/>
              <a:t> </a:t>
            </a:r>
            <a:r>
              <a:rPr spc="-5" dirty="0"/>
              <a:t>the</a:t>
            </a:r>
            <a:r>
              <a:rPr dirty="0"/>
              <a:t>n</a:t>
            </a:r>
            <a:r>
              <a:rPr spc="30" dirty="0"/>
              <a:t> </a:t>
            </a:r>
            <a:r>
              <a:rPr spc="-5" dirty="0"/>
              <a:t>disclose PI</a:t>
            </a:r>
            <a:r>
              <a:rPr dirty="0"/>
              <a:t>I</a:t>
            </a:r>
            <a:r>
              <a:rPr spc="15" dirty="0"/>
              <a:t> </a:t>
            </a:r>
            <a:r>
              <a:rPr spc="-5" dirty="0"/>
              <a:t>fro</a:t>
            </a:r>
            <a:r>
              <a:rPr dirty="0"/>
              <a:t>m</a:t>
            </a:r>
            <a:r>
              <a:rPr spc="15" dirty="0"/>
              <a:t> </a:t>
            </a:r>
            <a:r>
              <a:rPr spc="-5" dirty="0"/>
              <a:t>educatio</a:t>
            </a:r>
            <a:r>
              <a:rPr dirty="0"/>
              <a:t>n</a:t>
            </a:r>
            <a:r>
              <a:rPr spc="30" dirty="0"/>
              <a:t> </a:t>
            </a:r>
            <a:r>
              <a:rPr spc="-5" dirty="0"/>
              <a:t>record</a:t>
            </a:r>
            <a:r>
              <a:rPr dirty="0"/>
              <a:t>s</a:t>
            </a:r>
            <a:r>
              <a:rPr spc="15" dirty="0"/>
              <a:t> </a:t>
            </a:r>
            <a:r>
              <a:rPr spc="-5" dirty="0"/>
              <a:t>t</a:t>
            </a:r>
            <a:r>
              <a:rPr dirty="0"/>
              <a:t>o</a:t>
            </a:r>
            <a:r>
              <a:rPr spc="15" dirty="0"/>
              <a:t> </a:t>
            </a:r>
            <a:r>
              <a:rPr spc="-5" dirty="0"/>
              <a:t>the</a:t>
            </a:r>
            <a:r>
              <a:rPr dirty="0"/>
              <a:t>m</a:t>
            </a:r>
            <a:r>
              <a:rPr spc="15" dirty="0"/>
              <a:t> </a:t>
            </a:r>
            <a:r>
              <a:rPr spc="-5" dirty="0"/>
              <a:t>fo</a:t>
            </a:r>
            <a:r>
              <a:rPr dirty="0"/>
              <a:t>r</a:t>
            </a:r>
            <a:r>
              <a:rPr spc="15" dirty="0"/>
              <a:t> </a:t>
            </a:r>
            <a:r>
              <a:rPr spc="-5" dirty="0"/>
              <a:t>th</a:t>
            </a:r>
            <a:r>
              <a:rPr dirty="0"/>
              <a:t>e</a:t>
            </a:r>
            <a:r>
              <a:rPr spc="15" dirty="0"/>
              <a:t> </a:t>
            </a:r>
            <a:r>
              <a:rPr spc="-5" dirty="0"/>
              <a:t>purpose</a:t>
            </a:r>
            <a:r>
              <a:rPr dirty="0"/>
              <a:t>s</a:t>
            </a:r>
            <a:r>
              <a:rPr spc="25" dirty="0"/>
              <a:t> </a:t>
            </a:r>
            <a:r>
              <a:rPr spc="-5" dirty="0"/>
              <a:t>of conductin</a:t>
            </a:r>
            <a:r>
              <a:rPr dirty="0"/>
              <a:t>g</a:t>
            </a:r>
            <a:r>
              <a:rPr spc="25" dirty="0"/>
              <a:t> </a:t>
            </a:r>
            <a:r>
              <a:rPr spc="-5" dirty="0"/>
              <a:t>a</a:t>
            </a:r>
            <a:r>
              <a:rPr dirty="0"/>
              <a:t>n</a:t>
            </a:r>
            <a:r>
              <a:rPr spc="25" dirty="0"/>
              <a:t> </a:t>
            </a:r>
            <a:r>
              <a:rPr spc="-5" dirty="0"/>
              <a:t>audi</a:t>
            </a:r>
            <a:r>
              <a:rPr dirty="0"/>
              <a:t>t</a:t>
            </a:r>
            <a:r>
              <a:rPr spc="25" dirty="0"/>
              <a:t> </a:t>
            </a:r>
            <a:r>
              <a:rPr spc="-5" dirty="0"/>
              <a:t>o</a:t>
            </a:r>
            <a:r>
              <a:rPr dirty="0"/>
              <a:t>r </a:t>
            </a:r>
            <a:r>
              <a:rPr spc="-5" dirty="0"/>
              <a:t>evaluatio</a:t>
            </a:r>
            <a:r>
              <a:rPr dirty="0"/>
              <a:t>n</a:t>
            </a:r>
            <a:r>
              <a:rPr spc="25" dirty="0"/>
              <a:t> </a:t>
            </a:r>
            <a:r>
              <a:rPr spc="-5" dirty="0"/>
              <a:t>o</a:t>
            </a:r>
            <a:r>
              <a:rPr dirty="0"/>
              <a:t>f</a:t>
            </a:r>
            <a:r>
              <a:rPr spc="25" dirty="0"/>
              <a:t> </a:t>
            </a:r>
            <a:r>
              <a:rPr dirty="0"/>
              <a:t>a</a:t>
            </a:r>
            <a:r>
              <a:rPr spc="10" dirty="0"/>
              <a:t> </a:t>
            </a:r>
            <a:r>
              <a:rPr spc="-5" dirty="0"/>
              <a:t>federa</a:t>
            </a:r>
            <a:r>
              <a:rPr dirty="0"/>
              <a:t>l</a:t>
            </a:r>
            <a:r>
              <a:rPr spc="25" dirty="0"/>
              <a:t> </a:t>
            </a:r>
            <a:r>
              <a:rPr spc="-5" dirty="0"/>
              <a:t>o</a:t>
            </a:r>
            <a:r>
              <a:rPr dirty="0"/>
              <a:t>r </a:t>
            </a:r>
            <a:r>
              <a:rPr spc="-5" dirty="0"/>
              <a:t>state- </a:t>
            </a:r>
            <a:r>
              <a:rPr dirty="0"/>
              <a:t>supported</a:t>
            </a:r>
            <a:r>
              <a:rPr spc="30" dirty="0"/>
              <a:t> </a:t>
            </a:r>
            <a:r>
              <a:rPr dirty="0"/>
              <a:t>education</a:t>
            </a:r>
            <a:r>
              <a:rPr spc="30" dirty="0"/>
              <a:t> </a:t>
            </a:r>
            <a:r>
              <a:rPr dirty="0"/>
              <a:t>program.</a:t>
            </a:r>
          </a:p>
        </p:txBody>
      </p:sp>
      <p:sp>
        <p:nvSpPr>
          <p:cNvPr id="4" name="object 4" descr="&quot; &quot;"/>
          <p:cNvSpPr/>
          <p:nvPr/>
        </p:nvSpPr>
        <p:spPr>
          <a:xfrm>
            <a:off x="5461253" y="3915155"/>
            <a:ext cx="3088385" cy="283921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5" dirty="0"/>
              <a:t>FER</a:t>
            </a:r>
            <a:r>
              <a:rPr spc="-260" dirty="0"/>
              <a:t>P</a:t>
            </a:r>
            <a:r>
              <a:rPr spc="-200" dirty="0"/>
              <a:t>A</a:t>
            </a:r>
            <a:r>
              <a:rPr spc="-80" dirty="0"/>
              <a:t>’</a:t>
            </a:r>
            <a:r>
              <a:rPr dirty="0"/>
              <a:t>s</a:t>
            </a:r>
            <a:r>
              <a:rPr spc="10" dirty="0"/>
              <a:t> </a:t>
            </a:r>
            <a:r>
              <a:rPr spc="-30" dirty="0"/>
              <a:t>A</a:t>
            </a:r>
            <a:r>
              <a:rPr spc="-5" dirty="0"/>
              <a:t>udi</a:t>
            </a:r>
            <a:r>
              <a:rPr dirty="0"/>
              <a:t>t</a:t>
            </a:r>
            <a:r>
              <a:rPr spc="10" dirty="0"/>
              <a:t> </a:t>
            </a:r>
            <a:r>
              <a:rPr spc="-5" dirty="0"/>
              <a:t>o</a:t>
            </a:r>
            <a:r>
              <a:rPr dirty="0"/>
              <a:t>r</a:t>
            </a:r>
            <a:r>
              <a:rPr spc="5" dirty="0"/>
              <a:t> </a:t>
            </a:r>
            <a:r>
              <a:rPr spc="-5" dirty="0"/>
              <a:t>Evalu</a:t>
            </a:r>
            <a:r>
              <a:rPr spc="-60" dirty="0"/>
              <a:t>a</a:t>
            </a:r>
            <a:r>
              <a:rPr spc="-5" dirty="0"/>
              <a:t>tion E</a:t>
            </a:r>
            <a:r>
              <a:rPr spc="-60" dirty="0"/>
              <a:t>x</a:t>
            </a:r>
            <a:r>
              <a:rPr spc="-5" dirty="0"/>
              <a:t>ceptio</a:t>
            </a:r>
            <a:r>
              <a:rPr dirty="0"/>
              <a:t>n</a:t>
            </a:r>
            <a:r>
              <a:rPr spc="10" dirty="0"/>
              <a:t> </a:t>
            </a:r>
            <a:r>
              <a:rPr dirty="0"/>
              <a:t>- </a:t>
            </a:r>
            <a:r>
              <a:rPr spc="-75" dirty="0"/>
              <a:t>R</a:t>
            </a:r>
            <a:r>
              <a:rPr spc="-5" dirty="0"/>
              <a:t>equi</a:t>
            </a:r>
            <a:r>
              <a:rPr spc="45" dirty="0"/>
              <a:t>r</a:t>
            </a:r>
            <a:r>
              <a:rPr spc="-5" dirty="0"/>
              <a:t>ements</a:t>
            </a:r>
          </a:p>
        </p:txBody>
      </p:sp>
      <p:sp>
        <p:nvSpPr>
          <p:cNvPr id="3" name="object 3"/>
          <p:cNvSpPr txBox="1"/>
          <p:nvPr/>
        </p:nvSpPr>
        <p:spPr>
          <a:xfrm>
            <a:off x="1803145" y="2128780"/>
            <a:ext cx="6765290" cy="4193540"/>
          </a:xfrm>
          <a:prstGeom prst="rect">
            <a:avLst/>
          </a:prstGeom>
        </p:spPr>
        <p:txBody>
          <a:bodyPr vert="horz" wrap="square" lIns="0" tIns="0" rIns="0" bIns="0" rtlCol="0">
            <a:spAutoFit/>
          </a:bodyPr>
          <a:lstStyle/>
          <a:p>
            <a:pPr marL="579120" marR="351790" indent="-457200">
              <a:lnSpc>
                <a:spcPct val="100000"/>
              </a:lnSpc>
              <a:buClr>
                <a:srgbClr val="002596"/>
              </a:buClr>
              <a:buFont typeface="Wingdings"/>
              <a:buChar char=""/>
              <a:tabLst>
                <a:tab pos="579755" algn="l"/>
              </a:tabLst>
            </a:pPr>
            <a:r>
              <a:rPr sz="2400" spc="-5" dirty="0">
                <a:latin typeface="Arial Narrow"/>
                <a:cs typeface="Arial Narrow"/>
              </a:rPr>
              <a:t>Disclosin</a:t>
            </a:r>
            <a:r>
              <a:rPr sz="2400" dirty="0">
                <a:latin typeface="Arial Narrow"/>
                <a:cs typeface="Arial Narrow"/>
              </a:rPr>
              <a:t>g</a:t>
            </a:r>
            <a:r>
              <a:rPr sz="2400" spc="30" dirty="0">
                <a:latin typeface="Arial Narrow"/>
                <a:cs typeface="Arial Narrow"/>
              </a:rPr>
              <a:t> </a:t>
            </a:r>
            <a:r>
              <a:rPr sz="2400" spc="-5" dirty="0">
                <a:latin typeface="Arial Narrow"/>
                <a:cs typeface="Arial Narrow"/>
              </a:rPr>
              <a:t>entit</a:t>
            </a:r>
            <a:r>
              <a:rPr sz="2400" dirty="0">
                <a:latin typeface="Arial Narrow"/>
                <a:cs typeface="Arial Narrow"/>
              </a:rPr>
              <a:t>y</a:t>
            </a:r>
            <a:r>
              <a:rPr sz="2400" spc="15" dirty="0">
                <a:latin typeface="Arial Narrow"/>
                <a:cs typeface="Arial Narrow"/>
              </a:rPr>
              <a:t> </a:t>
            </a:r>
            <a:r>
              <a:rPr sz="2400" spc="-5" dirty="0">
                <a:latin typeface="Arial Narrow"/>
                <a:cs typeface="Arial Narrow"/>
              </a:rPr>
              <a:t>mus</a:t>
            </a:r>
            <a:r>
              <a:rPr sz="2400" dirty="0">
                <a:latin typeface="Arial Narrow"/>
                <a:cs typeface="Arial Narrow"/>
              </a:rPr>
              <a:t>t</a:t>
            </a:r>
            <a:r>
              <a:rPr sz="2400" spc="15" dirty="0">
                <a:latin typeface="Arial Narrow"/>
                <a:cs typeface="Arial Narrow"/>
              </a:rPr>
              <a:t> </a:t>
            </a:r>
            <a:r>
              <a:rPr sz="2400" spc="-5" dirty="0">
                <a:latin typeface="Arial Narrow"/>
                <a:cs typeface="Arial Narrow"/>
              </a:rPr>
              <a:t>b</a:t>
            </a:r>
            <a:r>
              <a:rPr sz="2400" dirty="0">
                <a:latin typeface="Arial Narrow"/>
                <a:cs typeface="Arial Narrow"/>
              </a:rPr>
              <a:t>e</a:t>
            </a:r>
            <a:r>
              <a:rPr sz="2400" spc="15" dirty="0">
                <a:latin typeface="Arial Narrow"/>
                <a:cs typeface="Arial Narrow"/>
              </a:rPr>
              <a:t> </a:t>
            </a:r>
            <a:r>
              <a:rPr sz="2400" dirty="0">
                <a:latin typeface="Arial Narrow"/>
                <a:cs typeface="Arial Narrow"/>
              </a:rPr>
              <a:t>a</a:t>
            </a:r>
            <a:r>
              <a:rPr sz="2400" spc="15" dirty="0">
                <a:latin typeface="Arial Narrow"/>
                <a:cs typeface="Arial Narrow"/>
              </a:rPr>
              <a:t> </a:t>
            </a:r>
            <a:r>
              <a:rPr sz="2400" spc="-5" dirty="0">
                <a:latin typeface="Arial Narrow"/>
                <a:cs typeface="Arial Narrow"/>
              </a:rPr>
              <a:t>stat</a:t>
            </a:r>
            <a:r>
              <a:rPr sz="2400" dirty="0">
                <a:latin typeface="Arial Narrow"/>
                <a:cs typeface="Arial Narrow"/>
              </a:rPr>
              <a:t>e</a:t>
            </a:r>
            <a:r>
              <a:rPr sz="2400" spc="30" dirty="0">
                <a:latin typeface="Arial Narrow"/>
                <a:cs typeface="Arial Narrow"/>
              </a:rPr>
              <a:t> </a:t>
            </a:r>
            <a:r>
              <a:rPr sz="2400" spc="-5" dirty="0">
                <a:latin typeface="Arial Narrow"/>
                <a:cs typeface="Arial Narrow"/>
              </a:rPr>
              <a:t>o</a:t>
            </a:r>
            <a:r>
              <a:rPr sz="2400" dirty="0">
                <a:latin typeface="Arial Narrow"/>
                <a:cs typeface="Arial Narrow"/>
              </a:rPr>
              <a:t>r</a:t>
            </a:r>
            <a:r>
              <a:rPr sz="2400" spc="15" dirty="0">
                <a:latin typeface="Arial Narrow"/>
                <a:cs typeface="Arial Narrow"/>
              </a:rPr>
              <a:t> </a:t>
            </a:r>
            <a:r>
              <a:rPr sz="2400" spc="-5" dirty="0">
                <a:latin typeface="Arial Narrow"/>
                <a:cs typeface="Arial Narrow"/>
              </a:rPr>
              <a:t>loca</a:t>
            </a:r>
            <a:r>
              <a:rPr sz="2400" dirty="0">
                <a:latin typeface="Arial Narrow"/>
                <a:cs typeface="Arial Narrow"/>
              </a:rPr>
              <a:t>l</a:t>
            </a:r>
            <a:r>
              <a:rPr sz="2400" spc="15" dirty="0">
                <a:latin typeface="Arial Narrow"/>
                <a:cs typeface="Arial Narrow"/>
              </a:rPr>
              <a:t> </a:t>
            </a:r>
            <a:r>
              <a:rPr sz="2400" spc="-5" dirty="0">
                <a:latin typeface="Arial Narrow"/>
                <a:cs typeface="Arial Narrow"/>
              </a:rPr>
              <a:t>educational </a:t>
            </a:r>
            <a:r>
              <a:rPr sz="2400" dirty="0">
                <a:latin typeface="Arial Narrow"/>
                <a:cs typeface="Arial Narrow"/>
              </a:rPr>
              <a:t>authority</a:t>
            </a:r>
            <a:endParaRPr sz="2400">
              <a:latin typeface="Arial Narrow"/>
              <a:cs typeface="Arial Narrow"/>
            </a:endParaRPr>
          </a:p>
          <a:p>
            <a:pPr marL="579120" marR="978535" indent="-457200">
              <a:lnSpc>
                <a:spcPct val="100000"/>
              </a:lnSpc>
              <a:spcBef>
                <a:spcPts val="1600"/>
              </a:spcBef>
              <a:buClr>
                <a:srgbClr val="002596"/>
              </a:buClr>
              <a:buFont typeface="Wingdings"/>
              <a:buChar char=""/>
              <a:tabLst>
                <a:tab pos="579755" algn="l"/>
              </a:tabLst>
            </a:pPr>
            <a:r>
              <a:rPr sz="2400" spc="-5" dirty="0">
                <a:latin typeface="Arial Narrow"/>
                <a:cs typeface="Arial Narrow"/>
              </a:rPr>
              <a:t>Mus</a:t>
            </a:r>
            <a:r>
              <a:rPr sz="2400" dirty="0">
                <a:latin typeface="Arial Narrow"/>
                <a:cs typeface="Arial Narrow"/>
              </a:rPr>
              <a:t>t</a:t>
            </a:r>
            <a:r>
              <a:rPr sz="2400" spc="15" dirty="0">
                <a:latin typeface="Arial Narrow"/>
                <a:cs typeface="Arial Narrow"/>
              </a:rPr>
              <a:t> </a:t>
            </a:r>
            <a:r>
              <a:rPr sz="2400" spc="-5" dirty="0">
                <a:latin typeface="Arial Narrow"/>
                <a:cs typeface="Arial Narrow"/>
              </a:rPr>
              <a:t>b</a:t>
            </a:r>
            <a:r>
              <a:rPr sz="2400" dirty="0">
                <a:latin typeface="Arial Narrow"/>
                <a:cs typeface="Arial Narrow"/>
              </a:rPr>
              <a:t>e</a:t>
            </a:r>
            <a:r>
              <a:rPr sz="2400" spc="15" dirty="0">
                <a:latin typeface="Arial Narrow"/>
                <a:cs typeface="Arial Narrow"/>
              </a:rPr>
              <a:t> </a:t>
            </a:r>
            <a:r>
              <a:rPr sz="2400" spc="-5" dirty="0">
                <a:latin typeface="Arial Narrow"/>
                <a:cs typeface="Arial Narrow"/>
              </a:rPr>
              <a:t>fo</a:t>
            </a:r>
            <a:r>
              <a:rPr sz="2400" dirty="0">
                <a:latin typeface="Arial Narrow"/>
                <a:cs typeface="Arial Narrow"/>
              </a:rPr>
              <a:t>r</a:t>
            </a:r>
            <a:r>
              <a:rPr sz="2400" spc="15" dirty="0">
                <a:latin typeface="Arial Narrow"/>
                <a:cs typeface="Arial Narrow"/>
              </a:rPr>
              <a:t> </a:t>
            </a: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evaluatio</a:t>
            </a:r>
            <a:r>
              <a:rPr sz="2400" dirty="0">
                <a:latin typeface="Arial Narrow"/>
                <a:cs typeface="Arial Narrow"/>
              </a:rPr>
              <a:t>n</a:t>
            </a:r>
            <a:r>
              <a:rPr sz="2400" spc="15" dirty="0">
                <a:latin typeface="Arial Narrow"/>
                <a:cs typeface="Arial Narrow"/>
              </a:rPr>
              <a:t> </a:t>
            </a:r>
            <a:r>
              <a:rPr sz="2400" spc="-5" dirty="0">
                <a:latin typeface="Arial Narrow"/>
                <a:cs typeface="Arial Narrow"/>
              </a:rPr>
              <a:t>o</a:t>
            </a:r>
            <a:r>
              <a:rPr sz="2400" dirty="0">
                <a:latin typeface="Arial Narrow"/>
                <a:cs typeface="Arial Narrow"/>
              </a:rPr>
              <a:t>f</a:t>
            </a:r>
            <a:r>
              <a:rPr sz="2400" spc="15" dirty="0">
                <a:latin typeface="Arial Narrow"/>
                <a:cs typeface="Arial Narrow"/>
              </a:rPr>
              <a:t> </a:t>
            </a:r>
            <a:r>
              <a:rPr sz="2400" dirty="0">
                <a:latin typeface="Arial Narrow"/>
                <a:cs typeface="Arial Narrow"/>
              </a:rPr>
              <a:t>a</a:t>
            </a:r>
            <a:r>
              <a:rPr sz="2400" spc="15" dirty="0">
                <a:latin typeface="Arial Narrow"/>
                <a:cs typeface="Arial Narrow"/>
              </a:rPr>
              <a:t> </a:t>
            </a:r>
            <a:r>
              <a:rPr sz="2400" spc="-5" dirty="0">
                <a:latin typeface="Arial Narrow"/>
                <a:cs typeface="Arial Narrow"/>
              </a:rPr>
              <a:t>federa</a:t>
            </a:r>
            <a:r>
              <a:rPr sz="2400" dirty="0">
                <a:latin typeface="Arial Narrow"/>
                <a:cs typeface="Arial Narrow"/>
              </a:rPr>
              <a:t>l</a:t>
            </a:r>
            <a:r>
              <a:rPr sz="2400" spc="15" dirty="0">
                <a:latin typeface="Arial Narrow"/>
                <a:cs typeface="Arial Narrow"/>
              </a:rPr>
              <a:t> </a:t>
            </a:r>
            <a:r>
              <a:rPr sz="2400" spc="-5" dirty="0">
                <a:latin typeface="Arial Narrow"/>
                <a:cs typeface="Arial Narrow"/>
              </a:rPr>
              <a:t>o</a:t>
            </a:r>
            <a:r>
              <a:rPr sz="2400" dirty="0">
                <a:latin typeface="Arial Narrow"/>
                <a:cs typeface="Arial Narrow"/>
              </a:rPr>
              <a:t>r </a:t>
            </a:r>
            <a:r>
              <a:rPr sz="2400" spc="-5" dirty="0">
                <a:latin typeface="Arial Narrow"/>
                <a:cs typeface="Arial Narrow"/>
              </a:rPr>
              <a:t>state- </a:t>
            </a:r>
            <a:r>
              <a:rPr sz="2400" dirty="0">
                <a:latin typeface="Arial Narrow"/>
                <a:cs typeface="Arial Narrow"/>
              </a:rPr>
              <a:t>supported</a:t>
            </a:r>
            <a:r>
              <a:rPr sz="2400" spc="30" dirty="0">
                <a:latin typeface="Arial Narrow"/>
                <a:cs typeface="Arial Narrow"/>
              </a:rPr>
              <a:t> </a:t>
            </a:r>
            <a:r>
              <a:rPr sz="2400" dirty="0">
                <a:latin typeface="Arial Narrow"/>
                <a:cs typeface="Arial Narrow"/>
              </a:rPr>
              <a:t>education</a:t>
            </a:r>
            <a:r>
              <a:rPr sz="2400" spc="30" dirty="0">
                <a:latin typeface="Arial Narrow"/>
                <a:cs typeface="Arial Narrow"/>
              </a:rPr>
              <a:t> </a:t>
            </a:r>
            <a:r>
              <a:rPr sz="2400" dirty="0">
                <a:latin typeface="Arial Narrow"/>
                <a:cs typeface="Arial Narrow"/>
              </a:rPr>
              <a:t>program</a:t>
            </a:r>
            <a:endParaRPr sz="2400">
              <a:latin typeface="Arial Narrow"/>
              <a:cs typeface="Arial Narrow"/>
            </a:endParaRPr>
          </a:p>
          <a:p>
            <a:pPr marL="579120" marR="5080" indent="-457200">
              <a:lnSpc>
                <a:spcPct val="100000"/>
              </a:lnSpc>
              <a:spcBef>
                <a:spcPts val="1595"/>
              </a:spcBef>
              <a:buClr>
                <a:srgbClr val="002596"/>
              </a:buClr>
              <a:buFont typeface="Wingdings"/>
              <a:buChar char=""/>
              <a:tabLst>
                <a:tab pos="579755" algn="l"/>
              </a:tabLst>
            </a:pPr>
            <a:r>
              <a:rPr sz="2400" spc="-5" dirty="0">
                <a:latin typeface="Arial Narrow"/>
                <a:cs typeface="Arial Narrow"/>
              </a:rPr>
              <a:t>Mus</a:t>
            </a:r>
            <a:r>
              <a:rPr sz="2400" dirty="0">
                <a:latin typeface="Arial Narrow"/>
                <a:cs typeface="Arial Narrow"/>
              </a:rPr>
              <a:t>t</a:t>
            </a:r>
            <a:r>
              <a:rPr sz="2400" spc="15" dirty="0">
                <a:latin typeface="Arial Narrow"/>
                <a:cs typeface="Arial Narrow"/>
              </a:rPr>
              <a:t> </a:t>
            </a:r>
            <a:r>
              <a:rPr sz="2400" spc="-5" dirty="0">
                <a:latin typeface="Arial Narrow"/>
                <a:cs typeface="Arial Narrow"/>
              </a:rPr>
              <a:t>us</a:t>
            </a:r>
            <a:r>
              <a:rPr sz="2400" dirty="0">
                <a:latin typeface="Arial Narrow"/>
                <a:cs typeface="Arial Narrow"/>
              </a:rPr>
              <a:t>e</a:t>
            </a:r>
            <a:r>
              <a:rPr sz="2400" spc="15" dirty="0">
                <a:latin typeface="Arial Narrow"/>
                <a:cs typeface="Arial Narrow"/>
              </a:rPr>
              <a:t> </a:t>
            </a:r>
            <a:r>
              <a:rPr sz="2400" dirty="0">
                <a:latin typeface="Arial Narrow"/>
                <a:cs typeface="Arial Narrow"/>
              </a:rPr>
              <a:t>a</a:t>
            </a:r>
            <a:r>
              <a:rPr sz="2400" spc="15" dirty="0">
                <a:latin typeface="Arial Narrow"/>
                <a:cs typeface="Arial Narrow"/>
              </a:rPr>
              <a:t> </a:t>
            </a:r>
            <a:r>
              <a:rPr sz="2400" spc="-5" dirty="0">
                <a:latin typeface="Arial Narrow"/>
                <a:cs typeface="Arial Narrow"/>
              </a:rPr>
              <a:t>writte</a:t>
            </a:r>
            <a:r>
              <a:rPr sz="2400" dirty="0">
                <a:latin typeface="Arial Narrow"/>
                <a:cs typeface="Arial Narrow"/>
              </a:rPr>
              <a:t>n</a:t>
            </a:r>
            <a:r>
              <a:rPr sz="2400" spc="15" dirty="0">
                <a:latin typeface="Arial Narrow"/>
                <a:cs typeface="Arial Narrow"/>
              </a:rPr>
              <a:t> </a:t>
            </a:r>
            <a:r>
              <a:rPr sz="2400" spc="-5" dirty="0">
                <a:latin typeface="Arial Narrow"/>
                <a:cs typeface="Arial Narrow"/>
              </a:rPr>
              <a:t>agreemen</a:t>
            </a:r>
            <a:r>
              <a:rPr sz="2400" dirty="0">
                <a:latin typeface="Arial Narrow"/>
                <a:cs typeface="Arial Narrow"/>
              </a:rPr>
              <a:t>t</a:t>
            </a:r>
            <a:r>
              <a:rPr sz="2400" spc="30" dirty="0">
                <a:latin typeface="Arial Narrow"/>
                <a:cs typeface="Arial Narrow"/>
              </a:rPr>
              <a:t> </a:t>
            </a:r>
            <a:r>
              <a:rPr sz="2400" spc="-5" dirty="0">
                <a:latin typeface="Arial Narrow"/>
                <a:cs typeface="Arial Narrow"/>
              </a:rPr>
              <a:t>t</a:t>
            </a:r>
            <a:r>
              <a:rPr sz="2400" dirty="0">
                <a:latin typeface="Arial Narrow"/>
                <a:cs typeface="Arial Narrow"/>
              </a:rPr>
              <a:t>o</a:t>
            </a:r>
            <a:r>
              <a:rPr sz="2400" spc="15" dirty="0">
                <a:latin typeface="Arial Narrow"/>
                <a:cs typeface="Arial Narrow"/>
              </a:rPr>
              <a:t> </a:t>
            </a:r>
            <a:r>
              <a:rPr sz="2400" spc="-5" dirty="0">
                <a:latin typeface="Arial Narrow"/>
                <a:cs typeface="Arial Narrow"/>
              </a:rPr>
              <a:t>designat</a:t>
            </a:r>
            <a:r>
              <a:rPr sz="2400" dirty="0">
                <a:latin typeface="Arial Narrow"/>
                <a:cs typeface="Arial Narrow"/>
              </a:rPr>
              <a:t>e</a:t>
            </a:r>
            <a:r>
              <a:rPr sz="2400" spc="30" dirty="0">
                <a:latin typeface="Arial Narrow"/>
                <a:cs typeface="Arial Narrow"/>
              </a:rPr>
              <a:t> </a:t>
            </a: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recipient </a:t>
            </a:r>
            <a:r>
              <a:rPr sz="2400" dirty="0">
                <a:latin typeface="Arial Narrow"/>
                <a:cs typeface="Arial Narrow"/>
              </a:rPr>
              <a:t>as</a:t>
            </a:r>
            <a:r>
              <a:rPr sz="2400" spc="15" dirty="0">
                <a:latin typeface="Arial Narrow"/>
                <a:cs typeface="Arial Narrow"/>
              </a:rPr>
              <a:t> </a:t>
            </a:r>
            <a:r>
              <a:rPr sz="2400" dirty="0">
                <a:latin typeface="Arial Narrow"/>
                <a:cs typeface="Arial Narrow"/>
              </a:rPr>
              <a:t>the</a:t>
            </a:r>
            <a:r>
              <a:rPr sz="2400" spc="15" dirty="0">
                <a:latin typeface="Arial Narrow"/>
                <a:cs typeface="Arial Narrow"/>
              </a:rPr>
              <a:t> </a:t>
            </a:r>
            <a:r>
              <a:rPr sz="2400" dirty="0">
                <a:latin typeface="Arial Narrow"/>
                <a:cs typeface="Arial Narrow"/>
              </a:rPr>
              <a:t>authorized</a:t>
            </a:r>
            <a:r>
              <a:rPr sz="2400" spc="30" dirty="0">
                <a:latin typeface="Arial Narrow"/>
                <a:cs typeface="Arial Narrow"/>
              </a:rPr>
              <a:t> </a:t>
            </a:r>
            <a:r>
              <a:rPr sz="2400" dirty="0">
                <a:latin typeface="Arial Narrow"/>
                <a:cs typeface="Arial Narrow"/>
              </a:rPr>
              <a:t>representative</a:t>
            </a:r>
            <a:endParaRPr sz="2400">
              <a:latin typeface="Arial Narrow"/>
              <a:cs typeface="Arial Narrow"/>
            </a:endParaRPr>
          </a:p>
          <a:p>
            <a:pPr marL="579120" marR="786765" indent="-457200">
              <a:lnSpc>
                <a:spcPct val="100000"/>
              </a:lnSpc>
              <a:spcBef>
                <a:spcPts val="1600"/>
              </a:spcBef>
              <a:buClr>
                <a:srgbClr val="002596"/>
              </a:buClr>
              <a:buFont typeface="Wingdings"/>
              <a:buChar char=""/>
              <a:tabLst>
                <a:tab pos="579755" algn="l"/>
              </a:tabLst>
            </a:pP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writte</a:t>
            </a:r>
            <a:r>
              <a:rPr sz="2400" dirty="0">
                <a:latin typeface="Arial Narrow"/>
                <a:cs typeface="Arial Narrow"/>
              </a:rPr>
              <a:t>n</a:t>
            </a:r>
            <a:r>
              <a:rPr sz="2400" spc="25" dirty="0">
                <a:latin typeface="Arial Narrow"/>
                <a:cs typeface="Arial Narrow"/>
              </a:rPr>
              <a:t> </a:t>
            </a:r>
            <a:r>
              <a:rPr sz="2400" spc="-5" dirty="0">
                <a:latin typeface="Arial Narrow"/>
                <a:cs typeface="Arial Narrow"/>
              </a:rPr>
              <a:t>agreemen</a:t>
            </a:r>
            <a:r>
              <a:rPr sz="2400" dirty="0">
                <a:latin typeface="Arial Narrow"/>
                <a:cs typeface="Arial Narrow"/>
              </a:rPr>
              <a:t>t</a:t>
            </a:r>
            <a:r>
              <a:rPr sz="2400" spc="25" dirty="0">
                <a:latin typeface="Arial Narrow"/>
                <a:cs typeface="Arial Narrow"/>
              </a:rPr>
              <a:t> </a:t>
            </a:r>
            <a:r>
              <a:rPr sz="2400" spc="-5" dirty="0">
                <a:latin typeface="Arial Narrow"/>
                <a:cs typeface="Arial Narrow"/>
              </a:rPr>
              <a:t>mus</a:t>
            </a:r>
            <a:r>
              <a:rPr sz="2400" dirty="0">
                <a:latin typeface="Arial Narrow"/>
                <a:cs typeface="Arial Narrow"/>
              </a:rPr>
              <a:t>t</a:t>
            </a:r>
            <a:r>
              <a:rPr sz="2400" spc="25" dirty="0">
                <a:latin typeface="Arial Narrow"/>
                <a:cs typeface="Arial Narrow"/>
              </a:rPr>
              <a:t> </a:t>
            </a:r>
            <a:r>
              <a:rPr sz="2400" spc="-5" dirty="0">
                <a:latin typeface="Arial Narrow"/>
                <a:cs typeface="Arial Narrow"/>
              </a:rPr>
              <a:t>includ</a:t>
            </a:r>
            <a:r>
              <a:rPr sz="2400" dirty="0">
                <a:latin typeface="Arial Narrow"/>
                <a:cs typeface="Arial Narrow"/>
              </a:rPr>
              <a:t>e</a:t>
            </a:r>
            <a:r>
              <a:rPr sz="2400" spc="25" dirty="0">
                <a:latin typeface="Arial Narrow"/>
                <a:cs typeface="Arial Narrow"/>
              </a:rPr>
              <a:t> </a:t>
            </a:r>
            <a:r>
              <a:rPr sz="2400" dirty="0">
                <a:latin typeface="Arial Narrow"/>
                <a:cs typeface="Arial Narrow"/>
              </a:rPr>
              <a:t>a</a:t>
            </a:r>
            <a:r>
              <a:rPr sz="2400" spc="5" dirty="0">
                <a:latin typeface="Arial Narrow"/>
                <a:cs typeface="Arial Narrow"/>
              </a:rPr>
              <a:t> </a:t>
            </a:r>
            <a:r>
              <a:rPr sz="2400" spc="-5" dirty="0">
                <a:latin typeface="Arial Narrow"/>
                <a:cs typeface="Arial Narrow"/>
              </a:rPr>
              <a:t>numbe</a:t>
            </a:r>
            <a:r>
              <a:rPr sz="2400" dirty="0">
                <a:latin typeface="Arial Narrow"/>
                <a:cs typeface="Arial Narrow"/>
              </a:rPr>
              <a:t>r</a:t>
            </a:r>
            <a:r>
              <a:rPr sz="2400" spc="25" dirty="0">
                <a:latin typeface="Arial Narrow"/>
                <a:cs typeface="Arial Narrow"/>
              </a:rPr>
              <a:t> </a:t>
            </a:r>
            <a:r>
              <a:rPr sz="2400" spc="-5" dirty="0">
                <a:latin typeface="Arial Narrow"/>
                <a:cs typeface="Arial Narrow"/>
              </a:rPr>
              <a:t>of require</a:t>
            </a:r>
            <a:r>
              <a:rPr sz="2400" dirty="0">
                <a:latin typeface="Arial Narrow"/>
                <a:cs typeface="Arial Narrow"/>
              </a:rPr>
              <a:t>d</a:t>
            </a:r>
            <a:r>
              <a:rPr sz="2400" spc="30" dirty="0">
                <a:latin typeface="Arial Narrow"/>
                <a:cs typeface="Arial Narrow"/>
              </a:rPr>
              <a:t> </a:t>
            </a:r>
            <a:r>
              <a:rPr sz="2400" spc="-5" dirty="0">
                <a:latin typeface="Arial Narrow"/>
                <a:cs typeface="Arial Narrow"/>
              </a:rPr>
              <a:t>elements</a:t>
            </a:r>
            <a:endParaRPr sz="2400">
              <a:latin typeface="Arial Narrow"/>
              <a:cs typeface="Arial Narrow"/>
            </a:endParaRPr>
          </a:p>
          <a:p>
            <a:pPr>
              <a:lnSpc>
                <a:spcPct val="100000"/>
              </a:lnSpc>
              <a:spcBef>
                <a:spcPts val="10"/>
              </a:spcBef>
            </a:pPr>
            <a:endParaRPr sz="2850">
              <a:latin typeface="Times New Roman"/>
              <a:cs typeface="Times New Roman"/>
            </a:endParaRPr>
          </a:p>
          <a:p>
            <a:pPr marL="12700">
              <a:lnSpc>
                <a:spcPct val="100000"/>
              </a:lnSpc>
            </a:pPr>
            <a:r>
              <a:rPr sz="1800" i="1" dirty="0">
                <a:latin typeface="Arial Narrow"/>
                <a:cs typeface="Arial Narrow"/>
              </a:rPr>
              <a:t>(see</a:t>
            </a:r>
            <a:r>
              <a:rPr sz="1800" i="1" spc="10" dirty="0">
                <a:latin typeface="Arial Narrow"/>
                <a:cs typeface="Arial Narrow"/>
              </a:rPr>
              <a:t> </a:t>
            </a:r>
            <a:r>
              <a:rPr sz="1800" i="1" dirty="0">
                <a:latin typeface="Arial Narrow"/>
                <a:cs typeface="Arial Narrow"/>
              </a:rPr>
              <a:t>“Guidance</a:t>
            </a:r>
            <a:r>
              <a:rPr sz="1800" i="1" spc="10" dirty="0">
                <a:latin typeface="Arial Narrow"/>
                <a:cs typeface="Arial Narrow"/>
              </a:rPr>
              <a:t> </a:t>
            </a:r>
            <a:r>
              <a:rPr sz="1800" i="1" dirty="0">
                <a:latin typeface="Arial Narrow"/>
                <a:cs typeface="Arial Narrow"/>
              </a:rPr>
              <a:t>on</a:t>
            </a:r>
            <a:r>
              <a:rPr sz="1800" i="1" spc="10" dirty="0">
                <a:latin typeface="Arial Narrow"/>
                <a:cs typeface="Arial Narrow"/>
              </a:rPr>
              <a:t> </a:t>
            </a:r>
            <a:r>
              <a:rPr sz="1800" i="1" dirty="0">
                <a:latin typeface="Arial Narrow"/>
                <a:cs typeface="Arial Narrow"/>
              </a:rPr>
              <a:t>Reasonable</a:t>
            </a:r>
            <a:r>
              <a:rPr sz="1800" i="1" spc="10" dirty="0">
                <a:latin typeface="Arial Narrow"/>
                <a:cs typeface="Arial Narrow"/>
              </a:rPr>
              <a:t> </a:t>
            </a:r>
            <a:r>
              <a:rPr sz="1800" i="1" dirty="0">
                <a:latin typeface="Arial Narrow"/>
                <a:cs typeface="Arial Narrow"/>
              </a:rPr>
              <a:t>Methods</a:t>
            </a:r>
            <a:r>
              <a:rPr sz="1800" i="1" spc="10" dirty="0">
                <a:latin typeface="Arial Narrow"/>
                <a:cs typeface="Arial Narrow"/>
              </a:rPr>
              <a:t> </a:t>
            </a:r>
            <a:r>
              <a:rPr sz="1800" i="1" dirty="0">
                <a:latin typeface="Arial Narrow"/>
                <a:cs typeface="Arial Narrow"/>
              </a:rPr>
              <a:t>and</a:t>
            </a:r>
            <a:r>
              <a:rPr sz="1800" i="1" spc="10" dirty="0">
                <a:latin typeface="Arial Narrow"/>
                <a:cs typeface="Arial Narrow"/>
              </a:rPr>
              <a:t> </a:t>
            </a:r>
            <a:r>
              <a:rPr sz="1800" i="1" spc="-35" dirty="0">
                <a:latin typeface="Arial Narrow"/>
                <a:cs typeface="Arial Narrow"/>
              </a:rPr>
              <a:t>W</a:t>
            </a:r>
            <a:r>
              <a:rPr sz="1800" i="1" dirty="0">
                <a:latin typeface="Arial Narrow"/>
                <a:cs typeface="Arial Narrow"/>
              </a:rPr>
              <a:t>ritten</a:t>
            </a:r>
            <a:r>
              <a:rPr sz="1800" i="1" spc="-100" dirty="0">
                <a:latin typeface="Arial Narrow"/>
                <a:cs typeface="Arial Narrow"/>
              </a:rPr>
              <a:t> </a:t>
            </a:r>
            <a:r>
              <a:rPr sz="1800" i="1" dirty="0">
                <a:latin typeface="Arial Narrow"/>
                <a:cs typeface="Arial Narrow"/>
              </a:rPr>
              <a:t>Agreements”)</a:t>
            </a:r>
            <a:endParaRPr sz="1800">
              <a:latin typeface="Arial Narrow"/>
              <a:cs typeface="Arial Narrow"/>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5" dirty="0"/>
              <a:t>FER</a:t>
            </a:r>
            <a:r>
              <a:rPr spc="-260" dirty="0"/>
              <a:t>P</a:t>
            </a:r>
            <a:r>
              <a:rPr spc="-200" dirty="0"/>
              <a:t>A</a:t>
            </a:r>
            <a:r>
              <a:rPr spc="-80" dirty="0"/>
              <a:t>’</a:t>
            </a:r>
            <a:r>
              <a:rPr dirty="0"/>
              <a:t>s</a:t>
            </a:r>
            <a:r>
              <a:rPr spc="10" dirty="0"/>
              <a:t> </a:t>
            </a:r>
            <a:r>
              <a:rPr spc="-30" dirty="0"/>
              <a:t>A</a:t>
            </a:r>
            <a:r>
              <a:rPr spc="-5" dirty="0"/>
              <a:t>udi</a:t>
            </a:r>
            <a:r>
              <a:rPr dirty="0"/>
              <a:t>t</a:t>
            </a:r>
            <a:r>
              <a:rPr spc="10" dirty="0"/>
              <a:t> </a:t>
            </a:r>
            <a:r>
              <a:rPr spc="-5" dirty="0"/>
              <a:t>o</a:t>
            </a:r>
            <a:r>
              <a:rPr dirty="0"/>
              <a:t>r</a:t>
            </a:r>
            <a:r>
              <a:rPr spc="5" dirty="0"/>
              <a:t> </a:t>
            </a:r>
            <a:r>
              <a:rPr spc="-5" dirty="0"/>
              <a:t>Evalu</a:t>
            </a:r>
            <a:r>
              <a:rPr spc="-60" dirty="0"/>
              <a:t>a</a:t>
            </a:r>
            <a:r>
              <a:rPr spc="-5" dirty="0"/>
              <a:t>tion E</a:t>
            </a:r>
            <a:r>
              <a:rPr spc="-60" dirty="0"/>
              <a:t>x</a:t>
            </a:r>
            <a:r>
              <a:rPr spc="-5" dirty="0"/>
              <a:t>ceptio</a:t>
            </a:r>
            <a:r>
              <a:rPr dirty="0"/>
              <a:t>n</a:t>
            </a:r>
            <a:r>
              <a:rPr spc="10" dirty="0"/>
              <a:t> </a:t>
            </a:r>
            <a:r>
              <a:rPr dirty="0"/>
              <a:t>- </a:t>
            </a:r>
            <a:r>
              <a:rPr spc="-75" dirty="0"/>
              <a:t>R</a:t>
            </a:r>
            <a:r>
              <a:rPr spc="-5" dirty="0"/>
              <a:t>equi</a:t>
            </a:r>
            <a:r>
              <a:rPr spc="45" dirty="0"/>
              <a:t>r</a:t>
            </a:r>
            <a:r>
              <a:rPr spc="-5" dirty="0"/>
              <a:t>ements</a:t>
            </a:r>
          </a:p>
        </p:txBody>
      </p:sp>
      <p:sp>
        <p:nvSpPr>
          <p:cNvPr id="3" name="object 3"/>
          <p:cNvSpPr txBox="1"/>
          <p:nvPr/>
        </p:nvSpPr>
        <p:spPr>
          <a:xfrm>
            <a:off x="1803145" y="2128780"/>
            <a:ext cx="6786880" cy="2785110"/>
          </a:xfrm>
          <a:prstGeom prst="rect">
            <a:avLst/>
          </a:prstGeom>
        </p:spPr>
        <p:txBody>
          <a:bodyPr vert="horz" wrap="square" lIns="0" tIns="0" rIns="0" bIns="0" rtlCol="0">
            <a:spAutoFit/>
          </a:bodyPr>
          <a:lstStyle/>
          <a:p>
            <a:pPr marL="12700">
              <a:lnSpc>
                <a:spcPct val="100000"/>
              </a:lnSpc>
            </a:pP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recipien</a:t>
            </a:r>
            <a:r>
              <a:rPr sz="2400" dirty="0">
                <a:latin typeface="Arial Narrow"/>
                <a:cs typeface="Arial Narrow"/>
              </a:rPr>
              <a:t>t</a:t>
            </a:r>
            <a:r>
              <a:rPr sz="2400" spc="30" dirty="0">
                <a:latin typeface="Arial Narrow"/>
                <a:cs typeface="Arial Narrow"/>
              </a:rPr>
              <a:t> </a:t>
            </a:r>
            <a:r>
              <a:rPr sz="2400" spc="-5" dirty="0">
                <a:latin typeface="Arial Narrow"/>
                <a:cs typeface="Arial Narrow"/>
              </a:rPr>
              <a:t>must:</a:t>
            </a:r>
            <a:endParaRPr sz="2400">
              <a:latin typeface="Arial Narrow"/>
              <a:cs typeface="Arial Narrow"/>
            </a:endParaRPr>
          </a:p>
          <a:p>
            <a:pPr>
              <a:lnSpc>
                <a:spcPct val="100000"/>
              </a:lnSpc>
              <a:spcBef>
                <a:spcPts val="10"/>
              </a:spcBef>
            </a:pPr>
            <a:endParaRPr sz="2600">
              <a:latin typeface="Times New Roman"/>
              <a:cs typeface="Times New Roman"/>
            </a:endParaRPr>
          </a:p>
          <a:p>
            <a:pPr marL="360045" indent="-342900">
              <a:lnSpc>
                <a:spcPct val="100000"/>
              </a:lnSpc>
              <a:buClr>
                <a:srgbClr val="002596"/>
              </a:buClr>
              <a:buFont typeface="Wingdings"/>
              <a:buChar char=""/>
              <a:tabLst>
                <a:tab pos="360680" algn="l"/>
              </a:tabLst>
            </a:pPr>
            <a:r>
              <a:rPr sz="2400" spc="-5" dirty="0">
                <a:latin typeface="Arial Narrow"/>
                <a:cs typeface="Arial Narrow"/>
              </a:rPr>
              <a:t>Compl</a:t>
            </a:r>
            <a:r>
              <a:rPr sz="2400" dirty="0">
                <a:latin typeface="Arial Narrow"/>
                <a:cs typeface="Arial Narrow"/>
              </a:rPr>
              <a:t>y</a:t>
            </a:r>
            <a:r>
              <a:rPr sz="2400" spc="15" dirty="0">
                <a:latin typeface="Arial Narrow"/>
                <a:cs typeface="Arial Narrow"/>
              </a:rPr>
              <a:t> </a:t>
            </a:r>
            <a:r>
              <a:rPr sz="2400" spc="-5" dirty="0">
                <a:latin typeface="Arial Narrow"/>
                <a:cs typeface="Arial Narrow"/>
              </a:rPr>
              <a:t>wit</a:t>
            </a:r>
            <a:r>
              <a:rPr sz="2400" dirty="0">
                <a:latin typeface="Arial Narrow"/>
                <a:cs typeface="Arial Narrow"/>
              </a:rPr>
              <a:t>h</a:t>
            </a:r>
            <a:r>
              <a:rPr sz="2400" spc="15" dirty="0">
                <a:latin typeface="Arial Narrow"/>
                <a:cs typeface="Arial Narrow"/>
              </a:rPr>
              <a:t> </a:t>
            </a: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term</a:t>
            </a:r>
            <a:r>
              <a:rPr sz="2400" dirty="0">
                <a:latin typeface="Arial Narrow"/>
                <a:cs typeface="Arial Narrow"/>
              </a:rPr>
              <a:t>s</a:t>
            </a:r>
            <a:r>
              <a:rPr sz="2400" spc="15" dirty="0">
                <a:latin typeface="Arial Narrow"/>
                <a:cs typeface="Arial Narrow"/>
              </a:rPr>
              <a:t> </a:t>
            </a:r>
            <a:r>
              <a:rPr sz="2400" spc="-5" dirty="0">
                <a:latin typeface="Arial Narrow"/>
                <a:cs typeface="Arial Narrow"/>
              </a:rPr>
              <a:t>o</a:t>
            </a:r>
            <a:r>
              <a:rPr sz="2400" dirty="0">
                <a:latin typeface="Arial Narrow"/>
                <a:cs typeface="Arial Narrow"/>
              </a:rPr>
              <a:t>f</a:t>
            </a:r>
            <a:r>
              <a:rPr sz="2400" spc="15" dirty="0">
                <a:latin typeface="Arial Narrow"/>
                <a:cs typeface="Arial Narrow"/>
              </a:rPr>
              <a:t> </a:t>
            </a: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writte</a:t>
            </a:r>
            <a:r>
              <a:rPr sz="2400" dirty="0">
                <a:latin typeface="Arial Narrow"/>
                <a:cs typeface="Arial Narrow"/>
              </a:rPr>
              <a:t>n</a:t>
            </a:r>
            <a:r>
              <a:rPr sz="2400" spc="15" dirty="0">
                <a:latin typeface="Arial Narrow"/>
                <a:cs typeface="Arial Narrow"/>
              </a:rPr>
              <a:t> </a:t>
            </a:r>
            <a:r>
              <a:rPr sz="2400" spc="-5" dirty="0">
                <a:latin typeface="Arial Narrow"/>
                <a:cs typeface="Arial Narrow"/>
              </a:rPr>
              <a:t>agreement;</a:t>
            </a:r>
            <a:endParaRPr sz="2400">
              <a:latin typeface="Arial Narrow"/>
              <a:cs typeface="Arial Narrow"/>
            </a:endParaRPr>
          </a:p>
          <a:p>
            <a:pPr marL="360045" indent="-342900">
              <a:lnSpc>
                <a:spcPct val="100000"/>
              </a:lnSpc>
              <a:spcBef>
                <a:spcPts val="1600"/>
              </a:spcBef>
              <a:buClr>
                <a:srgbClr val="002596"/>
              </a:buClr>
              <a:buFont typeface="Wingdings"/>
              <a:buChar char=""/>
              <a:tabLst>
                <a:tab pos="360680" algn="l"/>
              </a:tabLst>
            </a:pPr>
            <a:r>
              <a:rPr sz="2400" spc="-5" dirty="0">
                <a:latin typeface="Arial Narrow"/>
                <a:cs typeface="Arial Narrow"/>
              </a:rPr>
              <a:t>Us</a:t>
            </a:r>
            <a:r>
              <a:rPr sz="2400" dirty="0">
                <a:latin typeface="Arial Narrow"/>
                <a:cs typeface="Arial Narrow"/>
              </a:rPr>
              <a:t>e</a:t>
            </a:r>
            <a:r>
              <a:rPr sz="2400" spc="15" dirty="0">
                <a:latin typeface="Arial Narrow"/>
                <a:cs typeface="Arial Narrow"/>
              </a:rPr>
              <a:t> </a:t>
            </a: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PI</a:t>
            </a:r>
            <a:r>
              <a:rPr sz="2400" dirty="0">
                <a:latin typeface="Arial Narrow"/>
                <a:cs typeface="Arial Narrow"/>
              </a:rPr>
              <a:t>I</a:t>
            </a:r>
            <a:r>
              <a:rPr sz="2400" spc="15" dirty="0">
                <a:latin typeface="Arial Narrow"/>
                <a:cs typeface="Arial Narrow"/>
              </a:rPr>
              <a:t> </a:t>
            </a:r>
            <a:r>
              <a:rPr sz="2400" spc="-5" dirty="0">
                <a:latin typeface="Arial Narrow"/>
                <a:cs typeface="Arial Narrow"/>
              </a:rPr>
              <a:t>onl</a:t>
            </a:r>
            <a:r>
              <a:rPr sz="2400" dirty="0">
                <a:latin typeface="Arial Narrow"/>
                <a:cs typeface="Arial Narrow"/>
              </a:rPr>
              <a:t>y</a:t>
            </a:r>
            <a:r>
              <a:rPr sz="2400" spc="15" dirty="0">
                <a:latin typeface="Arial Narrow"/>
                <a:cs typeface="Arial Narrow"/>
              </a:rPr>
              <a:t> </a:t>
            </a:r>
            <a:r>
              <a:rPr sz="2400" spc="-5" dirty="0">
                <a:latin typeface="Arial Narrow"/>
                <a:cs typeface="Arial Narrow"/>
              </a:rPr>
              <a:t>fo</a:t>
            </a:r>
            <a:r>
              <a:rPr sz="2400" dirty="0">
                <a:latin typeface="Arial Narrow"/>
                <a:cs typeface="Arial Narrow"/>
              </a:rPr>
              <a:t>r</a:t>
            </a:r>
            <a:r>
              <a:rPr sz="2400" spc="15" dirty="0">
                <a:latin typeface="Arial Narrow"/>
                <a:cs typeface="Arial Narrow"/>
              </a:rPr>
              <a:t> </a:t>
            </a: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authorize</a:t>
            </a:r>
            <a:r>
              <a:rPr sz="2400" dirty="0">
                <a:latin typeface="Arial Narrow"/>
                <a:cs typeface="Arial Narrow"/>
              </a:rPr>
              <a:t>d</a:t>
            </a:r>
            <a:r>
              <a:rPr sz="2400" spc="15" dirty="0">
                <a:latin typeface="Arial Narrow"/>
                <a:cs typeface="Arial Narrow"/>
              </a:rPr>
              <a:t> </a:t>
            </a:r>
            <a:r>
              <a:rPr sz="2400" spc="-5" dirty="0">
                <a:latin typeface="Arial Narrow"/>
                <a:cs typeface="Arial Narrow"/>
              </a:rPr>
              <a:t>purpose;</a:t>
            </a:r>
            <a:endParaRPr sz="2400">
              <a:latin typeface="Arial Narrow"/>
              <a:cs typeface="Arial Narrow"/>
            </a:endParaRPr>
          </a:p>
          <a:p>
            <a:pPr marL="360045" indent="-342900">
              <a:lnSpc>
                <a:spcPct val="100000"/>
              </a:lnSpc>
              <a:spcBef>
                <a:spcPts val="1595"/>
              </a:spcBef>
              <a:buClr>
                <a:srgbClr val="002596"/>
              </a:buClr>
              <a:buFont typeface="Wingdings"/>
              <a:buChar char=""/>
              <a:tabLst>
                <a:tab pos="360680" algn="l"/>
              </a:tabLst>
            </a:pPr>
            <a:r>
              <a:rPr sz="2400" spc="-5" dirty="0">
                <a:latin typeface="Arial Narrow"/>
                <a:cs typeface="Arial Narrow"/>
              </a:rPr>
              <a:t>Protec</a:t>
            </a:r>
            <a:r>
              <a:rPr sz="2400" dirty="0">
                <a:latin typeface="Arial Narrow"/>
                <a:cs typeface="Arial Narrow"/>
              </a:rPr>
              <a:t>t</a:t>
            </a:r>
            <a:r>
              <a:rPr sz="2400" spc="25" dirty="0">
                <a:latin typeface="Arial Narrow"/>
                <a:cs typeface="Arial Narrow"/>
              </a:rPr>
              <a:t> </a:t>
            </a: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PI</a:t>
            </a:r>
            <a:r>
              <a:rPr sz="2400" dirty="0">
                <a:latin typeface="Arial Narrow"/>
                <a:cs typeface="Arial Narrow"/>
              </a:rPr>
              <a:t>I</a:t>
            </a:r>
            <a:r>
              <a:rPr sz="2400" spc="5" dirty="0">
                <a:latin typeface="Arial Narrow"/>
                <a:cs typeface="Arial Narrow"/>
              </a:rPr>
              <a:t> </a:t>
            </a:r>
            <a:r>
              <a:rPr sz="2400" spc="-5" dirty="0">
                <a:latin typeface="Arial Narrow"/>
                <a:cs typeface="Arial Narrow"/>
              </a:rPr>
              <a:t>fro</a:t>
            </a:r>
            <a:r>
              <a:rPr sz="2400" dirty="0">
                <a:latin typeface="Arial Narrow"/>
                <a:cs typeface="Arial Narrow"/>
              </a:rPr>
              <a:t>m</a:t>
            </a:r>
            <a:r>
              <a:rPr sz="2400" spc="5" dirty="0">
                <a:latin typeface="Arial Narrow"/>
                <a:cs typeface="Arial Narrow"/>
              </a:rPr>
              <a:t> </a:t>
            </a:r>
            <a:r>
              <a:rPr sz="2400" spc="-5" dirty="0">
                <a:latin typeface="Arial Narrow"/>
                <a:cs typeface="Arial Narrow"/>
              </a:rPr>
              <a:t>furthe</a:t>
            </a:r>
            <a:r>
              <a:rPr sz="2400" dirty="0">
                <a:latin typeface="Arial Narrow"/>
                <a:cs typeface="Arial Narrow"/>
              </a:rPr>
              <a:t>r</a:t>
            </a:r>
            <a:r>
              <a:rPr sz="2400" spc="25" dirty="0">
                <a:latin typeface="Arial Narrow"/>
                <a:cs typeface="Arial Narrow"/>
              </a:rPr>
              <a:t> </a:t>
            </a:r>
            <a:r>
              <a:rPr sz="2400" spc="-5" dirty="0">
                <a:latin typeface="Arial Narrow"/>
                <a:cs typeface="Arial Narrow"/>
              </a:rPr>
              <a:t>disclosur</a:t>
            </a:r>
            <a:r>
              <a:rPr sz="2400" dirty="0">
                <a:latin typeface="Arial Narrow"/>
                <a:cs typeface="Arial Narrow"/>
              </a:rPr>
              <a:t>e</a:t>
            </a:r>
            <a:r>
              <a:rPr sz="2400" spc="25" dirty="0">
                <a:latin typeface="Arial Narrow"/>
                <a:cs typeface="Arial Narrow"/>
              </a:rPr>
              <a:t> </a:t>
            </a:r>
            <a:r>
              <a:rPr sz="2400" spc="-5" dirty="0">
                <a:latin typeface="Arial Narrow"/>
                <a:cs typeface="Arial Narrow"/>
              </a:rPr>
              <a:t>o</a:t>
            </a:r>
            <a:r>
              <a:rPr sz="2400" dirty="0">
                <a:latin typeface="Arial Narrow"/>
                <a:cs typeface="Arial Narrow"/>
              </a:rPr>
              <a:t>r </a:t>
            </a:r>
            <a:r>
              <a:rPr sz="2400" spc="-5" dirty="0">
                <a:latin typeface="Arial Narrow"/>
                <a:cs typeface="Arial Narrow"/>
              </a:rPr>
              <a:t>othe</a:t>
            </a:r>
            <a:r>
              <a:rPr sz="2400" dirty="0">
                <a:latin typeface="Arial Narrow"/>
                <a:cs typeface="Arial Narrow"/>
              </a:rPr>
              <a:t>r</a:t>
            </a:r>
            <a:r>
              <a:rPr sz="2400" spc="25" dirty="0">
                <a:latin typeface="Arial Narrow"/>
                <a:cs typeface="Arial Narrow"/>
              </a:rPr>
              <a:t> </a:t>
            </a:r>
            <a:r>
              <a:rPr sz="2400" spc="-5" dirty="0">
                <a:latin typeface="Arial Narrow"/>
                <a:cs typeface="Arial Narrow"/>
              </a:rPr>
              <a:t>uses</a:t>
            </a:r>
            <a:r>
              <a:rPr sz="2400" dirty="0">
                <a:latin typeface="Arial Narrow"/>
                <a:cs typeface="Arial Narrow"/>
              </a:rPr>
              <a:t>;</a:t>
            </a:r>
            <a:r>
              <a:rPr sz="2400" spc="25" dirty="0">
                <a:latin typeface="Arial Narrow"/>
                <a:cs typeface="Arial Narrow"/>
              </a:rPr>
              <a:t> </a:t>
            </a:r>
            <a:r>
              <a:rPr sz="2400" spc="-5" dirty="0">
                <a:latin typeface="Arial Narrow"/>
                <a:cs typeface="Arial Narrow"/>
              </a:rPr>
              <a:t>and</a:t>
            </a:r>
            <a:endParaRPr sz="2400">
              <a:latin typeface="Arial Narrow"/>
              <a:cs typeface="Arial Narrow"/>
            </a:endParaRPr>
          </a:p>
          <a:p>
            <a:pPr marL="360045" indent="-342900">
              <a:lnSpc>
                <a:spcPct val="100000"/>
              </a:lnSpc>
              <a:spcBef>
                <a:spcPts val="1600"/>
              </a:spcBef>
              <a:buClr>
                <a:srgbClr val="002596"/>
              </a:buClr>
              <a:buFont typeface="Wingdings"/>
              <a:buChar char=""/>
              <a:tabLst>
                <a:tab pos="360680" algn="l"/>
              </a:tabLst>
            </a:pPr>
            <a:r>
              <a:rPr sz="2400" spc="-5" dirty="0">
                <a:latin typeface="Arial Narrow"/>
                <a:cs typeface="Arial Narrow"/>
              </a:rPr>
              <a:t>Destro</a:t>
            </a:r>
            <a:r>
              <a:rPr sz="2400" dirty="0">
                <a:latin typeface="Arial Narrow"/>
                <a:cs typeface="Arial Narrow"/>
              </a:rPr>
              <a:t>y</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PI</a:t>
            </a:r>
            <a:r>
              <a:rPr sz="2400" dirty="0">
                <a:latin typeface="Arial Narrow"/>
                <a:cs typeface="Arial Narrow"/>
              </a:rPr>
              <a:t>I</a:t>
            </a:r>
            <a:r>
              <a:rPr sz="2400" spc="10" dirty="0">
                <a:latin typeface="Arial Narrow"/>
                <a:cs typeface="Arial Narrow"/>
              </a:rPr>
              <a:t> </a:t>
            </a:r>
            <a:r>
              <a:rPr sz="2400" spc="-5" dirty="0">
                <a:latin typeface="Arial Narrow"/>
                <a:cs typeface="Arial Narrow"/>
              </a:rPr>
              <a:t>whe</a:t>
            </a:r>
            <a:r>
              <a:rPr sz="2400" dirty="0">
                <a:latin typeface="Arial Narrow"/>
                <a:cs typeface="Arial Narrow"/>
              </a:rPr>
              <a:t>n</a:t>
            </a:r>
            <a:r>
              <a:rPr sz="2400" spc="20" dirty="0">
                <a:latin typeface="Arial Narrow"/>
                <a:cs typeface="Arial Narrow"/>
              </a:rPr>
              <a:t> </a:t>
            </a:r>
            <a:r>
              <a:rPr sz="2400" spc="-5" dirty="0">
                <a:latin typeface="Arial Narrow"/>
                <a:cs typeface="Arial Narrow"/>
              </a:rPr>
              <a:t>n</a:t>
            </a:r>
            <a:r>
              <a:rPr sz="2400" dirty="0">
                <a:latin typeface="Arial Narrow"/>
                <a:cs typeface="Arial Narrow"/>
              </a:rPr>
              <a:t>o</a:t>
            </a:r>
            <a:r>
              <a:rPr sz="2400" spc="20" dirty="0">
                <a:latin typeface="Arial Narrow"/>
                <a:cs typeface="Arial Narrow"/>
              </a:rPr>
              <a:t> </a:t>
            </a:r>
            <a:r>
              <a:rPr sz="2400" spc="-5" dirty="0">
                <a:latin typeface="Arial Narrow"/>
                <a:cs typeface="Arial Narrow"/>
              </a:rPr>
              <a:t>longe</a:t>
            </a:r>
            <a:r>
              <a:rPr sz="2400" dirty="0">
                <a:latin typeface="Arial Narrow"/>
                <a:cs typeface="Arial Narrow"/>
              </a:rPr>
              <a:t>r</a:t>
            </a:r>
            <a:r>
              <a:rPr sz="2400" spc="20" dirty="0">
                <a:latin typeface="Arial Narrow"/>
                <a:cs typeface="Arial Narrow"/>
              </a:rPr>
              <a:t> </a:t>
            </a:r>
            <a:r>
              <a:rPr sz="2400" spc="-5" dirty="0">
                <a:latin typeface="Arial Narrow"/>
                <a:cs typeface="Arial Narrow"/>
              </a:rPr>
              <a:t>neede</a:t>
            </a:r>
            <a:r>
              <a:rPr sz="2400" dirty="0">
                <a:latin typeface="Arial Narrow"/>
                <a:cs typeface="Arial Narrow"/>
              </a:rPr>
              <a:t>d</a:t>
            </a:r>
            <a:r>
              <a:rPr sz="2400" spc="20" dirty="0">
                <a:latin typeface="Arial Narrow"/>
                <a:cs typeface="Arial Narrow"/>
              </a:rPr>
              <a:t> </a:t>
            </a:r>
            <a:r>
              <a:rPr sz="2400" spc="-5" dirty="0">
                <a:latin typeface="Arial Narrow"/>
                <a:cs typeface="Arial Narrow"/>
              </a:rPr>
              <a:t>fo</a:t>
            </a:r>
            <a:r>
              <a:rPr sz="2400" dirty="0">
                <a:latin typeface="Arial Narrow"/>
                <a:cs typeface="Arial Narrow"/>
              </a:rPr>
              <a:t>r</a:t>
            </a:r>
            <a:r>
              <a:rPr sz="2400" spc="1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evaluation.</a:t>
            </a:r>
            <a:endParaRPr sz="2400">
              <a:latin typeface="Arial Narrow"/>
              <a:cs typeface="Arial Narrow"/>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dirty="0"/>
              <a:t>S</a:t>
            </a:r>
            <a:r>
              <a:rPr spc="-60" dirty="0"/>
              <a:t>c</a:t>
            </a:r>
            <a:r>
              <a:rPr dirty="0"/>
              <a:t>hool</a:t>
            </a:r>
            <a:r>
              <a:rPr spc="5" dirty="0"/>
              <a:t> </a:t>
            </a:r>
            <a:r>
              <a:rPr dirty="0"/>
              <a:t>O</a:t>
            </a:r>
            <a:r>
              <a:rPr spc="70" dirty="0"/>
              <a:t>f</a:t>
            </a:r>
            <a:r>
              <a:rPr dirty="0"/>
              <a:t>ficial</a:t>
            </a:r>
            <a:r>
              <a:rPr spc="-25" dirty="0"/>
              <a:t> </a:t>
            </a:r>
            <a:r>
              <a:rPr dirty="0"/>
              <a:t>E</a:t>
            </a:r>
            <a:r>
              <a:rPr spc="-60" dirty="0"/>
              <a:t>x</a:t>
            </a:r>
            <a:r>
              <a:rPr dirty="0"/>
              <a:t>ception</a:t>
            </a:r>
          </a:p>
        </p:txBody>
      </p:sp>
      <p:sp>
        <p:nvSpPr>
          <p:cNvPr id="3" name="object 3"/>
          <p:cNvSpPr txBox="1"/>
          <p:nvPr/>
        </p:nvSpPr>
        <p:spPr>
          <a:xfrm>
            <a:off x="1803145" y="2128780"/>
            <a:ext cx="6765925" cy="3296920"/>
          </a:xfrm>
          <a:prstGeom prst="rect">
            <a:avLst/>
          </a:prstGeom>
        </p:spPr>
        <p:txBody>
          <a:bodyPr vert="horz" wrap="square" lIns="0" tIns="0" rIns="0" bIns="0" rtlCol="0">
            <a:spAutoFit/>
          </a:bodyPr>
          <a:lstStyle/>
          <a:p>
            <a:pPr marL="12700" marR="5080">
              <a:lnSpc>
                <a:spcPct val="100000"/>
              </a:lnSpc>
            </a:pPr>
            <a:r>
              <a:rPr sz="2400" spc="-5" dirty="0">
                <a:latin typeface="Arial Narrow"/>
                <a:cs typeface="Arial Narrow"/>
              </a:rPr>
              <a:t>School</a:t>
            </a:r>
            <a:r>
              <a:rPr sz="2400" dirty="0">
                <a:latin typeface="Arial Narrow"/>
                <a:cs typeface="Arial Narrow"/>
              </a:rPr>
              <a:t>s</a:t>
            </a:r>
            <a:r>
              <a:rPr sz="2400" spc="20" dirty="0">
                <a:latin typeface="Arial Narrow"/>
                <a:cs typeface="Arial Narrow"/>
              </a:rPr>
              <a:t> </a:t>
            </a:r>
            <a:r>
              <a:rPr sz="2400" spc="-5" dirty="0">
                <a:latin typeface="Arial Narrow"/>
                <a:cs typeface="Arial Narrow"/>
              </a:rPr>
              <a:t>o</a:t>
            </a:r>
            <a:r>
              <a:rPr sz="2400" dirty="0">
                <a:latin typeface="Arial Narrow"/>
                <a:cs typeface="Arial Narrow"/>
              </a:rPr>
              <a:t>r </a:t>
            </a:r>
            <a:r>
              <a:rPr sz="2400" spc="-5" dirty="0">
                <a:latin typeface="Arial Narrow"/>
                <a:cs typeface="Arial Narrow"/>
              </a:rPr>
              <a:t>LEA</a:t>
            </a:r>
            <a:r>
              <a:rPr sz="2400" dirty="0">
                <a:latin typeface="Arial Narrow"/>
                <a:cs typeface="Arial Narrow"/>
              </a:rPr>
              <a:t>s</a:t>
            </a:r>
            <a:r>
              <a:rPr sz="2400" spc="20" dirty="0">
                <a:latin typeface="Arial Narrow"/>
                <a:cs typeface="Arial Narrow"/>
              </a:rPr>
              <a:t> </a:t>
            </a:r>
            <a:r>
              <a:rPr sz="2400" spc="-5" dirty="0">
                <a:latin typeface="Arial Narrow"/>
                <a:cs typeface="Arial Narrow"/>
              </a:rPr>
              <a:t>ca</a:t>
            </a:r>
            <a:r>
              <a:rPr sz="2400" dirty="0">
                <a:latin typeface="Arial Narrow"/>
                <a:cs typeface="Arial Narrow"/>
              </a:rPr>
              <a:t>n</a:t>
            </a:r>
            <a:r>
              <a:rPr sz="2400" spc="20" dirty="0">
                <a:latin typeface="Arial Narrow"/>
                <a:cs typeface="Arial Narrow"/>
              </a:rPr>
              <a:t> </a:t>
            </a:r>
            <a:r>
              <a:rPr sz="2400" spc="-5" dirty="0">
                <a:latin typeface="Arial Narrow"/>
                <a:cs typeface="Arial Narrow"/>
              </a:rPr>
              <a:t>us</a:t>
            </a:r>
            <a:r>
              <a:rPr sz="2400" dirty="0">
                <a:latin typeface="Arial Narrow"/>
                <a:cs typeface="Arial Narrow"/>
              </a:rPr>
              <a:t>e</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Schoo</a:t>
            </a:r>
            <a:r>
              <a:rPr sz="2400" dirty="0">
                <a:latin typeface="Arial Narrow"/>
                <a:cs typeface="Arial Narrow"/>
              </a:rPr>
              <a:t>l</a:t>
            </a:r>
            <a:r>
              <a:rPr sz="2400" spc="20" dirty="0">
                <a:latin typeface="Arial Narrow"/>
                <a:cs typeface="Arial Narrow"/>
              </a:rPr>
              <a:t> </a:t>
            </a:r>
            <a:r>
              <a:rPr sz="2400" spc="-5" dirty="0">
                <a:latin typeface="Arial Narrow"/>
                <a:cs typeface="Arial Narrow"/>
              </a:rPr>
              <a:t>O</a:t>
            </a:r>
            <a:r>
              <a:rPr sz="2400" spc="-40" dirty="0">
                <a:latin typeface="Arial Narrow"/>
                <a:cs typeface="Arial Narrow"/>
              </a:rPr>
              <a:t>f</a:t>
            </a:r>
            <a:r>
              <a:rPr sz="2400" spc="-5" dirty="0">
                <a:latin typeface="Arial Narrow"/>
                <a:cs typeface="Arial Narrow"/>
              </a:rPr>
              <a:t>ficia</a:t>
            </a:r>
            <a:r>
              <a:rPr sz="2400" dirty="0">
                <a:latin typeface="Arial Narrow"/>
                <a:cs typeface="Arial Narrow"/>
              </a:rPr>
              <a:t>l</a:t>
            </a:r>
            <a:r>
              <a:rPr sz="2400" spc="20" dirty="0">
                <a:latin typeface="Arial Narrow"/>
                <a:cs typeface="Arial Narrow"/>
              </a:rPr>
              <a:t> </a:t>
            </a:r>
            <a:r>
              <a:rPr sz="2400" spc="-5" dirty="0">
                <a:latin typeface="Arial Narrow"/>
                <a:cs typeface="Arial Narrow"/>
              </a:rPr>
              <a:t>exceptio</a:t>
            </a:r>
            <a:r>
              <a:rPr sz="2400" dirty="0">
                <a:latin typeface="Arial Narrow"/>
                <a:cs typeface="Arial Narrow"/>
              </a:rPr>
              <a:t>n</a:t>
            </a:r>
            <a:r>
              <a:rPr sz="2400" spc="20" dirty="0">
                <a:latin typeface="Arial Narrow"/>
                <a:cs typeface="Arial Narrow"/>
              </a:rPr>
              <a:t> </a:t>
            </a:r>
            <a:r>
              <a:rPr sz="2400" spc="-5" dirty="0">
                <a:latin typeface="Arial Narrow"/>
                <a:cs typeface="Arial Narrow"/>
              </a:rPr>
              <a:t>under FER</a:t>
            </a:r>
            <a:r>
              <a:rPr sz="2400" spc="-145" dirty="0">
                <a:latin typeface="Arial Narrow"/>
                <a:cs typeface="Arial Narrow"/>
              </a:rPr>
              <a:t>P</a:t>
            </a:r>
            <a:r>
              <a:rPr sz="2400" dirty="0">
                <a:latin typeface="Arial Narrow"/>
                <a:cs typeface="Arial Narrow"/>
              </a:rPr>
              <a:t>A</a:t>
            </a:r>
            <a:r>
              <a:rPr sz="2400" spc="-110" dirty="0">
                <a:latin typeface="Arial Narrow"/>
                <a:cs typeface="Arial Narrow"/>
              </a:rPr>
              <a:t> </a:t>
            </a:r>
            <a:r>
              <a:rPr sz="2400" spc="-5" dirty="0">
                <a:latin typeface="Arial Narrow"/>
                <a:cs typeface="Arial Narrow"/>
              </a:rPr>
              <a:t>t</a:t>
            </a:r>
            <a:r>
              <a:rPr sz="2400" dirty="0">
                <a:latin typeface="Arial Narrow"/>
                <a:cs typeface="Arial Narrow"/>
              </a:rPr>
              <a:t>o</a:t>
            </a:r>
            <a:r>
              <a:rPr sz="2400" spc="20" dirty="0">
                <a:latin typeface="Arial Narrow"/>
                <a:cs typeface="Arial Narrow"/>
              </a:rPr>
              <a:t> </a:t>
            </a:r>
            <a:r>
              <a:rPr sz="2400" spc="-5" dirty="0">
                <a:latin typeface="Arial Narrow"/>
                <a:cs typeface="Arial Narrow"/>
              </a:rPr>
              <a:t>disclos</a:t>
            </a:r>
            <a:r>
              <a:rPr sz="2400" dirty="0">
                <a:latin typeface="Arial Narrow"/>
                <a:cs typeface="Arial Narrow"/>
              </a:rPr>
              <a:t>e</a:t>
            </a:r>
            <a:r>
              <a:rPr sz="2400" spc="20" dirty="0">
                <a:latin typeface="Arial Narrow"/>
                <a:cs typeface="Arial Narrow"/>
              </a:rPr>
              <a:t> </a:t>
            </a:r>
            <a:r>
              <a:rPr sz="2400" spc="-5" dirty="0">
                <a:latin typeface="Arial Narrow"/>
                <a:cs typeface="Arial Narrow"/>
              </a:rPr>
              <a:t>educatio</a:t>
            </a:r>
            <a:r>
              <a:rPr sz="2400" dirty="0">
                <a:latin typeface="Arial Narrow"/>
                <a:cs typeface="Arial Narrow"/>
              </a:rPr>
              <a:t>n</a:t>
            </a:r>
            <a:r>
              <a:rPr sz="2400" spc="20" dirty="0">
                <a:latin typeface="Arial Narrow"/>
                <a:cs typeface="Arial Narrow"/>
              </a:rPr>
              <a:t> </a:t>
            </a:r>
            <a:r>
              <a:rPr sz="2400" spc="-5" dirty="0">
                <a:latin typeface="Arial Narrow"/>
                <a:cs typeface="Arial Narrow"/>
              </a:rPr>
              <a:t>record</a:t>
            </a:r>
            <a:r>
              <a:rPr sz="2400" dirty="0">
                <a:latin typeface="Arial Narrow"/>
                <a:cs typeface="Arial Narrow"/>
              </a:rPr>
              <a:t>s</a:t>
            </a:r>
            <a:r>
              <a:rPr sz="2400" spc="20" dirty="0">
                <a:latin typeface="Arial Narrow"/>
                <a:cs typeface="Arial Narrow"/>
              </a:rPr>
              <a:t> </a:t>
            </a:r>
            <a:r>
              <a:rPr sz="2400" spc="-5" dirty="0">
                <a:latin typeface="Arial Narrow"/>
                <a:cs typeface="Arial Narrow"/>
              </a:rPr>
              <a:t>t</a:t>
            </a:r>
            <a:r>
              <a:rPr sz="2400" dirty="0">
                <a:latin typeface="Arial Narrow"/>
                <a:cs typeface="Arial Narrow"/>
              </a:rPr>
              <a:t>o</a:t>
            </a:r>
            <a:r>
              <a:rPr sz="2400" spc="10" dirty="0">
                <a:latin typeface="Arial Narrow"/>
                <a:cs typeface="Arial Narrow"/>
              </a:rPr>
              <a:t> </a:t>
            </a:r>
            <a:r>
              <a:rPr sz="2400" dirty="0">
                <a:latin typeface="Arial Narrow"/>
                <a:cs typeface="Arial Narrow"/>
              </a:rPr>
              <a:t>a</a:t>
            </a:r>
            <a:r>
              <a:rPr sz="2400" spc="10" dirty="0">
                <a:latin typeface="Arial Narrow"/>
                <a:cs typeface="Arial Narrow"/>
              </a:rPr>
              <a:t> </a:t>
            </a:r>
            <a:r>
              <a:rPr sz="2400" spc="-5" dirty="0">
                <a:latin typeface="Arial Narrow"/>
                <a:cs typeface="Arial Narrow"/>
              </a:rPr>
              <a:t>thir</a:t>
            </a:r>
            <a:r>
              <a:rPr sz="2400" dirty="0">
                <a:latin typeface="Arial Narrow"/>
                <a:cs typeface="Arial Narrow"/>
              </a:rPr>
              <a:t>d</a:t>
            </a:r>
            <a:r>
              <a:rPr sz="2400" spc="20" dirty="0">
                <a:latin typeface="Arial Narrow"/>
                <a:cs typeface="Arial Narrow"/>
              </a:rPr>
              <a:t> </a:t>
            </a:r>
            <a:r>
              <a:rPr sz="2400" spc="-5" dirty="0">
                <a:latin typeface="Arial Narrow"/>
                <a:cs typeface="Arial Narrow"/>
              </a:rPr>
              <a:t>part</a:t>
            </a:r>
            <a:r>
              <a:rPr sz="2400" dirty="0">
                <a:latin typeface="Arial Narrow"/>
                <a:cs typeface="Arial Narrow"/>
              </a:rPr>
              <a:t>y</a:t>
            </a:r>
            <a:r>
              <a:rPr sz="2400" spc="20" dirty="0">
                <a:latin typeface="Arial Narrow"/>
                <a:cs typeface="Arial Narrow"/>
              </a:rPr>
              <a:t> </a:t>
            </a:r>
            <a:r>
              <a:rPr sz="2400" spc="-5" dirty="0">
                <a:latin typeface="Arial Narrow"/>
                <a:cs typeface="Arial Narrow"/>
              </a:rPr>
              <a:t>onl</a:t>
            </a:r>
            <a:r>
              <a:rPr sz="2400" dirty="0">
                <a:latin typeface="Arial Narrow"/>
                <a:cs typeface="Arial Narrow"/>
              </a:rPr>
              <a:t>y</a:t>
            </a:r>
            <a:r>
              <a:rPr sz="2400" spc="20" dirty="0">
                <a:latin typeface="Arial Narrow"/>
                <a:cs typeface="Arial Narrow"/>
              </a:rPr>
              <a:t> </a:t>
            </a:r>
            <a:r>
              <a:rPr sz="2400" spc="-5" dirty="0">
                <a:latin typeface="Arial Narrow"/>
                <a:cs typeface="Arial Narrow"/>
              </a:rPr>
              <a:t>if th</a:t>
            </a:r>
            <a:r>
              <a:rPr sz="2400" dirty="0">
                <a:latin typeface="Arial Narrow"/>
                <a:cs typeface="Arial Narrow"/>
              </a:rPr>
              <a:t>e</a:t>
            </a:r>
            <a:r>
              <a:rPr sz="2400" spc="25" dirty="0">
                <a:latin typeface="Arial Narrow"/>
                <a:cs typeface="Arial Narrow"/>
              </a:rPr>
              <a:t> </a:t>
            </a:r>
            <a:r>
              <a:rPr sz="2400" spc="-5" dirty="0">
                <a:latin typeface="Arial Narrow"/>
                <a:cs typeface="Arial Narrow"/>
              </a:rPr>
              <a:t>outsid</a:t>
            </a:r>
            <a:r>
              <a:rPr sz="2400" dirty="0">
                <a:latin typeface="Arial Narrow"/>
                <a:cs typeface="Arial Narrow"/>
              </a:rPr>
              <a:t>e</a:t>
            </a:r>
            <a:r>
              <a:rPr sz="2400" spc="25" dirty="0">
                <a:latin typeface="Arial Narrow"/>
                <a:cs typeface="Arial Narrow"/>
              </a:rPr>
              <a:t> </a:t>
            </a:r>
            <a:r>
              <a:rPr sz="2400" spc="-5" dirty="0">
                <a:latin typeface="Arial Narrow"/>
                <a:cs typeface="Arial Narrow"/>
              </a:rPr>
              <a:t>party:</a:t>
            </a:r>
            <a:endParaRPr sz="2400">
              <a:latin typeface="Arial Narrow"/>
              <a:cs typeface="Arial Narrow"/>
            </a:endParaRPr>
          </a:p>
          <a:p>
            <a:pPr marL="360045" marR="207010" indent="-347345">
              <a:lnSpc>
                <a:spcPct val="100000"/>
              </a:lnSpc>
              <a:spcBef>
                <a:spcPts val="1600"/>
              </a:spcBef>
              <a:buClr>
                <a:srgbClr val="002596"/>
              </a:buClr>
              <a:buFont typeface="Wingdings"/>
              <a:buChar char=""/>
              <a:tabLst>
                <a:tab pos="360680" algn="l"/>
              </a:tabLst>
            </a:pPr>
            <a:r>
              <a:rPr sz="2400" spc="-5" dirty="0">
                <a:latin typeface="Arial Narrow"/>
                <a:cs typeface="Arial Narrow"/>
              </a:rPr>
              <a:t>Perform</a:t>
            </a:r>
            <a:r>
              <a:rPr sz="2400" dirty="0">
                <a:latin typeface="Arial Narrow"/>
                <a:cs typeface="Arial Narrow"/>
              </a:rPr>
              <a:t>s</a:t>
            </a:r>
            <a:r>
              <a:rPr sz="2400" spc="10" dirty="0">
                <a:latin typeface="Arial Narrow"/>
                <a:cs typeface="Arial Narrow"/>
              </a:rPr>
              <a:t> </a:t>
            </a:r>
            <a:r>
              <a:rPr sz="2400" dirty="0">
                <a:latin typeface="Arial Narrow"/>
                <a:cs typeface="Arial Narrow"/>
              </a:rPr>
              <a:t>a</a:t>
            </a:r>
            <a:r>
              <a:rPr sz="2400" spc="10" dirty="0">
                <a:latin typeface="Arial Narrow"/>
                <a:cs typeface="Arial Narrow"/>
              </a:rPr>
              <a:t> </a:t>
            </a:r>
            <a:r>
              <a:rPr sz="2400" spc="-5" dirty="0">
                <a:latin typeface="Arial Narrow"/>
                <a:cs typeface="Arial Narrow"/>
              </a:rPr>
              <a:t>service/functio</a:t>
            </a:r>
            <a:r>
              <a:rPr sz="2400" dirty="0">
                <a:latin typeface="Arial Narrow"/>
                <a:cs typeface="Arial Narrow"/>
              </a:rPr>
              <a:t>n</a:t>
            </a:r>
            <a:r>
              <a:rPr sz="2400" spc="30" dirty="0">
                <a:latin typeface="Arial Narrow"/>
                <a:cs typeface="Arial Narrow"/>
              </a:rPr>
              <a:t> </a:t>
            </a:r>
            <a:r>
              <a:rPr sz="2400" spc="-5" dirty="0">
                <a:latin typeface="Arial Narrow"/>
                <a:cs typeface="Arial Narrow"/>
              </a:rPr>
              <a:t>fo</a:t>
            </a:r>
            <a:r>
              <a:rPr sz="2400" dirty="0">
                <a:latin typeface="Arial Narrow"/>
                <a:cs typeface="Arial Narrow"/>
              </a:rPr>
              <a:t>r</a:t>
            </a:r>
            <a:r>
              <a:rPr sz="2400" spc="10" dirty="0">
                <a:latin typeface="Arial Narrow"/>
                <a:cs typeface="Arial Narrow"/>
              </a:rPr>
              <a:t> </a:t>
            </a:r>
            <a:r>
              <a:rPr sz="2400" spc="-5" dirty="0">
                <a:latin typeface="Arial Narrow"/>
                <a:cs typeface="Arial Narrow"/>
              </a:rPr>
              <a:t>th</a:t>
            </a:r>
            <a:r>
              <a:rPr sz="2400" dirty="0">
                <a:latin typeface="Arial Narrow"/>
                <a:cs typeface="Arial Narrow"/>
              </a:rPr>
              <a:t>e</a:t>
            </a:r>
            <a:r>
              <a:rPr sz="2400" spc="10" dirty="0">
                <a:latin typeface="Arial Narrow"/>
                <a:cs typeface="Arial Narrow"/>
              </a:rPr>
              <a:t> </a:t>
            </a:r>
            <a:r>
              <a:rPr sz="2400" spc="-5" dirty="0">
                <a:latin typeface="Arial Narrow"/>
                <a:cs typeface="Arial Narrow"/>
              </a:rPr>
              <a:t>school/distric</a:t>
            </a:r>
            <a:r>
              <a:rPr sz="2400" dirty="0">
                <a:latin typeface="Arial Narrow"/>
                <a:cs typeface="Arial Narrow"/>
              </a:rPr>
              <a:t>t</a:t>
            </a:r>
            <a:r>
              <a:rPr sz="2400" spc="30" dirty="0">
                <a:latin typeface="Arial Narrow"/>
                <a:cs typeface="Arial Narrow"/>
              </a:rPr>
              <a:t> </a:t>
            </a:r>
            <a:r>
              <a:rPr sz="2400" spc="-5" dirty="0">
                <a:latin typeface="Arial Narrow"/>
                <a:cs typeface="Arial Narrow"/>
              </a:rPr>
              <a:t>for </a:t>
            </a:r>
            <a:r>
              <a:rPr sz="2400" dirty="0">
                <a:latin typeface="Arial Narrow"/>
                <a:cs typeface="Arial Narrow"/>
              </a:rPr>
              <a:t>which</a:t>
            </a:r>
            <a:r>
              <a:rPr sz="2400" spc="25" dirty="0">
                <a:latin typeface="Arial Narrow"/>
                <a:cs typeface="Arial Narrow"/>
              </a:rPr>
              <a:t> </a:t>
            </a:r>
            <a:r>
              <a:rPr sz="2400" dirty="0">
                <a:latin typeface="Arial Narrow"/>
                <a:cs typeface="Arial Narrow"/>
              </a:rPr>
              <a:t>the</a:t>
            </a:r>
            <a:r>
              <a:rPr sz="2400" spc="25" dirty="0">
                <a:latin typeface="Arial Narrow"/>
                <a:cs typeface="Arial Narrow"/>
              </a:rPr>
              <a:t> </a:t>
            </a:r>
            <a:r>
              <a:rPr sz="2400" dirty="0">
                <a:latin typeface="Arial Narrow"/>
                <a:cs typeface="Arial Narrow"/>
              </a:rPr>
              <a:t>educational</a:t>
            </a:r>
            <a:r>
              <a:rPr sz="2400" spc="25" dirty="0">
                <a:latin typeface="Arial Narrow"/>
                <a:cs typeface="Arial Narrow"/>
              </a:rPr>
              <a:t> </a:t>
            </a:r>
            <a:r>
              <a:rPr sz="2400" dirty="0">
                <a:latin typeface="Arial Narrow"/>
                <a:cs typeface="Arial Narrow"/>
              </a:rPr>
              <a:t>organization</a:t>
            </a:r>
            <a:r>
              <a:rPr sz="2400" spc="25" dirty="0">
                <a:latin typeface="Arial Narrow"/>
                <a:cs typeface="Arial Narrow"/>
              </a:rPr>
              <a:t> </a:t>
            </a:r>
            <a:r>
              <a:rPr sz="2400" dirty="0">
                <a:latin typeface="Arial Narrow"/>
                <a:cs typeface="Arial Narrow"/>
              </a:rPr>
              <a:t>would</a:t>
            </a:r>
            <a:r>
              <a:rPr sz="2400" spc="25" dirty="0">
                <a:latin typeface="Arial Narrow"/>
                <a:cs typeface="Arial Narrow"/>
              </a:rPr>
              <a:t> </a:t>
            </a:r>
            <a:r>
              <a:rPr sz="2400" dirty="0">
                <a:latin typeface="Arial Narrow"/>
                <a:cs typeface="Arial Narrow"/>
              </a:rPr>
              <a:t>otherwise</a:t>
            </a:r>
            <a:r>
              <a:rPr sz="2400" spc="25" dirty="0">
                <a:latin typeface="Arial Narrow"/>
                <a:cs typeface="Arial Narrow"/>
              </a:rPr>
              <a:t> </a:t>
            </a:r>
            <a:r>
              <a:rPr sz="2400" dirty="0">
                <a:latin typeface="Arial Narrow"/>
                <a:cs typeface="Arial Narrow"/>
              </a:rPr>
              <a:t>use </a:t>
            </a:r>
            <a:r>
              <a:rPr sz="2400" spc="-5" dirty="0">
                <a:latin typeface="Arial Narrow"/>
                <a:cs typeface="Arial Narrow"/>
              </a:rPr>
              <a:t>it</a:t>
            </a:r>
            <a:r>
              <a:rPr sz="2400" dirty="0">
                <a:latin typeface="Arial Narrow"/>
                <a:cs typeface="Arial Narrow"/>
              </a:rPr>
              <a:t>s</a:t>
            </a:r>
            <a:r>
              <a:rPr sz="2400" spc="15" dirty="0">
                <a:latin typeface="Arial Narrow"/>
                <a:cs typeface="Arial Narrow"/>
              </a:rPr>
              <a:t> </a:t>
            </a:r>
            <a:r>
              <a:rPr sz="2400" spc="-5" dirty="0">
                <a:latin typeface="Arial Narrow"/>
                <a:cs typeface="Arial Narrow"/>
              </a:rPr>
              <a:t>ow</a:t>
            </a:r>
            <a:r>
              <a:rPr sz="2400" dirty="0">
                <a:latin typeface="Arial Narrow"/>
                <a:cs typeface="Arial Narrow"/>
              </a:rPr>
              <a:t>n</a:t>
            </a:r>
            <a:r>
              <a:rPr sz="2400" spc="15" dirty="0">
                <a:latin typeface="Arial Narrow"/>
                <a:cs typeface="Arial Narrow"/>
              </a:rPr>
              <a:t> </a:t>
            </a:r>
            <a:r>
              <a:rPr sz="2400" spc="-5" dirty="0">
                <a:latin typeface="Arial Narrow"/>
                <a:cs typeface="Arial Narrow"/>
              </a:rPr>
              <a:t>employees</a:t>
            </a:r>
            <a:endParaRPr sz="2400">
              <a:latin typeface="Arial Narrow"/>
              <a:cs typeface="Arial Narrow"/>
            </a:endParaRPr>
          </a:p>
          <a:p>
            <a:pPr marL="360045" marR="126364" indent="-347345">
              <a:lnSpc>
                <a:spcPct val="100000"/>
              </a:lnSpc>
              <a:spcBef>
                <a:spcPts val="1595"/>
              </a:spcBef>
              <a:buClr>
                <a:srgbClr val="002596"/>
              </a:buClr>
              <a:buFont typeface="Wingdings"/>
              <a:buChar char=""/>
              <a:tabLst>
                <a:tab pos="360680" algn="l"/>
              </a:tabLst>
            </a:pPr>
            <a:r>
              <a:rPr sz="2400" spc="-5" dirty="0">
                <a:latin typeface="Arial Narrow"/>
                <a:cs typeface="Arial Narrow"/>
              </a:rPr>
              <a:t>I</a:t>
            </a:r>
            <a:r>
              <a:rPr sz="2400" dirty="0">
                <a:latin typeface="Arial Narrow"/>
                <a:cs typeface="Arial Narrow"/>
              </a:rPr>
              <a:t>s</a:t>
            </a:r>
            <a:r>
              <a:rPr sz="2400" spc="20" dirty="0">
                <a:latin typeface="Arial Narrow"/>
                <a:cs typeface="Arial Narrow"/>
              </a:rPr>
              <a:t> </a:t>
            </a:r>
            <a:r>
              <a:rPr sz="2400" spc="-5" dirty="0">
                <a:latin typeface="Arial Narrow"/>
                <a:cs typeface="Arial Narrow"/>
              </a:rPr>
              <a:t>unde</a:t>
            </a:r>
            <a:r>
              <a:rPr sz="2400" dirty="0">
                <a:latin typeface="Arial Narrow"/>
                <a:cs typeface="Arial Narrow"/>
              </a:rPr>
              <a:t>r</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direc</a:t>
            </a:r>
            <a:r>
              <a:rPr sz="2400" dirty="0">
                <a:latin typeface="Arial Narrow"/>
                <a:cs typeface="Arial Narrow"/>
              </a:rPr>
              <a:t>t</a:t>
            </a:r>
            <a:r>
              <a:rPr sz="2400" spc="20" dirty="0">
                <a:latin typeface="Arial Narrow"/>
                <a:cs typeface="Arial Narrow"/>
              </a:rPr>
              <a:t> </a:t>
            </a:r>
            <a:r>
              <a:rPr sz="2400" spc="-5" dirty="0">
                <a:latin typeface="Arial Narrow"/>
                <a:cs typeface="Arial Narrow"/>
              </a:rPr>
              <a:t>contro</a:t>
            </a:r>
            <a:r>
              <a:rPr sz="2400" dirty="0">
                <a:latin typeface="Arial Narrow"/>
                <a:cs typeface="Arial Narrow"/>
              </a:rPr>
              <a:t>l</a:t>
            </a:r>
            <a:r>
              <a:rPr sz="2400" spc="20" dirty="0">
                <a:latin typeface="Arial Narrow"/>
                <a:cs typeface="Arial Narrow"/>
              </a:rPr>
              <a:t> </a:t>
            </a:r>
            <a:r>
              <a:rPr sz="2400" spc="-5" dirty="0">
                <a:latin typeface="Arial Narrow"/>
                <a:cs typeface="Arial Narrow"/>
              </a:rPr>
              <a:t>o</a:t>
            </a:r>
            <a:r>
              <a:rPr sz="2400" dirty="0">
                <a:latin typeface="Arial Narrow"/>
                <a:cs typeface="Arial Narrow"/>
              </a:rPr>
              <a:t>f</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organizatio</a:t>
            </a:r>
            <a:r>
              <a:rPr sz="2400" dirty="0">
                <a:latin typeface="Arial Narrow"/>
                <a:cs typeface="Arial Narrow"/>
              </a:rPr>
              <a:t>n</a:t>
            </a:r>
            <a:r>
              <a:rPr sz="2400" spc="20" dirty="0">
                <a:latin typeface="Arial Narrow"/>
                <a:cs typeface="Arial Narrow"/>
              </a:rPr>
              <a:t> </a:t>
            </a:r>
            <a:r>
              <a:rPr sz="2400" spc="-5" dirty="0">
                <a:latin typeface="Arial Narrow"/>
                <a:cs typeface="Arial Narrow"/>
              </a:rPr>
              <a:t>wit</a:t>
            </a:r>
            <a:r>
              <a:rPr sz="2400" dirty="0">
                <a:latin typeface="Arial Narrow"/>
                <a:cs typeface="Arial Narrow"/>
              </a:rPr>
              <a:t>h</a:t>
            </a:r>
            <a:r>
              <a:rPr sz="2400" spc="20" dirty="0">
                <a:latin typeface="Arial Narrow"/>
                <a:cs typeface="Arial Narrow"/>
              </a:rPr>
              <a:t> </a:t>
            </a:r>
            <a:r>
              <a:rPr sz="2400" spc="-5" dirty="0">
                <a:latin typeface="Arial Narrow"/>
                <a:cs typeface="Arial Narrow"/>
              </a:rPr>
              <a:t>regard </a:t>
            </a:r>
            <a:r>
              <a:rPr sz="2400" dirty="0">
                <a:latin typeface="Arial Narrow"/>
                <a:cs typeface="Arial Narrow"/>
              </a:rPr>
              <a:t>to</a:t>
            </a:r>
            <a:r>
              <a:rPr sz="2400" spc="20" dirty="0">
                <a:latin typeface="Arial Narrow"/>
                <a:cs typeface="Arial Narrow"/>
              </a:rPr>
              <a:t> </a:t>
            </a:r>
            <a:r>
              <a:rPr sz="2400" dirty="0">
                <a:latin typeface="Arial Narrow"/>
                <a:cs typeface="Arial Narrow"/>
              </a:rPr>
              <a:t>the</a:t>
            </a:r>
            <a:r>
              <a:rPr sz="2400" spc="20" dirty="0">
                <a:latin typeface="Arial Narrow"/>
                <a:cs typeface="Arial Narrow"/>
              </a:rPr>
              <a:t> </a:t>
            </a:r>
            <a:r>
              <a:rPr sz="2400" dirty="0">
                <a:latin typeface="Arial Narrow"/>
                <a:cs typeface="Arial Narrow"/>
              </a:rPr>
              <a:t>use/maintenance</a:t>
            </a:r>
            <a:r>
              <a:rPr sz="2400" spc="45" dirty="0">
                <a:latin typeface="Arial Narrow"/>
                <a:cs typeface="Arial Narrow"/>
              </a:rPr>
              <a:t> </a:t>
            </a:r>
            <a:r>
              <a:rPr sz="2400" spc="-5" dirty="0">
                <a:latin typeface="Arial Narrow"/>
                <a:cs typeface="Arial Narrow"/>
              </a:rPr>
              <a:t>o</a:t>
            </a:r>
            <a:r>
              <a:rPr sz="2400" dirty="0">
                <a:latin typeface="Arial Narrow"/>
                <a:cs typeface="Arial Narrow"/>
              </a:rPr>
              <a:t>f</a:t>
            </a:r>
            <a:r>
              <a:rPr sz="2400" spc="15" dirty="0">
                <a:latin typeface="Arial Narrow"/>
                <a:cs typeface="Arial Narrow"/>
              </a:rPr>
              <a:t> </a:t>
            </a: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educatio</a:t>
            </a:r>
            <a:r>
              <a:rPr sz="2400" dirty="0">
                <a:latin typeface="Arial Narrow"/>
                <a:cs typeface="Arial Narrow"/>
              </a:rPr>
              <a:t>n</a:t>
            </a:r>
            <a:r>
              <a:rPr sz="2400" spc="25" dirty="0">
                <a:latin typeface="Arial Narrow"/>
                <a:cs typeface="Arial Narrow"/>
              </a:rPr>
              <a:t> </a:t>
            </a:r>
            <a:r>
              <a:rPr sz="2400" spc="-5" dirty="0">
                <a:latin typeface="Arial Narrow"/>
                <a:cs typeface="Arial Narrow"/>
              </a:rPr>
              <a:t>records</a:t>
            </a:r>
            <a:endParaRPr sz="2400">
              <a:latin typeface="Arial Narrow"/>
              <a:cs typeface="Arial Narrow"/>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dirty="0"/>
              <a:t>S</a:t>
            </a:r>
            <a:r>
              <a:rPr spc="-60" dirty="0"/>
              <a:t>c</a:t>
            </a:r>
            <a:r>
              <a:rPr dirty="0"/>
              <a:t>hool</a:t>
            </a:r>
            <a:r>
              <a:rPr spc="5" dirty="0"/>
              <a:t> </a:t>
            </a:r>
            <a:r>
              <a:rPr dirty="0"/>
              <a:t>O</a:t>
            </a:r>
            <a:r>
              <a:rPr spc="70" dirty="0"/>
              <a:t>f</a:t>
            </a:r>
            <a:r>
              <a:rPr dirty="0"/>
              <a:t>ficial</a:t>
            </a:r>
            <a:r>
              <a:rPr spc="-25" dirty="0"/>
              <a:t> </a:t>
            </a:r>
            <a:r>
              <a:rPr dirty="0"/>
              <a:t>E</a:t>
            </a:r>
            <a:r>
              <a:rPr spc="-60" dirty="0"/>
              <a:t>x</a:t>
            </a:r>
            <a:r>
              <a:rPr dirty="0"/>
              <a:t>ception</a:t>
            </a:r>
          </a:p>
        </p:txBody>
      </p:sp>
      <p:sp>
        <p:nvSpPr>
          <p:cNvPr id="3" name="object 3"/>
          <p:cNvSpPr txBox="1"/>
          <p:nvPr/>
        </p:nvSpPr>
        <p:spPr>
          <a:xfrm>
            <a:off x="1803145" y="2128780"/>
            <a:ext cx="6762115" cy="2362835"/>
          </a:xfrm>
          <a:prstGeom prst="rect">
            <a:avLst/>
          </a:prstGeom>
        </p:spPr>
        <p:txBody>
          <a:bodyPr vert="horz" wrap="square" lIns="0" tIns="0" rIns="0" bIns="0" rtlCol="0">
            <a:spAutoFit/>
          </a:bodyPr>
          <a:lstStyle/>
          <a:p>
            <a:pPr marL="360045" marR="5080" indent="-347345">
              <a:lnSpc>
                <a:spcPct val="100000"/>
              </a:lnSpc>
              <a:buClr>
                <a:srgbClr val="002596"/>
              </a:buClr>
              <a:buFont typeface="Wingdings"/>
              <a:buChar char=""/>
              <a:tabLst>
                <a:tab pos="360680" algn="l"/>
              </a:tabLst>
            </a:pPr>
            <a:r>
              <a:rPr sz="2400" spc="-5" dirty="0">
                <a:latin typeface="Arial Narrow"/>
                <a:cs typeface="Arial Narrow"/>
              </a:rPr>
              <a:t>Use</a:t>
            </a:r>
            <a:r>
              <a:rPr sz="2400" dirty="0">
                <a:latin typeface="Arial Narrow"/>
                <a:cs typeface="Arial Narrow"/>
              </a:rPr>
              <a:t>s</a:t>
            </a:r>
            <a:r>
              <a:rPr sz="2400" spc="10" dirty="0">
                <a:latin typeface="Arial Narrow"/>
                <a:cs typeface="Arial Narrow"/>
              </a:rPr>
              <a:t> </a:t>
            </a:r>
            <a:r>
              <a:rPr sz="2400" spc="-5" dirty="0">
                <a:latin typeface="Arial Narrow"/>
                <a:cs typeface="Arial Narrow"/>
              </a:rPr>
              <a:t>educatio</a:t>
            </a:r>
            <a:r>
              <a:rPr sz="2400" dirty="0">
                <a:latin typeface="Arial Narrow"/>
                <a:cs typeface="Arial Narrow"/>
              </a:rPr>
              <a:t>n</a:t>
            </a:r>
            <a:r>
              <a:rPr sz="2400" spc="30" dirty="0">
                <a:latin typeface="Arial Narrow"/>
                <a:cs typeface="Arial Narrow"/>
              </a:rPr>
              <a:t> </a:t>
            </a:r>
            <a:r>
              <a:rPr sz="2400" spc="-5" dirty="0">
                <a:latin typeface="Arial Narrow"/>
                <a:cs typeface="Arial Narrow"/>
              </a:rPr>
              <a:t>dat</a:t>
            </a:r>
            <a:r>
              <a:rPr sz="2400" dirty="0">
                <a:latin typeface="Arial Narrow"/>
                <a:cs typeface="Arial Narrow"/>
              </a:rPr>
              <a:t>a</a:t>
            </a:r>
            <a:r>
              <a:rPr sz="2400" spc="25" dirty="0">
                <a:latin typeface="Arial Narrow"/>
                <a:cs typeface="Arial Narrow"/>
              </a:rPr>
              <a:t> </a:t>
            </a:r>
            <a:r>
              <a:rPr sz="2400" spc="-5" dirty="0">
                <a:latin typeface="Arial Narrow"/>
                <a:cs typeface="Arial Narrow"/>
              </a:rPr>
              <a:t>i</a:t>
            </a:r>
            <a:r>
              <a:rPr sz="2400" dirty="0">
                <a:latin typeface="Arial Narrow"/>
                <a:cs typeface="Arial Narrow"/>
              </a:rPr>
              <a:t>n</a:t>
            </a:r>
            <a:r>
              <a:rPr sz="2400" spc="10" dirty="0">
                <a:latin typeface="Arial Narrow"/>
                <a:cs typeface="Arial Narrow"/>
              </a:rPr>
              <a:t> </a:t>
            </a:r>
            <a:r>
              <a:rPr sz="2400" dirty="0">
                <a:latin typeface="Arial Narrow"/>
                <a:cs typeface="Arial Narrow"/>
              </a:rPr>
              <a:t>a</a:t>
            </a:r>
            <a:r>
              <a:rPr sz="2400" spc="10" dirty="0">
                <a:latin typeface="Arial Narrow"/>
                <a:cs typeface="Arial Narrow"/>
              </a:rPr>
              <a:t> </a:t>
            </a:r>
            <a:r>
              <a:rPr sz="2400" spc="-5" dirty="0">
                <a:latin typeface="Arial Narrow"/>
                <a:cs typeface="Arial Narrow"/>
              </a:rPr>
              <a:t>manne</a:t>
            </a:r>
            <a:r>
              <a:rPr sz="2400" dirty="0">
                <a:latin typeface="Arial Narrow"/>
                <a:cs typeface="Arial Narrow"/>
              </a:rPr>
              <a:t>r</a:t>
            </a:r>
            <a:r>
              <a:rPr sz="2400" spc="25" dirty="0">
                <a:latin typeface="Arial Narrow"/>
                <a:cs typeface="Arial Narrow"/>
              </a:rPr>
              <a:t> </a:t>
            </a:r>
            <a:r>
              <a:rPr sz="2400" spc="-5" dirty="0">
                <a:latin typeface="Arial Narrow"/>
                <a:cs typeface="Arial Narrow"/>
              </a:rPr>
              <a:t>consisten</a:t>
            </a:r>
            <a:r>
              <a:rPr sz="2400" dirty="0">
                <a:latin typeface="Arial Narrow"/>
                <a:cs typeface="Arial Narrow"/>
              </a:rPr>
              <a:t>t</a:t>
            </a:r>
            <a:r>
              <a:rPr sz="2400" spc="30" dirty="0">
                <a:latin typeface="Arial Narrow"/>
                <a:cs typeface="Arial Narrow"/>
              </a:rPr>
              <a:t> </a:t>
            </a:r>
            <a:r>
              <a:rPr sz="2400" spc="-5" dirty="0">
                <a:latin typeface="Arial Narrow"/>
                <a:cs typeface="Arial Narrow"/>
              </a:rPr>
              <a:t>wit</a:t>
            </a:r>
            <a:r>
              <a:rPr sz="2400" dirty="0">
                <a:latin typeface="Arial Narrow"/>
                <a:cs typeface="Arial Narrow"/>
              </a:rPr>
              <a:t>h</a:t>
            </a:r>
            <a:r>
              <a:rPr sz="2400" spc="10" dirty="0">
                <a:latin typeface="Arial Narrow"/>
                <a:cs typeface="Arial Narrow"/>
              </a:rPr>
              <a:t> </a:t>
            </a:r>
            <a:r>
              <a:rPr sz="2400" spc="-5" dirty="0">
                <a:latin typeface="Arial Narrow"/>
                <a:cs typeface="Arial Narrow"/>
              </a:rPr>
              <a:t>the definitio</a:t>
            </a:r>
            <a:r>
              <a:rPr sz="2400" dirty="0">
                <a:latin typeface="Arial Narrow"/>
                <a:cs typeface="Arial Narrow"/>
              </a:rPr>
              <a:t>n</a:t>
            </a:r>
            <a:r>
              <a:rPr sz="2400" spc="20" dirty="0">
                <a:latin typeface="Arial Narrow"/>
                <a:cs typeface="Arial Narrow"/>
              </a:rPr>
              <a:t> </a:t>
            </a:r>
            <a:r>
              <a:rPr sz="2400" spc="-5" dirty="0">
                <a:latin typeface="Arial Narrow"/>
                <a:cs typeface="Arial Narrow"/>
              </a:rPr>
              <a:t>o</a:t>
            </a:r>
            <a:r>
              <a:rPr sz="2400" dirty="0">
                <a:latin typeface="Arial Narrow"/>
                <a:cs typeface="Arial Narrow"/>
              </a:rPr>
              <a:t>f</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“schoo</a:t>
            </a:r>
            <a:r>
              <a:rPr sz="2400" dirty="0">
                <a:latin typeface="Arial Narrow"/>
                <a:cs typeface="Arial Narrow"/>
              </a:rPr>
              <a:t>l</a:t>
            </a:r>
            <a:r>
              <a:rPr sz="2400" spc="20" dirty="0">
                <a:latin typeface="Arial Narrow"/>
                <a:cs typeface="Arial Narrow"/>
              </a:rPr>
              <a:t> </a:t>
            </a:r>
            <a:r>
              <a:rPr sz="2400" spc="-5" dirty="0">
                <a:latin typeface="Arial Narrow"/>
                <a:cs typeface="Arial Narrow"/>
              </a:rPr>
              <a:t>o</a:t>
            </a:r>
            <a:r>
              <a:rPr sz="2400" spc="-40" dirty="0">
                <a:latin typeface="Arial Narrow"/>
                <a:cs typeface="Arial Narrow"/>
              </a:rPr>
              <a:t>f</a:t>
            </a:r>
            <a:r>
              <a:rPr sz="2400" spc="-5" dirty="0">
                <a:latin typeface="Arial Narrow"/>
                <a:cs typeface="Arial Narrow"/>
              </a:rPr>
              <a:t>ficia</a:t>
            </a:r>
            <a:r>
              <a:rPr sz="2400" dirty="0">
                <a:latin typeface="Arial Narrow"/>
                <a:cs typeface="Arial Narrow"/>
              </a:rPr>
              <a:t>l</a:t>
            </a:r>
            <a:r>
              <a:rPr sz="2400" spc="20" dirty="0">
                <a:latin typeface="Arial Narrow"/>
                <a:cs typeface="Arial Narrow"/>
              </a:rPr>
              <a:t> </a:t>
            </a:r>
            <a:r>
              <a:rPr sz="2400" spc="-5" dirty="0">
                <a:latin typeface="Arial Narrow"/>
                <a:cs typeface="Arial Narrow"/>
              </a:rPr>
              <a:t>wit</a:t>
            </a:r>
            <a:r>
              <a:rPr sz="2400" dirty="0">
                <a:latin typeface="Arial Narrow"/>
                <a:cs typeface="Arial Narrow"/>
              </a:rPr>
              <a:t>h</a:t>
            </a:r>
            <a:r>
              <a:rPr sz="2400" spc="20" dirty="0">
                <a:latin typeface="Arial Narrow"/>
                <a:cs typeface="Arial Narrow"/>
              </a:rPr>
              <a:t> </a:t>
            </a:r>
            <a:r>
              <a:rPr sz="2400" dirty="0">
                <a:latin typeface="Arial Narrow"/>
                <a:cs typeface="Arial Narrow"/>
              </a:rPr>
              <a:t>a</a:t>
            </a:r>
            <a:r>
              <a:rPr sz="2400" spc="10" dirty="0">
                <a:latin typeface="Arial Narrow"/>
                <a:cs typeface="Arial Narrow"/>
              </a:rPr>
              <a:t> </a:t>
            </a:r>
            <a:r>
              <a:rPr sz="2400" spc="-5" dirty="0">
                <a:latin typeface="Arial Narrow"/>
                <a:cs typeface="Arial Narrow"/>
              </a:rPr>
              <a:t>legitimate </a:t>
            </a:r>
            <a:r>
              <a:rPr sz="2400" dirty="0">
                <a:latin typeface="Arial Narrow"/>
                <a:cs typeface="Arial Narrow"/>
              </a:rPr>
              <a:t>educational</a:t>
            </a:r>
            <a:r>
              <a:rPr sz="2400" spc="30" dirty="0">
                <a:latin typeface="Arial Narrow"/>
                <a:cs typeface="Arial Narrow"/>
              </a:rPr>
              <a:t> </a:t>
            </a:r>
            <a:r>
              <a:rPr sz="2400" dirty="0">
                <a:latin typeface="Arial Narrow"/>
                <a:cs typeface="Arial Narrow"/>
              </a:rPr>
              <a:t>interest,”</a:t>
            </a:r>
            <a:r>
              <a:rPr sz="2400" spc="30" dirty="0">
                <a:latin typeface="Arial Narrow"/>
                <a:cs typeface="Arial Narrow"/>
              </a:rPr>
              <a:t> </a:t>
            </a:r>
            <a:r>
              <a:rPr sz="2400" dirty="0">
                <a:latin typeface="Arial Narrow"/>
                <a:cs typeface="Arial Narrow"/>
              </a:rPr>
              <a:t>specified</a:t>
            </a:r>
            <a:r>
              <a:rPr sz="2400" spc="30" dirty="0">
                <a:latin typeface="Arial Narrow"/>
                <a:cs typeface="Arial Narrow"/>
              </a:rPr>
              <a:t> </a:t>
            </a:r>
            <a:r>
              <a:rPr sz="2400" dirty="0">
                <a:latin typeface="Arial Narrow"/>
                <a:cs typeface="Arial Narrow"/>
              </a:rPr>
              <a:t>in</a:t>
            </a:r>
            <a:r>
              <a:rPr sz="2400" spc="10" dirty="0">
                <a:latin typeface="Arial Narrow"/>
                <a:cs typeface="Arial Narrow"/>
              </a:rPr>
              <a:t> </a:t>
            </a:r>
            <a:r>
              <a:rPr sz="2400" dirty="0">
                <a:latin typeface="Arial Narrow"/>
                <a:cs typeface="Arial Narrow"/>
              </a:rPr>
              <a:t>the</a:t>
            </a:r>
            <a:r>
              <a:rPr sz="2400" spc="30" dirty="0">
                <a:latin typeface="Arial Narrow"/>
                <a:cs typeface="Arial Narrow"/>
              </a:rPr>
              <a:t> </a:t>
            </a:r>
            <a:r>
              <a:rPr sz="2400" dirty="0">
                <a:latin typeface="Arial Narrow"/>
                <a:cs typeface="Arial Narrow"/>
              </a:rPr>
              <a:t>school/LE</a:t>
            </a:r>
            <a:r>
              <a:rPr sz="2400" spc="-145" dirty="0">
                <a:latin typeface="Arial Narrow"/>
                <a:cs typeface="Arial Narrow"/>
              </a:rPr>
              <a:t>A</a:t>
            </a:r>
            <a:r>
              <a:rPr sz="2400" spc="-35" dirty="0">
                <a:latin typeface="Arial Narrow"/>
                <a:cs typeface="Arial Narrow"/>
              </a:rPr>
              <a:t>’</a:t>
            </a:r>
            <a:r>
              <a:rPr sz="2400" dirty="0">
                <a:latin typeface="Arial Narrow"/>
                <a:cs typeface="Arial Narrow"/>
              </a:rPr>
              <a:t>s</a:t>
            </a:r>
            <a:r>
              <a:rPr sz="2400" spc="25" dirty="0">
                <a:latin typeface="Arial Narrow"/>
                <a:cs typeface="Arial Narrow"/>
              </a:rPr>
              <a:t> </a:t>
            </a:r>
            <a:r>
              <a:rPr sz="2400" dirty="0">
                <a:latin typeface="Arial Narrow"/>
                <a:cs typeface="Arial Narrow"/>
              </a:rPr>
              <a:t>annual </a:t>
            </a:r>
            <a:r>
              <a:rPr sz="2400" spc="-5" dirty="0">
                <a:latin typeface="Arial Narrow"/>
                <a:cs typeface="Arial Narrow"/>
              </a:rPr>
              <a:t>notificatio</a:t>
            </a:r>
            <a:r>
              <a:rPr sz="2400" dirty="0">
                <a:latin typeface="Arial Narrow"/>
                <a:cs typeface="Arial Narrow"/>
              </a:rPr>
              <a:t>n</a:t>
            </a:r>
            <a:r>
              <a:rPr sz="2400" spc="25" dirty="0">
                <a:latin typeface="Arial Narrow"/>
                <a:cs typeface="Arial Narrow"/>
              </a:rPr>
              <a:t> </a:t>
            </a:r>
            <a:r>
              <a:rPr sz="2400" spc="-5" dirty="0">
                <a:latin typeface="Arial Narrow"/>
                <a:cs typeface="Arial Narrow"/>
              </a:rPr>
              <a:t>o</a:t>
            </a:r>
            <a:r>
              <a:rPr sz="2400" dirty="0">
                <a:latin typeface="Arial Narrow"/>
                <a:cs typeface="Arial Narrow"/>
              </a:rPr>
              <a:t>f</a:t>
            </a:r>
            <a:r>
              <a:rPr sz="2400" spc="10" dirty="0">
                <a:latin typeface="Arial Narrow"/>
                <a:cs typeface="Arial Narrow"/>
              </a:rPr>
              <a:t> </a:t>
            </a:r>
            <a:r>
              <a:rPr sz="2400" spc="-5" dirty="0">
                <a:latin typeface="Arial Narrow"/>
                <a:cs typeface="Arial Narrow"/>
              </a:rPr>
              <a:t>right</a:t>
            </a:r>
            <a:r>
              <a:rPr sz="2400" dirty="0">
                <a:latin typeface="Arial Narrow"/>
                <a:cs typeface="Arial Narrow"/>
              </a:rPr>
              <a:t>s</a:t>
            </a:r>
            <a:r>
              <a:rPr sz="2400" spc="25" dirty="0">
                <a:latin typeface="Arial Narrow"/>
                <a:cs typeface="Arial Narrow"/>
              </a:rPr>
              <a:t> </a:t>
            </a:r>
            <a:r>
              <a:rPr sz="2400" spc="-5" dirty="0">
                <a:latin typeface="Arial Narrow"/>
                <a:cs typeface="Arial Narrow"/>
              </a:rPr>
              <a:t>unde</a:t>
            </a:r>
            <a:r>
              <a:rPr sz="2400" dirty="0">
                <a:latin typeface="Arial Narrow"/>
                <a:cs typeface="Arial Narrow"/>
              </a:rPr>
              <a:t>r</a:t>
            </a:r>
            <a:r>
              <a:rPr sz="2400" spc="25" dirty="0">
                <a:latin typeface="Arial Narrow"/>
                <a:cs typeface="Arial Narrow"/>
              </a:rPr>
              <a:t> </a:t>
            </a:r>
            <a:r>
              <a:rPr sz="2400" spc="-5" dirty="0">
                <a:latin typeface="Arial Narrow"/>
                <a:cs typeface="Arial Narrow"/>
              </a:rPr>
              <a:t>FER</a:t>
            </a:r>
            <a:r>
              <a:rPr sz="2400" spc="-145" dirty="0">
                <a:latin typeface="Arial Narrow"/>
                <a:cs typeface="Arial Narrow"/>
              </a:rPr>
              <a:t>P</a:t>
            </a:r>
            <a:r>
              <a:rPr sz="2400" dirty="0">
                <a:latin typeface="Arial Narrow"/>
                <a:cs typeface="Arial Narrow"/>
              </a:rPr>
              <a:t>A</a:t>
            </a:r>
            <a:endParaRPr sz="2400">
              <a:latin typeface="Arial Narrow"/>
              <a:cs typeface="Arial Narrow"/>
            </a:endParaRPr>
          </a:p>
          <a:p>
            <a:pPr marL="360045" marR="1264285" indent="-347345">
              <a:lnSpc>
                <a:spcPct val="100000"/>
              </a:lnSpc>
              <a:spcBef>
                <a:spcPts val="1600"/>
              </a:spcBef>
              <a:buClr>
                <a:srgbClr val="002596"/>
              </a:buClr>
              <a:buFont typeface="Wingdings"/>
              <a:buChar char=""/>
              <a:tabLst>
                <a:tab pos="360680" algn="l"/>
              </a:tabLst>
            </a:pPr>
            <a:r>
              <a:rPr sz="2400" spc="-5" dirty="0">
                <a:latin typeface="Arial Narrow"/>
                <a:cs typeface="Arial Narrow"/>
              </a:rPr>
              <a:t>Doe</a:t>
            </a:r>
            <a:r>
              <a:rPr sz="2400" dirty="0">
                <a:latin typeface="Arial Narrow"/>
                <a:cs typeface="Arial Narrow"/>
              </a:rPr>
              <a:t>s</a:t>
            </a:r>
            <a:r>
              <a:rPr sz="2400" spc="25" dirty="0">
                <a:latin typeface="Arial Narrow"/>
                <a:cs typeface="Arial Narrow"/>
              </a:rPr>
              <a:t> </a:t>
            </a:r>
            <a:r>
              <a:rPr sz="2400" spc="-5" dirty="0">
                <a:latin typeface="Arial Narrow"/>
                <a:cs typeface="Arial Narrow"/>
              </a:rPr>
              <a:t>no</a:t>
            </a:r>
            <a:r>
              <a:rPr sz="2400" dirty="0">
                <a:latin typeface="Arial Narrow"/>
                <a:cs typeface="Arial Narrow"/>
              </a:rPr>
              <a:t>t</a:t>
            </a:r>
            <a:r>
              <a:rPr sz="2400" spc="25" dirty="0">
                <a:latin typeface="Arial Narrow"/>
                <a:cs typeface="Arial Narrow"/>
              </a:rPr>
              <a:t> </a:t>
            </a:r>
            <a:r>
              <a:rPr sz="2400" spc="-5" dirty="0">
                <a:latin typeface="Arial Narrow"/>
                <a:cs typeface="Arial Narrow"/>
              </a:rPr>
              <a:t>re-disclos</a:t>
            </a:r>
            <a:r>
              <a:rPr sz="2400" dirty="0">
                <a:latin typeface="Arial Narrow"/>
                <a:cs typeface="Arial Narrow"/>
              </a:rPr>
              <a:t>e</a:t>
            </a:r>
            <a:r>
              <a:rPr sz="2400" spc="25" dirty="0">
                <a:latin typeface="Arial Narrow"/>
                <a:cs typeface="Arial Narrow"/>
              </a:rPr>
              <a:t> </a:t>
            </a:r>
            <a:r>
              <a:rPr sz="2400" spc="-5" dirty="0">
                <a:latin typeface="Arial Narrow"/>
                <a:cs typeface="Arial Narrow"/>
              </a:rPr>
              <a:t>o</a:t>
            </a:r>
            <a:r>
              <a:rPr sz="2400" dirty="0">
                <a:latin typeface="Arial Narrow"/>
                <a:cs typeface="Arial Narrow"/>
              </a:rPr>
              <a:t>r </a:t>
            </a:r>
            <a:r>
              <a:rPr sz="2400" spc="-5" dirty="0">
                <a:latin typeface="Arial Narrow"/>
                <a:cs typeface="Arial Narrow"/>
              </a:rPr>
              <a:t>us</a:t>
            </a:r>
            <a:r>
              <a:rPr sz="2400" dirty="0">
                <a:latin typeface="Arial Narrow"/>
                <a:cs typeface="Arial Narrow"/>
              </a:rPr>
              <a:t>e</a:t>
            </a:r>
            <a:r>
              <a:rPr sz="2400" spc="25" dirty="0">
                <a:latin typeface="Arial Narrow"/>
                <a:cs typeface="Arial Narrow"/>
              </a:rPr>
              <a:t> </a:t>
            </a:r>
            <a:r>
              <a:rPr sz="2400" spc="-5" dirty="0">
                <a:latin typeface="Arial Narrow"/>
                <a:cs typeface="Arial Narrow"/>
              </a:rPr>
              <a:t>educatio</a:t>
            </a:r>
            <a:r>
              <a:rPr sz="2400" dirty="0">
                <a:latin typeface="Arial Narrow"/>
                <a:cs typeface="Arial Narrow"/>
              </a:rPr>
              <a:t>n</a:t>
            </a:r>
            <a:r>
              <a:rPr sz="2400" spc="25" dirty="0">
                <a:latin typeface="Arial Narrow"/>
                <a:cs typeface="Arial Narrow"/>
              </a:rPr>
              <a:t> </a:t>
            </a:r>
            <a:r>
              <a:rPr sz="2400" spc="-5" dirty="0">
                <a:latin typeface="Arial Narrow"/>
                <a:cs typeface="Arial Narrow"/>
              </a:rPr>
              <a:t>dat</a:t>
            </a:r>
            <a:r>
              <a:rPr sz="2400" dirty="0">
                <a:latin typeface="Arial Narrow"/>
                <a:cs typeface="Arial Narrow"/>
              </a:rPr>
              <a:t>a</a:t>
            </a:r>
            <a:r>
              <a:rPr sz="2400" spc="25" dirty="0">
                <a:latin typeface="Arial Narrow"/>
                <a:cs typeface="Arial Narrow"/>
              </a:rPr>
              <a:t> </a:t>
            </a:r>
            <a:r>
              <a:rPr sz="2400" spc="-5" dirty="0">
                <a:latin typeface="Arial Narrow"/>
                <a:cs typeface="Arial Narrow"/>
              </a:rPr>
              <a:t>for </a:t>
            </a:r>
            <a:r>
              <a:rPr sz="2400" dirty="0">
                <a:latin typeface="Arial Narrow"/>
                <a:cs typeface="Arial Narrow"/>
              </a:rPr>
              <a:t>unauthorized</a:t>
            </a:r>
            <a:r>
              <a:rPr sz="2400" spc="35" dirty="0">
                <a:latin typeface="Arial Narrow"/>
                <a:cs typeface="Arial Narrow"/>
              </a:rPr>
              <a:t> </a:t>
            </a:r>
            <a:r>
              <a:rPr sz="2400" dirty="0">
                <a:latin typeface="Arial Narrow"/>
                <a:cs typeface="Arial Narrow"/>
              </a:rPr>
              <a:t>purposes</a:t>
            </a:r>
            <a:endParaRPr sz="2400">
              <a:latin typeface="Arial Narrow"/>
              <a:cs typeface="Arial Narrow"/>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0322" rIns="0" bIns="0" rtlCol="0">
            <a:spAutoFit/>
          </a:bodyPr>
          <a:lstStyle/>
          <a:p>
            <a:pPr marL="274955">
              <a:lnSpc>
                <a:spcPct val="100000"/>
              </a:lnSpc>
            </a:pPr>
            <a:r>
              <a:rPr spc="-5" dirty="0"/>
              <a:t>Studie</a:t>
            </a:r>
            <a:r>
              <a:rPr dirty="0"/>
              <a:t>s</a:t>
            </a:r>
            <a:r>
              <a:rPr spc="10" dirty="0"/>
              <a:t> </a:t>
            </a:r>
            <a:r>
              <a:rPr spc="-5" dirty="0"/>
              <a:t>E</a:t>
            </a:r>
            <a:r>
              <a:rPr spc="-60" dirty="0"/>
              <a:t>x</a:t>
            </a:r>
            <a:r>
              <a:rPr spc="-5" dirty="0"/>
              <a:t>ception</a:t>
            </a:r>
          </a:p>
        </p:txBody>
      </p:sp>
      <p:sp>
        <p:nvSpPr>
          <p:cNvPr id="3" name="object 3"/>
          <p:cNvSpPr txBox="1"/>
          <p:nvPr/>
        </p:nvSpPr>
        <p:spPr>
          <a:xfrm>
            <a:off x="1807717" y="2131066"/>
            <a:ext cx="6283960" cy="3694429"/>
          </a:xfrm>
          <a:prstGeom prst="rect">
            <a:avLst/>
          </a:prstGeom>
        </p:spPr>
        <p:txBody>
          <a:bodyPr vert="horz" wrap="square" lIns="0" tIns="0" rIns="0" bIns="0" rtlCol="0">
            <a:spAutoFit/>
          </a:bodyPr>
          <a:lstStyle/>
          <a:p>
            <a:pPr marL="355600" marR="639445" indent="-342900">
              <a:lnSpc>
                <a:spcPct val="100000"/>
              </a:lnSpc>
              <a:buClr>
                <a:srgbClr val="002596"/>
              </a:buClr>
              <a:buFont typeface="Wingdings"/>
              <a:buChar char=""/>
              <a:tabLst>
                <a:tab pos="355600" algn="l"/>
              </a:tabLst>
            </a:pPr>
            <a:r>
              <a:rPr sz="2400" spc="-5" dirty="0">
                <a:latin typeface="Arial Narrow"/>
                <a:cs typeface="Arial Narrow"/>
              </a:rPr>
              <a:t>“Fo</a:t>
            </a:r>
            <a:r>
              <a:rPr sz="2400" dirty="0">
                <a:latin typeface="Arial Narrow"/>
                <a:cs typeface="Arial Narrow"/>
              </a:rPr>
              <a:t>r </a:t>
            </a:r>
            <a:r>
              <a:rPr sz="2400" spc="-5" dirty="0">
                <a:latin typeface="Arial Narrow"/>
                <a:cs typeface="Arial Narrow"/>
              </a:rPr>
              <a:t>o</a:t>
            </a:r>
            <a:r>
              <a:rPr sz="2400" dirty="0">
                <a:latin typeface="Arial Narrow"/>
                <a:cs typeface="Arial Narrow"/>
              </a:rPr>
              <a:t>r </a:t>
            </a:r>
            <a:r>
              <a:rPr sz="2400" spc="-5" dirty="0">
                <a:latin typeface="Arial Narrow"/>
                <a:cs typeface="Arial Narrow"/>
              </a:rPr>
              <a:t>o</a:t>
            </a:r>
            <a:r>
              <a:rPr sz="2400" dirty="0">
                <a:latin typeface="Arial Narrow"/>
                <a:cs typeface="Arial Narrow"/>
              </a:rPr>
              <a:t>n</a:t>
            </a:r>
            <a:r>
              <a:rPr sz="2400" spc="15" dirty="0">
                <a:latin typeface="Arial Narrow"/>
                <a:cs typeface="Arial Narrow"/>
              </a:rPr>
              <a:t> </a:t>
            </a:r>
            <a:r>
              <a:rPr sz="2400" spc="-5" dirty="0">
                <a:latin typeface="Arial Narrow"/>
                <a:cs typeface="Arial Narrow"/>
              </a:rPr>
              <a:t>behal</a:t>
            </a:r>
            <a:r>
              <a:rPr sz="2400" dirty="0">
                <a:latin typeface="Arial Narrow"/>
                <a:cs typeface="Arial Narrow"/>
              </a:rPr>
              <a:t>f</a:t>
            </a:r>
            <a:r>
              <a:rPr sz="2400" spc="30" dirty="0">
                <a:latin typeface="Arial Narrow"/>
                <a:cs typeface="Arial Narrow"/>
              </a:rPr>
              <a:t> </a:t>
            </a:r>
            <a:r>
              <a:rPr sz="2400" spc="-5" dirty="0">
                <a:latin typeface="Arial Narrow"/>
                <a:cs typeface="Arial Narrow"/>
              </a:rPr>
              <a:t>of</a:t>
            </a:r>
            <a:r>
              <a:rPr sz="2400" dirty="0">
                <a:latin typeface="Arial Narrow"/>
                <a:cs typeface="Arial Narrow"/>
              </a:rPr>
              <a:t>”</a:t>
            </a:r>
            <a:r>
              <a:rPr sz="2400" spc="5" dirty="0">
                <a:latin typeface="Arial Narrow"/>
                <a:cs typeface="Arial Narrow"/>
              </a:rPr>
              <a:t> </a:t>
            </a:r>
            <a:r>
              <a:rPr sz="2400" spc="-5" dirty="0">
                <a:latin typeface="Arial Narrow"/>
                <a:cs typeface="Arial Narrow"/>
              </a:rPr>
              <a:t>schools</a:t>
            </a:r>
            <a:r>
              <a:rPr sz="2400" dirty="0">
                <a:latin typeface="Arial Narrow"/>
                <a:cs typeface="Arial Narrow"/>
              </a:rPr>
              <a:t>,</a:t>
            </a:r>
            <a:r>
              <a:rPr sz="2400" spc="30" dirty="0">
                <a:latin typeface="Arial Narrow"/>
                <a:cs typeface="Arial Narrow"/>
              </a:rPr>
              <a:t> </a:t>
            </a:r>
            <a:r>
              <a:rPr sz="2400" spc="-5" dirty="0">
                <a:latin typeface="Arial Narrow"/>
                <a:cs typeface="Arial Narrow"/>
              </a:rPr>
              <a:t>schoo</a:t>
            </a:r>
            <a:r>
              <a:rPr sz="2400" dirty="0">
                <a:latin typeface="Arial Narrow"/>
                <a:cs typeface="Arial Narrow"/>
              </a:rPr>
              <a:t>l</a:t>
            </a:r>
            <a:r>
              <a:rPr sz="2400" spc="30" dirty="0">
                <a:latin typeface="Arial Narrow"/>
                <a:cs typeface="Arial Narrow"/>
              </a:rPr>
              <a:t> </a:t>
            </a:r>
            <a:r>
              <a:rPr sz="2400" spc="-5" dirty="0">
                <a:latin typeface="Arial Narrow"/>
                <a:cs typeface="Arial Narrow"/>
              </a:rPr>
              <a:t>districts</a:t>
            </a:r>
            <a:r>
              <a:rPr sz="2400" dirty="0">
                <a:latin typeface="Arial Narrow"/>
                <a:cs typeface="Arial Narrow"/>
              </a:rPr>
              <a:t>,</a:t>
            </a:r>
            <a:r>
              <a:rPr sz="2400" spc="30" dirty="0">
                <a:latin typeface="Arial Narrow"/>
                <a:cs typeface="Arial Narrow"/>
              </a:rPr>
              <a:t> </a:t>
            </a:r>
            <a:r>
              <a:rPr sz="2400" spc="-5" dirty="0">
                <a:latin typeface="Arial Narrow"/>
                <a:cs typeface="Arial Narrow"/>
              </a:rPr>
              <a:t>or </a:t>
            </a:r>
            <a:r>
              <a:rPr sz="2400" dirty="0">
                <a:latin typeface="Arial Narrow"/>
                <a:cs typeface="Arial Narrow"/>
              </a:rPr>
              <a:t>postsecondary</a:t>
            </a:r>
            <a:r>
              <a:rPr sz="2400" spc="30" dirty="0">
                <a:latin typeface="Arial Narrow"/>
                <a:cs typeface="Arial Narrow"/>
              </a:rPr>
              <a:t> </a:t>
            </a:r>
            <a:r>
              <a:rPr sz="2400" dirty="0">
                <a:latin typeface="Arial Narrow"/>
                <a:cs typeface="Arial Narrow"/>
              </a:rPr>
              <a:t>institutions</a:t>
            </a:r>
            <a:endParaRPr sz="2400">
              <a:latin typeface="Arial Narrow"/>
              <a:cs typeface="Arial Narrow"/>
            </a:endParaRPr>
          </a:p>
          <a:p>
            <a:pPr marL="355600" indent="-342900">
              <a:lnSpc>
                <a:spcPct val="100000"/>
              </a:lnSpc>
              <a:spcBef>
                <a:spcPts val="1575"/>
              </a:spcBef>
              <a:buClr>
                <a:srgbClr val="002596"/>
              </a:buClr>
              <a:buFont typeface="Wingdings"/>
              <a:buChar char=""/>
              <a:tabLst>
                <a:tab pos="355600" algn="l"/>
              </a:tabLst>
            </a:pPr>
            <a:r>
              <a:rPr sz="2400" spc="-5" dirty="0">
                <a:latin typeface="Arial Narrow"/>
                <a:cs typeface="Arial Narrow"/>
              </a:rPr>
              <a:t>Studie</a:t>
            </a:r>
            <a:r>
              <a:rPr sz="2400" dirty="0">
                <a:latin typeface="Arial Narrow"/>
                <a:cs typeface="Arial Narrow"/>
              </a:rPr>
              <a:t>s</a:t>
            </a:r>
            <a:r>
              <a:rPr sz="2400" spc="30" dirty="0">
                <a:latin typeface="Arial Narrow"/>
                <a:cs typeface="Arial Narrow"/>
              </a:rPr>
              <a:t> </a:t>
            </a:r>
            <a:r>
              <a:rPr sz="2400" spc="-5" dirty="0">
                <a:latin typeface="Arial Narrow"/>
                <a:cs typeface="Arial Narrow"/>
              </a:rPr>
              <a:t>mus</a:t>
            </a:r>
            <a:r>
              <a:rPr sz="2400" dirty="0">
                <a:latin typeface="Arial Narrow"/>
                <a:cs typeface="Arial Narrow"/>
              </a:rPr>
              <a:t>t</a:t>
            </a:r>
            <a:r>
              <a:rPr sz="2400" spc="15" dirty="0">
                <a:latin typeface="Arial Narrow"/>
                <a:cs typeface="Arial Narrow"/>
              </a:rPr>
              <a:t> </a:t>
            </a:r>
            <a:r>
              <a:rPr sz="2400" spc="-5" dirty="0">
                <a:latin typeface="Arial Narrow"/>
                <a:cs typeface="Arial Narrow"/>
              </a:rPr>
              <a:t>b</a:t>
            </a:r>
            <a:r>
              <a:rPr sz="2400" dirty="0">
                <a:latin typeface="Arial Narrow"/>
                <a:cs typeface="Arial Narrow"/>
              </a:rPr>
              <a:t>e</a:t>
            </a:r>
            <a:r>
              <a:rPr sz="2400" spc="15" dirty="0">
                <a:latin typeface="Arial Narrow"/>
                <a:cs typeface="Arial Narrow"/>
              </a:rPr>
              <a:t> </a:t>
            </a:r>
            <a:r>
              <a:rPr sz="2400" spc="-5" dirty="0">
                <a:latin typeface="Arial Narrow"/>
                <a:cs typeface="Arial Narrow"/>
              </a:rPr>
              <a:t>fo</a:t>
            </a:r>
            <a:r>
              <a:rPr sz="2400" dirty="0">
                <a:latin typeface="Arial Narrow"/>
                <a:cs typeface="Arial Narrow"/>
              </a:rPr>
              <a:t>r</a:t>
            </a:r>
            <a:r>
              <a:rPr sz="2400" spc="15" dirty="0">
                <a:latin typeface="Arial Narrow"/>
                <a:cs typeface="Arial Narrow"/>
              </a:rPr>
              <a:t> </a:t>
            </a: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purpos</a:t>
            </a:r>
            <a:r>
              <a:rPr sz="2400" dirty="0">
                <a:latin typeface="Arial Narrow"/>
                <a:cs typeface="Arial Narrow"/>
              </a:rPr>
              <a:t>e</a:t>
            </a:r>
            <a:r>
              <a:rPr sz="2400" spc="15" dirty="0">
                <a:latin typeface="Arial Narrow"/>
                <a:cs typeface="Arial Narrow"/>
              </a:rPr>
              <a:t> </a:t>
            </a:r>
            <a:r>
              <a:rPr sz="2400" spc="-5" dirty="0">
                <a:latin typeface="Arial Narrow"/>
                <a:cs typeface="Arial Narrow"/>
              </a:rPr>
              <a:t>of</a:t>
            </a:r>
            <a:endParaRPr sz="2400">
              <a:latin typeface="Arial Narrow"/>
              <a:cs typeface="Arial Narrow"/>
            </a:endParaRPr>
          </a:p>
          <a:p>
            <a:pPr marL="755650" marR="5080" lvl="1" indent="-285750">
              <a:lnSpc>
                <a:spcPct val="100000"/>
              </a:lnSpc>
              <a:spcBef>
                <a:spcPts val="1570"/>
              </a:spcBef>
              <a:buClr>
                <a:srgbClr val="002596"/>
              </a:buClr>
              <a:buFont typeface="Arial"/>
              <a:buChar char="–"/>
              <a:tabLst>
                <a:tab pos="755650" algn="l"/>
              </a:tabLst>
            </a:pPr>
            <a:r>
              <a:rPr sz="2400" dirty="0">
                <a:latin typeface="Arial Narrow"/>
                <a:cs typeface="Arial Narrow"/>
              </a:rPr>
              <a:t>Developing,</a:t>
            </a:r>
            <a:r>
              <a:rPr sz="2400" spc="30" dirty="0">
                <a:latin typeface="Arial Narrow"/>
                <a:cs typeface="Arial Narrow"/>
              </a:rPr>
              <a:t> </a:t>
            </a:r>
            <a:r>
              <a:rPr sz="2400" dirty="0">
                <a:latin typeface="Arial Narrow"/>
                <a:cs typeface="Arial Narrow"/>
              </a:rPr>
              <a:t>validating,</a:t>
            </a:r>
            <a:r>
              <a:rPr sz="2400" spc="30" dirty="0">
                <a:latin typeface="Arial Narrow"/>
                <a:cs typeface="Arial Narrow"/>
              </a:rPr>
              <a:t> </a:t>
            </a:r>
            <a:r>
              <a:rPr sz="2400" dirty="0">
                <a:latin typeface="Arial Narrow"/>
                <a:cs typeface="Arial Narrow"/>
              </a:rPr>
              <a:t>or</a:t>
            </a:r>
            <a:r>
              <a:rPr sz="2400" spc="10" dirty="0">
                <a:latin typeface="Arial Narrow"/>
                <a:cs typeface="Arial Narrow"/>
              </a:rPr>
              <a:t> </a:t>
            </a:r>
            <a:r>
              <a:rPr sz="2400" dirty="0">
                <a:latin typeface="Arial Narrow"/>
                <a:cs typeface="Arial Narrow"/>
              </a:rPr>
              <a:t>administering</a:t>
            </a:r>
            <a:r>
              <a:rPr sz="2400" spc="30" dirty="0">
                <a:latin typeface="Arial Narrow"/>
                <a:cs typeface="Arial Narrow"/>
              </a:rPr>
              <a:t> </a:t>
            </a:r>
            <a:r>
              <a:rPr sz="2400" dirty="0">
                <a:latin typeface="Arial Narrow"/>
                <a:cs typeface="Arial Narrow"/>
              </a:rPr>
              <a:t>predictive </a:t>
            </a:r>
            <a:r>
              <a:rPr sz="2400" spc="-5" dirty="0">
                <a:latin typeface="Arial Narrow"/>
                <a:cs typeface="Arial Narrow"/>
              </a:rPr>
              <a:t>tests</a:t>
            </a:r>
            <a:r>
              <a:rPr sz="2400" dirty="0">
                <a:latin typeface="Arial Narrow"/>
                <a:cs typeface="Arial Narrow"/>
              </a:rPr>
              <a:t>;</a:t>
            </a:r>
            <a:r>
              <a:rPr sz="2400" spc="25" dirty="0">
                <a:latin typeface="Arial Narrow"/>
                <a:cs typeface="Arial Narrow"/>
              </a:rPr>
              <a:t> </a:t>
            </a:r>
            <a:r>
              <a:rPr sz="2400" spc="-5" dirty="0">
                <a:latin typeface="Arial Narrow"/>
                <a:cs typeface="Arial Narrow"/>
              </a:rPr>
              <a:t>or</a:t>
            </a:r>
            <a:endParaRPr sz="2400">
              <a:latin typeface="Arial Narrow"/>
              <a:cs typeface="Arial Narrow"/>
            </a:endParaRPr>
          </a:p>
          <a:p>
            <a:pPr marL="755650" lvl="1" indent="-285750">
              <a:lnSpc>
                <a:spcPct val="100000"/>
              </a:lnSpc>
              <a:spcBef>
                <a:spcPts val="575"/>
              </a:spcBef>
              <a:buClr>
                <a:srgbClr val="002596"/>
              </a:buClr>
              <a:buFont typeface="Arial"/>
              <a:buChar char="–"/>
              <a:tabLst>
                <a:tab pos="755650" algn="l"/>
              </a:tabLst>
            </a:pPr>
            <a:r>
              <a:rPr sz="2400" spc="-5" dirty="0">
                <a:latin typeface="Arial Narrow"/>
                <a:cs typeface="Arial Narrow"/>
              </a:rPr>
              <a:t>Administerin</a:t>
            </a:r>
            <a:r>
              <a:rPr sz="2400" dirty="0">
                <a:latin typeface="Arial Narrow"/>
                <a:cs typeface="Arial Narrow"/>
              </a:rPr>
              <a:t>g</a:t>
            </a:r>
            <a:r>
              <a:rPr sz="2400" spc="25" dirty="0">
                <a:latin typeface="Arial Narrow"/>
                <a:cs typeface="Arial Narrow"/>
              </a:rPr>
              <a:t> </a:t>
            </a:r>
            <a:r>
              <a:rPr sz="2400" spc="-5" dirty="0">
                <a:latin typeface="Arial Narrow"/>
                <a:cs typeface="Arial Narrow"/>
              </a:rPr>
              <a:t>studen</a:t>
            </a:r>
            <a:r>
              <a:rPr sz="2400" dirty="0">
                <a:latin typeface="Arial Narrow"/>
                <a:cs typeface="Arial Narrow"/>
              </a:rPr>
              <a:t>t</a:t>
            </a:r>
            <a:r>
              <a:rPr sz="2400" spc="25" dirty="0">
                <a:latin typeface="Arial Narrow"/>
                <a:cs typeface="Arial Narrow"/>
              </a:rPr>
              <a:t> </a:t>
            </a:r>
            <a:r>
              <a:rPr sz="2400" spc="-5" dirty="0">
                <a:latin typeface="Arial Narrow"/>
                <a:cs typeface="Arial Narrow"/>
              </a:rPr>
              <a:t>ai</a:t>
            </a:r>
            <a:r>
              <a:rPr sz="2400" dirty="0">
                <a:latin typeface="Arial Narrow"/>
                <a:cs typeface="Arial Narrow"/>
              </a:rPr>
              <a:t>d</a:t>
            </a:r>
            <a:r>
              <a:rPr sz="2400" spc="25" dirty="0">
                <a:latin typeface="Arial Narrow"/>
                <a:cs typeface="Arial Narrow"/>
              </a:rPr>
              <a:t> </a:t>
            </a:r>
            <a:r>
              <a:rPr sz="2400" spc="-5" dirty="0">
                <a:latin typeface="Arial Narrow"/>
                <a:cs typeface="Arial Narrow"/>
              </a:rPr>
              <a:t>programs</a:t>
            </a:r>
            <a:r>
              <a:rPr sz="2400" dirty="0">
                <a:latin typeface="Arial Narrow"/>
                <a:cs typeface="Arial Narrow"/>
              </a:rPr>
              <a:t>;</a:t>
            </a:r>
            <a:r>
              <a:rPr sz="2400" spc="25" dirty="0">
                <a:latin typeface="Arial Narrow"/>
                <a:cs typeface="Arial Narrow"/>
              </a:rPr>
              <a:t> </a:t>
            </a:r>
            <a:r>
              <a:rPr sz="2400" spc="-5" dirty="0">
                <a:latin typeface="Arial Narrow"/>
                <a:cs typeface="Arial Narrow"/>
              </a:rPr>
              <a:t>or</a:t>
            </a:r>
            <a:endParaRPr sz="2400">
              <a:latin typeface="Arial Narrow"/>
              <a:cs typeface="Arial Narrow"/>
            </a:endParaRPr>
          </a:p>
          <a:p>
            <a:pPr marL="755650" lvl="1" indent="-285750">
              <a:lnSpc>
                <a:spcPct val="100000"/>
              </a:lnSpc>
              <a:spcBef>
                <a:spcPts val="575"/>
              </a:spcBef>
              <a:buClr>
                <a:srgbClr val="002596"/>
              </a:buClr>
              <a:buFont typeface="Arial"/>
              <a:buChar char="–"/>
              <a:tabLst>
                <a:tab pos="755650" algn="l"/>
              </a:tabLst>
            </a:pPr>
            <a:r>
              <a:rPr sz="2400" dirty="0">
                <a:latin typeface="Arial Narrow"/>
                <a:cs typeface="Arial Narrow"/>
              </a:rPr>
              <a:t>Improving</a:t>
            </a:r>
            <a:r>
              <a:rPr sz="2400" spc="25" dirty="0">
                <a:latin typeface="Arial Narrow"/>
                <a:cs typeface="Arial Narrow"/>
              </a:rPr>
              <a:t> </a:t>
            </a:r>
            <a:r>
              <a:rPr sz="2400" dirty="0">
                <a:latin typeface="Arial Narrow"/>
                <a:cs typeface="Arial Narrow"/>
              </a:rPr>
              <a:t>instruction.</a:t>
            </a:r>
            <a:endParaRPr sz="2400">
              <a:latin typeface="Arial Narrow"/>
              <a:cs typeface="Arial Narrow"/>
            </a:endParaRPr>
          </a:p>
          <a:p>
            <a:pPr marL="353695" indent="-285750">
              <a:lnSpc>
                <a:spcPct val="100000"/>
              </a:lnSpc>
              <a:spcBef>
                <a:spcPts val="2014"/>
              </a:spcBef>
              <a:buClr>
                <a:srgbClr val="002596"/>
              </a:buClr>
              <a:buFont typeface="Wingdings"/>
              <a:buChar char=""/>
              <a:tabLst>
                <a:tab pos="354330" algn="l"/>
              </a:tabLst>
            </a:pPr>
            <a:r>
              <a:rPr sz="2400" spc="-35" dirty="0">
                <a:latin typeface="Arial Narrow"/>
                <a:cs typeface="Arial Narrow"/>
              </a:rPr>
              <a:t>W</a:t>
            </a:r>
            <a:r>
              <a:rPr sz="2400" spc="-5" dirty="0">
                <a:latin typeface="Arial Narrow"/>
                <a:cs typeface="Arial Narrow"/>
              </a:rPr>
              <a:t>ritte</a:t>
            </a:r>
            <a:r>
              <a:rPr sz="2400" dirty="0">
                <a:latin typeface="Arial Narrow"/>
                <a:cs typeface="Arial Narrow"/>
              </a:rPr>
              <a:t>n</a:t>
            </a:r>
            <a:r>
              <a:rPr sz="2400" spc="-80" dirty="0">
                <a:latin typeface="Arial Narrow"/>
                <a:cs typeface="Arial Narrow"/>
              </a:rPr>
              <a:t> </a:t>
            </a:r>
            <a:r>
              <a:rPr sz="2400" spc="-5" dirty="0">
                <a:latin typeface="Arial Narrow"/>
                <a:cs typeface="Arial Narrow"/>
              </a:rPr>
              <a:t>Agreements</a:t>
            </a:r>
            <a:endParaRPr sz="2400">
              <a:latin typeface="Arial Narrow"/>
              <a:cs typeface="Arial Narrow"/>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5" dirty="0"/>
              <a:t>Writte</a:t>
            </a:r>
            <a:r>
              <a:rPr dirty="0"/>
              <a:t>n</a:t>
            </a:r>
            <a:r>
              <a:rPr spc="20" dirty="0"/>
              <a:t> </a:t>
            </a:r>
            <a:r>
              <a:rPr spc="-5" dirty="0"/>
              <a:t>A</a:t>
            </a:r>
            <a:r>
              <a:rPr spc="50" dirty="0"/>
              <a:t>g</a:t>
            </a:r>
            <a:r>
              <a:rPr spc="45" dirty="0"/>
              <a:t>r</a:t>
            </a:r>
            <a:r>
              <a:rPr spc="-5" dirty="0"/>
              <a:t>eements</a:t>
            </a:r>
            <a:r>
              <a:rPr dirty="0"/>
              <a:t>:</a:t>
            </a:r>
            <a:r>
              <a:rPr spc="20" dirty="0"/>
              <a:t> </a:t>
            </a:r>
            <a:r>
              <a:rPr spc="-5" dirty="0"/>
              <a:t>Studies E</a:t>
            </a:r>
            <a:r>
              <a:rPr spc="-60" dirty="0"/>
              <a:t>x</a:t>
            </a:r>
            <a:r>
              <a:rPr spc="-5" dirty="0"/>
              <a:t>ception</a:t>
            </a:r>
          </a:p>
        </p:txBody>
      </p:sp>
      <p:sp>
        <p:nvSpPr>
          <p:cNvPr id="2" name="object 2"/>
          <p:cNvSpPr txBox="1"/>
          <p:nvPr/>
        </p:nvSpPr>
        <p:spPr>
          <a:xfrm>
            <a:off x="1803145" y="2128248"/>
            <a:ext cx="6757034" cy="4003675"/>
          </a:xfrm>
          <a:prstGeom prst="rect">
            <a:avLst/>
          </a:prstGeom>
        </p:spPr>
        <p:txBody>
          <a:bodyPr vert="horz" wrap="square" lIns="0" tIns="0" rIns="0" bIns="0" rtlCol="0">
            <a:spAutoFit/>
          </a:bodyPr>
          <a:lstStyle/>
          <a:p>
            <a:pPr marL="355600" indent="-342900">
              <a:lnSpc>
                <a:spcPct val="100000"/>
              </a:lnSpc>
              <a:buClr>
                <a:srgbClr val="002596"/>
              </a:buClr>
              <a:buFont typeface="Wingdings"/>
              <a:buChar char=""/>
              <a:tabLst>
                <a:tab pos="355600" algn="l"/>
              </a:tabLst>
            </a:pPr>
            <a:r>
              <a:rPr sz="2400" spc="-35" dirty="0">
                <a:latin typeface="Arial Narrow"/>
                <a:cs typeface="Arial Narrow"/>
              </a:rPr>
              <a:t>W</a:t>
            </a:r>
            <a:r>
              <a:rPr sz="2400" spc="-5" dirty="0">
                <a:latin typeface="Arial Narrow"/>
                <a:cs typeface="Arial Narrow"/>
              </a:rPr>
              <a:t>ritte</a:t>
            </a:r>
            <a:r>
              <a:rPr sz="2400" dirty="0">
                <a:latin typeface="Arial Narrow"/>
                <a:cs typeface="Arial Narrow"/>
              </a:rPr>
              <a:t>n</a:t>
            </a:r>
            <a:r>
              <a:rPr sz="2400" spc="25" dirty="0">
                <a:latin typeface="Arial Narrow"/>
                <a:cs typeface="Arial Narrow"/>
              </a:rPr>
              <a:t> </a:t>
            </a:r>
            <a:r>
              <a:rPr sz="2400" spc="-5" dirty="0">
                <a:latin typeface="Arial Narrow"/>
                <a:cs typeface="Arial Narrow"/>
              </a:rPr>
              <a:t>agreement</a:t>
            </a:r>
            <a:r>
              <a:rPr sz="2400" dirty="0">
                <a:latin typeface="Arial Narrow"/>
                <a:cs typeface="Arial Narrow"/>
              </a:rPr>
              <a:t>s</a:t>
            </a:r>
            <a:r>
              <a:rPr sz="2400" spc="35" dirty="0">
                <a:latin typeface="Arial Narrow"/>
                <a:cs typeface="Arial Narrow"/>
              </a:rPr>
              <a:t> </a:t>
            </a:r>
            <a:r>
              <a:rPr sz="2400" b="1" u="heavy" spc="-5" dirty="0">
                <a:latin typeface="Arial Narrow"/>
                <a:cs typeface="Arial Narrow"/>
              </a:rPr>
              <a:t>must</a:t>
            </a:r>
            <a:endParaRPr sz="2400">
              <a:latin typeface="Arial Narrow"/>
              <a:cs typeface="Arial Narrow"/>
            </a:endParaRPr>
          </a:p>
          <a:p>
            <a:pPr marL="755650" marR="66675" lvl="1" indent="-285750">
              <a:lnSpc>
                <a:spcPct val="100000"/>
              </a:lnSpc>
              <a:spcBef>
                <a:spcPts val="1575"/>
              </a:spcBef>
              <a:buClr>
                <a:srgbClr val="002596"/>
              </a:buClr>
              <a:buFont typeface="Arial"/>
              <a:buChar char="–"/>
              <a:tabLst>
                <a:tab pos="755650" algn="l"/>
              </a:tabLst>
            </a:pPr>
            <a:r>
              <a:rPr sz="2400" spc="-5" dirty="0">
                <a:latin typeface="Arial Narrow"/>
                <a:cs typeface="Arial Narrow"/>
              </a:rPr>
              <a:t>Specif</a:t>
            </a:r>
            <a:r>
              <a:rPr sz="2400" dirty="0">
                <a:latin typeface="Arial Narrow"/>
                <a:cs typeface="Arial Narrow"/>
              </a:rPr>
              <a:t>y</a:t>
            </a:r>
            <a:r>
              <a:rPr sz="2400" spc="25" dirty="0">
                <a:latin typeface="Arial Narrow"/>
                <a:cs typeface="Arial Narrow"/>
              </a:rPr>
              <a:t> </a:t>
            </a: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purpose</a:t>
            </a:r>
            <a:r>
              <a:rPr sz="2400" dirty="0">
                <a:latin typeface="Arial Narrow"/>
                <a:cs typeface="Arial Narrow"/>
              </a:rPr>
              <a:t>,</a:t>
            </a:r>
            <a:r>
              <a:rPr sz="2400" spc="25" dirty="0">
                <a:latin typeface="Arial Narrow"/>
                <a:cs typeface="Arial Narrow"/>
              </a:rPr>
              <a:t> </a:t>
            </a:r>
            <a:r>
              <a:rPr sz="2400" spc="-5" dirty="0">
                <a:latin typeface="Arial Narrow"/>
                <a:cs typeface="Arial Narrow"/>
              </a:rPr>
              <a:t>scope</a:t>
            </a:r>
            <a:r>
              <a:rPr sz="2400" dirty="0">
                <a:latin typeface="Arial Narrow"/>
                <a:cs typeface="Arial Narrow"/>
              </a:rPr>
              <a:t>,</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duratio</a:t>
            </a:r>
            <a:r>
              <a:rPr sz="2400" dirty="0">
                <a:latin typeface="Arial Narrow"/>
                <a:cs typeface="Arial Narrow"/>
              </a:rPr>
              <a:t>n</a:t>
            </a:r>
            <a:r>
              <a:rPr sz="2400" spc="25" dirty="0">
                <a:latin typeface="Arial Narrow"/>
                <a:cs typeface="Arial Narrow"/>
              </a:rPr>
              <a:t> </a:t>
            </a:r>
            <a:r>
              <a:rPr sz="2400" spc="-5" dirty="0">
                <a:latin typeface="Arial Narrow"/>
                <a:cs typeface="Arial Narrow"/>
              </a:rPr>
              <a:t>o</a:t>
            </a:r>
            <a:r>
              <a:rPr sz="2400" dirty="0">
                <a:latin typeface="Arial Narrow"/>
                <a:cs typeface="Arial Narrow"/>
              </a:rPr>
              <a:t>f</a:t>
            </a:r>
            <a:r>
              <a:rPr sz="2400" spc="25" dirty="0">
                <a:latin typeface="Arial Narrow"/>
                <a:cs typeface="Arial Narrow"/>
              </a:rPr>
              <a:t> </a:t>
            </a: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study an</a:t>
            </a:r>
            <a:r>
              <a:rPr sz="2400" dirty="0">
                <a:latin typeface="Arial Narrow"/>
                <a:cs typeface="Arial Narrow"/>
              </a:rPr>
              <a:t>d</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informatio</a:t>
            </a:r>
            <a:r>
              <a:rPr sz="2400" dirty="0">
                <a:latin typeface="Arial Narrow"/>
                <a:cs typeface="Arial Narrow"/>
              </a:rPr>
              <a:t>n</a:t>
            </a:r>
            <a:r>
              <a:rPr sz="2400" spc="20" dirty="0">
                <a:latin typeface="Arial Narrow"/>
                <a:cs typeface="Arial Narrow"/>
              </a:rPr>
              <a:t> </a:t>
            </a:r>
            <a:r>
              <a:rPr sz="2400" spc="-5" dirty="0">
                <a:latin typeface="Arial Narrow"/>
                <a:cs typeface="Arial Narrow"/>
              </a:rPr>
              <a:t>t</a:t>
            </a:r>
            <a:r>
              <a:rPr sz="2400" dirty="0">
                <a:latin typeface="Arial Narrow"/>
                <a:cs typeface="Arial Narrow"/>
              </a:rPr>
              <a:t>o</a:t>
            </a:r>
            <a:r>
              <a:rPr sz="2400" spc="20" dirty="0">
                <a:latin typeface="Arial Narrow"/>
                <a:cs typeface="Arial Narrow"/>
              </a:rPr>
              <a:t> </a:t>
            </a:r>
            <a:r>
              <a:rPr sz="2400" spc="-5" dirty="0">
                <a:latin typeface="Arial Narrow"/>
                <a:cs typeface="Arial Narrow"/>
              </a:rPr>
              <a:t>b</a:t>
            </a:r>
            <a:r>
              <a:rPr sz="2400" dirty="0">
                <a:latin typeface="Arial Narrow"/>
                <a:cs typeface="Arial Narrow"/>
              </a:rPr>
              <a:t>e</a:t>
            </a:r>
            <a:r>
              <a:rPr sz="2400" spc="20" dirty="0">
                <a:latin typeface="Arial Narrow"/>
                <a:cs typeface="Arial Narrow"/>
              </a:rPr>
              <a:t> </a:t>
            </a:r>
            <a:r>
              <a:rPr sz="2400" spc="-5" dirty="0">
                <a:latin typeface="Arial Narrow"/>
                <a:cs typeface="Arial Narrow"/>
              </a:rPr>
              <a:t>disclosed</a:t>
            </a:r>
            <a:r>
              <a:rPr sz="2400" dirty="0">
                <a:latin typeface="Arial Narrow"/>
                <a:cs typeface="Arial Narrow"/>
              </a:rPr>
              <a:t>,</a:t>
            </a:r>
            <a:r>
              <a:rPr sz="2400" spc="20" dirty="0">
                <a:latin typeface="Arial Narrow"/>
                <a:cs typeface="Arial Narrow"/>
              </a:rPr>
              <a:t> </a:t>
            </a:r>
            <a:r>
              <a:rPr sz="2400" spc="-5" dirty="0">
                <a:latin typeface="Arial Narrow"/>
                <a:cs typeface="Arial Narrow"/>
              </a:rPr>
              <a:t>and</a:t>
            </a:r>
            <a:endParaRPr sz="2400">
              <a:latin typeface="Arial Narrow"/>
              <a:cs typeface="Arial Narrow"/>
            </a:endParaRPr>
          </a:p>
          <a:p>
            <a:pPr marL="755650" lvl="1" indent="-285750">
              <a:lnSpc>
                <a:spcPct val="100000"/>
              </a:lnSpc>
              <a:spcBef>
                <a:spcPts val="1570"/>
              </a:spcBef>
              <a:buClr>
                <a:srgbClr val="002596"/>
              </a:buClr>
              <a:buFont typeface="Arial"/>
              <a:buChar char="–"/>
              <a:tabLst>
                <a:tab pos="755650" algn="l"/>
              </a:tabLst>
            </a:pPr>
            <a:r>
              <a:rPr sz="2400" spc="-5" dirty="0">
                <a:latin typeface="Arial Narrow"/>
                <a:cs typeface="Arial Narrow"/>
              </a:rPr>
              <a:t>Requir</a:t>
            </a:r>
            <a:r>
              <a:rPr sz="2400" dirty="0">
                <a:latin typeface="Arial Narrow"/>
                <a:cs typeface="Arial Narrow"/>
              </a:rPr>
              <a:t>e</a:t>
            </a:r>
            <a:r>
              <a:rPr sz="2400" spc="25" dirty="0">
                <a:latin typeface="Arial Narrow"/>
                <a:cs typeface="Arial Narrow"/>
              </a:rPr>
              <a:t> </a:t>
            </a: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organizatio</a:t>
            </a:r>
            <a:r>
              <a:rPr sz="2400" dirty="0">
                <a:latin typeface="Arial Narrow"/>
                <a:cs typeface="Arial Narrow"/>
              </a:rPr>
              <a:t>n</a:t>
            </a:r>
            <a:r>
              <a:rPr sz="2400" spc="25" dirty="0">
                <a:latin typeface="Arial Narrow"/>
                <a:cs typeface="Arial Narrow"/>
              </a:rPr>
              <a:t> </a:t>
            </a:r>
            <a:r>
              <a:rPr sz="2400" spc="-5" dirty="0">
                <a:latin typeface="Arial Narrow"/>
                <a:cs typeface="Arial Narrow"/>
              </a:rPr>
              <a:t>to</a:t>
            </a:r>
            <a:endParaRPr sz="2400">
              <a:latin typeface="Arial Narrow"/>
              <a:cs typeface="Arial Narrow"/>
            </a:endParaRPr>
          </a:p>
          <a:p>
            <a:pPr marL="1155700" lvl="2" indent="-228600">
              <a:lnSpc>
                <a:spcPct val="100000"/>
              </a:lnSpc>
              <a:spcBef>
                <a:spcPts val="1575"/>
              </a:spcBef>
              <a:buClr>
                <a:srgbClr val="002596"/>
              </a:buClr>
              <a:buFont typeface="Arial"/>
              <a:buChar char="•"/>
              <a:tabLst>
                <a:tab pos="1155700" algn="l"/>
              </a:tabLst>
            </a:pPr>
            <a:r>
              <a:rPr sz="2400" spc="-5" dirty="0">
                <a:latin typeface="Arial Narrow"/>
                <a:cs typeface="Arial Narrow"/>
              </a:rPr>
              <a:t>us</a:t>
            </a:r>
            <a:r>
              <a:rPr sz="2400" dirty="0">
                <a:latin typeface="Arial Narrow"/>
                <a:cs typeface="Arial Narrow"/>
              </a:rPr>
              <a:t>e</a:t>
            </a:r>
            <a:r>
              <a:rPr sz="2400" spc="15" dirty="0">
                <a:latin typeface="Arial Narrow"/>
                <a:cs typeface="Arial Narrow"/>
              </a:rPr>
              <a:t> </a:t>
            </a:r>
            <a:r>
              <a:rPr sz="2400" spc="-5" dirty="0">
                <a:latin typeface="Arial Narrow"/>
                <a:cs typeface="Arial Narrow"/>
              </a:rPr>
              <a:t>PI</a:t>
            </a:r>
            <a:r>
              <a:rPr sz="2400" dirty="0">
                <a:latin typeface="Arial Narrow"/>
                <a:cs typeface="Arial Narrow"/>
              </a:rPr>
              <a:t>I</a:t>
            </a:r>
            <a:r>
              <a:rPr sz="2400" spc="15" dirty="0">
                <a:latin typeface="Arial Narrow"/>
                <a:cs typeface="Arial Narrow"/>
              </a:rPr>
              <a:t> </a:t>
            </a:r>
            <a:r>
              <a:rPr sz="2400" spc="-5" dirty="0">
                <a:latin typeface="Arial Narrow"/>
                <a:cs typeface="Arial Narrow"/>
              </a:rPr>
              <a:t>onl</a:t>
            </a:r>
            <a:r>
              <a:rPr sz="2400" dirty="0">
                <a:latin typeface="Arial Narrow"/>
                <a:cs typeface="Arial Narrow"/>
              </a:rPr>
              <a:t>y</a:t>
            </a:r>
            <a:r>
              <a:rPr sz="2400" spc="15" dirty="0">
                <a:latin typeface="Arial Narrow"/>
                <a:cs typeface="Arial Narrow"/>
              </a:rPr>
              <a:t> </a:t>
            </a:r>
            <a:r>
              <a:rPr sz="2400" spc="-5" dirty="0">
                <a:latin typeface="Arial Narrow"/>
                <a:cs typeface="Arial Narrow"/>
              </a:rPr>
              <a:t>t</a:t>
            </a:r>
            <a:r>
              <a:rPr sz="2400" dirty="0">
                <a:latin typeface="Arial Narrow"/>
                <a:cs typeface="Arial Narrow"/>
              </a:rPr>
              <a:t>o</a:t>
            </a:r>
            <a:r>
              <a:rPr sz="2400" spc="15" dirty="0">
                <a:latin typeface="Arial Narrow"/>
                <a:cs typeface="Arial Narrow"/>
              </a:rPr>
              <a:t> </a:t>
            </a:r>
            <a:r>
              <a:rPr sz="2400" spc="-5" dirty="0">
                <a:latin typeface="Arial Narrow"/>
                <a:cs typeface="Arial Narrow"/>
              </a:rPr>
              <a:t>mee</a:t>
            </a:r>
            <a:r>
              <a:rPr sz="2400" dirty="0">
                <a:latin typeface="Arial Narrow"/>
                <a:cs typeface="Arial Narrow"/>
              </a:rPr>
              <a:t>t</a:t>
            </a:r>
            <a:r>
              <a:rPr sz="2400" spc="15" dirty="0">
                <a:latin typeface="Arial Narrow"/>
                <a:cs typeface="Arial Narrow"/>
              </a:rPr>
              <a:t> </a:t>
            </a: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purpose(s</a:t>
            </a:r>
            <a:r>
              <a:rPr sz="2400" dirty="0">
                <a:latin typeface="Arial Narrow"/>
                <a:cs typeface="Arial Narrow"/>
              </a:rPr>
              <a:t>)</a:t>
            </a:r>
            <a:r>
              <a:rPr sz="2400" spc="15" dirty="0">
                <a:latin typeface="Arial Narrow"/>
                <a:cs typeface="Arial Narrow"/>
              </a:rPr>
              <a:t> </a:t>
            </a:r>
            <a:r>
              <a:rPr sz="2400" spc="-5" dirty="0">
                <a:latin typeface="Arial Narrow"/>
                <a:cs typeface="Arial Narrow"/>
              </a:rPr>
              <a:t>o</a:t>
            </a:r>
            <a:r>
              <a:rPr sz="2400" dirty="0">
                <a:latin typeface="Arial Narrow"/>
                <a:cs typeface="Arial Narrow"/>
              </a:rPr>
              <a:t>f</a:t>
            </a:r>
            <a:r>
              <a:rPr sz="2400" spc="15" dirty="0">
                <a:latin typeface="Arial Narrow"/>
                <a:cs typeface="Arial Narrow"/>
              </a:rPr>
              <a:t> </a:t>
            </a: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study</a:t>
            </a:r>
            <a:endParaRPr sz="2400">
              <a:latin typeface="Arial Narrow"/>
              <a:cs typeface="Arial Narrow"/>
            </a:endParaRPr>
          </a:p>
          <a:p>
            <a:pPr marL="1155700" lvl="2" indent="-228600">
              <a:lnSpc>
                <a:spcPct val="100000"/>
              </a:lnSpc>
              <a:spcBef>
                <a:spcPts val="575"/>
              </a:spcBef>
              <a:buClr>
                <a:srgbClr val="002596"/>
              </a:buClr>
              <a:buFont typeface="Arial"/>
              <a:buChar char="•"/>
              <a:tabLst>
                <a:tab pos="1155700" algn="l"/>
              </a:tabLst>
            </a:pPr>
            <a:r>
              <a:rPr sz="2400" spc="-5" dirty="0">
                <a:latin typeface="Arial Narrow"/>
                <a:cs typeface="Arial Narrow"/>
              </a:rPr>
              <a:t>limi</a:t>
            </a:r>
            <a:r>
              <a:rPr sz="2400" dirty="0">
                <a:latin typeface="Arial Narrow"/>
                <a:cs typeface="Arial Narrow"/>
              </a:rPr>
              <a:t>t </a:t>
            </a:r>
            <a:r>
              <a:rPr sz="2400" spc="-5" dirty="0">
                <a:latin typeface="Arial Narrow"/>
                <a:cs typeface="Arial Narrow"/>
              </a:rPr>
              <a:t>acces</a:t>
            </a:r>
            <a:r>
              <a:rPr sz="2400" dirty="0">
                <a:latin typeface="Arial Narrow"/>
                <a:cs typeface="Arial Narrow"/>
              </a:rPr>
              <a:t>s</a:t>
            </a:r>
            <a:r>
              <a:rPr sz="2400" spc="30" dirty="0">
                <a:latin typeface="Arial Narrow"/>
                <a:cs typeface="Arial Narrow"/>
              </a:rPr>
              <a:t> </a:t>
            </a:r>
            <a:r>
              <a:rPr sz="2400" spc="-5" dirty="0">
                <a:latin typeface="Arial Narrow"/>
                <a:cs typeface="Arial Narrow"/>
              </a:rPr>
              <a:t>t</a:t>
            </a:r>
            <a:r>
              <a:rPr sz="2400" dirty="0">
                <a:latin typeface="Arial Narrow"/>
                <a:cs typeface="Arial Narrow"/>
              </a:rPr>
              <a:t>o</a:t>
            </a:r>
            <a:r>
              <a:rPr sz="2400" spc="10" dirty="0">
                <a:latin typeface="Arial Narrow"/>
                <a:cs typeface="Arial Narrow"/>
              </a:rPr>
              <a:t> </a:t>
            </a:r>
            <a:r>
              <a:rPr sz="2400" spc="-5" dirty="0">
                <a:latin typeface="Arial Narrow"/>
                <a:cs typeface="Arial Narrow"/>
              </a:rPr>
              <a:t>PI</a:t>
            </a:r>
            <a:r>
              <a:rPr sz="2400" dirty="0">
                <a:latin typeface="Arial Narrow"/>
                <a:cs typeface="Arial Narrow"/>
              </a:rPr>
              <a:t>I</a:t>
            </a:r>
            <a:r>
              <a:rPr sz="2400" spc="10" dirty="0">
                <a:latin typeface="Arial Narrow"/>
                <a:cs typeface="Arial Narrow"/>
              </a:rPr>
              <a:t> </a:t>
            </a:r>
            <a:r>
              <a:rPr sz="2400" spc="-5" dirty="0">
                <a:latin typeface="Arial Narrow"/>
                <a:cs typeface="Arial Narrow"/>
              </a:rPr>
              <a:t>t</a:t>
            </a:r>
            <a:r>
              <a:rPr sz="2400" dirty="0">
                <a:latin typeface="Arial Narrow"/>
                <a:cs typeface="Arial Narrow"/>
              </a:rPr>
              <a:t>o</a:t>
            </a:r>
            <a:r>
              <a:rPr sz="2400" spc="15" dirty="0">
                <a:latin typeface="Arial Narrow"/>
                <a:cs typeface="Arial Narrow"/>
              </a:rPr>
              <a:t> </a:t>
            </a:r>
            <a:r>
              <a:rPr sz="2400" spc="-5" dirty="0">
                <a:latin typeface="Arial Narrow"/>
                <a:cs typeface="Arial Narrow"/>
              </a:rPr>
              <a:t>thos</a:t>
            </a:r>
            <a:r>
              <a:rPr sz="2400" dirty="0">
                <a:latin typeface="Arial Narrow"/>
                <a:cs typeface="Arial Narrow"/>
              </a:rPr>
              <a:t>e</a:t>
            </a:r>
            <a:r>
              <a:rPr sz="2400" spc="30" dirty="0">
                <a:latin typeface="Arial Narrow"/>
                <a:cs typeface="Arial Narrow"/>
              </a:rPr>
              <a:t> </a:t>
            </a:r>
            <a:r>
              <a:rPr sz="2400" spc="-5" dirty="0">
                <a:latin typeface="Arial Narrow"/>
                <a:cs typeface="Arial Narrow"/>
              </a:rPr>
              <a:t>wit</a:t>
            </a:r>
            <a:r>
              <a:rPr sz="2400" dirty="0">
                <a:latin typeface="Arial Narrow"/>
                <a:cs typeface="Arial Narrow"/>
              </a:rPr>
              <a:t>h</a:t>
            </a:r>
            <a:r>
              <a:rPr sz="2400" spc="15" dirty="0">
                <a:latin typeface="Arial Narrow"/>
                <a:cs typeface="Arial Narrow"/>
              </a:rPr>
              <a:t> </a:t>
            </a:r>
            <a:r>
              <a:rPr sz="2400" spc="-5" dirty="0">
                <a:latin typeface="Arial Narrow"/>
                <a:cs typeface="Arial Narrow"/>
              </a:rPr>
              <a:t>legitimat</a:t>
            </a:r>
            <a:r>
              <a:rPr sz="2400" dirty="0">
                <a:latin typeface="Arial Narrow"/>
                <a:cs typeface="Arial Narrow"/>
              </a:rPr>
              <a:t>e</a:t>
            </a:r>
            <a:r>
              <a:rPr sz="2400" spc="30" dirty="0">
                <a:latin typeface="Arial Narrow"/>
                <a:cs typeface="Arial Narrow"/>
              </a:rPr>
              <a:t> </a:t>
            </a:r>
            <a:r>
              <a:rPr sz="2400" spc="-5" dirty="0">
                <a:latin typeface="Arial Narrow"/>
                <a:cs typeface="Arial Narrow"/>
              </a:rPr>
              <a:t>interests</a:t>
            </a:r>
            <a:endParaRPr sz="2400">
              <a:latin typeface="Arial Narrow"/>
              <a:cs typeface="Arial Narrow"/>
            </a:endParaRPr>
          </a:p>
          <a:p>
            <a:pPr marL="1155700" marR="383540" lvl="2" indent="-228600">
              <a:lnSpc>
                <a:spcPct val="100000"/>
              </a:lnSpc>
              <a:spcBef>
                <a:spcPts val="575"/>
              </a:spcBef>
              <a:buClr>
                <a:srgbClr val="002596"/>
              </a:buClr>
              <a:buFont typeface="Arial"/>
              <a:buChar char="•"/>
              <a:tabLst>
                <a:tab pos="1155700" algn="l"/>
              </a:tabLst>
            </a:pPr>
            <a:r>
              <a:rPr sz="2400" spc="-5" dirty="0">
                <a:latin typeface="Arial Narrow"/>
                <a:cs typeface="Arial Narrow"/>
              </a:rPr>
              <a:t>destro</a:t>
            </a:r>
            <a:r>
              <a:rPr sz="2400" dirty="0">
                <a:latin typeface="Arial Narrow"/>
                <a:cs typeface="Arial Narrow"/>
              </a:rPr>
              <a:t>y</a:t>
            </a:r>
            <a:r>
              <a:rPr sz="2400" spc="25" dirty="0">
                <a:latin typeface="Arial Narrow"/>
                <a:cs typeface="Arial Narrow"/>
              </a:rPr>
              <a:t> </a:t>
            </a:r>
            <a:r>
              <a:rPr sz="2400" spc="-5" dirty="0">
                <a:latin typeface="Arial Narrow"/>
                <a:cs typeface="Arial Narrow"/>
              </a:rPr>
              <a:t>PI</a:t>
            </a:r>
            <a:r>
              <a:rPr sz="2400" dirty="0">
                <a:latin typeface="Arial Narrow"/>
                <a:cs typeface="Arial Narrow"/>
              </a:rPr>
              <a:t>I</a:t>
            </a:r>
            <a:r>
              <a:rPr sz="2400" spc="5" dirty="0">
                <a:latin typeface="Arial Narrow"/>
                <a:cs typeface="Arial Narrow"/>
              </a:rPr>
              <a:t> </a:t>
            </a:r>
            <a:r>
              <a:rPr sz="2400" spc="-5" dirty="0">
                <a:latin typeface="Arial Narrow"/>
                <a:cs typeface="Arial Narrow"/>
              </a:rPr>
              <a:t>upo</a:t>
            </a:r>
            <a:r>
              <a:rPr sz="2400" dirty="0">
                <a:latin typeface="Arial Narrow"/>
                <a:cs typeface="Arial Narrow"/>
              </a:rPr>
              <a:t>n</a:t>
            </a:r>
            <a:r>
              <a:rPr sz="2400" spc="25" dirty="0">
                <a:latin typeface="Arial Narrow"/>
                <a:cs typeface="Arial Narrow"/>
              </a:rPr>
              <a:t> </a:t>
            </a:r>
            <a:r>
              <a:rPr sz="2400" spc="-5" dirty="0">
                <a:latin typeface="Arial Narrow"/>
                <a:cs typeface="Arial Narrow"/>
              </a:rPr>
              <a:t>completio</a:t>
            </a:r>
            <a:r>
              <a:rPr sz="2400" dirty="0">
                <a:latin typeface="Arial Narrow"/>
                <a:cs typeface="Arial Narrow"/>
              </a:rPr>
              <a:t>n</a:t>
            </a:r>
            <a:r>
              <a:rPr sz="2400" spc="25" dirty="0">
                <a:latin typeface="Arial Narrow"/>
                <a:cs typeface="Arial Narrow"/>
              </a:rPr>
              <a:t> </a:t>
            </a:r>
            <a:r>
              <a:rPr sz="2400" spc="-5" dirty="0">
                <a:latin typeface="Arial Narrow"/>
                <a:cs typeface="Arial Narrow"/>
              </a:rPr>
              <a:t>o</a:t>
            </a:r>
            <a:r>
              <a:rPr sz="2400" dirty="0">
                <a:latin typeface="Arial Narrow"/>
                <a:cs typeface="Arial Narrow"/>
              </a:rPr>
              <a:t>f</a:t>
            </a:r>
            <a:r>
              <a:rPr sz="2400" spc="15" dirty="0">
                <a:latin typeface="Arial Narrow"/>
                <a:cs typeface="Arial Narrow"/>
              </a:rPr>
              <a:t> </a:t>
            </a: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stud</a:t>
            </a:r>
            <a:r>
              <a:rPr sz="2400" dirty="0">
                <a:latin typeface="Arial Narrow"/>
                <a:cs typeface="Arial Narrow"/>
              </a:rPr>
              <a:t>y</a:t>
            </a:r>
            <a:r>
              <a:rPr sz="2400" spc="25" dirty="0">
                <a:latin typeface="Arial Narrow"/>
                <a:cs typeface="Arial Narrow"/>
              </a:rPr>
              <a:t> </a:t>
            </a:r>
            <a:r>
              <a:rPr sz="2400" spc="-5" dirty="0">
                <a:latin typeface="Arial Narrow"/>
                <a:cs typeface="Arial Narrow"/>
              </a:rPr>
              <a:t>and specif</a:t>
            </a:r>
            <a:r>
              <a:rPr sz="2400" dirty="0">
                <a:latin typeface="Arial Narrow"/>
                <a:cs typeface="Arial Narrow"/>
              </a:rPr>
              <a:t>y</a:t>
            </a:r>
            <a:r>
              <a:rPr sz="2400" spc="30" dirty="0">
                <a:latin typeface="Arial Narrow"/>
                <a:cs typeface="Arial Narrow"/>
              </a:rPr>
              <a:t> </a:t>
            </a: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tim</a:t>
            </a:r>
            <a:r>
              <a:rPr sz="2400" dirty="0">
                <a:latin typeface="Arial Narrow"/>
                <a:cs typeface="Arial Narrow"/>
              </a:rPr>
              <a:t>e</a:t>
            </a:r>
            <a:r>
              <a:rPr sz="2400" spc="15" dirty="0">
                <a:latin typeface="Arial Narrow"/>
                <a:cs typeface="Arial Narrow"/>
              </a:rPr>
              <a:t> </a:t>
            </a:r>
            <a:r>
              <a:rPr sz="2400" spc="-5" dirty="0">
                <a:latin typeface="Arial Narrow"/>
                <a:cs typeface="Arial Narrow"/>
              </a:rPr>
              <a:t>perio</a:t>
            </a:r>
            <a:r>
              <a:rPr sz="2400" dirty="0">
                <a:latin typeface="Arial Narrow"/>
                <a:cs typeface="Arial Narrow"/>
              </a:rPr>
              <a:t>d</a:t>
            </a:r>
            <a:r>
              <a:rPr sz="2400" spc="25" dirty="0">
                <a:latin typeface="Arial Narrow"/>
                <a:cs typeface="Arial Narrow"/>
              </a:rPr>
              <a:t> </a:t>
            </a:r>
            <a:r>
              <a:rPr sz="2400" spc="-5" dirty="0">
                <a:latin typeface="Arial Narrow"/>
                <a:cs typeface="Arial Narrow"/>
              </a:rPr>
              <a:t>i</a:t>
            </a:r>
            <a:r>
              <a:rPr sz="2400" dirty="0">
                <a:latin typeface="Arial Narrow"/>
                <a:cs typeface="Arial Narrow"/>
              </a:rPr>
              <a:t>n</a:t>
            </a:r>
            <a:r>
              <a:rPr sz="2400" spc="15" dirty="0">
                <a:latin typeface="Arial Narrow"/>
                <a:cs typeface="Arial Narrow"/>
              </a:rPr>
              <a:t> </a:t>
            </a:r>
            <a:r>
              <a:rPr sz="2400" spc="-5" dirty="0">
                <a:latin typeface="Arial Narrow"/>
                <a:cs typeface="Arial Narrow"/>
              </a:rPr>
              <a:t>whic</a:t>
            </a:r>
            <a:r>
              <a:rPr sz="2400" dirty="0">
                <a:latin typeface="Arial Narrow"/>
                <a:cs typeface="Arial Narrow"/>
              </a:rPr>
              <a:t>h</a:t>
            </a:r>
            <a:r>
              <a:rPr sz="2400" spc="25" dirty="0">
                <a:latin typeface="Arial Narrow"/>
                <a:cs typeface="Arial Narrow"/>
              </a:rPr>
              <a:t> </a:t>
            </a: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information mus</a:t>
            </a:r>
            <a:r>
              <a:rPr sz="2400" dirty="0">
                <a:latin typeface="Arial Narrow"/>
                <a:cs typeface="Arial Narrow"/>
              </a:rPr>
              <a:t>t</a:t>
            </a:r>
            <a:r>
              <a:rPr sz="2400" spc="15" dirty="0">
                <a:latin typeface="Arial Narrow"/>
                <a:cs typeface="Arial Narrow"/>
              </a:rPr>
              <a:t> </a:t>
            </a:r>
            <a:r>
              <a:rPr sz="2400" spc="-5" dirty="0">
                <a:latin typeface="Arial Narrow"/>
                <a:cs typeface="Arial Narrow"/>
              </a:rPr>
              <a:t>b</a:t>
            </a:r>
            <a:r>
              <a:rPr sz="2400" dirty="0">
                <a:latin typeface="Arial Narrow"/>
                <a:cs typeface="Arial Narrow"/>
              </a:rPr>
              <a:t>e</a:t>
            </a:r>
            <a:r>
              <a:rPr sz="2400" spc="15" dirty="0">
                <a:latin typeface="Arial Narrow"/>
                <a:cs typeface="Arial Narrow"/>
              </a:rPr>
              <a:t> </a:t>
            </a:r>
            <a:r>
              <a:rPr sz="2400" spc="-5" dirty="0">
                <a:latin typeface="Arial Narrow"/>
                <a:cs typeface="Arial Narrow"/>
              </a:rPr>
              <a:t>destroyed</a:t>
            </a:r>
            <a:endParaRPr sz="2400">
              <a:latin typeface="Arial Narrow"/>
              <a:cs typeface="Arial Narr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12</a:t>
            </a:fld>
            <a:endParaRPr dirty="0"/>
          </a:p>
        </p:txBody>
      </p:sp>
      <p:sp>
        <p:nvSpPr>
          <p:cNvPr id="2" name="object 2" descr="&quot; &quot;"/>
          <p:cNvSpPr/>
          <p:nvPr/>
        </p:nvSpPr>
        <p:spPr>
          <a:xfrm>
            <a:off x="1710689" y="692658"/>
            <a:ext cx="6997065" cy="1155700"/>
          </a:xfrm>
          <a:custGeom>
            <a:avLst/>
            <a:gdLst/>
            <a:ahLst/>
            <a:cxnLst/>
            <a:rect l="l" t="t" r="r" b="b"/>
            <a:pathLst>
              <a:path w="6997065" h="1155700">
                <a:moveTo>
                  <a:pt x="6996683" y="1153667"/>
                </a:moveTo>
                <a:lnTo>
                  <a:pt x="6996683" y="2285"/>
                </a:lnTo>
                <a:lnTo>
                  <a:pt x="6994398" y="0"/>
                </a:lnTo>
                <a:lnTo>
                  <a:pt x="2285" y="0"/>
                </a:lnTo>
                <a:lnTo>
                  <a:pt x="0" y="2286"/>
                </a:lnTo>
                <a:lnTo>
                  <a:pt x="0" y="1153668"/>
                </a:lnTo>
                <a:lnTo>
                  <a:pt x="2286" y="1155192"/>
                </a:lnTo>
                <a:lnTo>
                  <a:pt x="5334" y="1155192"/>
                </a:lnTo>
                <a:lnTo>
                  <a:pt x="5334" y="9144"/>
                </a:lnTo>
                <a:lnTo>
                  <a:pt x="9906" y="4572"/>
                </a:lnTo>
                <a:lnTo>
                  <a:pt x="9905" y="9144"/>
                </a:lnTo>
                <a:lnTo>
                  <a:pt x="6986778" y="9143"/>
                </a:lnTo>
                <a:lnTo>
                  <a:pt x="6986778" y="4571"/>
                </a:lnTo>
                <a:lnTo>
                  <a:pt x="6991350" y="9143"/>
                </a:lnTo>
                <a:lnTo>
                  <a:pt x="6991350" y="1155191"/>
                </a:lnTo>
                <a:lnTo>
                  <a:pt x="6994398" y="1155191"/>
                </a:lnTo>
                <a:lnTo>
                  <a:pt x="6996683" y="1153667"/>
                </a:lnTo>
                <a:close/>
              </a:path>
              <a:path w="6997065" h="1155700">
                <a:moveTo>
                  <a:pt x="9905" y="9144"/>
                </a:moveTo>
                <a:lnTo>
                  <a:pt x="9906" y="4572"/>
                </a:lnTo>
                <a:lnTo>
                  <a:pt x="5334" y="9144"/>
                </a:lnTo>
                <a:lnTo>
                  <a:pt x="9905" y="9144"/>
                </a:lnTo>
                <a:close/>
              </a:path>
              <a:path w="6997065" h="1155700">
                <a:moveTo>
                  <a:pt x="9905" y="1146048"/>
                </a:moveTo>
                <a:lnTo>
                  <a:pt x="9905" y="9144"/>
                </a:lnTo>
                <a:lnTo>
                  <a:pt x="5334" y="9144"/>
                </a:lnTo>
                <a:lnTo>
                  <a:pt x="5334" y="1146048"/>
                </a:lnTo>
                <a:lnTo>
                  <a:pt x="9905" y="1146048"/>
                </a:lnTo>
                <a:close/>
              </a:path>
              <a:path w="6997065" h="1155700">
                <a:moveTo>
                  <a:pt x="6991350" y="1146047"/>
                </a:moveTo>
                <a:lnTo>
                  <a:pt x="5334" y="1146048"/>
                </a:lnTo>
                <a:lnTo>
                  <a:pt x="9906" y="1150620"/>
                </a:lnTo>
                <a:lnTo>
                  <a:pt x="9905" y="1155192"/>
                </a:lnTo>
                <a:lnTo>
                  <a:pt x="6986778" y="1155191"/>
                </a:lnTo>
                <a:lnTo>
                  <a:pt x="6986778" y="1150619"/>
                </a:lnTo>
                <a:lnTo>
                  <a:pt x="6991350" y="1146047"/>
                </a:lnTo>
                <a:close/>
              </a:path>
              <a:path w="6997065" h="1155700">
                <a:moveTo>
                  <a:pt x="9905" y="1155192"/>
                </a:moveTo>
                <a:lnTo>
                  <a:pt x="9906" y="1150620"/>
                </a:lnTo>
                <a:lnTo>
                  <a:pt x="5334" y="1146048"/>
                </a:lnTo>
                <a:lnTo>
                  <a:pt x="5334" y="1155192"/>
                </a:lnTo>
                <a:lnTo>
                  <a:pt x="9905" y="1155192"/>
                </a:lnTo>
                <a:close/>
              </a:path>
              <a:path w="6997065" h="1155700">
                <a:moveTo>
                  <a:pt x="6991350" y="9143"/>
                </a:moveTo>
                <a:lnTo>
                  <a:pt x="6986778" y="4571"/>
                </a:lnTo>
                <a:lnTo>
                  <a:pt x="6986778" y="9143"/>
                </a:lnTo>
                <a:lnTo>
                  <a:pt x="6991350" y="9143"/>
                </a:lnTo>
                <a:close/>
              </a:path>
              <a:path w="6997065" h="1155700">
                <a:moveTo>
                  <a:pt x="6991350" y="1146047"/>
                </a:moveTo>
                <a:lnTo>
                  <a:pt x="6991350" y="9143"/>
                </a:lnTo>
                <a:lnTo>
                  <a:pt x="6986778" y="9143"/>
                </a:lnTo>
                <a:lnTo>
                  <a:pt x="6986778" y="1146047"/>
                </a:lnTo>
                <a:lnTo>
                  <a:pt x="6991350" y="1146047"/>
                </a:lnTo>
                <a:close/>
              </a:path>
              <a:path w="6997065" h="1155700">
                <a:moveTo>
                  <a:pt x="6991350" y="1155191"/>
                </a:moveTo>
                <a:lnTo>
                  <a:pt x="6991350" y="1146047"/>
                </a:lnTo>
                <a:lnTo>
                  <a:pt x="6986778" y="1150619"/>
                </a:lnTo>
                <a:lnTo>
                  <a:pt x="6986778" y="1155191"/>
                </a:lnTo>
                <a:lnTo>
                  <a:pt x="6991350" y="1155191"/>
                </a:lnTo>
                <a:close/>
              </a:path>
            </a:pathLst>
          </a:custGeom>
          <a:solidFill>
            <a:srgbClr val="4F81BD"/>
          </a:solidFill>
        </p:spPr>
        <p:txBody>
          <a:bodyPr wrap="square" lIns="0" tIns="0" rIns="0" bIns="0" rtlCol="0"/>
          <a:lstStyle/>
          <a:p>
            <a:endParaRPr/>
          </a:p>
        </p:txBody>
      </p:sp>
      <p:sp>
        <p:nvSpPr>
          <p:cNvPr id="3" name="object 3" descr="What is personally identifiable inforation (PII)"/>
          <p:cNvSpPr txBox="1"/>
          <p:nvPr/>
        </p:nvSpPr>
        <p:spPr>
          <a:xfrm>
            <a:off x="1794764" y="859610"/>
            <a:ext cx="6171565" cy="863600"/>
          </a:xfrm>
          <a:prstGeom prst="rect">
            <a:avLst/>
          </a:prstGeom>
        </p:spPr>
        <p:txBody>
          <a:bodyPr vert="horz" wrap="square" lIns="0" tIns="0" rIns="0" bIns="0" rtlCol="0">
            <a:spAutoFit/>
          </a:bodyPr>
          <a:lstStyle/>
          <a:p>
            <a:pPr marL="12700" marR="5080">
              <a:lnSpc>
                <a:spcPct val="100000"/>
              </a:lnSpc>
            </a:pPr>
            <a:r>
              <a:rPr sz="3000" b="1" spc="100" dirty="0">
                <a:latin typeface="Arial Black"/>
                <a:cs typeface="Arial Black"/>
              </a:rPr>
              <a:t>W</a:t>
            </a:r>
            <a:r>
              <a:rPr sz="3000" b="1" spc="-5" dirty="0">
                <a:latin typeface="Arial Black"/>
                <a:cs typeface="Arial Black"/>
              </a:rPr>
              <a:t>h</a:t>
            </a:r>
            <a:r>
              <a:rPr sz="3000" b="1" spc="-60" dirty="0">
                <a:latin typeface="Arial Black"/>
                <a:cs typeface="Arial Black"/>
              </a:rPr>
              <a:t>a</a:t>
            </a:r>
            <a:r>
              <a:rPr sz="3000" b="1" dirty="0">
                <a:latin typeface="Arial Black"/>
                <a:cs typeface="Arial Black"/>
              </a:rPr>
              <a:t>t</a:t>
            </a:r>
            <a:r>
              <a:rPr sz="3000" b="1" spc="5" dirty="0">
                <a:latin typeface="Arial Black"/>
                <a:cs typeface="Arial Black"/>
              </a:rPr>
              <a:t> </a:t>
            </a:r>
            <a:r>
              <a:rPr sz="3000" b="1" dirty="0">
                <a:latin typeface="Arial Black"/>
                <a:cs typeface="Arial Black"/>
              </a:rPr>
              <a:t>Is </a:t>
            </a:r>
            <a:r>
              <a:rPr sz="3000" b="1" spc="-80" dirty="0">
                <a:latin typeface="Arial Black"/>
                <a:cs typeface="Arial Black"/>
              </a:rPr>
              <a:t>P</a:t>
            </a:r>
            <a:r>
              <a:rPr sz="3000" b="1" spc="-5" dirty="0">
                <a:latin typeface="Arial Black"/>
                <a:cs typeface="Arial Black"/>
              </a:rPr>
              <a:t>e</a:t>
            </a:r>
            <a:r>
              <a:rPr sz="3000" b="1" spc="70" dirty="0">
                <a:latin typeface="Arial Black"/>
                <a:cs typeface="Arial Black"/>
              </a:rPr>
              <a:t>r</a:t>
            </a:r>
            <a:r>
              <a:rPr sz="3000" b="1" spc="-5" dirty="0">
                <a:latin typeface="Arial Black"/>
                <a:cs typeface="Arial Black"/>
              </a:rPr>
              <a:t>s</a:t>
            </a:r>
            <a:r>
              <a:rPr sz="3000" b="1" dirty="0">
                <a:latin typeface="Arial Black"/>
                <a:cs typeface="Arial Black"/>
              </a:rPr>
              <a:t>onal</a:t>
            </a:r>
            <a:r>
              <a:rPr sz="3000" b="1" spc="55" dirty="0">
                <a:latin typeface="Arial Black"/>
                <a:cs typeface="Arial Black"/>
              </a:rPr>
              <a:t>l</a:t>
            </a:r>
            <a:r>
              <a:rPr sz="3000" b="1" dirty="0">
                <a:latin typeface="Arial Black"/>
                <a:cs typeface="Arial Black"/>
              </a:rPr>
              <a:t>y </a:t>
            </a:r>
            <a:r>
              <a:rPr sz="3000" b="1" spc="-5" dirty="0">
                <a:latin typeface="Arial Black"/>
                <a:cs typeface="Arial Black"/>
              </a:rPr>
              <a:t>Identifi</a:t>
            </a:r>
            <a:r>
              <a:rPr sz="3000" b="1" spc="25" dirty="0">
                <a:latin typeface="Arial Black"/>
                <a:cs typeface="Arial Black"/>
              </a:rPr>
              <a:t>a</a:t>
            </a:r>
            <a:r>
              <a:rPr sz="3000" b="1" spc="-5" dirty="0">
                <a:latin typeface="Arial Black"/>
                <a:cs typeface="Arial Black"/>
              </a:rPr>
              <a:t>bl</a:t>
            </a:r>
            <a:r>
              <a:rPr sz="3000" b="1" dirty="0">
                <a:latin typeface="Arial Black"/>
                <a:cs typeface="Arial Black"/>
              </a:rPr>
              <a:t>e </a:t>
            </a:r>
            <a:r>
              <a:rPr sz="3000" b="1" spc="-5" dirty="0">
                <a:latin typeface="Arial Black"/>
                <a:cs typeface="Arial Black"/>
              </a:rPr>
              <a:t>In</a:t>
            </a:r>
            <a:r>
              <a:rPr sz="3000" b="1" spc="-55" dirty="0">
                <a:latin typeface="Arial Black"/>
                <a:cs typeface="Arial Black"/>
              </a:rPr>
              <a:t>f</a:t>
            </a:r>
            <a:r>
              <a:rPr sz="3000" b="1" spc="-5" dirty="0">
                <a:latin typeface="Arial Black"/>
                <a:cs typeface="Arial Black"/>
              </a:rPr>
              <a:t>o</a:t>
            </a:r>
            <a:r>
              <a:rPr sz="3000" b="1" spc="150" dirty="0">
                <a:latin typeface="Arial Black"/>
                <a:cs typeface="Arial Black"/>
              </a:rPr>
              <a:t>r</a:t>
            </a:r>
            <a:r>
              <a:rPr sz="3000" b="1" dirty="0">
                <a:latin typeface="Arial Black"/>
                <a:cs typeface="Arial Black"/>
              </a:rPr>
              <a:t>m</a:t>
            </a:r>
            <a:r>
              <a:rPr sz="3000" b="1" spc="-60" dirty="0">
                <a:latin typeface="Arial Black"/>
                <a:cs typeface="Arial Black"/>
              </a:rPr>
              <a:t>a</a:t>
            </a:r>
            <a:r>
              <a:rPr sz="3000" b="1" dirty="0">
                <a:latin typeface="Arial Black"/>
                <a:cs typeface="Arial Black"/>
              </a:rPr>
              <a:t>t</a:t>
            </a:r>
            <a:r>
              <a:rPr sz="3000" b="1" spc="-5" dirty="0">
                <a:latin typeface="Arial Black"/>
                <a:cs typeface="Arial Black"/>
              </a:rPr>
              <a:t>io</a:t>
            </a:r>
            <a:r>
              <a:rPr sz="3000" b="1" dirty="0">
                <a:latin typeface="Arial Black"/>
                <a:cs typeface="Arial Black"/>
              </a:rPr>
              <a:t>n </a:t>
            </a:r>
            <a:r>
              <a:rPr sz="3000" b="1" spc="-5" dirty="0">
                <a:latin typeface="Arial Black"/>
                <a:cs typeface="Arial Black"/>
              </a:rPr>
              <a:t>(PII)?</a:t>
            </a:r>
            <a:endParaRPr sz="3000" dirty="0">
              <a:latin typeface="Arial Black"/>
              <a:cs typeface="Arial Black"/>
            </a:endParaRPr>
          </a:p>
        </p:txBody>
      </p:sp>
      <p:sp>
        <p:nvSpPr>
          <p:cNvPr id="4" name="object 4" descr="&quot; &quot;"/>
          <p:cNvSpPr/>
          <p:nvPr/>
        </p:nvSpPr>
        <p:spPr>
          <a:xfrm>
            <a:off x="1162050" y="2838450"/>
            <a:ext cx="1924050" cy="1276350"/>
          </a:xfrm>
          <a:prstGeom prst="rect">
            <a:avLst/>
          </a:prstGeom>
          <a:blipFill>
            <a:blip r:embed="rId3" cstate="print"/>
            <a:stretch>
              <a:fillRect/>
            </a:stretch>
          </a:blipFill>
        </p:spPr>
        <p:txBody>
          <a:bodyPr wrap="square" lIns="0" tIns="0" rIns="0" bIns="0" rtlCol="0"/>
          <a:lstStyle/>
          <a:p>
            <a:endParaRPr/>
          </a:p>
        </p:txBody>
      </p:sp>
      <p:sp>
        <p:nvSpPr>
          <p:cNvPr id="5" name="object 5" descr="&quot; &quot;"/>
          <p:cNvSpPr/>
          <p:nvPr/>
        </p:nvSpPr>
        <p:spPr>
          <a:xfrm>
            <a:off x="6739128" y="3976878"/>
            <a:ext cx="1490472" cy="2240279"/>
          </a:xfrm>
          <a:prstGeom prst="rect">
            <a:avLst/>
          </a:prstGeom>
          <a:blipFill>
            <a:blip r:embed="rId4" cstate="print"/>
            <a:stretch>
              <a:fillRect/>
            </a:stretch>
          </a:blipFill>
        </p:spPr>
        <p:txBody>
          <a:bodyPr wrap="square" lIns="0" tIns="0" rIns="0" bIns="0" rtlCol="0"/>
          <a:lstStyle/>
          <a:p>
            <a:endParaRPr/>
          </a:p>
        </p:txBody>
      </p:sp>
      <p:sp>
        <p:nvSpPr>
          <p:cNvPr id="6" name="object 6" descr="&quot; &quot;"/>
          <p:cNvSpPr/>
          <p:nvPr/>
        </p:nvSpPr>
        <p:spPr>
          <a:xfrm>
            <a:off x="6479285" y="2319527"/>
            <a:ext cx="847344" cy="1101852"/>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6522984" y="6331444"/>
            <a:ext cx="1979930" cy="473075"/>
          </a:xfrm>
          <a:prstGeom prst="rect">
            <a:avLst/>
          </a:prstGeom>
        </p:spPr>
        <p:txBody>
          <a:bodyPr vert="horz" wrap="square" lIns="0" tIns="0" rIns="0" bIns="0" rtlCol="0">
            <a:spAutoFit/>
          </a:bodyPr>
          <a:lstStyle/>
          <a:p>
            <a:pPr marL="12700" marR="5080">
              <a:lnSpc>
                <a:spcPct val="100000"/>
              </a:lnSpc>
            </a:pPr>
            <a:r>
              <a:rPr sz="1600" spc="-5" dirty="0">
                <a:latin typeface="Arial"/>
                <a:cs typeface="Arial"/>
              </a:rPr>
              <a:t>Name</a:t>
            </a:r>
            <a:r>
              <a:rPr sz="1600" dirty="0">
                <a:latin typeface="Arial"/>
                <a:cs typeface="Arial"/>
              </a:rPr>
              <a:t>s</a:t>
            </a:r>
            <a:r>
              <a:rPr sz="1600" spc="-5" dirty="0">
                <a:latin typeface="Arial"/>
                <a:cs typeface="Arial"/>
              </a:rPr>
              <a:t> o</a:t>
            </a:r>
            <a:r>
              <a:rPr sz="1600" dirty="0">
                <a:latin typeface="Arial"/>
                <a:cs typeface="Arial"/>
              </a:rPr>
              <a:t>f</a:t>
            </a:r>
            <a:r>
              <a:rPr sz="1600" spc="10" dirty="0">
                <a:latin typeface="Arial"/>
                <a:cs typeface="Arial"/>
              </a:rPr>
              <a:t> </a:t>
            </a:r>
            <a:r>
              <a:rPr sz="1600" spc="-5" dirty="0">
                <a:latin typeface="Arial"/>
                <a:cs typeface="Arial"/>
              </a:rPr>
              <a:t>paren</a:t>
            </a:r>
            <a:r>
              <a:rPr sz="1600" dirty="0">
                <a:latin typeface="Arial"/>
                <a:cs typeface="Arial"/>
              </a:rPr>
              <a:t>t</a:t>
            </a:r>
            <a:r>
              <a:rPr sz="1600" spc="10" dirty="0">
                <a:latin typeface="Arial"/>
                <a:cs typeface="Arial"/>
              </a:rPr>
              <a:t> </a:t>
            </a:r>
            <a:r>
              <a:rPr sz="1600" spc="-5" dirty="0">
                <a:latin typeface="Arial"/>
                <a:cs typeface="Arial"/>
              </a:rPr>
              <a:t>or othe</a:t>
            </a:r>
            <a:r>
              <a:rPr sz="1600" dirty="0">
                <a:latin typeface="Arial"/>
                <a:cs typeface="Arial"/>
              </a:rPr>
              <a:t>r</a:t>
            </a:r>
            <a:r>
              <a:rPr sz="1600" spc="5" dirty="0">
                <a:latin typeface="Arial"/>
                <a:cs typeface="Arial"/>
              </a:rPr>
              <a:t> </a:t>
            </a:r>
            <a:r>
              <a:rPr sz="1600" spc="-5" dirty="0">
                <a:latin typeface="Arial"/>
                <a:cs typeface="Arial"/>
              </a:rPr>
              <a:t>famil</a:t>
            </a:r>
            <a:r>
              <a:rPr sz="1600" dirty="0">
                <a:latin typeface="Arial"/>
                <a:cs typeface="Arial"/>
              </a:rPr>
              <a:t>y</a:t>
            </a:r>
            <a:r>
              <a:rPr sz="1600" spc="5" dirty="0">
                <a:latin typeface="Arial"/>
                <a:cs typeface="Arial"/>
              </a:rPr>
              <a:t> </a:t>
            </a:r>
            <a:r>
              <a:rPr sz="1600" spc="-5" dirty="0">
                <a:latin typeface="Arial"/>
                <a:cs typeface="Arial"/>
              </a:rPr>
              <a:t>members</a:t>
            </a:r>
            <a:endParaRPr sz="1600">
              <a:latin typeface="Arial"/>
              <a:cs typeface="Arial"/>
            </a:endParaRPr>
          </a:p>
        </p:txBody>
      </p:sp>
      <p:sp>
        <p:nvSpPr>
          <p:cNvPr id="8" name="object 8" descr="&quot; &quot;"/>
          <p:cNvSpPr/>
          <p:nvPr/>
        </p:nvSpPr>
        <p:spPr>
          <a:xfrm>
            <a:off x="4413503" y="4357877"/>
            <a:ext cx="986027" cy="1478280"/>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3631946" y="6129511"/>
            <a:ext cx="2145030" cy="229235"/>
          </a:xfrm>
          <a:prstGeom prst="rect">
            <a:avLst/>
          </a:prstGeom>
        </p:spPr>
        <p:txBody>
          <a:bodyPr vert="horz" wrap="square" lIns="0" tIns="0" rIns="0" bIns="0" rtlCol="0">
            <a:spAutoFit/>
          </a:bodyPr>
          <a:lstStyle/>
          <a:p>
            <a:pPr marL="12700">
              <a:lnSpc>
                <a:spcPct val="100000"/>
              </a:lnSpc>
            </a:pPr>
            <a:r>
              <a:rPr sz="1600" spc="-5" dirty="0">
                <a:latin typeface="Arial"/>
                <a:cs typeface="Arial"/>
              </a:rPr>
              <a:t>Socia</a:t>
            </a:r>
            <a:r>
              <a:rPr sz="1600" dirty="0">
                <a:latin typeface="Arial"/>
                <a:cs typeface="Arial"/>
              </a:rPr>
              <a:t>l</a:t>
            </a:r>
            <a:r>
              <a:rPr sz="1600" spc="-15" dirty="0">
                <a:latin typeface="Arial"/>
                <a:cs typeface="Arial"/>
              </a:rPr>
              <a:t> </a:t>
            </a:r>
            <a:r>
              <a:rPr sz="1600" spc="-5" dirty="0">
                <a:latin typeface="Arial"/>
                <a:cs typeface="Arial"/>
              </a:rPr>
              <a:t>Securit</a:t>
            </a:r>
            <a:r>
              <a:rPr sz="1600" dirty="0">
                <a:latin typeface="Arial"/>
                <a:cs typeface="Arial"/>
              </a:rPr>
              <a:t>y</a:t>
            </a:r>
            <a:r>
              <a:rPr sz="1600" spc="-15" dirty="0">
                <a:latin typeface="Arial"/>
                <a:cs typeface="Arial"/>
              </a:rPr>
              <a:t> </a:t>
            </a:r>
            <a:r>
              <a:rPr sz="1600" spc="-5" dirty="0">
                <a:latin typeface="Arial"/>
                <a:cs typeface="Arial"/>
              </a:rPr>
              <a:t>Number</a:t>
            </a:r>
            <a:endParaRPr sz="1600">
              <a:latin typeface="Arial"/>
              <a:cs typeface="Arial"/>
            </a:endParaRPr>
          </a:p>
        </p:txBody>
      </p:sp>
      <p:sp>
        <p:nvSpPr>
          <p:cNvPr id="10" name="object 10" descr="&quot; &quot;"/>
          <p:cNvSpPr/>
          <p:nvPr/>
        </p:nvSpPr>
        <p:spPr>
          <a:xfrm>
            <a:off x="1917954" y="4769358"/>
            <a:ext cx="1279397" cy="1280922"/>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1903729" y="6163038"/>
            <a:ext cx="1211580" cy="473075"/>
          </a:xfrm>
          <a:prstGeom prst="rect">
            <a:avLst/>
          </a:prstGeom>
        </p:spPr>
        <p:txBody>
          <a:bodyPr vert="horz" wrap="square" lIns="0" tIns="0" rIns="0" bIns="0" rtlCol="0">
            <a:spAutoFit/>
          </a:bodyPr>
          <a:lstStyle/>
          <a:p>
            <a:pPr marL="12700" marR="5080">
              <a:lnSpc>
                <a:spcPct val="100000"/>
              </a:lnSpc>
            </a:pPr>
            <a:r>
              <a:rPr sz="1600" spc="-5" dirty="0">
                <a:latin typeface="Arial"/>
                <a:cs typeface="Arial"/>
              </a:rPr>
              <a:t>Dat</a:t>
            </a:r>
            <a:r>
              <a:rPr sz="1600" dirty="0">
                <a:latin typeface="Arial"/>
                <a:cs typeface="Arial"/>
              </a:rPr>
              <a:t>e </a:t>
            </a:r>
            <a:r>
              <a:rPr sz="1600" spc="-5" dirty="0">
                <a:latin typeface="Arial"/>
                <a:cs typeface="Arial"/>
              </a:rPr>
              <a:t>o</a:t>
            </a:r>
            <a:r>
              <a:rPr sz="1600" dirty="0">
                <a:latin typeface="Arial"/>
                <a:cs typeface="Arial"/>
              </a:rPr>
              <a:t>f </a:t>
            </a:r>
            <a:r>
              <a:rPr sz="1600" spc="-5" dirty="0">
                <a:latin typeface="Arial"/>
                <a:cs typeface="Arial"/>
              </a:rPr>
              <a:t>birth Plac</a:t>
            </a:r>
            <a:r>
              <a:rPr sz="1600" dirty="0">
                <a:latin typeface="Arial"/>
                <a:cs typeface="Arial"/>
              </a:rPr>
              <a:t>e</a:t>
            </a:r>
            <a:r>
              <a:rPr sz="1600" spc="-10" dirty="0">
                <a:latin typeface="Arial"/>
                <a:cs typeface="Arial"/>
              </a:rPr>
              <a:t> </a:t>
            </a:r>
            <a:r>
              <a:rPr sz="1600" spc="-5" dirty="0">
                <a:latin typeface="Arial"/>
                <a:cs typeface="Arial"/>
              </a:rPr>
              <a:t>o</a:t>
            </a:r>
            <a:r>
              <a:rPr sz="1600" dirty="0">
                <a:latin typeface="Arial"/>
                <a:cs typeface="Arial"/>
              </a:rPr>
              <a:t>f</a:t>
            </a:r>
            <a:r>
              <a:rPr sz="1600" spc="10" dirty="0">
                <a:latin typeface="Arial"/>
                <a:cs typeface="Arial"/>
              </a:rPr>
              <a:t> </a:t>
            </a:r>
            <a:r>
              <a:rPr sz="1600" spc="-5" dirty="0">
                <a:latin typeface="Arial"/>
                <a:cs typeface="Arial"/>
              </a:rPr>
              <a:t>birth</a:t>
            </a:r>
            <a:endParaRPr sz="1600">
              <a:latin typeface="Arial"/>
              <a:cs typeface="Arial"/>
            </a:endParaRPr>
          </a:p>
        </p:txBody>
      </p:sp>
      <p:sp>
        <p:nvSpPr>
          <p:cNvPr id="12" name="object 12" descr="&quot; &quot;"/>
          <p:cNvSpPr/>
          <p:nvPr/>
        </p:nvSpPr>
        <p:spPr>
          <a:xfrm>
            <a:off x="3156204" y="2679953"/>
            <a:ext cx="2514600" cy="884682"/>
          </a:xfrm>
          <a:prstGeom prst="rect">
            <a:avLst/>
          </a:prstGeom>
          <a:blipFill>
            <a:blip r:embed="rId8" cstate="print"/>
            <a:stretch>
              <a:fillRect/>
            </a:stretch>
          </a:blipFill>
        </p:spPr>
        <p:txBody>
          <a:bodyPr wrap="square" lIns="0" tIns="0" rIns="0" bIns="0" rtlCol="0"/>
          <a:lstStyle/>
          <a:p>
            <a:endParaRPr/>
          </a:p>
        </p:txBody>
      </p:sp>
      <p:sp>
        <p:nvSpPr>
          <p:cNvPr id="13" name="object 13"/>
          <p:cNvSpPr txBox="1"/>
          <p:nvPr/>
        </p:nvSpPr>
        <p:spPr>
          <a:xfrm>
            <a:off x="1827529" y="3460993"/>
            <a:ext cx="6121400" cy="989330"/>
          </a:xfrm>
          <a:prstGeom prst="rect">
            <a:avLst/>
          </a:prstGeom>
        </p:spPr>
        <p:txBody>
          <a:bodyPr vert="horz" wrap="square" lIns="0" tIns="0" rIns="0" bIns="0" rtlCol="0">
            <a:spAutoFit/>
          </a:bodyPr>
          <a:lstStyle/>
          <a:p>
            <a:pPr marR="5080" algn="r">
              <a:lnSpc>
                <a:spcPts val="1785"/>
              </a:lnSpc>
            </a:pPr>
            <a:r>
              <a:rPr sz="1600" spc="-5" dirty="0">
                <a:latin typeface="Arial"/>
                <a:cs typeface="Arial"/>
              </a:rPr>
              <a:t>Address</a:t>
            </a:r>
            <a:endParaRPr sz="1600" dirty="0">
              <a:latin typeface="Arial"/>
              <a:cs typeface="Arial"/>
            </a:endParaRPr>
          </a:p>
          <a:p>
            <a:pPr marL="12700" indent="1828800">
              <a:lnSpc>
                <a:spcPts val="1785"/>
              </a:lnSpc>
            </a:pPr>
            <a:r>
              <a:rPr sz="1600" spc="-5" dirty="0">
                <a:latin typeface="Arial"/>
                <a:cs typeface="Arial"/>
              </a:rPr>
              <a:t>Mothe</a:t>
            </a:r>
            <a:r>
              <a:rPr sz="1600" spc="60" dirty="0">
                <a:latin typeface="Arial"/>
                <a:cs typeface="Arial"/>
              </a:rPr>
              <a:t>r</a:t>
            </a:r>
            <a:r>
              <a:rPr sz="1600" spc="-35" dirty="0">
                <a:latin typeface="Arial"/>
                <a:cs typeface="Arial"/>
              </a:rPr>
              <a:t>’</a:t>
            </a:r>
            <a:r>
              <a:rPr sz="1600" dirty="0">
                <a:latin typeface="Arial"/>
                <a:cs typeface="Arial"/>
              </a:rPr>
              <a:t>s</a:t>
            </a:r>
            <a:r>
              <a:rPr sz="1600" spc="10" dirty="0">
                <a:latin typeface="Arial"/>
                <a:cs typeface="Arial"/>
              </a:rPr>
              <a:t> </a:t>
            </a:r>
            <a:r>
              <a:rPr sz="1600" spc="-5" dirty="0">
                <a:latin typeface="Arial"/>
                <a:cs typeface="Arial"/>
              </a:rPr>
              <a:t>maide</a:t>
            </a:r>
            <a:r>
              <a:rPr sz="1600" dirty="0">
                <a:latin typeface="Arial"/>
                <a:cs typeface="Arial"/>
              </a:rPr>
              <a:t>n</a:t>
            </a:r>
            <a:r>
              <a:rPr sz="1600" spc="5" dirty="0">
                <a:latin typeface="Arial"/>
                <a:cs typeface="Arial"/>
              </a:rPr>
              <a:t> </a:t>
            </a:r>
            <a:r>
              <a:rPr sz="1600" spc="-5" dirty="0">
                <a:latin typeface="Arial"/>
                <a:cs typeface="Arial"/>
              </a:rPr>
              <a:t>name</a:t>
            </a:r>
            <a:endParaRPr sz="1600" dirty="0">
              <a:latin typeface="Arial"/>
              <a:cs typeface="Arial"/>
            </a:endParaRPr>
          </a:p>
          <a:p>
            <a:pPr>
              <a:lnSpc>
                <a:spcPct val="100000"/>
              </a:lnSpc>
              <a:spcBef>
                <a:spcPts val="3"/>
              </a:spcBef>
            </a:pPr>
            <a:endParaRPr sz="2100" dirty="0">
              <a:latin typeface="Times New Roman"/>
              <a:cs typeface="Times New Roman"/>
            </a:endParaRPr>
          </a:p>
          <a:p>
            <a:pPr marL="12700">
              <a:lnSpc>
                <a:spcPct val="100000"/>
              </a:lnSpc>
            </a:pPr>
            <a:r>
              <a:rPr sz="1600" spc="-5" dirty="0">
                <a:latin typeface="Arial"/>
                <a:cs typeface="Arial"/>
              </a:rPr>
              <a:t>Name</a:t>
            </a:r>
            <a:endParaRPr sz="1600" dirty="0">
              <a:latin typeface="Arial"/>
              <a:cs typeface="Arial"/>
            </a:endParaRPr>
          </a:p>
        </p:txBody>
      </p:sp>
      <p:sp>
        <p:nvSpPr>
          <p:cNvPr id="14" name="object 14" descr="&quot; &quot;"/>
          <p:cNvSpPr/>
          <p:nvPr/>
        </p:nvSpPr>
        <p:spPr>
          <a:xfrm>
            <a:off x="7360919" y="2310383"/>
            <a:ext cx="1076705" cy="1056894"/>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75" dirty="0"/>
              <a:t>R</a:t>
            </a:r>
            <a:r>
              <a:rPr spc="-5" dirty="0"/>
              <a:t>emembe</a:t>
            </a:r>
            <a:r>
              <a:rPr spc="125" dirty="0"/>
              <a:t>r</a:t>
            </a:r>
            <a:r>
              <a:rPr dirty="0"/>
              <a:t>:</a:t>
            </a:r>
            <a:r>
              <a:rPr spc="5" dirty="0"/>
              <a:t> </a:t>
            </a:r>
            <a:r>
              <a:rPr spc="-5" dirty="0"/>
              <a:t>Us</a:t>
            </a:r>
            <a:r>
              <a:rPr dirty="0"/>
              <a:t>e</a:t>
            </a:r>
            <a:r>
              <a:rPr spc="5" dirty="0"/>
              <a:t> </a:t>
            </a:r>
            <a:r>
              <a:rPr spc="-5" dirty="0"/>
              <a:t>th</a:t>
            </a:r>
            <a:r>
              <a:rPr dirty="0"/>
              <a:t>e</a:t>
            </a:r>
            <a:r>
              <a:rPr spc="5" dirty="0"/>
              <a:t> </a:t>
            </a:r>
            <a:r>
              <a:rPr spc="50" dirty="0"/>
              <a:t>A</a:t>
            </a:r>
            <a:r>
              <a:rPr spc="-5" dirty="0"/>
              <a:t>pp</a:t>
            </a:r>
            <a:r>
              <a:rPr spc="45" dirty="0"/>
              <a:t>r</a:t>
            </a:r>
            <a:r>
              <a:rPr spc="-5" dirty="0"/>
              <a:t>opri</a:t>
            </a:r>
            <a:r>
              <a:rPr spc="-60" dirty="0"/>
              <a:t>a</a:t>
            </a:r>
            <a:r>
              <a:rPr spc="-5" dirty="0"/>
              <a:t>te FER</a:t>
            </a:r>
            <a:r>
              <a:rPr spc="-260" dirty="0"/>
              <a:t>P</a:t>
            </a:r>
            <a:r>
              <a:rPr dirty="0"/>
              <a:t>A</a:t>
            </a:r>
            <a:r>
              <a:rPr spc="5" dirty="0"/>
              <a:t> </a:t>
            </a:r>
            <a:r>
              <a:rPr spc="-5" dirty="0"/>
              <a:t>E</a:t>
            </a:r>
            <a:r>
              <a:rPr spc="-60" dirty="0"/>
              <a:t>x</a:t>
            </a:r>
            <a:r>
              <a:rPr spc="-5" dirty="0"/>
              <a:t>ception</a:t>
            </a:r>
          </a:p>
        </p:txBody>
      </p:sp>
      <p:sp>
        <p:nvSpPr>
          <p:cNvPr id="3" name="object 3"/>
          <p:cNvSpPr txBox="1"/>
          <p:nvPr/>
        </p:nvSpPr>
        <p:spPr>
          <a:xfrm>
            <a:off x="1803145" y="2132878"/>
            <a:ext cx="6629400" cy="2891155"/>
          </a:xfrm>
          <a:prstGeom prst="rect">
            <a:avLst/>
          </a:prstGeom>
        </p:spPr>
        <p:txBody>
          <a:bodyPr vert="horz" wrap="square" lIns="0" tIns="0" rIns="0" bIns="0" rtlCol="0">
            <a:spAutoFit/>
          </a:bodyPr>
          <a:lstStyle/>
          <a:p>
            <a:pPr marL="12700" marR="5080">
              <a:lnSpc>
                <a:spcPct val="100000"/>
              </a:lnSpc>
            </a:pPr>
            <a:r>
              <a:rPr sz="2600" b="1" spc="-15" dirty="0">
                <a:latin typeface="Arial Narrow"/>
                <a:cs typeface="Arial Narrow"/>
              </a:rPr>
              <a:t>Schools/LEA</a:t>
            </a:r>
            <a:r>
              <a:rPr sz="2600" b="1" spc="-20" dirty="0">
                <a:latin typeface="Arial Narrow"/>
                <a:cs typeface="Arial Narrow"/>
              </a:rPr>
              <a:t>s</a:t>
            </a:r>
            <a:r>
              <a:rPr sz="2600" spc="-10" dirty="0">
                <a:latin typeface="Arial Narrow"/>
                <a:cs typeface="Arial Narrow"/>
              </a:rPr>
              <a:t>: </a:t>
            </a:r>
            <a:r>
              <a:rPr sz="2600" spc="-15" dirty="0">
                <a:latin typeface="Arial Narrow"/>
                <a:cs typeface="Arial Narrow"/>
              </a:rPr>
              <a:t>IT</a:t>
            </a:r>
            <a:r>
              <a:rPr sz="2600" spc="-45" dirty="0">
                <a:latin typeface="Arial Narrow"/>
                <a:cs typeface="Arial Narrow"/>
              </a:rPr>
              <a:t> </a:t>
            </a:r>
            <a:r>
              <a:rPr sz="2600" spc="-15" dirty="0">
                <a:latin typeface="Arial Narrow"/>
                <a:cs typeface="Arial Narrow"/>
              </a:rPr>
              <a:t>contractors</a:t>
            </a:r>
            <a:r>
              <a:rPr sz="2600" spc="-10" dirty="0">
                <a:latin typeface="Arial Narrow"/>
                <a:cs typeface="Arial Narrow"/>
              </a:rPr>
              <a:t> </a:t>
            </a:r>
            <a:r>
              <a:rPr sz="2600" spc="-20" dirty="0">
                <a:latin typeface="Arial Narrow"/>
                <a:cs typeface="Arial Narrow"/>
              </a:rPr>
              <a:t>mus</a:t>
            </a:r>
            <a:r>
              <a:rPr sz="2600" spc="-10" dirty="0">
                <a:latin typeface="Arial Narrow"/>
                <a:cs typeface="Arial Narrow"/>
              </a:rPr>
              <a:t>t </a:t>
            </a:r>
            <a:r>
              <a:rPr sz="2600" spc="-20" dirty="0">
                <a:latin typeface="Arial Narrow"/>
                <a:cs typeface="Arial Narrow"/>
              </a:rPr>
              <a:t>mee</a:t>
            </a:r>
            <a:r>
              <a:rPr sz="2600" spc="-10" dirty="0">
                <a:latin typeface="Arial Narrow"/>
                <a:cs typeface="Arial Narrow"/>
              </a:rPr>
              <a:t>t </a:t>
            </a:r>
            <a:r>
              <a:rPr sz="2600" spc="-15" dirty="0">
                <a:latin typeface="Arial Narrow"/>
                <a:cs typeface="Arial Narrow"/>
              </a:rPr>
              <a:t>criteria</a:t>
            </a:r>
            <a:r>
              <a:rPr sz="2600" spc="5" dirty="0">
                <a:latin typeface="Arial Narrow"/>
                <a:cs typeface="Arial Narrow"/>
              </a:rPr>
              <a:t> </a:t>
            </a:r>
            <a:r>
              <a:rPr sz="2600" spc="-20" dirty="0">
                <a:latin typeface="Arial Narrow"/>
                <a:cs typeface="Arial Narrow"/>
              </a:rPr>
              <a:t>under</a:t>
            </a:r>
            <a:r>
              <a:rPr sz="2600" spc="-15" dirty="0">
                <a:latin typeface="Arial Narrow"/>
                <a:cs typeface="Arial Narrow"/>
              </a:rPr>
              <a:t> the</a:t>
            </a:r>
            <a:r>
              <a:rPr sz="2600" dirty="0">
                <a:latin typeface="Arial Narrow"/>
                <a:cs typeface="Arial Narrow"/>
              </a:rPr>
              <a:t> </a:t>
            </a:r>
            <a:r>
              <a:rPr sz="2600" spc="-20" dirty="0">
                <a:latin typeface="Arial Narrow"/>
                <a:cs typeface="Arial Narrow"/>
              </a:rPr>
              <a:t>Schoo</a:t>
            </a:r>
            <a:r>
              <a:rPr sz="2600" spc="-5" dirty="0">
                <a:latin typeface="Arial Narrow"/>
                <a:cs typeface="Arial Narrow"/>
              </a:rPr>
              <a:t>l</a:t>
            </a:r>
            <a:r>
              <a:rPr sz="2600" dirty="0">
                <a:latin typeface="Arial Narrow"/>
                <a:cs typeface="Arial Narrow"/>
              </a:rPr>
              <a:t> </a:t>
            </a:r>
            <a:r>
              <a:rPr sz="2600" spc="-25" dirty="0">
                <a:latin typeface="Arial Narrow"/>
                <a:cs typeface="Arial Narrow"/>
              </a:rPr>
              <a:t>O</a:t>
            </a:r>
            <a:r>
              <a:rPr sz="2600" spc="-45" dirty="0">
                <a:latin typeface="Arial Narrow"/>
                <a:cs typeface="Arial Narrow"/>
              </a:rPr>
              <a:t>f</a:t>
            </a:r>
            <a:r>
              <a:rPr sz="2600" spc="-15" dirty="0">
                <a:latin typeface="Arial Narrow"/>
                <a:cs typeface="Arial Narrow"/>
              </a:rPr>
              <a:t>ficia</a:t>
            </a:r>
            <a:r>
              <a:rPr sz="2600" spc="-5" dirty="0">
                <a:latin typeface="Arial Narrow"/>
                <a:cs typeface="Arial Narrow"/>
              </a:rPr>
              <a:t>l</a:t>
            </a:r>
            <a:r>
              <a:rPr sz="2600" spc="-15" dirty="0">
                <a:latin typeface="Arial Narrow"/>
                <a:cs typeface="Arial Narrow"/>
              </a:rPr>
              <a:t> exception</a:t>
            </a:r>
            <a:r>
              <a:rPr sz="2600" dirty="0">
                <a:latin typeface="Arial Narrow"/>
                <a:cs typeface="Arial Narrow"/>
              </a:rPr>
              <a:t> </a:t>
            </a:r>
            <a:r>
              <a:rPr sz="2600" spc="-20" dirty="0">
                <a:latin typeface="Arial Narrow"/>
                <a:cs typeface="Arial Narrow"/>
              </a:rPr>
              <a:t>discusse</a:t>
            </a:r>
            <a:r>
              <a:rPr sz="2600" spc="-15" dirty="0">
                <a:latin typeface="Arial Narrow"/>
                <a:cs typeface="Arial Narrow"/>
              </a:rPr>
              <a:t>d</a:t>
            </a:r>
            <a:r>
              <a:rPr sz="2600" dirty="0">
                <a:latin typeface="Arial Narrow"/>
                <a:cs typeface="Arial Narrow"/>
              </a:rPr>
              <a:t> </a:t>
            </a:r>
            <a:r>
              <a:rPr sz="2600" spc="-15" dirty="0">
                <a:latin typeface="Arial Narrow"/>
                <a:cs typeface="Arial Narrow"/>
              </a:rPr>
              <a:t>earlie</a:t>
            </a:r>
            <a:r>
              <a:rPr sz="2600" spc="-135" dirty="0">
                <a:latin typeface="Arial Narrow"/>
                <a:cs typeface="Arial Narrow"/>
              </a:rPr>
              <a:t>r</a:t>
            </a:r>
            <a:r>
              <a:rPr sz="2600" spc="-10" dirty="0">
                <a:latin typeface="Arial Narrow"/>
                <a:cs typeface="Arial Narrow"/>
              </a:rPr>
              <a:t>.</a:t>
            </a:r>
            <a:endParaRPr sz="2600">
              <a:latin typeface="Arial Narrow"/>
              <a:cs typeface="Arial Narrow"/>
            </a:endParaRPr>
          </a:p>
          <a:p>
            <a:pPr>
              <a:lnSpc>
                <a:spcPct val="100000"/>
              </a:lnSpc>
              <a:spcBef>
                <a:spcPts val="4"/>
              </a:spcBef>
            </a:pPr>
            <a:endParaRPr sz="3800">
              <a:latin typeface="Times New Roman"/>
              <a:cs typeface="Times New Roman"/>
            </a:endParaRPr>
          </a:p>
          <a:p>
            <a:pPr marL="12700" marR="5080">
              <a:lnSpc>
                <a:spcPct val="100000"/>
              </a:lnSpc>
            </a:pPr>
            <a:r>
              <a:rPr sz="2600" b="1" spc="-15" dirty="0">
                <a:latin typeface="Arial Narrow"/>
                <a:cs typeface="Arial Narrow"/>
              </a:rPr>
              <a:t>SEA</a:t>
            </a:r>
            <a:r>
              <a:rPr sz="2600" b="1" spc="-20" dirty="0">
                <a:latin typeface="Arial Narrow"/>
                <a:cs typeface="Arial Narrow"/>
              </a:rPr>
              <a:t>s</a:t>
            </a:r>
            <a:r>
              <a:rPr sz="2600" spc="-10" dirty="0">
                <a:latin typeface="Arial Narrow"/>
                <a:cs typeface="Arial Narrow"/>
              </a:rPr>
              <a:t>:</a:t>
            </a:r>
            <a:r>
              <a:rPr sz="2600" dirty="0">
                <a:latin typeface="Arial Narrow"/>
                <a:cs typeface="Arial Narrow"/>
              </a:rPr>
              <a:t> </a:t>
            </a:r>
            <a:r>
              <a:rPr sz="2600" spc="-20" dirty="0">
                <a:latin typeface="Arial Narrow"/>
                <a:cs typeface="Arial Narrow"/>
              </a:rPr>
              <a:t>Canno</a:t>
            </a:r>
            <a:r>
              <a:rPr sz="2600" spc="-10" dirty="0">
                <a:latin typeface="Arial Narrow"/>
                <a:cs typeface="Arial Narrow"/>
              </a:rPr>
              <a:t>t</a:t>
            </a:r>
            <a:r>
              <a:rPr sz="2600" dirty="0">
                <a:latin typeface="Arial Narrow"/>
                <a:cs typeface="Arial Narrow"/>
              </a:rPr>
              <a:t> </a:t>
            </a:r>
            <a:r>
              <a:rPr sz="2600" spc="-20" dirty="0">
                <a:latin typeface="Arial Narrow"/>
                <a:cs typeface="Arial Narrow"/>
              </a:rPr>
              <a:t>us</a:t>
            </a:r>
            <a:r>
              <a:rPr sz="2600" spc="-15" dirty="0">
                <a:latin typeface="Arial Narrow"/>
                <a:cs typeface="Arial Narrow"/>
              </a:rPr>
              <a:t>e</a:t>
            </a:r>
            <a:r>
              <a:rPr sz="2600" dirty="0">
                <a:latin typeface="Arial Narrow"/>
                <a:cs typeface="Arial Narrow"/>
              </a:rPr>
              <a:t> </a:t>
            </a:r>
            <a:r>
              <a:rPr sz="2600" spc="-15" dirty="0">
                <a:latin typeface="Arial Narrow"/>
                <a:cs typeface="Arial Narrow"/>
              </a:rPr>
              <a:t>the</a:t>
            </a:r>
            <a:r>
              <a:rPr sz="2600" dirty="0">
                <a:latin typeface="Arial Narrow"/>
                <a:cs typeface="Arial Narrow"/>
              </a:rPr>
              <a:t> </a:t>
            </a:r>
            <a:r>
              <a:rPr sz="2600" spc="-20" dirty="0">
                <a:latin typeface="Arial Narrow"/>
                <a:cs typeface="Arial Narrow"/>
              </a:rPr>
              <a:t>Schoo</a:t>
            </a:r>
            <a:r>
              <a:rPr sz="2600" spc="-5" dirty="0">
                <a:latin typeface="Arial Narrow"/>
                <a:cs typeface="Arial Narrow"/>
              </a:rPr>
              <a:t>l</a:t>
            </a:r>
            <a:r>
              <a:rPr sz="2600" dirty="0">
                <a:latin typeface="Arial Narrow"/>
                <a:cs typeface="Arial Narrow"/>
              </a:rPr>
              <a:t> </a:t>
            </a:r>
            <a:r>
              <a:rPr sz="2600" spc="-25" dirty="0">
                <a:latin typeface="Arial Narrow"/>
                <a:cs typeface="Arial Narrow"/>
              </a:rPr>
              <a:t>O</a:t>
            </a:r>
            <a:r>
              <a:rPr sz="2600" spc="-45" dirty="0">
                <a:latin typeface="Arial Narrow"/>
                <a:cs typeface="Arial Narrow"/>
              </a:rPr>
              <a:t>f</a:t>
            </a:r>
            <a:r>
              <a:rPr sz="2600" spc="-15" dirty="0">
                <a:latin typeface="Arial Narrow"/>
                <a:cs typeface="Arial Narrow"/>
              </a:rPr>
              <a:t>ficia</a:t>
            </a:r>
            <a:r>
              <a:rPr sz="2600" spc="-5" dirty="0">
                <a:latin typeface="Arial Narrow"/>
                <a:cs typeface="Arial Narrow"/>
              </a:rPr>
              <a:t>l</a:t>
            </a:r>
            <a:r>
              <a:rPr sz="2600" dirty="0">
                <a:latin typeface="Arial Narrow"/>
                <a:cs typeface="Arial Narrow"/>
              </a:rPr>
              <a:t> </a:t>
            </a:r>
            <a:r>
              <a:rPr sz="2600" spc="-15" dirty="0">
                <a:latin typeface="Arial Narrow"/>
                <a:cs typeface="Arial Narrow"/>
              </a:rPr>
              <a:t>exception; therefore</a:t>
            </a:r>
            <a:r>
              <a:rPr sz="2600" spc="-10" dirty="0">
                <a:latin typeface="Arial Narrow"/>
                <a:cs typeface="Arial Narrow"/>
              </a:rPr>
              <a:t>,</a:t>
            </a:r>
            <a:r>
              <a:rPr sz="2600" spc="10" dirty="0">
                <a:latin typeface="Arial Narrow"/>
                <a:cs typeface="Arial Narrow"/>
              </a:rPr>
              <a:t> </a:t>
            </a:r>
            <a:r>
              <a:rPr sz="2600" spc="-20" dirty="0">
                <a:latin typeface="Arial Narrow"/>
                <a:cs typeface="Arial Narrow"/>
              </a:rPr>
              <a:t>mus</a:t>
            </a:r>
            <a:r>
              <a:rPr sz="2600" spc="-10" dirty="0">
                <a:latin typeface="Arial Narrow"/>
                <a:cs typeface="Arial Narrow"/>
              </a:rPr>
              <a:t>t</a:t>
            </a:r>
            <a:r>
              <a:rPr sz="2600" spc="-15" dirty="0">
                <a:latin typeface="Arial Narrow"/>
                <a:cs typeface="Arial Narrow"/>
              </a:rPr>
              <a:t> designate</a:t>
            </a:r>
            <a:r>
              <a:rPr sz="2600" spc="15" dirty="0">
                <a:latin typeface="Arial Narrow"/>
                <a:cs typeface="Arial Narrow"/>
              </a:rPr>
              <a:t> </a:t>
            </a:r>
            <a:r>
              <a:rPr sz="2600" spc="-15" dirty="0">
                <a:latin typeface="Arial Narrow"/>
                <a:cs typeface="Arial Narrow"/>
              </a:rPr>
              <a:t>IT</a:t>
            </a:r>
            <a:r>
              <a:rPr sz="2600" spc="-50" dirty="0">
                <a:latin typeface="Arial Narrow"/>
                <a:cs typeface="Arial Narrow"/>
              </a:rPr>
              <a:t> </a:t>
            </a:r>
            <a:r>
              <a:rPr sz="2600" spc="-15" dirty="0">
                <a:latin typeface="Arial Narrow"/>
                <a:cs typeface="Arial Narrow"/>
              </a:rPr>
              <a:t>service providers</a:t>
            </a:r>
            <a:r>
              <a:rPr sz="2600" spc="15" dirty="0">
                <a:latin typeface="Arial Narrow"/>
                <a:cs typeface="Arial Narrow"/>
              </a:rPr>
              <a:t> </a:t>
            </a:r>
            <a:r>
              <a:rPr sz="2600" spc="-20" dirty="0">
                <a:latin typeface="Arial Narrow"/>
                <a:cs typeface="Arial Narrow"/>
              </a:rPr>
              <a:t>as</a:t>
            </a:r>
            <a:r>
              <a:rPr sz="2600" spc="-15" dirty="0">
                <a:latin typeface="Arial Narrow"/>
                <a:cs typeface="Arial Narrow"/>
              </a:rPr>
              <a:t> “authorized</a:t>
            </a:r>
            <a:r>
              <a:rPr sz="2600" spc="15" dirty="0">
                <a:latin typeface="Arial Narrow"/>
                <a:cs typeface="Arial Narrow"/>
              </a:rPr>
              <a:t> </a:t>
            </a:r>
            <a:r>
              <a:rPr sz="2600" spc="-15" dirty="0">
                <a:latin typeface="Arial Narrow"/>
                <a:cs typeface="Arial Narrow"/>
              </a:rPr>
              <a:t>representatives</a:t>
            </a:r>
            <a:r>
              <a:rPr sz="2600" spc="-10" dirty="0">
                <a:latin typeface="Arial Narrow"/>
                <a:cs typeface="Arial Narrow"/>
              </a:rPr>
              <a:t>”</a:t>
            </a:r>
            <a:r>
              <a:rPr sz="2600" spc="15" dirty="0">
                <a:latin typeface="Arial Narrow"/>
                <a:cs typeface="Arial Narrow"/>
              </a:rPr>
              <a:t> </a:t>
            </a:r>
            <a:r>
              <a:rPr sz="2600" spc="-20" dirty="0">
                <a:latin typeface="Arial Narrow"/>
                <a:cs typeface="Arial Narrow"/>
              </a:rPr>
              <a:t>unde</a:t>
            </a:r>
            <a:r>
              <a:rPr sz="2600" spc="-10" dirty="0">
                <a:latin typeface="Arial Narrow"/>
                <a:cs typeface="Arial Narrow"/>
              </a:rPr>
              <a:t>r</a:t>
            </a:r>
            <a:r>
              <a:rPr sz="2600" spc="15" dirty="0">
                <a:latin typeface="Arial Narrow"/>
                <a:cs typeface="Arial Narrow"/>
              </a:rPr>
              <a:t> </a:t>
            </a:r>
            <a:r>
              <a:rPr sz="2600" spc="-15" dirty="0">
                <a:latin typeface="Arial Narrow"/>
                <a:cs typeface="Arial Narrow"/>
              </a:rPr>
              <a:t>the</a:t>
            </a:r>
            <a:r>
              <a:rPr sz="2600" spc="-120" dirty="0">
                <a:latin typeface="Arial Narrow"/>
                <a:cs typeface="Arial Narrow"/>
              </a:rPr>
              <a:t> </a:t>
            </a:r>
            <a:r>
              <a:rPr sz="2600" spc="-15" dirty="0">
                <a:latin typeface="Arial Narrow"/>
                <a:cs typeface="Arial Narrow"/>
              </a:rPr>
              <a:t>Audit/Evaluation exception.</a:t>
            </a:r>
            <a:endParaRPr sz="2600">
              <a:latin typeface="Arial Narrow"/>
              <a:cs typeface="Arial Narrow"/>
            </a:endParaRPr>
          </a:p>
        </p:txBody>
      </p:sp>
      <p:grpSp>
        <p:nvGrpSpPr>
          <p:cNvPr id="9" name="Group 8" descr="&quot; &quot;"/>
          <p:cNvGrpSpPr/>
          <p:nvPr/>
        </p:nvGrpSpPr>
        <p:grpSpPr>
          <a:xfrm>
            <a:off x="3863466" y="5019294"/>
            <a:ext cx="2319148" cy="2143760"/>
            <a:chOff x="3863466" y="5019294"/>
            <a:chExt cx="2319148" cy="2143760"/>
          </a:xfrm>
        </p:grpSpPr>
        <p:grpSp>
          <p:nvGrpSpPr>
            <p:cNvPr id="8" name="Group 7" descr="&quot; &quot;"/>
            <p:cNvGrpSpPr/>
            <p:nvPr/>
          </p:nvGrpSpPr>
          <p:grpSpPr>
            <a:xfrm>
              <a:off x="3877055" y="5019294"/>
              <a:ext cx="2305559" cy="2143760"/>
              <a:chOff x="3877055" y="5019294"/>
              <a:chExt cx="2305559" cy="2143760"/>
            </a:xfrm>
          </p:grpSpPr>
          <p:sp>
            <p:nvSpPr>
              <p:cNvPr id="4" name="object 4"/>
              <p:cNvSpPr/>
              <p:nvPr/>
            </p:nvSpPr>
            <p:spPr>
              <a:xfrm>
                <a:off x="4086605" y="5019294"/>
                <a:ext cx="1496060" cy="1758314"/>
              </a:xfrm>
              <a:custGeom>
                <a:avLst/>
                <a:gdLst/>
                <a:ahLst/>
                <a:cxnLst/>
                <a:rect l="l" t="t" r="r" b="b"/>
                <a:pathLst>
                  <a:path w="1496060" h="1758315">
                    <a:moveTo>
                      <a:pt x="0" y="0"/>
                    </a:moveTo>
                    <a:lnTo>
                      <a:pt x="0" y="1757933"/>
                    </a:lnTo>
                    <a:lnTo>
                      <a:pt x="1495806" y="1757933"/>
                    </a:lnTo>
                    <a:lnTo>
                      <a:pt x="1495805" y="0"/>
                    </a:lnTo>
                    <a:lnTo>
                      <a:pt x="0" y="0"/>
                    </a:lnTo>
                    <a:close/>
                  </a:path>
                </a:pathLst>
              </a:custGeom>
              <a:solidFill>
                <a:srgbClr val="CCB58E"/>
              </a:solidFill>
            </p:spPr>
            <p:txBody>
              <a:bodyPr wrap="square" lIns="0" tIns="0" rIns="0" bIns="0" rtlCol="0"/>
              <a:lstStyle/>
              <a:p>
                <a:endParaRPr/>
              </a:p>
            </p:txBody>
          </p:sp>
          <p:sp>
            <p:nvSpPr>
              <p:cNvPr id="5" name="object 5"/>
              <p:cNvSpPr/>
              <p:nvPr/>
            </p:nvSpPr>
            <p:spPr>
              <a:xfrm>
                <a:off x="4371594" y="5113020"/>
                <a:ext cx="1811020" cy="1855470"/>
              </a:xfrm>
              <a:custGeom>
                <a:avLst/>
                <a:gdLst/>
                <a:ahLst/>
                <a:cxnLst/>
                <a:rect l="l" t="t" r="r" b="b"/>
                <a:pathLst>
                  <a:path w="1811020" h="1855470">
                    <a:moveTo>
                      <a:pt x="1810511" y="1853963"/>
                    </a:moveTo>
                    <a:lnTo>
                      <a:pt x="1810511" y="1777462"/>
                    </a:lnTo>
                    <a:lnTo>
                      <a:pt x="1367789" y="0"/>
                    </a:lnTo>
                    <a:lnTo>
                      <a:pt x="0" y="956310"/>
                    </a:lnTo>
                    <a:lnTo>
                      <a:pt x="176022" y="1855470"/>
                    </a:lnTo>
                    <a:lnTo>
                      <a:pt x="1810511" y="1853963"/>
                    </a:lnTo>
                    <a:close/>
                  </a:path>
                </a:pathLst>
              </a:custGeom>
              <a:solidFill>
                <a:srgbClr val="E0A5E5"/>
              </a:solidFill>
            </p:spPr>
            <p:txBody>
              <a:bodyPr wrap="square" lIns="0" tIns="0" rIns="0" bIns="0" rtlCol="0"/>
              <a:lstStyle/>
              <a:p>
                <a:endParaRPr/>
              </a:p>
            </p:txBody>
          </p:sp>
          <p:sp>
            <p:nvSpPr>
              <p:cNvPr id="6" name="object 6"/>
              <p:cNvSpPr/>
              <p:nvPr/>
            </p:nvSpPr>
            <p:spPr>
              <a:xfrm>
                <a:off x="3877055" y="5095494"/>
                <a:ext cx="2277110" cy="2067560"/>
              </a:xfrm>
              <a:custGeom>
                <a:avLst/>
                <a:gdLst/>
                <a:ahLst/>
                <a:cxnLst/>
                <a:rect l="l" t="t" r="r" b="b"/>
                <a:pathLst>
                  <a:path w="2277110" h="2067559">
                    <a:moveTo>
                      <a:pt x="2276856" y="1096517"/>
                    </a:moveTo>
                    <a:lnTo>
                      <a:pt x="986028" y="0"/>
                    </a:lnTo>
                    <a:lnTo>
                      <a:pt x="0" y="1231206"/>
                    </a:lnTo>
                    <a:lnTo>
                      <a:pt x="0" y="1237666"/>
                    </a:lnTo>
                    <a:lnTo>
                      <a:pt x="1856090" y="2067305"/>
                    </a:lnTo>
                    <a:lnTo>
                      <a:pt x="1866225" y="2067305"/>
                    </a:lnTo>
                    <a:lnTo>
                      <a:pt x="2276856" y="1096517"/>
                    </a:lnTo>
                    <a:close/>
                  </a:path>
                </a:pathLst>
              </a:custGeom>
              <a:solidFill>
                <a:srgbClr val="FFC1A8"/>
              </a:solidFill>
            </p:spPr>
            <p:txBody>
              <a:bodyPr wrap="square" lIns="0" tIns="0" rIns="0" bIns="0" rtlCol="0"/>
              <a:lstStyle/>
              <a:p>
                <a:endParaRPr/>
              </a:p>
            </p:txBody>
          </p:sp>
        </p:grpSp>
        <p:sp>
          <p:nvSpPr>
            <p:cNvPr id="7" name="object 7" descr="&quot; &quot;"/>
            <p:cNvSpPr/>
            <p:nvPr/>
          </p:nvSpPr>
          <p:spPr>
            <a:xfrm>
              <a:off x="3863466" y="5095494"/>
              <a:ext cx="1942338" cy="1856232"/>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0322" rIns="0" bIns="0" rtlCol="0">
            <a:spAutoFit/>
          </a:bodyPr>
          <a:lstStyle/>
          <a:p>
            <a:pPr marL="274955">
              <a:lnSpc>
                <a:spcPct val="100000"/>
              </a:lnSpc>
            </a:pPr>
            <a:r>
              <a:rPr spc="-30" dirty="0"/>
              <a:t>A</a:t>
            </a:r>
            <a:r>
              <a:rPr spc="-5" dirty="0"/>
              <a:t>udi</a:t>
            </a:r>
            <a:r>
              <a:rPr dirty="0"/>
              <a:t>t</a:t>
            </a:r>
            <a:r>
              <a:rPr spc="10" dirty="0"/>
              <a:t> </a:t>
            </a:r>
            <a:r>
              <a:rPr spc="-5" dirty="0"/>
              <a:t>o</a:t>
            </a:r>
            <a:r>
              <a:rPr dirty="0"/>
              <a:t>r</a:t>
            </a:r>
            <a:r>
              <a:rPr spc="10" dirty="0"/>
              <a:t> </a:t>
            </a:r>
            <a:r>
              <a:rPr spc="-5" dirty="0"/>
              <a:t>Evalu</a:t>
            </a:r>
            <a:r>
              <a:rPr spc="-60" dirty="0"/>
              <a:t>a</a:t>
            </a:r>
            <a:r>
              <a:rPr spc="-5" dirty="0"/>
              <a:t>tion</a:t>
            </a:r>
          </a:p>
        </p:txBody>
      </p:sp>
      <p:sp>
        <p:nvSpPr>
          <p:cNvPr id="3" name="object 3"/>
          <p:cNvSpPr txBox="1"/>
          <p:nvPr/>
        </p:nvSpPr>
        <p:spPr>
          <a:xfrm>
            <a:off x="1807717" y="2131066"/>
            <a:ext cx="6724015" cy="4810760"/>
          </a:xfrm>
          <a:prstGeom prst="rect">
            <a:avLst/>
          </a:prstGeom>
        </p:spPr>
        <p:txBody>
          <a:bodyPr vert="horz" wrap="square" lIns="0" tIns="0" rIns="0" bIns="0" rtlCol="0">
            <a:spAutoFit/>
          </a:bodyPr>
          <a:lstStyle/>
          <a:p>
            <a:pPr marL="355600" indent="-342900">
              <a:lnSpc>
                <a:spcPct val="100000"/>
              </a:lnSpc>
              <a:buClr>
                <a:srgbClr val="002596"/>
              </a:buClr>
              <a:buFont typeface="Wingdings"/>
              <a:buChar char=""/>
              <a:tabLst>
                <a:tab pos="355600" algn="l"/>
              </a:tabLst>
            </a:pPr>
            <a:r>
              <a:rPr sz="2400" dirty="0">
                <a:latin typeface="Arial Narrow"/>
                <a:cs typeface="Arial Narrow"/>
              </a:rPr>
              <a:t>Federal,</a:t>
            </a:r>
            <a:r>
              <a:rPr sz="2400" spc="30" dirty="0">
                <a:latin typeface="Arial Narrow"/>
                <a:cs typeface="Arial Narrow"/>
              </a:rPr>
              <a:t> </a:t>
            </a:r>
            <a:r>
              <a:rPr sz="2400" dirty="0">
                <a:latin typeface="Arial Narrow"/>
                <a:cs typeface="Arial Narrow"/>
              </a:rPr>
              <a:t>State,</a:t>
            </a:r>
            <a:r>
              <a:rPr sz="2400" spc="25" dirty="0">
                <a:latin typeface="Arial Narrow"/>
                <a:cs typeface="Arial Narrow"/>
              </a:rPr>
              <a:t> </a:t>
            </a:r>
            <a:r>
              <a:rPr sz="2400" dirty="0">
                <a:latin typeface="Arial Narrow"/>
                <a:cs typeface="Arial Narrow"/>
              </a:rPr>
              <a:t>and</a:t>
            </a:r>
            <a:r>
              <a:rPr sz="2400" spc="25" dirty="0">
                <a:latin typeface="Arial Narrow"/>
                <a:cs typeface="Arial Narrow"/>
              </a:rPr>
              <a:t> </a:t>
            </a:r>
            <a:r>
              <a:rPr sz="2400" dirty="0">
                <a:latin typeface="Arial Narrow"/>
                <a:cs typeface="Arial Narrow"/>
              </a:rPr>
              <a:t>local o</a:t>
            </a:r>
            <a:r>
              <a:rPr sz="2400" spc="-40" dirty="0">
                <a:latin typeface="Arial Narrow"/>
                <a:cs typeface="Arial Narrow"/>
              </a:rPr>
              <a:t>f</a:t>
            </a:r>
            <a:r>
              <a:rPr sz="2400" dirty="0">
                <a:latin typeface="Arial Narrow"/>
                <a:cs typeface="Arial Narrow"/>
              </a:rPr>
              <a:t>ficials</a:t>
            </a:r>
            <a:r>
              <a:rPr sz="2400" spc="25" dirty="0">
                <a:latin typeface="Arial Narrow"/>
                <a:cs typeface="Arial Narrow"/>
              </a:rPr>
              <a:t> </a:t>
            </a:r>
            <a:r>
              <a:rPr sz="2400" dirty="0">
                <a:latin typeface="Arial Narrow"/>
                <a:cs typeface="Arial Narrow"/>
              </a:rPr>
              <a:t>listed</a:t>
            </a:r>
            <a:r>
              <a:rPr sz="2400" spc="25" dirty="0">
                <a:latin typeface="Arial Narrow"/>
                <a:cs typeface="Arial Narrow"/>
              </a:rPr>
              <a:t> </a:t>
            </a:r>
            <a:r>
              <a:rPr sz="2400" dirty="0">
                <a:latin typeface="Arial Narrow"/>
                <a:cs typeface="Arial Narrow"/>
              </a:rPr>
              <a:t>under</a:t>
            </a:r>
            <a:endParaRPr sz="2400">
              <a:latin typeface="Arial Narrow"/>
              <a:cs typeface="Arial Narrow"/>
            </a:endParaRPr>
          </a:p>
          <a:p>
            <a:pPr marL="355600" marR="482600">
              <a:lnSpc>
                <a:spcPct val="100000"/>
              </a:lnSpc>
            </a:pPr>
            <a:r>
              <a:rPr sz="2400" dirty="0">
                <a:latin typeface="Arial Narrow"/>
                <a:cs typeface="Arial Narrow"/>
              </a:rPr>
              <a:t>§</a:t>
            </a:r>
            <a:r>
              <a:rPr sz="2400" spc="5" dirty="0">
                <a:latin typeface="Arial Narrow"/>
                <a:cs typeface="Arial Narrow"/>
              </a:rPr>
              <a:t> </a:t>
            </a:r>
            <a:r>
              <a:rPr sz="2400" spc="-5" dirty="0">
                <a:latin typeface="Arial Narrow"/>
                <a:cs typeface="Arial Narrow"/>
              </a:rPr>
              <a:t>99.31(a)(3)</a:t>
            </a:r>
            <a:r>
              <a:rPr sz="2400" dirty="0">
                <a:latin typeface="Arial Narrow"/>
                <a:cs typeface="Arial Narrow"/>
              </a:rPr>
              <a:t>,</a:t>
            </a:r>
            <a:r>
              <a:rPr sz="2400" spc="30" dirty="0">
                <a:latin typeface="Arial Narrow"/>
                <a:cs typeface="Arial Narrow"/>
              </a:rPr>
              <a:t> </a:t>
            </a:r>
            <a:r>
              <a:rPr sz="2400" spc="-5" dirty="0">
                <a:latin typeface="Arial Narrow"/>
                <a:cs typeface="Arial Narrow"/>
              </a:rPr>
              <a:t>o</a:t>
            </a:r>
            <a:r>
              <a:rPr sz="2400" dirty="0">
                <a:latin typeface="Arial Narrow"/>
                <a:cs typeface="Arial Narrow"/>
              </a:rPr>
              <a:t>r</a:t>
            </a:r>
            <a:r>
              <a:rPr sz="2400" spc="10" dirty="0">
                <a:latin typeface="Arial Narrow"/>
                <a:cs typeface="Arial Narrow"/>
              </a:rPr>
              <a:t> </a:t>
            </a:r>
            <a:r>
              <a:rPr sz="2400" spc="-5" dirty="0">
                <a:latin typeface="Arial Narrow"/>
                <a:cs typeface="Arial Narrow"/>
              </a:rPr>
              <a:t>thei</a:t>
            </a:r>
            <a:r>
              <a:rPr sz="2400" dirty="0">
                <a:latin typeface="Arial Narrow"/>
                <a:cs typeface="Arial Narrow"/>
              </a:rPr>
              <a:t>r</a:t>
            </a:r>
            <a:r>
              <a:rPr sz="2400" spc="15" dirty="0">
                <a:latin typeface="Arial Narrow"/>
                <a:cs typeface="Arial Narrow"/>
              </a:rPr>
              <a:t> </a:t>
            </a:r>
            <a:r>
              <a:rPr sz="2400" spc="-5" dirty="0">
                <a:latin typeface="Arial Narrow"/>
                <a:cs typeface="Arial Narrow"/>
              </a:rPr>
              <a:t>authorize</a:t>
            </a:r>
            <a:r>
              <a:rPr sz="2400" dirty="0">
                <a:latin typeface="Arial Narrow"/>
                <a:cs typeface="Arial Narrow"/>
              </a:rPr>
              <a:t>d</a:t>
            </a:r>
            <a:r>
              <a:rPr sz="2400" spc="30" dirty="0">
                <a:latin typeface="Arial Narrow"/>
                <a:cs typeface="Arial Narrow"/>
              </a:rPr>
              <a:t> </a:t>
            </a:r>
            <a:r>
              <a:rPr sz="2400" spc="-5" dirty="0">
                <a:latin typeface="Arial Narrow"/>
                <a:cs typeface="Arial Narrow"/>
              </a:rPr>
              <a:t>representative</a:t>
            </a:r>
            <a:r>
              <a:rPr sz="2400" dirty="0">
                <a:latin typeface="Arial Narrow"/>
                <a:cs typeface="Arial Narrow"/>
              </a:rPr>
              <a:t>,</a:t>
            </a:r>
            <a:r>
              <a:rPr sz="2400" spc="30" dirty="0">
                <a:latin typeface="Arial Narrow"/>
                <a:cs typeface="Arial Narrow"/>
              </a:rPr>
              <a:t> </a:t>
            </a:r>
            <a:r>
              <a:rPr sz="2400" spc="-5" dirty="0">
                <a:latin typeface="Arial Narrow"/>
                <a:cs typeface="Arial Narrow"/>
              </a:rPr>
              <a:t>may hav</a:t>
            </a:r>
            <a:r>
              <a:rPr sz="2400" dirty="0">
                <a:latin typeface="Arial Narrow"/>
                <a:cs typeface="Arial Narrow"/>
              </a:rPr>
              <a:t>e</a:t>
            </a:r>
            <a:r>
              <a:rPr sz="2400" spc="25" dirty="0">
                <a:latin typeface="Arial Narrow"/>
                <a:cs typeface="Arial Narrow"/>
              </a:rPr>
              <a:t> </a:t>
            </a:r>
            <a:r>
              <a:rPr sz="2400" spc="-5" dirty="0">
                <a:latin typeface="Arial Narrow"/>
                <a:cs typeface="Arial Narrow"/>
              </a:rPr>
              <a:t>acces</a:t>
            </a:r>
            <a:r>
              <a:rPr sz="2400" dirty="0">
                <a:latin typeface="Arial Narrow"/>
                <a:cs typeface="Arial Narrow"/>
              </a:rPr>
              <a:t>s</a:t>
            </a:r>
            <a:r>
              <a:rPr sz="2400" spc="25" dirty="0">
                <a:latin typeface="Arial Narrow"/>
                <a:cs typeface="Arial Narrow"/>
              </a:rPr>
              <a:t> </a:t>
            </a:r>
            <a:r>
              <a:rPr sz="2400" spc="-5" dirty="0">
                <a:latin typeface="Arial Narrow"/>
                <a:cs typeface="Arial Narrow"/>
              </a:rPr>
              <a:t>t</a:t>
            </a:r>
            <a:r>
              <a:rPr sz="2400" dirty="0">
                <a:latin typeface="Arial Narrow"/>
                <a:cs typeface="Arial Narrow"/>
              </a:rPr>
              <a:t>o</a:t>
            </a:r>
            <a:r>
              <a:rPr sz="2400" spc="25" dirty="0">
                <a:latin typeface="Arial Narrow"/>
                <a:cs typeface="Arial Narrow"/>
              </a:rPr>
              <a:t> </a:t>
            </a:r>
            <a:r>
              <a:rPr sz="2400" spc="-5" dirty="0">
                <a:latin typeface="Arial Narrow"/>
                <a:cs typeface="Arial Narrow"/>
              </a:rPr>
              <a:t>educatio</a:t>
            </a:r>
            <a:r>
              <a:rPr sz="2400" dirty="0">
                <a:latin typeface="Arial Narrow"/>
                <a:cs typeface="Arial Narrow"/>
              </a:rPr>
              <a:t>n</a:t>
            </a:r>
            <a:r>
              <a:rPr sz="2400" spc="25" dirty="0">
                <a:latin typeface="Arial Narrow"/>
                <a:cs typeface="Arial Narrow"/>
              </a:rPr>
              <a:t> </a:t>
            </a:r>
            <a:r>
              <a:rPr sz="2400" spc="-5" dirty="0">
                <a:latin typeface="Arial Narrow"/>
                <a:cs typeface="Arial Narrow"/>
              </a:rPr>
              <a:t>record</a:t>
            </a:r>
            <a:r>
              <a:rPr sz="2400" dirty="0">
                <a:latin typeface="Arial Narrow"/>
                <a:cs typeface="Arial Narrow"/>
              </a:rPr>
              <a:t>s</a:t>
            </a:r>
            <a:r>
              <a:rPr sz="2400" spc="25" dirty="0">
                <a:latin typeface="Arial Narrow"/>
                <a:cs typeface="Arial Narrow"/>
              </a:rPr>
              <a:t> </a:t>
            </a:r>
            <a:r>
              <a:rPr sz="2400" spc="-5" dirty="0">
                <a:latin typeface="Arial Narrow"/>
                <a:cs typeface="Arial Narrow"/>
              </a:rPr>
              <a:t>onl</a:t>
            </a:r>
            <a:r>
              <a:rPr sz="2400" dirty="0">
                <a:latin typeface="Arial Narrow"/>
                <a:cs typeface="Arial Narrow"/>
              </a:rPr>
              <a:t>y</a:t>
            </a:r>
            <a:r>
              <a:rPr sz="2400" spc="25" dirty="0">
                <a:latin typeface="Arial Narrow"/>
                <a:cs typeface="Arial Narrow"/>
              </a:rPr>
              <a:t> </a:t>
            </a:r>
            <a:r>
              <a:rPr sz="2400" dirty="0">
                <a:latin typeface="Arial Narrow"/>
                <a:cs typeface="Arial Narrow"/>
              </a:rPr>
              <a:t>–</a:t>
            </a:r>
            <a:endParaRPr sz="2400">
              <a:latin typeface="Arial Narrow"/>
              <a:cs typeface="Arial Narrow"/>
            </a:endParaRPr>
          </a:p>
          <a:p>
            <a:pPr marL="755650" marR="5080" lvl="1" indent="-285750">
              <a:lnSpc>
                <a:spcPct val="100000"/>
              </a:lnSpc>
              <a:spcBef>
                <a:spcPts val="1200"/>
              </a:spcBef>
              <a:buClr>
                <a:srgbClr val="002596"/>
              </a:buClr>
              <a:buFont typeface="Arial"/>
              <a:buChar char="–"/>
              <a:tabLst>
                <a:tab pos="755650" algn="l"/>
              </a:tabLst>
            </a:pPr>
            <a:r>
              <a:rPr sz="2400" spc="-5" dirty="0">
                <a:latin typeface="Arial Narrow"/>
                <a:cs typeface="Arial Narrow"/>
              </a:rPr>
              <a:t>i</a:t>
            </a:r>
            <a:r>
              <a:rPr sz="2400" dirty="0">
                <a:latin typeface="Arial Narrow"/>
                <a:cs typeface="Arial Narrow"/>
              </a:rPr>
              <a:t>n</a:t>
            </a:r>
            <a:r>
              <a:rPr sz="2400" spc="10" dirty="0">
                <a:latin typeface="Arial Narrow"/>
                <a:cs typeface="Arial Narrow"/>
              </a:rPr>
              <a:t> </a:t>
            </a:r>
            <a:r>
              <a:rPr sz="2400" spc="-5" dirty="0">
                <a:latin typeface="Arial Narrow"/>
                <a:cs typeface="Arial Narrow"/>
              </a:rPr>
              <a:t>connectio</a:t>
            </a:r>
            <a:r>
              <a:rPr sz="2400" dirty="0">
                <a:latin typeface="Arial Narrow"/>
                <a:cs typeface="Arial Narrow"/>
              </a:rPr>
              <a:t>n</a:t>
            </a:r>
            <a:r>
              <a:rPr sz="2400" spc="25" dirty="0">
                <a:latin typeface="Arial Narrow"/>
                <a:cs typeface="Arial Narrow"/>
              </a:rPr>
              <a:t> </a:t>
            </a:r>
            <a:r>
              <a:rPr sz="2400" spc="-5" dirty="0">
                <a:latin typeface="Arial Narrow"/>
                <a:cs typeface="Arial Narrow"/>
              </a:rPr>
              <a:t>wit</a:t>
            </a:r>
            <a:r>
              <a:rPr sz="2400" dirty="0">
                <a:latin typeface="Arial Narrow"/>
                <a:cs typeface="Arial Narrow"/>
              </a:rPr>
              <a:t>h</a:t>
            </a:r>
            <a:r>
              <a:rPr sz="2400" spc="25" dirty="0">
                <a:latin typeface="Arial Narrow"/>
                <a:cs typeface="Arial Narrow"/>
              </a:rPr>
              <a:t> </a:t>
            </a:r>
            <a:r>
              <a:rPr sz="2400" spc="-5" dirty="0">
                <a:latin typeface="Arial Narrow"/>
                <a:cs typeface="Arial Narrow"/>
              </a:rPr>
              <a:t>a</a:t>
            </a:r>
            <a:r>
              <a:rPr sz="2400" dirty="0">
                <a:latin typeface="Arial Narrow"/>
                <a:cs typeface="Arial Narrow"/>
              </a:rPr>
              <a:t>n</a:t>
            </a:r>
            <a:r>
              <a:rPr sz="2400" spc="25" dirty="0">
                <a:latin typeface="Arial Narrow"/>
                <a:cs typeface="Arial Narrow"/>
              </a:rPr>
              <a:t> </a:t>
            </a:r>
            <a:r>
              <a:rPr sz="2400" spc="-5" dirty="0">
                <a:latin typeface="Arial Narrow"/>
                <a:cs typeface="Arial Narrow"/>
              </a:rPr>
              <a:t>audi</a:t>
            </a:r>
            <a:r>
              <a:rPr sz="2400" dirty="0">
                <a:latin typeface="Arial Narrow"/>
                <a:cs typeface="Arial Narrow"/>
              </a:rPr>
              <a:t>t</a:t>
            </a:r>
            <a:r>
              <a:rPr sz="2400" spc="25" dirty="0">
                <a:latin typeface="Arial Narrow"/>
                <a:cs typeface="Arial Narrow"/>
              </a:rPr>
              <a:t> </a:t>
            </a:r>
            <a:r>
              <a:rPr sz="2400" spc="-5" dirty="0">
                <a:latin typeface="Arial Narrow"/>
                <a:cs typeface="Arial Narrow"/>
              </a:rPr>
              <a:t>o</a:t>
            </a:r>
            <a:r>
              <a:rPr sz="2400" dirty="0">
                <a:latin typeface="Arial Narrow"/>
                <a:cs typeface="Arial Narrow"/>
              </a:rPr>
              <a:t>r </a:t>
            </a:r>
            <a:r>
              <a:rPr sz="2400" spc="-5" dirty="0">
                <a:latin typeface="Arial Narrow"/>
                <a:cs typeface="Arial Narrow"/>
              </a:rPr>
              <a:t>evaluatio</a:t>
            </a:r>
            <a:r>
              <a:rPr sz="2400" dirty="0">
                <a:latin typeface="Arial Narrow"/>
                <a:cs typeface="Arial Narrow"/>
              </a:rPr>
              <a:t>n</a:t>
            </a:r>
            <a:r>
              <a:rPr sz="2400" spc="25" dirty="0">
                <a:latin typeface="Arial Narrow"/>
                <a:cs typeface="Arial Narrow"/>
              </a:rPr>
              <a:t> </a:t>
            </a:r>
            <a:r>
              <a:rPr sz="2400" spc="-5" dirty="0">
                <a:latin typeface="Arial Narrow"/>
                <a:cs typeface="Arial Narrow"/>
              </a:rPr>
              <a:t>o</a:t>
            </a:r>
            <a:r>
              <a:rPr sz="2400" dirty="0">
                <a:latin typeface="Arial Narrow"/>
                <a:cs typeface="Arial Narrow"/>
              </a:rPr>
              <a:t>f</a:t>
            </a:r>
            <a:r>
              <a:rPr sz="2400" spc="25" dirty="0">
                <a:latin typeface="Arial Narrow"/>
                <a:cs typeface="Arial Narrow"/>
              </a:rPr>
              <a:t> </a:t>
            </a:r>
            <a:r>
              <a:rPr sz="2400" spc="-5" dirty="0">
                <a:latin typeface="Arial Narrow"/>
                <a:cs typeface="Arial Narrow"/>
              </a:rPr>
              <a:t>Federa</a:t>
            </a:r>
            <a:r>
              <a:rPr sz="2400" dirty="0">
                <a:latin typeface="Arial Narrow"/>
                <a:cs typeface="Arial Narrow"/>
              </a:rPr>
              <a:t>l</a:t>
            </a:r>
            <a:r>
              <a:rPr sz="2400" spc="25" dirty="0">
                <a:latin typeface="Arial Narrow"/>
                <a:cs typeface="Arial Narrow"/>
              </a:rPr>
              <a:t> </a:t>
            </a:r>
            <a:r>
              <a:rPr sz="2400" spc="-5" dirty="0">
                <a:latin typeface="Arial Narrow"/>
                <a:cs typeface="Arial Narrow"/>
              </a:rPr>
              <a:t>or Stat</a:t>
            </a:r>
            <a:r>
              <a:rPr sz="2400" dirty="0">
                <a:latin typeface="Arial Narrow"/>
                <a:cs typeface="Arial Narrow"/>
              </a:rPr>
              <a:t>e</a:t>
            </a:r>
            <a:r>
              <a:rPr sz="2400" spc="25" dirty="0">
                <a:latin typeface="Arial Narrow"/>
                <a:cs typeface="Arial Narrow"/>
              </a:rPr>
              <a:t> </a:t>
            </a:r>
            <a:r>
              <a:rPr sz="2400" spc="-5" dirty="0">
                <a:latin typeface="Arial Narrow"/>
                <a:cs typeface="Arial Narrow"/>
              </a:rPr>
              <a:t>supporte</a:t>
            </a:r>
            <a:r>
              <a:rPr sz="2400" dirty="0">
                <a:latin typeface="Arial Narrow"/>
                <a:cs typeface="Arial Narrow"/>
              </a:rPr>
              <a:t>d</a:t>
            </a:r>
            <a:r>
              <a:rPr sz="2400" spc="25" dirty="0">
                <a:latin typeface="Arial Narrow"/>
                <a:cs typeface="Arial Narrow"/>
              </a:rPr>
              <a:t> </a:t>
            </a:r>
            <a:r>
              <a:rPr sz="2400" spc="-5" dirty="0">
                <a:latin typeface="Arial Narrow"/>
                <a:cs typeface="Arial Narrow"/>
              </a:rPr>
              <a:t>educatio</a:t>
            </a:r>
            <a:r>
              <a:rPr sz="2400" dirty="0">
                <a:latin typeface="Arial Narrow"/>
                <a:cs typeface="Arial Narrow"/>
              </a:rPr>
              <a:t>n</a:t>
            </a:r>
            <a:r>
              <a:rPr sz="2400" spc="25" dirty="0">
                <a:latin typeface="Arial Narrow"/>
                <a:cs typeface="Arial Narrow"/>
              </a:rPr>
              <a:t> </a:t>
            </a:r>
            <a:r>
              <a:rPr sz="2400" spc="-5" dirty="0">
                <a:latin typeface="Arial Narrow"/>
                <a:cs typeface="Arial Narrow"/>
              </a:rPr>
              <a:t>programs</a:t>
            </a:r>
            <a:r>
              <a:rPr sz="2400" dirty="0">
                <a:latin typeface="Arial Narrow"/>
                <a:cs typeface="Arial Narrow"/>
              </a:rPr>
              <a:t>,</a:t>
            </a:r>
            <a:r>
              <a:rPr sz="2400" spc="25" dirty="0">
                <a:latin typeface="Arial Narrow"/>
                <a:cs typeface="Arial Narrow"/>
              </a:rPr>
              <a:t> </a:t>
            </a:r>
            <a:r>
              <a:rPr sz="2400" spc="-5" dirty="0">
                <a:latin typeface="Arial Narrow"/>
                <a:cs typeface="Arial Narrow"/>
              </a:rPr>
              <a:t>or</a:t>
            </a:r>
            <a:endParaRPr sz="2400">
              <a:latin typeface="Arial Narrow"/>
              <a:cs typeface="Arial Narrow"/>
            </a:endParaRPr>
          </a:p>
          <a:p>
            <a:pPr marL="755650" marR="331470" lvl="1" indent="-285750">
              <a:lnSpc>
                <a:spcPct val="100000"/>
              </a:lnSpc>
              <a:buClr>
                <a:srgbClr val="002596"/>
              </a:buClr>
              <a:buFont typeface="Arial"/>
              <a:buChar char="–"/>
              <a:tabLst>
                <a:tab pos="755650" algn="l"/>
              </a:tabLst>
            </a:pPr>
            <a:r>
              <a:rPr sz="2400" spc="-5" dirty="0">
                <a:latin typeface="Arial Narrow"/>
                <a:cs typeface="Arial Narrow"/>
              </a:rPr>
              <a:t>fo</a:t>
            </a:r>
            <a:r>
              <a:rPr sz="2400" dirty="0">
                <a:latin typeface="Arial Narrow"/>
                <a:cs typeface="Arial Narrow"/>
              </a:rPr>
              <a:t>r</a:t>
            </a:r>
            <a:r>
              <a:rPr sz="2400" spc="10" dirty="0">
                <a:latin typeface="Arial Narrow"/>
                <a:cs typeface="Arial Narrow"/>
              </a:rPr>
              <a:t> </a:t>
            </a:r>
            <a:r>
              <a:rPr sz="2400" spc="-5" dirty="0">
                <a:latin typeface="Arial Narrow"/>
                <a:cs typeface="Arial Narrow"/>
              </a:rPr>
              <a:t>th</a:t>
            </a:r>
            <a:r>
              <a:rPr sz="2400" dirty="0">
                <a:latin typeface="Arial Narrow"/>
                <a:cs typeface="Arial Narrow"/>
              </a:rPr>
              <a:t>e</a:t>
            </a:r>
            <a:r>
              <a:rPr sz="2400" spc="30" dirty="0">
                <a:latin typeface="Arial Narrow"/>
                <a:cs typeface="Arial Narrow"/>
              </a:rPr>
              <a:t> </a:t>
            </a:r>
            <a:r>
              <a:rPr sz="2400" spc="-5" dirty="0">
                <a:latin typeface="Arial Narrow"/>
                <a:cs typeface="Arial Narrow"/>
              </a:rPr>
              <a:t>enforcemen</a:t>
            </a:r>
            <a:r>
              <a:rPr sz="2400" dirty="0">
                <a:latin typeface="Arial Narrow"/>
                <a:cs typeface="Arial Narrow"/>
              </a:rPr>
              <a:t>t</a:t>
            </a:r>
            <a:r>
              <a:rPr sz="2400" spc="30" dirty="0">
                <a:latin typeface="Arial Narrow"/>
                <a:cs typeface="Arial Narrow"/>
              </a:rPr>
              <a:t> </a:t>
            </a:r>
            <a:r>
              <a:rPr sz="2400" spc="-5" dirty="0">
                <a:latin typeface="Arial Narrow"/>
                <a:cs typeface="Arial Narrow"/>
              </a:rPr>
              <a:t>o</a:t>
            </a:r>
            <a:r>
              <a:rPr sz="2400" dirty="0">
                <a:latin typeface="Arial Narrow"/>
                <a:cs typeface="Arial Narrow"/>
              </a:rPr>
              <a:t>f</a:t>
            </a:r>
            <a:r>
              <a:rPr sz="2400" spc="15" dirty="0">
                <a:latin typeface="Arial Narrow"/>
                <a:cs typeface="Arial Narrow"/>
              </a:rPr>
              <a:t> </a:t>
            </a:r>
            <a:r>
              <a:rPr sz="2400" spc="-5" dirty="0">
                <a:latin typeface="Arial Narrow"/>
                <a:cs typeface="Arial Narrow"/>
              </a:rPr>
              <a:t>o</a:t>
            </a:r>
            <a:r>
              <a:rPr sz="2400" dirty="0">
                <a:latin typeface="Arial Narrow"/>
                <a:cs typeface="Arial Narrow"/>
              </a:rPr>
              <a:t>r </a:t>
            </a:r>
            <a:r>
              <a:rPr sz="2400" spc="-5" dirty="0">
                <a:latin typeface="Arial Narrow"/>
                <a:cs typeface="Arial Narrow"/>
              </a:rPr>
              <a:t>complianc</a:t>
            </a:r>
            <a:r>
              <a:rPr sz="2400" dirty="0">
                <a:latin typeface="Arial Narrow"/>
                <a:cs typeface="Arial Narrow"/>
              </a:rPr>
              <a:t>e</a:t>
            </a:r>
            <a:r>
              <a:rPr sz="2400" spc="30" dirty="0">
                <a:latin typeface="Arial Narrow"/>
                <a:cs typeface="Arial Narrow"/>
              </a:rPr>
              <a:t> </a:t>
            </a:r>
            <a:r>
              <a:rPr sz="2400" spc="-5" dirty="0">
                <a:latin typeface="Arial Narrow"/>
                <a:cs typeface="Arial Narrow"/>
              </a:rPr>
              <a:t>wit</a:t>
            </a:r>
            <a:r>
              <a:rPr sz="2400" dirty="0">
                <a:latin typeface="Arial Narrow"/>
                <a:cs typeface="Arial Narrow"/>
              </a:rPr>
              <a:t>h</a:t>
            </a:r>
            <a:r>
              <a:rPr sz="2400" spc="15" dirty="0">
                <a:latin typeface="Arial Narrow"/>
                <a:cs typeface="Arial Narrow"/>
              </a:rPr>
              <a:t> </a:t>
            </a:r>
            <a:r>
              <a:rPr sz="2400" spc="-5" dirty="0">
                <a:latin typeface="Arial Narrow"/>
                <a:cs typeface="Arial Narrow"/>
              </a:rPr>
              <a:t>Federal lega</a:t>
            </a:r>
            <a:r>
              <a:rPr sz="2400" dirty="0">
                <a:latin typeface="Arial Narrow"/>
                <a:cs typeface="Arial Narrow"/>
              </a:rPr>
              <a:t>l</a:t>
            </a:r>
            <a:r>
              <a:rPr sz="2400" spc="25" dirty="0">
                <a:latin typeface="Arial Narrow"/>
                <a:cs typeface="Arial Narrow"/>
              </a:rPr>
              <a:t> </a:t>
            </a:r>
            <a:r>
              <a:rPr sz="2400" spc="-5" dirty="0">
                <a:latin typeface="Arial Narrow"/>
                <a:cs typeface="Arial Narrow"/>
              </a:rPr>
              <a:t>requirement</a:t>
            </a:r>
            <a:r>
              <a:rPr sz="2400" dirty="0">
                <a:latin typeface="Arial Narrow"/>
                <a:cs typeface="Arial Narrow"/>
              </a:rPr>
              <a:t>s</a:t>
            </a:r>
            <a:r>
              <a:rPr sz="2400" spc="25" dirty="0">
                <a:latin typeface="Arial Narrow"/>
                <a:cs typeface="Arial Narrow"/>
              </a:rPr>
              <a:t> </a:t>
            </a:r>
            <a:r>
              <a:rPr sz="2400" spc="-5" dirty="0">
                <a:latin typeface="Arial Narrow"/>
                <a:cs typeface="Arial Narrow"/>
              </a:rPr>
              <a:t>whic</a:t>
            </a:r>
            <a:r>
              <a:rPr sz="2400" dirty="0">
                <a:latin typeface="Arial Narrow"/>
                <a:cs typeface="Arial Narrow"/>
              </a:rPr>
              <a:t>h</a:t>
            </a:r>
            <a:r>
              <a:rPr sz="2400" spc="25" dirty="0">
                <a:latin typeface="Arial Narrow"/>
                <a:cs typeface="Arial Narrow"/>
              </a:rPr>
              <a:t> </a:t>
            </a:r>
            <a:r>
              <a:rPr sz="2400" spc="-5" dirty="0">
                <a:latin typeface="Arial Narrow"/>
                <a:cs typeface="Arial Narrow"/>
              </a:rPr>
              <a:t>relat</a:t>
            </a:r>
            <a:r>
              <a:rPr sz="2400" dirty="0">
                <a:latin typeface="Arial Narrow"/>
                <a:cs typeface="Arial Narrow"/>
              </a:rPr>
              <a:t>e</a:t>
            </a:r>
            <a:r>
              <a:rPr sz="2400" spc="25" dirty="0">
                <a:latin typeface="Arial Narrow"/>
                <a:cs typeface="Arial Narrow"/>
              </a:rPr>
              <a:t> </a:t>
            </a:r>
            <a:r>
              <a:rPr sz="2400" spc="-5" dirty="0">
                <a:latin typeface="Arial Narrow"/>
                <a:cs typeface="Arial Narrow"/>
              </a:rPr>
              <a:t>t</a:t>
            </a:r>
            <a:r>
              <a:rPr sz="2400" dirty="0">
                <a:latin typeface="Arial Narrow"/>
                <a:cs typeface="Arial Narrow"/>
              </a:rPr>
              <a:t>o</a:t>
            </a:r>
            <a:r>
              <a:rPr sz="2400" spc="25" dirty="0">
                <a:latin typeface="Arial Narrow"/>
                <a:cs typeface="Arial Narrow"/>
              </a:rPr>
              <a:t> </a:t>
            </a:r>
            <a:r>
              <a:rPr sz="2400" spc="-5" dirty="0">
                <a:latin typeface="Arial Narrow"/>
                <a:cs typeface="Arial Narrow"/>
              </a:rPr>
              <a:t>thos</a:t>
            </a:r>
            <a:r>
              <a:rPr sz="2400" dirty="0">
                <a:latin typeface="Arial Narrow"/>
                <a:cs typeface="Arial Narrow"/>
              </a:rPr>
              <a:t>e</a:t>
            </a:r>
            <a:r>
              <a:rPr sz="2400" spc="25" dirty="0">
                <a:latin typeface="Arial Narrow"/>
                <a:cs typeface="Arial Narrow"/>
              </a:rPr>
              <a:t> </a:t>
            </a:r>
            <a:r>
              <a:rPr sz="2400" spc="-5" dirty="0">
                <a:latin typeface="Arial Narrow"/>
                <a:cs typeface="Arial Narrow"/>
              </a:rPr>
              <a:t>programs.</a:t>
            </a:r>
            <a:endParaRPr sz="2400">
              <a:latin typeface="Arial Narrow"/>
              <a:cs typeface="Arial Narrow"/>
            </a:endParaRPr>
          </a:p>
          <a:p>
            <a:pPr marL="355600" indent="-342900">
              <a:lnSpc>
                <a:spcPct val="100000"/>
              </a:lnSpc>
              <a:spcBef>
                <a:spcPts val="1800"/>
              </a:spcBef>
              <a:buClr>
                <a:srgbClr val="002596"/>
              </a:buClr>
              <a:buFont typeface="Wingdings"/>
              <a:buChar char=""/>
              <a:tabLst>
                <a:tab pos="355600" algn="l"/>
              </a:tabLst>
            </a:pP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informatio</a:t>
            </a:r>
            <a:r>
              <a:rPr sz="2400" dirty="0">
                <a:latin typeface="Arial Narrow"/>
                <a:cs typeface="Arial Narrow"/>
              </a:rPr>
              <a:t>n</a:t>
            </a:r>
            <a:r>
              <a:rPr sz="2400" spc="30" dirty="0">
                <a:latin typeface="Arial Narrow"/>
                <a:cs typeface="Arial Narrow"/>
              </a:rPr>
              <a:t> </a:t>
            </a:r>
            <a:r>
              <a:rPr sz="2400" spc="-5" dirty="0">
                <a:latin typeface="Arial Narrow"/>
                <a:cs typeface="Arial Narrow"/>
              </a:rPr>
              <a:t>mus</a:t>
            </a:r>
            <a:r>
              <a:rPr sz="2400" dirty="0">
                <a:latin typeface="Arial Narrow"/>
                <a:cs typeface="Arial Narrow"/>
              </a:rPr>
              <a:t>t</a:t>
            </a:r>
            <a:r>
              <a:rPr sz="2400" spc="15" dirty="0">
                <a:latin typeface="Arial Narrow"/>
                <a:cs typeface="Arial Narrow"/>
              </a:rPr>
              <a:t> </a:t>
            </a:r>
            <a:r>
              <a:rPr sz="2400" spc="-5" dirty="0">
                <a:latin typeface="Arial Narrow"/>
                <a:cs typeface="Arial Narrow"/>
              </a:rPr>
              <a:t>be:</a:t>
            </a:r>
            <a:endParaRPr sz="2400">
              <a:latin typeface="Arial Narrow"/>
              <a:cs typeface="Arial Narrow"/>
            </a:endParaRPr>
          </a:p>
          <a:p>
            <a:pPr marL="755650" marR="39370" lvl="1" indent="-285750">
              <a:lnSpc>
                <a:spcPct val="100000"/>
              </a:lnSpc>
              <a:spcBef>
                <a:spcPts val="600"/>
              </a:spcBef>
              <a:buClr>
                <a:srgbClr val="002596"/>
              </a:buClr>
              <a:buFont typeface="Arial"/>
              <a:buChar char="–"/>
              <a:tabLst>
                <a:tab pos="755650" algn="l"/>
              </a:tabLst>
            </a:pPr>
            <a:r>
              <a:rPr sz="2400" spc="-5" dirty="0">
                <a:latin typeface="Arial Narrow"/>
                <a:cs typeface="Arial Narrow"/>
              </a:rPr>
              <a:t>protecte</a:t>
            </a:r>
            <a:r>
              <a:rPr sz="2400" dirty="0">
                <a:latin typeface="Arial Narrow"/>
                <a:cs typeface="Arial Narrow"/>
              </a:rPr>
              <a:t>d</a:t>
            </a:r>
            <a:r>
              <a:rPr sz="2400" spc="30" dirty="0">
                <a:latin typeface="Arial Narrow"/>
                <a:cs typeface="Arial Narrow"/>
              </a:rPr>
              <a:t> </a:t>
            </a:r>
            <a:r>
              <a:rPr sz="2400" spc="-5" dirty="0">
                <a:latin typeface="Arial Narrow"/>
                <a:cs typeface="Arial Narrow"/>
              </a:rPr>
              <a:t>i</a:t>
            </a:r>
            <a:r>
              <a:rPr sz="2400" dirty="0">
                <a:latin typeface="Arial Narrow"/>
                <a:cs typeface="Arial Narrow"/>
              </a:rPr>
              <a:t>n</a:t>
            </a:r>
            <a:r>
              <a:rPr sz="2400" spc="15" dirty="0">
                <a:latin typeface="Arial Narrow"/>
                <a:cs typeface="Arial Narrow"/>
              </a:rPr>
              <a:t> </a:t>
            </a:r>
            <a:r>
              <a:rPr sz="2400" dirty="0">
                <a:latin typeface="Arial Narrow"/>
                <a:cs typeface="Arial Narrow"/>
              </a:rPr>
              <a:t>a</a:t>
            </a:r>
            <a:r>
              <a:rPr sz="2400" spc="15" dirty="0">
                <a:latin typeface="Arial Narrow"/>
                <a:cs typeface="Arial Narrow"/>
              </a:rPr>
              <a:t> </a:t>
            </a:r>
            <a:r>
              <a:rPr sz="2400" spc="-5" dirty="0">
                <a:latin typeface="Arial Narrow"/>
                <a:cs typeface="Arial Narrow"/>
              </a:rPr>
              <a:t>manne</a:t>
            </a:r>
            <a:r>
              <a:rPr sz="2400" dirty="0">
                <a:latin typeface="Arial Narrow"/>
                <a:cs typeface="Arial Narrow"/>
              </a:rPr>
              <a:t>r</a:t>
            </a:r>
            <a:r>
              <a:rPr sz="2400" spc="25" dirty="0">
                <a:latin typeface="Arial Narrow"/>
                <a:cs typeface="Arial Narrow"/>
              </a:rPr>
              <a:t> </a:t>
            </a:r>
            <a:r>
              <a:rPr sz="2400" spc="-5" dirty="0">
                <a:latin typeface="Arial Narrow"/>
                <a:cs typeface="Arial Narrow"/>
              </a:rPr>
              <a:t>tha</a:t>
            </a:r>
            <a:r>
              <a:rPr sz="2400" dirty="0">
                <a:latin typeface="Arial Narrow"/>
                <a:cs typeface="Arial Narrow"/>
              </a:rPr>
              <a:t>t</a:t>
            </a:r>
            <a:r>
              <a:rPr sz="2400" spc="15" dirty="0">
                <a:latin typeface="Arial Narrow"/>
                <a:cs typeface="Arial Narrow"/>
              </a:rPr>
              <a:t> </a:t>
            </a:r>
            <a:r>
              <a:rPr sz="2400" spc="-5" dirty="0">
                <a:latin typeface="Arial Narrow"/>
                <a:cs typeface="Arial Narrow"/>
              </a:rPr>
              <a:t>doe</a:t>
            </a:r>
            <a:r>
              <a:rPr sz="2400" dirty="0">
                <a:latin typeface="Arial Narrow"/>
                <a:cs typeface="Arial Narrow"/>
              </a:rPr>
              <a:t>s</a:t>
            </a:r>
            <a:r>
              <a:rPr sz="2400" spc="30" dirty="0">
                <a:latin typeface="Arial Narrow"/>
                <a:cs typeface="Arial Narrow"/>
              </a:rPr>
              <a:t> </a:t>
            </a:r>
            <a:r>
              <a:rPr sz="2400" spc="-5" dirty="0">
                <a:latin typeface="Arial Narrow"/>
                <a:cs typeface="Arial Narrow"/>
              </a:rPr>
              <a:t>no</a:t>
            </a:r>
            <a:r>
              <a:rPr sz="2400" dirty="0">
                <a:latin typeface="Arial Narrow"/>
                <a:cs typeface="Arial Narrow"/>
              </a:rPr>
              <a:t>t</a:t>
            </a:r>
            <a:r>
              <a:rPr sz="2400" spc="15" dirty="0">
                <a:latin typeface="Arial Narrow"/>
                <a:cs typeface="Arial Narrow"/>
              </a:rPr>
              <a:t> </a:t>
            </a:r>
            <a:r>
              <a:rPr sz="2400" spc="-5" dirty="0">
                <a:latin typeface="Arial Narrow"/>
                <a:cs typeface="Arial Narrow"/>
              </a:rPr>
              <a:t>permi</a:t>
            </a:r>
            <a:r>
              <a:rPr sz="2400" dirty="0">
                <a:latin typeface="Arial Narrow"/>
                <a:cs typeface="Arial Narrow"/>
              </a:rPr>
              <a:t>t</a:t>
            </a:r>
            <a:r>
              <a:rPr sz="2400" spc="15" dirty="0">
                <a:latin typeface="Arial Narrow"/>
                <a:cs typeface="Arial Narrow"/>
              </a:rPr>
              <a:t> </a:t>
            </a:r>
            <a:r>
              <a:rPr sz="2400" spc="-5" dirty="0">
                <a:latin typeface="Arial Narrow"/>
                <a:cs typeface="Arial Narrow"/>
              </a:rPr>
              <a:t>disclosure o</a:t>
            </a:r>
            <a:r>
              <a:rPr sz="2400" dirty="0">
                <a:latin typeface="Arial Narrow"/>
                <a:cs typeface="Arial Narrow"/>
              </a:rPr>
              <a:t>f</a:t>
            </a:r>
            <a:r>
              <a:rPr sz="2400" spc="10" dirty="0">
                <a:latin typeface="Arial Narrow"/>
                <a:cs typeface="Arial Narrow"/>
              </a:rPr>
              <a:t> </a:t>
            </a:r>
            <a:r>
              <a:rPr sz="2400" spc="-5" dirty="0">
                <a:latin typeface="Arial Narrow"/>
                <a:cs typeface="Arial Narrow"/>
              </a:rPr>
              <a:t>PI</a:t>
            </a:r>
            <a:r>
              <a:rPr sz="2400" dirty="0">
                <a:latin typeface="Arial Narrow"/>
                <a:cs typeface="Arial Narrow"/>
              </a:rPr>
              <a:t>I</a:t>
            </a:r>
            <a:r>
              <a:rPr sz="2400" spc="10" dirty="0">
                <a:latin typeface="Arial Narrow"/>
                <a:cs typeface="Arial Narrow"/>
              </a:rPr>
              <a:t> </a:t>
            </a:r>
            <a:r>
              <a:rPr sz="2400" spc="-5" dirty="0">
                <a:latin typeface="Arial Narrow"/>
                <a:cs typeface="Arial Narrow"/>
              </a:rPr>
              <a:t>t</a:t>
            </a:r>
            <a:r>
              <a:rPr sz="2400" dirty="0">
                <a:latin typeface="Arial Narrow"/>
                <a:cs typeface="Arial Narrow"/>
              </a:rPr>
              <a:t>o</a:t>
            </a:r>
            <a:r>
              <a:rPr sz="2400" spc="10" dirty="0">
                <a:latin typeface="Arial Narrow"/>
                <a:cs typeface="Arial Narrow"/>
              </a:rPr>
              <a:t> </a:t>
            </a:r>
            <a:r>
              <a:rPr sz="2400" spc="-5" dirty="0">
                <a:latin typeface="Arial Narrow"/>
                <a:cs typeface="Arial Narrow"/>
              </a:rPr>
              <a:t>anyone</a:t>
            </a:r>
            <a:r>
              <a:rPr sz="2400" dirty="0">
                <a:latin typeface="Arial Narrow"/>
                <a:cs typeface="Arial Narrow"/>
              </a:rPr>
              <a:t>;</a:t>
            </a:r>
            <a:r>
              <a:rPr sz="2400" spc="30" dirty="0">
                <a:latin typeface="Arial Narrow"/>
                <a:cs typeface="Arial Narrow"/>
              </a:rPr>
              <a:t> </a:t>
            </a:r>
            <a:r>
              <a:rPr sz="2400" spc="-5" dirty="0">
                <a:latin typeface="Arial Narrow"/>
                <a:cs typeface="Arial Narrow"/>
              </a:rPr>
              <a:t>and</a:t>
            </a:r>
            <a:endParaRPr sz="2400">
              <a:latin typeface="Arial Narrow"/>
              <a:cs typeface="Arial Narrow"/>
            </a:endParaRPr>
          </a:p>
          <a:p>
            <a:pPr marL="755650" marR="287655" lvl="1" indent="-285750">
              <a:lnSpc>
                <a:spcPct val="100000"/>
              </a:lnSpc>
              <a:buClr>
                <a:srgbClr val="002596"/>
              </a:buClr>
              <a:buFont typeface="Arial"/>
              <a:buChar char="–"/>
              <a:tabLst>
                <a:tab pos="755650" algn="l"/>
              </a:tabLst>
            </a:pPr>
            <a:r>
              <a:rPr sz="2400" spc="-5" dirty="0">
                <a:latin typeface="Arial Narrow"/>
                <a:cs typeface="Arial Narrow"/>
              </a:rPr>
              <a:t>destroye</a:t>
            </a:r>
            <a:r>
              <a:rPr sz="2400" dirty="0">
                <a:latin typeface="Arial Narrow"/>
                <a:cs typeface="Arial Narrow"/>
              </a:rPr>
              <a:t>d</a:t>
            </a:r>
            <a:r>
              <a:rPr sz="2400" spc="25" dirty="0">
                <a:latin typeface="Arial Narrow"/>
                <a:cs typeface="Arial Narrow"/>
              </a:rPr>
              <a:t> </a:t>
            </a:r>
            <a:r>
              <a:rPr sz="2400" spc="-5" dirty="0">
                <a:latin typeface="Arial Narrow"/>
                <a:cs typeface="Arial Narrow"/>
              </a:rPr>
              <a:t>whe</a:t>
            </a:r>
            <a:r>
              <a:rPr sz="2400" dirty="0">
                <a:latin typeface="Arial Narrow"/>
                <a:cs typeface="Arial Narrow"/>
              </a:rPr>
              <a:t>n</a:t>
            </a:r>
            <a:r>
              <a:rPr sz="2400" spc="25" dirty="0">
                <a:latin typeface="Arial Narrow"/>
                <a:cs typeface="Arial Narrow"/>
              </a:rPr>
              <a:t> </a:t>
            </a:r>
            <a:r>
              <a:rPr sz="2400" spc="-5" dirty="0">
                <a:latin typeface="Arial Narrow"/>
                <a:cs typeface="Arial Narrow"/>
              </a:rPr>
              <a:t>n</a:t>
            </a:r>
            <a:r>
              <a:rPr sz="2400" dirty="0">
                <a:latin typeface="Arial Narrow"/>
                <a:cs typeface="Arial Narrow"/>
              </a:rPr>
              <a:t>o</a:t>
            </a:r>
            <a:r>
              <a:rPr sz="2400" spc="25" dirty="0">
                <a:latin typeface="Arial Narrow"/>
                <a:cs typeface="Arial Narrow"/>
              </a:rPr>
              <a:t> </a:t>
            </a:r>
            <a:r>
              <a:rPr sz="2400" spc="-5" dirty="0">
                <a:latin typeface="Arial Narrow"/>
                <a:cs typeface="Arial Narrow"/>
              </a:rPr>
              <a:t>longe</a:t>
            </a:r>
            <a:r>
              <a:rPr sz="2400" dirty="0">
                <a:latin typeface="Arial Narrow"/>
                <a:cs typeface="Arial Narrow"/>
              </a:rPr>
              <a:t>r</a:t>
            </a:r>
            <a:r>
              <a:rPr sz="2400" spc="25" dirty="0">
                <a:latin typeface="Arial Narrow"/>
                <a:cs typeface="Arial Narrow"/>
              </a:rPr>
              <a:t> </a:t>
            </a:r>
            <a:r>
              <a:rPr sz="2400" spc="-5" dirty="0">
                <a:latin typeface="Arial Narrow"/>
                <a:cs typeface="Arial Narrow"/>
              </a:rPr>
              <a:t>neede</a:t>
            </a:r>
            <a:r>
              <a:rPr sz="2400" dirty="0">
                <a:latin typeface="Arial Narrow"/>
                <a:cs typeface="Arial Narrow"/>
              </a:rPr>
              <a:t>d</a:t>
            </a:r>
            <a:r>
              <a:rPr sz="2400" spc="25" dirty="0">
                <a:latin typeface="Arial Narrow"/>
                <a:cs typeface="Arial Narrow"/>
              </a:rPr>
              <a:t> </a:t>
            </a:r>
            <a:r>
              <a:rPr sz="2400" spc="-5" dirty="0">
                <a:latin typeface="Arial Narrow"/>
                <a:cs typeface="Arial Narrow"/>
              </a:rPr>
              <a:t>fo</a:t>
            </a:r>
            <a:r>
              <a:rPr sz="2400" dirty="0">
                <a:latin typeface="Arial Narrow"/>
                <a:cs typeface="Arial Narrow"/>
              </a:rPr>
              <a:t>r</a:t>
            </a:r>
            <a:r>
              <a:rPr sz="2400" spc="5" dirty="0">
                <a:latin typeface="Arial Narrow"/>
                <a:cs typeface="Arial Narrow"/>
              </a:rPr>
              <a:t> </a:t>
            </a: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purposes liste</a:t>
            </a:r>
            <a:r>
              <a:rPr sz="2400" dirty="0">
                <a:latin typeface="Arial Narrow"/>
                <a:cs typeface="Arial Narrow"/>
              </a:rPr>
              <a:t>d</a:t>
            </a:r>
            <a:r>
              <a:rPr sz="2400" spc="20" dirty="0">
                <a:latin typeface="Arial Narrow"/>
                <a:cs typeface="Arial Narrow"/>
              </a:rPr>
              <a:t> </a:t>
            </a:r>
            <a:r>
              <a:rPr sz="2400" spc="-5" dirty="0">
                <a:latin typeface="Arial Narrow"/>
                <a:cs typeface="Arial Narrow"/>
              </a:rPr>
              <a:t>above.</a:t>
            </a:r>
            <a:endParaRPr sz="2400">
              <a:latin typeface="Arial Narrow"/>
              <a:cs typeface="Arial Narrow"/>
            </a:endParaRPr>
          </a:p>
        </p:txBody>
      </p:sp>
      <p:sp>
        <p:nvSpPr>
          <p:cNvPr id="4" name="object 4" descr="&quot; &quot;"/>
          <p:cNvSpPr/>
          <p:nvPr/>
        </p:nvSpPr>
        <p:spPr>
          <a:xfrm>
            <a:off x="8119871" y="1051560"/>
            <a:ext cx="814069" cy="539750"/>
          </a:xfrm>
          <a:custGeom>
            <a:avLst/>
            <a:gdLst/>
            <a:ahLst/>
            <a:cxnLst/>
            <a:rect l="l" t="t" r="r" b="b"/>
            <a:pathLst>
              <a:path w="814070" h="539750">
                <a:moveTo>
                  <a:pt x="813816" y="449579"/>
                </a:moveTo>
                <a:lnTo>
                  <a:pt x="813815" y="89728"/>
                </a:lnTo>
                <a:lnTo>
                  <a:pt x="803843" y="48542"/>
                </a:lnTo>
                <a:lnTo>
                  <a:pt x="777220" y="17344"/>
                </a:lnTo>
                <a:lnTo>
                  <a:pt x="738620" y="1177"/>
                </a:lnTo>
                <a:lnTo>
                  <a:pt x="89728" y="0"/>
                </a:lnTo>
                <a:lnTo>
                  <a:pt x="75201" y="1206"/>
                </a:lnTo>
                <a:lnTo>
                  <a:pt x="36784" y="17447"/>
                </a:lnTo>
                <a:lnTo>
                  <a:pt x="10036" y="48698"/>
                </a:lnTo>
                <a:lnTo>
                  <a:pt x="0" y="89915"/>
                </a:lnTo>
                <a:lnTo>
                  <a:pt x="0" y="449770"/>
                </a:lnTo>
                <a:lnTo>
                  <a:pt x="10117" y="491289"/>
                </a:lnTo>
                <a:lnTo>
                  <a:pt x="36924" y="522370"/>
                </a:lnTo>
                <a:lnTo>
                  <a:pt x="75380" y="538338"/>
                </a:lnTo>
                <a:lnTo>
                  <a:pt x="724090" y="539495"/>
                </a:lnTo>
                <a:lnTo>
                  <a:pt x="738801" y="538309"/>
                </a:lnTo>
                <a:lnTo>
                  <a:pt x="777360" y="522267"/>
                </a:lnTo>
                <a:lnTo>
                  <a:pt x="803923" y="491133"/>
                </a:lnTo>
                <a:lnTo>
                  <a:pt x="813816" y="449579"/>
                </a:lnTo>
                <a:close/>
              </a:path>
            </a:pathLst>
          </a:custGeom>
          <a:solidFill>
            <a:srgbClr val="4F81BD"/>
          </a:solidFill>
        </p:spPr>
        <p:txBody>
          <a:bodyPr wrap="square" lIns="0" tIns="0" rIns="0" bIns="0" rtlCol="0"/>
          <a:lstStyle/>
          <a:p>
            <a:endParaRPr/>
          </a:p>
        </p:txBody>
      </p:sp>
      <p:grpSp>
        <p:nvGrpSpPr>
          <p:cNvPr id="7" name="Group 6" descr="Section 99.35"/>
          <p:cNvGrpSpPr/>
          <p:nvPr/>
        </p:nvGrpSpPr>
        <p:grpSpPr>
          <a:xfrm>
            <a:off x="8094471" y="1043949"/>
            <a:ext cx="839469" cy="565150"/>
            <a:chOff x="8094471" y="1043949"/>
            <a:chExt cx="839469" cy="565150"/>
          </a:xfrm>
        </p:grpSpPr>
        <p:sp>
          <p:nvSpPr>
            <p:cNvPr id="5" name="object 5"/>
            <p:cNvSpPr/>
            <p:nvPr/>
          </p:nvSpPr>
          <p:spPr>
            <a:xfrm>
              <a:off x="8094471" y="1043949"/>
              <a:ext cx="839469" cy="565150"/>
            </a:xfrm>
            <a:custGeom>
              <a:avLst/>
              <a:gdLst/>
              <a:ahLst/>
              <a:cxnLst/>
              <a:rect l="l" t="t" r="r" b="b"/>
              <a:pathLst>
                <a:path w="839470" h="565150">
                  <a:moveTo>
                    <a:pt x="838962" y="461772"/>
                  </a:moveTo>
                  <a:lnTo>
                    <a:pt x="838962" y="102108"/>
                  </a:lnTo>
                  <a:lnTo>
                    <a:pt x="838200" y="91440"/>
                  </a:lnTo>
                  <a:lnTo>
                    <a:pt x="823822" y="48749"/>
                  </a:lnTo>
                  <a:lnTo>
                    <a:pt x="796201" y="19239"/>
                  </a:lnTo>
                  <a:lnTo>
                    <a:pt x="759449" y="2233"/>
                  </a:lnTo>
                  <a:lnTo>
                    <a:pt x="745998" y="0"/>
                  </a:lnTo>
                  <a:lnTo>
                    <a:pt x="94119" y="298"/>
                  </a:lnTo>
                  <a:lnTo>
                    <a:pt x="55149" y="11481"/>
                  </a:lnTo>
                  <a:lnTo>
                    <a:pt x="23870" y="36548"/>
                  </a:lnTo>
                  <a:lnTo>
                    <a:pt x="4571" y="72390"/>
                  </a:lnTo>
                  <a:lnTo>
                    <a:pt x="0" y="92964"/>
                  </a:lnTo>
                  <a:lnTo>
                    <a:pt x="0" y="462534"/>
                  </a:lnTo>
                  <a:lnTo>
                    <a:pt x="12818" y="512420"/>
                  </a:lnTo>
                  <a:lnTo>
                    <a:pt x="25146" y="529241"/>
                  </a:lnTo>
                  <a:lnTo>
                    <a:pt x="25146" y="102870"/>
                  </a:lnTo>
                  <a:lnTo>
                    <a:pt x="25908" y="93726"/>
                  </a:lnTo>
                  <a:lnTo>
                    <a:pt x="44423" y="51151"/>
                  </a:lnTo>
                  <a:lnTo>
                    <a:pt x="79519" y="28505"/>
                  </a:lnTo>
                  <a:lnTo>
                    <a:pt x="102870" y="25146"/>
                  </a:lnTo>
                  <a:lnTo>
                    <a:pt x="736854" y="25209"/>
                  </a:lnTo>
                  <a:lnTo>
                    <a:pt x="780240" y="38859"/>
                  </a:lnTo>
                  <a:lnTo>
                    <a:pt x="805823" y="68773"/>
                  </a:lnTo>
                  <a:lnTo>
                    <a:pt x="813816" y="102870"/>
                  </a:lnTo>
                  <a:lnTo>
                    <a:pt x="813816" y="529251"/>
                  </a:lnTo>
                  <a:lnTo>
                    <a:pt x="819743" y="522160"/>
                  </a:lnTo>
                  <a:lnTo>
                    <a:pt x="827012" y="510667"/>
                  </a:lnTo>
                  <a:lnTo>
                    <a:pt x="832630" y="498307"/>
                  </a:lnTo>
                  <a:lnTo>
                    <a:pt x="836419" y="485253"/>
                  </a:lnTo>
                  <a:lnTo>
                    <a:pt x="838200" y="471678"/>
                  </a:lnTo>
                  <a:lnTo>
                    <a:pt x="838962" y="461772"/>
                  </a:lnTo>
                  <a:close/>
                </a:path>
                <a:path w="839470" h="565150">
                  <a:moveTo>
                    <a:pt x="813816" y="529251"/>
                  </a:moveTo>
                  <a:lnTo>
                    <a:pt x="813816" y="461772"/>
                  </a:lnTo>
                  <a:lnTo>
                    <a:pt x="813054" y="470916"/>
                  </a:lnTo>
                  <a:lnTo>
                    <a:pt x="811622" y="481089"/>
                  </a:lnTo>
                  <a:lnTo>
                    <a:pt x="791653" y="516179"/>
                  </a:lnTo>
                  <a:lnTo>
                    <a:pt x="757495" y="536218"/>
                  </a:lnTo>
                  <a:lnTo>
                    <a:pt x="736854" y="539419"/>
                  </a:lnTo>
                  <a:lnTo>
                    <a:pt x="98636" y="539388"/>
                  </a:lnTo>
                  <a:lnTo>
                    <a:pt x="60441" y="526985"/>
                  </a:lnTo>
                  <a:lnTo>
                    <a:pt x="33686" y="497439"/>
                  </a:lnTo>
                  <a:lnTo>
                    <a:pt x="25146" y="461772"/>
                  </a:lnTo>
                  <a:lnTo>
                    <a:pt x="25146" y="529241"/>
                  </a:lnTo>
                  <a:lnTo>
                    <a:pt x="66173" y="558117"/>
                  </a:lnTo>
                  <a:lnTo>
                    <a:pt x="102870" y="564642"/>
                  </a:lnTo>
                  <a:lnTo>
                    <a:pt x="736854" y="564642"/>
                  </a:lnTo>
                  <a:lnTo>
                    <a:pt x="777743" y="556028"/>
                  </a:lnTo>
                  <a:lnTo>
                    <a:pt x="811003" y="532616"/>
                  </a:lnTo>
                  <a:lnTo>
                    <a:pt x="813816" y="529251"/>
                  </a:lnTo>
                  <a:close/>
                </a:path>
              </a:pathLst>
            </a:custGeom>
            <a:solidFill>
              <a:srgbClr val="385D8A"/>
            </a:solidFill>
          </p:spPr>
          <p:txBody>
            <a:bodyPr wrap="square" lIns="0" tIns="0" rIns="0" bIns="0" rtlCol="0"/>
            <a:lstStyle/>
            <a:p>
              <a:endParaRPr/>
            </a:p>
          </p:txBody>
        </p:sp>
        <p:sp>
          <p:nvSpPr>
            <p:cNvPr id="6" name="object 6"/>
            <p:cNvSpPr txBox="1"/>
            <p:nvPr/>
          </p:nvSpPr>
          <p:spPr>
            <a:xfrm>
              <a:off x="8248142" y="1224924"/>
              <a:ext cx="559435" cy="203200"/>
            </a:xfrm>
            <a:prstGeom prst="rect">
              <a:avLst/>
            </a:prstGeom>
          </p:spPr>
          <p:txBody>
            <a:bodyPr vert="horz" wrap="square" lIns="0" tIns="0" rIns="0" bIns="0" rtlCol="0">
              <a:spAutoFit/>
            </a:bodyPr>
            <a:lstStyle/>
            <a:p>
              <a:pPr marL="12700">
                <a:lnSpc>
                  <a:spcPct val="100000"/>
                </a:lnSpc>
              </a:pPr>
              <a:r>
                <a:rPr sz="1400" spc="-10" dirty="0">
                  <a:solidFill>
                    <a:srgbClr val="FFFFFF"/>
                  </a:solidFill>
                  <a:latin typeface="Calibri"/>
                  <a:cs typeface="Calibri"/>
                </a:rPr>
                <a:t>§ 99.35</a:t>
              </a:r>
              <a:endParaRPr sz="1400" dirty="0">
                <a:latin typeface="Calibri"/>
                <a:cs typeface="Calibri"/>
              </a:endParaRPr>
            </a:p>
          </p:txBody>
        </p:sp>
      </p:gr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100" dirty="0"/>
              <a:t>W</a:t>
            </a:r>
            <a:r>
              <a:rPr spc="-5" dirty="0"/>
              <a:t>h</a:t>
            </a:r>
            <a:r>
              <a:rPr dirty="0"/>
              <a:t>o </a:t>
            </a:r>
            <a:r>
              <a:rPr spc="-5" dirty="0"/>
              <a:t>I</a:t>
            </a:r>
            <a:r>
              <a:rPr dirty="0"/>
              <a:t>s </a:t>
            </a:r>
            <a:r>
              <a:rPr spc="-5" dirty="0"/>
              <a:t>a</a:t>
            </a:r>
            <a:r>
              <a:rPr dirty="0"/>
              <a:t>n </a:t>
            </a:r>
            <a:r>
              <a:rPr spc="-30" dirty="0"/>
              <a:t>A</a:t>
            </a:r>
            <a:r>
              <a:rPr spc="-5" dirty="0"/>
              <a:t>uthori</a:t>
            </a:r>
            <a:r>
              <a:rPr spc="-35" dirty="0"/>
              <a:t>z</a:t>
            </a:r>
            <a:r>
              <a:rPr spc="-5" dirty="0"/>
              <a:t>ed </a:t>
            </a:r>
            <a:r>
              <a:rPr spc="-75" dirty="0"/>
              <a:t>R</a:t>
            </a:r>
            <a:r>
              <a:rPr dirty="0"/>
              <a:t>ep</a:t>
            </a:r>
            <a:r>
              <a:rPr spc="45" dirty="0"/>
              <a:t>r</a:t>
            </a:r>
            <a:r>
              <a:rPr dirty="0"/>
              <a:t>esent</a:t>
            </a:r>
            <a:r>
              <a:rPr spc="-55" dirty="0"/>
              <a:t>a</a:t>
            </a:r>
            <a:r>
              <a:rPr dirty="0"/>
              <a:t>ti</a:t>
            </a:r>
            <a:r>
              <a:rPr spc="-85" dirty="0"/>
              <a:t>v</a:t>
            </a:r>
            <a:r>
              <a:rPr dirty="0"/>
              <a:t>e?</a:t>
            </a:r>
          </a:p>
        </p:txBody>
      </p:sp>
      <p:sp>
        <p:nvSpPr>
          <p:cNvPr id="3" name="object 3"/>
          <p:cNvSpPr txBox="1"/>
          <p:nvPr/>
        </p:nvSpPr>
        <p:spPr>
          <a:xfrm>
            <a:off x="1807717" y="2145544"/>
            <a:ext cx="6671309" cy="4156710"/>
          </a:xfrm>
          <a:prstGeom prst="rect">
            <a:avLst/>
          </a:prstGeom>
        </p:spPr>
        <p:txBody>
          <a:bodyPr vert="horz" wrap="square" lIns="0" tIns="0" rIns="0" bIns="0" rtlCol="0">
            <a:spAutoFit/>
          </a:bodyPr>
          <a:lstStyle/>
          <a:p>
            <a:pPr marL="355600" marR="105410" indent="-342900">
              <a:lnSpc>
                <a:spcPct val="113999"/>
              </a:lnSpc>
              <a:buClr>
                <a:srgbClr val="002596"/>
              </a:buClr>
              <a:buFont typeface="Wingdings"/>
              <a:buChar char=""/>
              <a:tabLst>
                <a:tab pos="355600" algn="l"/>
              </a:tabLst>
            </a:pPr>
            <a:r>
              <a:rPr sz="2400" dirty="0">
                <a:latin typeface="Arial Narrow"/>
                <a:cs typeface="Arial Narrow"/>
              </a:rPr>
              <a:t>Any</a:t>
            </a:r>
            <a:r>
              <a:rPr sz="2400" spc="5" dirty="0">
                <a:latin typeface="Arial Narrow"/>
                <a:cs typeface="Arial Narrow"/>
              </a:rPr>
              <a:t> </a:t>
            </a:r>
            <a:r>
              <a:rPr sz="2400" dirty="0">
                <a:latin typeface="Arial Narrow"/>
                <a:cs typeface="Arial Narrow"/>
              </a:rPr>
              <a:t>entity</a:t>
            </a:r>
            <a:r>
              <a:rPr sz="2400" spc="30" dirty="0">
                <a:latin typeface="Arial Narrow"/>
                <a:cs typeface="Arial Narrow"/>
              </a:rPr>
              <a:t> </a:t>
            </a:r>
            <a:r>
              <a:rPr sz="2400" dirty="0">
                <a:latin typeface="Arial Narrow"/>
                <a:cs typeface="Arial Narrow"/>
              </a:rPr>
              <a:t>or</a:t>
            </a:r>
            <a:r>
              <a:rPr sz="2400" spc="5" dirty="0">
                <a:latin typeface="Arial Narrow"/>
                <a:cs typeface="Arial Narrow"/>
              </a:rPr>
              <a:t> </a:t>
            </a:r>
            <a:r>
              <a:rPr sz="2400" dirty="0">
                <a:latin typeface="Arial Narrow"/>
                <a:cs typeface="Arial Narrow"/>
              </a:rPr>
              <a:t>individual</a:t>
            </a:r>
            <a:r>
              <a:rPr sz="2400" spc="25" dirty="0">
                <a:latin typeface="Arial Narrow"/>
                <a:cs typeface="Arial Narrow"/>
              </a:rPr>
              <a:t> </a:t>
            </a:r>
            <a:r>
              <a:rPr sz="2400" dirty="0">
                <a:latin typeface="Arial Narrow"/>
                <a:cs typeface="Arial Narrow"/>
              </a:rPr>
              <a:t>designated</a:t>
            </a:r>
            <a:r>
              <a:rPr sz="2400" spc="30" dirty="0">
                <a:latin typeface="Arial Narrow"/>
                <a:cs typeface="Arial Narrow"/>
              </a:rPr>
              <a:t> </a:t>
            </a:r>
            <a:r>
              <a:rPr sz="2400" dirty="0">
                <a:latin typeface="Arial Narrow"/>
                <a:cs typeface="Arial Narrow"/>
              </a:rPr>
              <a:t>by</a:t>
            </a:r>
            <a:r>
              <a:rPr sz="2400" spc="5" dirty="0">
                <a:latin typeface="Arial Narrow"/>
                <a:cs typeface="Arial Narrow"/>
              </a:rPr>
              <a:t> </a:t>
            </a:r>
            <a:r>
              <a:rPr sz="2400" dirty="0">
                <a:latin typeface="Arial Narrow"/>
                <a:cs typeface="Arial Narrow"/>
              </a:rPr>
              <a:t>a</a:t>
            </a:r>
            <a:r>
              <a:rPr sz="2400" spc="5" dirty="0">
                <a:latin typeface="Arial Narrow"/>
                <a:cs typeface="Arial Narrow"/>
              </a:rPr>
              <a:t> </a:t>
            </a:r>
            <a:r>
              <a:rPr sz="2400" dirty="0">
                <a:latin typeface="Arial Narrow"/>
                <a:cs typeface="Arial Narrow"/>
              </a:rPr>
              <a:t>State</a:t>
            </a:r>
            <a:r>
              <a:rPr sz="2400" spc="25" dirty="0">
                <a:latin typeface="Arial Narrow"/>
                <a:cs typeface="Arial Narrow"/>
              </a:rPr>
              <a:t> </a:t>
            </a:r>
            <a:r>
              <a:rPr sz="2400" dirty="0">
                <a:latin typeface="Arial Narrow"/>
                <a:cs typeface="Arial Narrow"/>
              </a:rPr>
              <a:t>or</a:t>
            </a:r>
            <a:r>
              <a:rPr sz="2400" spc="5" dirty="0">
                <a:latin typeface="Arial Narrow"/>
                <a:cs typeface="Arial Narrow"/>
              </a:rPr>
              <a:t> </a:t>
            </a:r>
            <a:r>
              <a:rPr sz="2400" dirty="0">
                <a:latin typeface="Arial Narrow"/>
                <a:cs typeface="Arial Narrow"/>
              </a:rPr>
              <a:t>local educational</a:t>
            </a:r>
            <a:r>
              <a:rPr sz="2400" spc="25" dirty="0">
                <a:latin typeface="Arial Narrow"/>
                <a:cs typeface="Arial Narrow"/>
              </a:rPr>
              <a:t> </a:t>
            </a:r>
            <a:r>
              <a:rPr sz="2400" dirty="0">
                <a:latin typeface="Arial Narrow"/>
                <a:cs typeface="Arial Narrow"/>
              </a:rPr>
              <a:t>authority</a:t>
            </a:r>
            <a:r>
              <a:rPr sz="2400" spc="25" dirty="0">
                <a:latin typeface="Arial Narrow"/>
                <a:cs typeface="Arial Narrow"/>
              </a:rPr>
              <a:t> </a:t>
            </a:r>
            <a:r>
              <a:rPr sz="2400" dirty="0">
                <a:latin typeface="Arial Narrow"/>
                <a:cs typeface="Arial Narrow"/>
              </a:rPr>
              <a:t>or</a:t>
            </a:r>
            <a:r>
              <a:rPr sz="2400" spc="10" dirty="0">
                <a:latin typeface="Arial Narrow"/>
                <a:cs typeface="Arial Narrow"/>
              </a:rPr>
              <a:t> </a:t>
            </a:r>
            <a:r>
              <a:rPr sz="2400" dirty="0">
                <a:latin typeface="Arial Narrow"/>
                <a:cs typeface="Arial Narrow"/>
              </a:rPr>
              <a:t>an</a:t>
            </a:r>
            <a:r>
              <a:rPr sz="2400" spc="25" dirty="0">
                <a:latin typeface="Arial Narrow"/>
                <a:cs typeface="Arial Narrow"/>
              </a:rPr>
              <a:t> </a:t>
            </a:r>
            <a:r>
              <a:rPr sz="2400" dirty="0">
                <a:latin typeface="Arial Narrow"/>
                <a:cs typeface="Arial Narrow"/>
              </a:rPr>
              <a:t>agency</a:t>
            </a:r>
            <a:r>
              <a:rPr sz="2400" spc="25" dirty="0">
                <a:latin typeface="Arial Narrow"/>
                <a:cs typeface="Arial Narrow"/>
              </a:rPr>
              <a:t> </a:t>
            </a:r>
            <a:r>
              <a:rPr sz="2400" dirty="0">
                <a:latin typeface="Arial Narrow"/>
                <a:cs typeface="Arial Narrow"/>
              </a:rPr>
              <a:t>headed</a:t>
            </a:r>
            <a:r>
              <a:rPr sz="2400" spc="25" dirty="0">
                <a:latin typeface="Arial Narrow"/>
                <a:cs typeface="Arial Narrow"/>
              </a:rPr>
              <a:t> </a:t>
            </a:r>
            <a:r>
              <a:rPr sz="2400" dirty="0">
                <a:latin typeface="Arial Narrow"/>
                <a:cs typeface="Arial Narrow"/>
              </a:rPr>
              <a:t>by</a:t>
            </a:r>
            <a:r>
              <a:rPr sz="2400" spc="10" dirty="0">
                <a:latin typeface="Arial Narrow"/>
                <a:cs typeface="Arial Narrow"/>
              </a:rPr>
              <a:t> </a:t>
            </a:r>
            <a:r>
              <a:rPr sz="2400" dirty="0">
                <a:latin typeface="Arial Narrow"/>
                <a:cs typeface="Arial Narrow"/>
              </a:rPr>
              <a:t>an</a:t>
            </a:r>
            <a:r>
              <a:rPr sz="2400" spc="25" dirty="0">
                <a:latin typeface="Arial Narrow"/>
                <a:cs typeface="Arial Narrow"/>
              </a:rPr>
              <a:t> </a:t>
            </a:r>
            <a:r>
              <a:rPr sz="2400" dirty="0">
                <a:latin typeface="Arial Narrow"/>
                <a:cs typeface="Arial Narrow"/>
              </a:rPr>
              <a:t>o</a:t>
            </a:r>
            <a:r>
              <a:rPr sz="2400" spc="-40" dirty="0">
                <a:latin typeface="Arial Narrow"/>
                <a:cs typeface="Arial Narrow"/>
              </a:rPr>
              <a:t>f</a:t>
            </a:r>
            <a:r>
              <a:rPr sz="2400" dirty="0">
                <a:latin typeface="Arial Narrow"/>
                <a:cs typeface="Arial Narrow"/>
              </a:rPr>
              <a:t>ficial </a:t>
            </a:r>
            <a:r>
              <a:rPr sz="2400" spc="-5" dirty="0">
                <a:latin typeface="Arial Narrow"/>
                <a:cs typeface="Arial Narrow"/>
              </a:rPr>
              <a:t>liste</a:t>
            </a:r>
            <a:r>
              <a:rPr sz="2400" dirty="0">
                <a:latin typeface="Arial Narrow"/>
                <a:cs typeface="Arial Narrow"/>
              </a:rPr>
              <a:t>d</a:t>
            </a:r>
            <a:r>
              <a:rPr sz="2400" spc="25" dirty="0">
                <a:latin typeface="Arial Narrow"/>
                <a:cs typeface="Arial Narrow"/>
              </a:rPr>
              <a:t> </a:t>
            </a:r>
            <a:r>
              <a:rPr sz="2400" spc="-5" dirty="0">
                <a:latin typeface="Arial Narrow"/>
                <a:cs typeface="Arial Narrow"/>
              </a:rPr>
              <a:t>i</a:t>
            </a:r>
            <a:r>
              <a:rPr sz="2400" dirty="0">
                <a:latin typeface="Arial Narrow"/>
                <a:cs typeface="Arial Narrow"/>
              </a:rPr>
              <a:t>n</a:t>
            </a:r>
            <a:r>
              <a:rPr sz="2400" spc="10" dirty="0">
                <a:latin typeface="Arial Narrow"/>
                <a:cs typeface="Arial Narrow"/>
              </a:rPr>
              <a:t> </a:t>
            </a:r>
            <a:r>
              <a:rPr sz="2400" dirty="0">
                <a:latin typeface="Arial Narrow"/>
                <a:cs typeface="Arial Narrow"/>
              </a:rPr>
              <a:t>§</a:t>
            </a:r>
            <a:r>
              <a:rPr sz="2400" spc="5" dirty="0">
                <a:latin typeface="Arial Narrow"/>
                <a:cs typeface="Arial Narrow"/>
              </a:rPr>
              <a:t> </a:t>
            </a:r>
            <a:r>
              <a:rPr sz="2400" spc="-5" dirty="0">
                <a:latin typeface="Arial Narrow"/>
                <a:cs typeface="Arial Narrow"/>
              </a:rPr>
              <a:t>99.31(a)(3</a:t>
            </a:r>
            <a:r>
              <a:rPr sz="2400" dirty="0">
                <a:latin typeface="Arial Narrow"/>
                <a:cs typeface="Arial Narrow"/>
              </a:rPr>
              <a:t>)</a:t>
            </a:r>
            <a:r>
              <a:rPr sz="2400" spc="25" dirty="0">
                <a:latin typeface="Arial Narrow"/>
                <a:cs typeface="Arial Narrow"/>
              </a:rPr>
              <a:t> </a:t>
            </a:r>
            <a:r>
              <a:rPr sz="2400" spc="-5" dirty="0">
                <a:latin typeface="Arial Narrow"/>
                <a:cs typeface="Arial Narrow"/>
              </a:rPr>
              <a:t>t</a:t>
            </a:r>
            <a:r>
              <a:rPr sz="2400" dirty="0">
                <a:latin typeface="Arial Narrow"/>
                <a:cs typeface="Arial Narrow"/>
              </a:rPr>
              <a:t>o</a:t>
            </a:r>
            <a:r>
              <a:rPr sz="2400" spc="15" dirty="0">
                <a:latin typeface="Arial Narrow"/>
                <a:cs typeface="Arial Narrow"/>
              </a:rPr>
              <a:t> </a:t>
            </a:r>
            <a:r>
              <a:rPr sz="2400" spc="-5" dirty="0">
                <a:latin typeface="Arial Narrow"/>
                <a:cs typeface="Arial Narrow"/>
              </a:rPr>
              <a:t>conduct—wit</a:t>
            </a:r>
            <a:r>
              <a:rPr sz="2400" dirty="0">
                <a:latin typeface="Arial Narrow"/>
                <a:cs typeface="Arial Narrow"/>
              </a:rPr>
              <a:t>h</a:t>
            </a:r>
            <a:r>
              <a:rPr sz="2400" spc="25" dirty="0">
                <a:latin typeface="Arial Narrow"/>
                <a:cs typeface="Arial Narrow"/>
              </a:rPr>
              <a:t> </a:t>
            </a:r>
            <a:r>
              <a:rPr sz="2400" spc="-5" dirty="0">
                <a:latin typeface="Arial Narrow"/>
                <a:cs typeface="Arial Narrow"/>
              </a:rPr>
              <a:t>respec</a:t>
            </a:r>
            <a:r>
              <a:rPr sz="2400" dirty="0">
                <a:latin typeface="Arial Narrow"/>
                <a:cs typeface="Arial Narrow"/>
              </a:rPr>
              <a:t>t</a:t>
            </a:r>
            <a:r>
              <a:rPr sz="2400" spc="25" dirty="0">
                <a:latin typeface="Arial Narrow"/>
                <a:cs typeface="Arial Narrow"/>
              </a:rPr>
              <a:t> </a:t>
            </a:r>
            <a:r>
              <a:rPr sz="2400" spc="-5" dirty="0">
                <a:latin typeface="Arial Narrow"/>
                <a:cs typeface="Arial Narrow"/>
              </a:rPr>
              <a:t>to </a:t>
            </a:r>
            <a:r>
              <a:rPr sz="2400" dirty="0">
                <a:latin typeface="Arial Narrow"/>
                <a:cs typeface="Arial Narrow"/>
              </a:rPr>
              <a:t>Federal-</a:t>
            </a:r>
            <a:r>
              <a:rPr sz="2400" spc="25" dirty="0">
                <a:latin typeface="Arial Narrow"/>
                <a:cs typeface="Arial Narrow"/>
              </a:rPr>
              <a:t> </a:t>
            </a:r>
            <a:r>
              <a:rPr sz="2400" spc="-5" dirty="0">
                <a:latin typeface="Arial Narrow"/>
                <a:cs typeface="Arial Narrow"/>
              </a:rPr>
              <a:t>o</a:t>
            </a:r>
            <a:r>
              <a:rPr sz="2400" dirty="0">
                <a:latin typeface="Arial Narrow"/>
                <a:cs typeface="Arial Narrow"/>
              </a:rPr>
              <a:t>r</a:t>
            </a:r>
            <a:r>
              <a:rPr sz="2400" spc="5" dirty="0">
                <a:latin typeface="Arial Narrow"/>
                <a:cs typeface="Arial Narrow"/>
              </a:rPr>
              <a:t> </a:t>
            </a:r>
            <a:r>
              <a:rPr sz="2400" dirty="0">
                <a:latin typeface="Arial Narrow"/>
                <a:cs typeface="Arial Narrow"/>
              </a:rPr>
              <a:t>State-supported</a:t>
            </a:r>
            <a:r>
              <a:rPr sz="2400" spc="25" dirty="0">
                <a:latin typeface="Arial Narrow"/>
                <a:cs typeface="Arial Narrow"/>
              </a:rPr>
              <a:t> </a:t>
            </a:r>
            <a:r>
              <a:rPr sz="2400" i="1" dirty="0">
                <a:latin typeface="Arial Narrow"/>
                <a:cs typeface="Arial Narrow"/>
              </a:rPr>
              <a:t>education</a:t>
            </a:r>
            <a:r>
              <a:rPr sz="2400" i="1" spc="30" dirty="0">
                <a:latin typeface="Arial Narrow"/>
                <a:cs typeface="Arial Narrow"/>
              </a:rPr>
              <a:t> </a:t>
            </a:r>
            <a:r>
              <a:rPr sz="2400" spc="-5" dirty="0">
                <a:latin typeface="Arial Narrow"/>
                <a:cs typeface="Arial Narrow"/>
              </a:rPr>
              <a:t>programs—</a:t>
            </a:r>
            <a:endParaRPr sz="2400">
              <a:latin typeface="Arial Narrow"/>
              <a:cs typeface="Arial Narrow"/>
            </a:endParaRPr>
          </a:p>
          <a:p>
            <a:pPr marL="3944620" marR="5080">
              <a:lnSpc>
                <a:spcPct val="113999"/>
              </a:lnSpc>
              <a:spcBef>
                <a:spcPts val="575"/>
              </a:spcBef>
            </a:pPr>
            <a:r>
              <a:rPr sz="2400" spc="-5" dirty="0">
                <a:latin typeface="Arial Narrow"/>
                <a:cs typeface="Arial Narrow"/>
              </a:rPr>
              <a:t>an</a:t>
            </a:r>
            <a:r>
              <a:rPr sz="2400" dirty="0">
                <a:latin typeface="Arial Narrow"/>
                <a:cs typeface="Arial Narrow"/>
              </a:rPr>
              <a:t>y</a:t>
            </a:r>
            <a:r>
              <a:rPr sz="2400" spc="20" dirty="0">
                <a:latin typeface="Arial Narrow"/>
                <a:cs typeface="Arial Narrow"/>
              </a:rPr>
              <a:t> </a:t>
            </a:r>
            <a:r>
              <a:rPr sz="2400" spc="-5" dirty="0">
                <a:latin typeface="Arial Narrow"/>
                <a:cs typeface="Arial Narrow"/>
              </a:rPr>
              <a:t>audi</a:t>
            </a:r>
            <a:r>
              <a:rPr sz="2400" dirty="0">
                <a:latin typeface="Arial Narrow"/>
                <a:cs typeface="Arial Narrow"/>
              </a:rPr>
              <a:t>t</a:t>
            </a:r>
            <a:r>
              <a:rPr sz="2400" spc="20" dirty="0">
                <a:latin typeface="Arial Narrow"/>
                <a:cs typeface="Arial Narrow"/>
              </a:rPr>
              <a:t> </a:t>
            </a:r>
            <a:r>
              <a:rPr sz="2400" spc="-5" dirty="0">
                <a:latin typeface="Arial Narrow"/>
                <a:cs typeface="Arial Narrow"/>
              </a:rPr>
              <a:t>o</a:t>
            </a:r>
            <a:r>
              <a:rPr sz="2400" dirty="0">
                <a:latin typeface="Arial Narrow"/>
                <a:cs typeface="Arial Narrow"/>
              </a:rPr>
              <a:t>r</a:t>
            </a:r>
            <a:r>
              <a:rPr sz="2400" spc="20" dirty="0">
                <a:latin typeface="Arial Narrow"/>
                <a:cs typeface="Arial Narrow"/>
              </a:rPr>
              <a:t> </a:t>
            </a:r>
            <a:r>
              <a:rPr sz="2400" spc="-5" dirty="0">
                <a:latin typeface="Arial Narrow"/>
                <a:cs typeface="Arial Narrow"/>
              </a:rPr>
              <a:t>evaluation, o</a:t>
            </a:r>
            <a:r>
              <a:rPr sz="2400" dirty="0">
                <a:latin typeface="Arial Narrow"/>
                <a:cs typeface="Arial Narrow"/>
              </a:rPr>
              <a:t>r </a:t>
            </a:r>
            <a:r>
              <a:rPr sz="2400" spc="-5" dirty="0">
                <a:latin typeface="Arial Narrow"/>
                <a:cs typeface="Arial Narrow"/>
              </a:rPr>
              <a:t>an</a:t>
            </a:r>
            <a:r>
              <a:rPr sz="2400" dirty="0">
                <a:latin typeface="Arial Narrow"/>
                <a:cs typeface="Arial Narrow"/>
              </a:rPr>
              <a:t>y</a:t>
            </a:r>
            <a:r>
              <a:rPr sz="2400" spc="20" dirty="0">
                <a:latin typeface="Arial Narrow"/>
                <a:cs typeface="Arial Narrow"/>
              </a:rPr>
              <a:t> </a:t>
            </a:r>
            <a:r>
              <a:rPr sz="2400" spc="-5" dirty="0">
                <a:latin typeface="Arial Narrow"/>
                <a:cs typeface="Arial Narrow"/>
              </a:rPr>
              <a:t>complianc</a:t>
            </a:r>
            <a:r>
              <a:rPr sz="2400" dirty="0">
                <a:latin typeface="Arial Narrow"/>
                <a:cs typeface="Arial Narrow"/>
              </a:rPr>
              <a:t>e</a:t>
            </a:r>
            <a:r>
              <a:rPr sz="2400" spc="30" dirty="0">
                <a:latin typeface="Arial Narrow"/>
                <a:cs typeface="Arial Narrow"/>
              </a:rPr>
              <a:t> </a:t>
            </a:r>
            <a:r>
              <a:rPr sz="2400" spc="-5" dirty="0">
                <a:latin typeface="Arial Narrow"/>
                <a:cs typeface="Arial Narrow"/>
              </a:rPr>
              <a:t>or enforcemen</a:t>
            </a:r>
            <a:r>
              <a:rPr sz="2400" dirty="0">
                <a:latin typeface="Arial Narrow"/>
                <a:cs typeface="Arial Narrow"/>
              </a:rPr>
              <a:t>t</a:t>
            </a:r>
            <a:r>
              <a:rPr sz="2400" spc="30" dirty="0">
                <a:latin typeface="Arial Narrow"/>
                <a:cs typeface="Arial Narrow"/>
              </a:rPr>
              <a:t> </a:t>
            </a:r>
            <a:r>
              <a:rPr sz="2400" spc="-5" dirty="0">
                <a:latin typeface="Arial Narrow"/>
                <a:cs typeface="Arial Narrow"/>
              </a:rPr>
              <a:t>activit</a:t>
            </a:r>
            <a:r>
              <a:rPr sz="2400" dirty="0">
                <a:latin typeface="Arial Narrow"/>
                <a:cs typeface="Arial Narrow"/>
              </a:rPr>
              <a:t>y</a:t>
            </a:r>
            <a:r>
              <a:rPr sz="2400" spc="30" dirty="0">
                <a:latin typeface="Arial Narrow"/>
                <a:cs typeface="Arial Narrow"/>
              </a:rPr>
              <a:t> </a:t>
            </a:r>
            <a:r>
              <a:rPr sz="2400" spc="-5" dirty="0">
                <a:latin typeface="Arial Narrow"/>
                <a:cs typeface="Arial Narrow"/>
              </a:rPr>
              <a:t>in </a:t>
            </a:r>
            <a:r>
              <a:rPr sz="2400" dirty="0">
                <a:latin typeface="Arial Narrow"/>
                <a:cs typeface="Arial Narrow"/>
              </a:rPr>
              <a:t>connection</a:t>
            </a:r>
            <a:r>
              <a:rPr sz="2400" spc="25" dirty="0">
                <a:latin typeface="Arial Narrow"/>
                <a:cs typeface="Arial Narrow"/>
              </a:rPr>
              <a:t> </a:t>
            </a:r>
            <a:r>
              <a:rPr sz="2400" dirty="0">
                <a:latin typeface="Arial Narrow"/>
                <a:cs typeface="Arial Narrow"/>
              </a:rPr>
              <a:t>with</a:t>
            </a:r>
            <a:r>
              <a:rPr sz="2400" spc="25" dirty="0">
                <a:latin typeface="Arial Narrow"/>
                <a:cs typeface="Arial Narrow"/>
              </a:rPr>
              <a:t> </a:t>
            </a:r>
            <a:r>
              <a:rPr sz="2400" dirty="0">
                <a:latin typeface="Arial Narrow"/>
                <a:cs typeface="Arial Narrow"/>
              </a:rPr>
              <a:t>Federal </a:t>
            </a:r>
            <a:r>
              <a:rPr sz="2400" spc="-5" dirty="0">
                <a:latin typeface="Arial Narrow"/>
                <a:cs typeface="Arial Narrow"/>
              </a:rPr>
              <a:t>lega</a:t>
            </a:r>
            <a:r>
              <a:rPr sz="2400" dirty="0">
                <a:latin typeface="Arial Narrow"/>
                <a:cs typeface="Arial Narrow"/>
              </a:rPr>
              <a:t>l</a:t>
            </a:r>
            <a:r>
              <a:rPr sz="2400" spc="30" dirty="0">
                <a:latin typeface="Arial Narrow"/>
                <a:cs typeface="Arial Narrow"/>
              </a:rPr>
              <a:t> </a:t>
            </a:r>
            <a:r>
              <a:rPr sz="2400" spc="-5" dirty="0">
                <a:latin typeface="Arial Narrow"/>
                <a:cs typeface="Arial Narrow"/>
              </a:rPr>
              <a:t>requirement</a:t>
            </a:r>
            <a:r>
              <a:rPr sz="2400" dirty="0">
                <a:latin typeface="Arial Narrow"/>
                <a:cs typeface="Arial Narrow"/>
              </a:rPr>
              <a:t>s</a:t>
            </a:r>
            <a:r>
              <a:rPr sz="2400" spc="30" dirty="0">
                <a:latin typeface="Arial Narrow"/>
                <a:cs typeface="Arial Narrow"/>
              </a:rPr>
              <a:t> </a:t>
            </a:r>
            <a:r>
              <a:rPr sz="2400" spc="-5" dirty="0">
                <a:latin typeface="Arial Narrow"/>
                <a:cs typeface="Arial Narrow"/>
              </a:rPr>
              <a:t>that relat</a:t>
            </a:r>
            <a:r>
              <a:rPr sz="2400" dirty="0">
                <a:latin typeface="Arial Narrow"/>
                <a:cs typeface="Arial Narrow"/>
              </a:rPr>
              <a:t>e</a:t>
            </a:r>
            <a:r>
              <a:rPr sz="2400" spc="25" dirty="0">
                <a:latin typeface="Arial Narrow"/>
                <a:cs typeface="Arial Narrow"/>
              </a:rPr>
              <a:t> </a:t>
            </a:r>
            <a:r>
              <a:rPr sz="2400" spc="-5" dirty="0">
                <a:latin typeface="Arial Narrow"/>
                <a:cs typeface="Arial Narrow"/>
              </a:rPr>
              <a:t>t</a:t>
            </a:r>
            <a:r>
              <a:rPr sz="2400" dirty="0">
                <a:latin typeface="Arial Narrow"/>
                <a:cs typeface="Arial Narrow"/>
              </a:rPr>
              <a:t>o</a:t>
            </a:r>
            <a:r>
              <a:rPr sz="2400" spc="5" dirty="0">
                <a:latin typeface="Arial Narrow"/>
                <a:cs typeface="Arial Narrow"/>
              </a:rPr>
              <a:t> </a:t>
            </a:r>
            <a:r>
              <a:rPr sz="2400" spc="-5" dirty="0">
                <a:latin typeface="Arial Narrow"/>
                <a:cs typeface="Arial Narrow"/>
              </a:rPr>
              <a:t>thes</a:t>
            </a:r>
            <a:r>
              <a:rPr sz="2400" dirty="0">
                <a:latin typeface="Arial Narrow"/>
                <a:cs typeface="Arial Narrow"/>
              </a:rPr>
              <a:t>e</a:t>
            </a:r>
            <a:r>
              <a:rPr sz="2400" spc="25" dirty="0">
                <a:latin typeface="Arial Narrow"/>
                <a:cs typeface="Arial Narrow"/>
              </a:rPr>
              <a:t> </a:t>
            </a:r>
            <a:r>
              <a:rPr sz="2400" spc="-5" dirty="0">
                <a:latin typeface="Arial Narrow"/>
                <a:cs typeface="Arial Narrow"/>
              </a:rPr>
              <a:t>programs</a:t>
            </a:r>
            <a:endParaRPr sz="2400">
              <a:latin typeface="Arial Narrow"/>
              <a:cs typeface="Arial Narrow"/>
            </a:endParaRPr>
          </a:p>
        </p:txBody>
      </p:sp>
      <p:sp>
        <p:nvSpPr>
          <p:cNvPr id="4" name="object 4" descr="&quot; &quot;"/>
          <p:cNvSpPr/>
          <p:nvPr/>
        </p:nvSpPr>
        <p:spPr>
          <a:xfrm>
            <a:off x="2148839" y="4014215"/>
            <a:ext cx="3279647" cy="2209800"/>
          </a:xfrm>
          <a:prstGeom prst="rect">
            <a:avLst/>
          </a:prstGeom>
          <a:blipFill>
            <a:blip r:embed="rId3" cstate="print"/>
            <a:stretch>
              <a:fillRect/>
            </a:stretch>
          </a:blipFill>
        </p:spPr>
        <p:txBody>
          <a:bodyPr wrap="square" lIns="0" tIns="0" rIns="0" bIns="0" rtlCol="0"/>
          <a:lstStyle/>
          <a:p>
            <a:endParaRPr/>
          </a:p>
        </p:txBody>
      </p:sp>
      <p:grpSp>
        <p:nvGrpSpPr>
          <p:cNvPr id="8" name="Group 7" descr="Section 99.3"/>
          <p:cNvGrpSpPr/>
          <p:nvPr/>
        </p:nvGrpSpPr>
        <p:grpSpPr>
          <a:xfrm>
            <a:off x="8103107" y="1035558"/>
            <a:ext cx="839469" cy="565150"/>
            <a:chOff x="8103107" y="1035558"/>
            <a:chExt cx="839469" cy="565150"/>
          </a:xfrm>
        </p:grpSpPr>
        <p:sp>
          <p:nvSpPr>
            <p:cNvPr id="5" name="object 5" descr="&quot; &quot;"/>
            <p:cNvSpPr/>
            <p:nvPr/>
          </p:nvSpPr>
          <p:spPr>
            <a:xfrm>
              <a:off x="8115300" y="1048258"/>
              <a:ext cx="814069" cy="539750"/>
            </a:xfrm>
            <a:custGeom>
              <a:avLst/>
              <a:gdLst/>
              <a:ahLst/>
              <a:cxnLst/>
              <a:rect l="l" t="t" r="r" b="b"/>
              <a:pathLst>
                <a:path w="814070" h="539750">
                  <a:moveTo>
                    <a:pt x="813816" y="449579"/>
                  </a:moveTo>
                  <a:lnTo>
                    <a:pt x="813815" y="89728"/>
                  </a:lnTo>
                  <a:lnTo>
                    <a:pt x="803843" y="48542"/>
                  </a:lnTo>
                  <a:lnTo>
                    <a:pt x="777220" y="17344"/>
                  </a:lnTo>
                  <a:lnTo>
                    <a:pt x="738620" y="1177"/>
                  </a:lnTo>
                  <a:lnTo>
                    <a:pt x="89728" y="0"/>
                  </a:lnTo>
                  <a:lnTo>
                    <a:pt x="75201" y="1206"/>
                  </a:lnTo>
                  <a:lnTo>
                    <a:pt x="36784" y="17447"/>
                  </a:lnTo>
                  <a:lnTo>
                    <a:pt x="10036" y="48698"/>
                  </a:lnTo>
                  <a:lnTo>
                    <a:pt x="0" y="89915"/>
                  </a:lnTo>
                  <a:lnTo>
                    <a:pt x="0" y="449770"/>
                  </a:lnTo>
                  <a:lnTo>
                    <a:pt x="10117" y="491289"/>
                  </a:lnTo>
                  <a:lnTo>
                    <a:pt x="36924" y="522370"/>
                  </a:lnTo>
                  <a:lnTo>
                    <a:pt x="75380" y="538338"/>
                  </a:lnTo>
                  <a:lnTo>
                    <a:pt x="724090" y="539495"/>
                  </a:lnTo>
                  <a:lnTo>
                    <a:pt x="738801" y="538309"/>
                  </a:lnTo>
                  <a:lnTo>
                    <a:pt x="777360" y="522267"/>
                  </a:lnTo>
                  <a:lnTo>
                    <a:pt x="803923" y="491133"/>
                  </a:lnTo>
                  <a:lnTo>
                    <a:pt x="813816" y="449579"/>
                  </a:lnTo>
                  <a:close/>
                </a:path>
              </a:pathLst>
            </a:custGeom>
            <a:solidFill>
              <a:srgbClr val="4F81BD"/>
            </a:solidFill>
          </p:spPr>
          <p:txBody>
            <a:bodyPr wrap="square" lIns="0" tIns="0" rIns="0" bIns="0" rtlCol="0"/>
            <a:lstStyle/>
            <a:p>
              <a:endParaRPr/>
            </a:p>
          </p:txBody>
        </p:sp>
        <p:sp>
          <p:nvSpPr>
            <p:cNvPr id="6" name="object 6"/>
            <p:cNvSpPr/>
            <p:nvPr/>
          </p:nvSpPr>
          <p:spPr>
            <a:xfrm>
              <a:off x="8103107" y="1035558"/>
              <a:ext cx="839469" cy="565150"/>
            </a:xfrm>
            <a:custGeom>
              <a:avLst/>
              <a:gdLst/>
              <a:ahLst/>
              <a:cxnLst/>
              <a:rect l="l" t="t" r="r" b="b"/>
              <a:pathLst>
                <a:path w="839470" h="565150">
                  <a:moveTo>
                    <a:pt x="838962" y="461772"/>
                  </a:moveTo>
                  <a:lnTo>
                    <a:pt x="838962" y="102108"/>
                  </a:lnTo>
                  <a:lnTo>
                    <a:pt x="838200" y="91440"/>
                  </a:lnTo>
                  <a:lnTo>
                    <a:pt x="823822" y="48749"/>
                  </a:lnTo>
                  <a:lnTo>
                    <a:pt x="796201" y="19239"/>
                  </a:lnTo>
                  <a:lnTo>
                    <a:pt x="759449" y="2233"/>
                  </a:lnTo>
                  <a:lnTo>
                    <a:pt x="745998" y="0"/>
                  </a:lnTo>
                  <a:lnTo>
                    <a:pt x="94239" y="302"/>
                  </a:lnTo>
                  <a:lnTo>
                    <a:pt x="55317" y="11550"/>
                  </a:lnTo>
                  <a:lnTo>
                    <a:pt x="23814" y="36658"/>
                  </a:lnTo>
                  <a:lnTo>
                    <a:pt x="4571" y="72390"/>
                  </a:lnTo>
                  <a:lnTo>
                    <a:pt x="0" y="92964"/>
                  </a:lnTo>
                  <a:lnTo>
                    <a:pt x="0" y="462534"/>
                  </a:lnTo>
                  <a:lnTo>
                    <a:pt x="12818" y="512420"/>
                  </a:lnTo>
                  <a:lnTo>
                    <a:pt x="25146" y="529241"/>
                  </a:lnTo>
                  <a:lnTo>
                    <a:pt x="25146" y="102870"/>
                  </a:lnTo>
                  <a:lnTo>
                    <a:pt x="25908" y="93726"/>
                  </a:lnTo>
                  <a:lnTo>
                    <a:pt x="44423" y="51145"/>
                  </a:lnTo>
                  <a:lnTo>
                    <a:pt x="79519" y="28505"/>
                  </a:lnTo>
                  <a:lnTo>
                    <a:pt x="736854" y="25209"/>
                  </a:lnTo>
                  <a:lnTo>
                    <a:pt x="745236" y="25908"/>
                  </a:lnTo>
                  <a:lnTo>
                    <a:pt x="790499" y="47308"/>
                  </a:lnTo>
                  <a:lnTo>
                    <a:pt x="810538" y="81466"/>
                  </a:lnTo>
                  <a:lnTo>
                    <a:pt x="813816" y="102870"/>
                  </a:lnTo>
                  <a:lnTo>
                    <a:pt x="813816" y="529246"/>
                  </a:lnTo>
                  <a:lnTo>
                    <a:pt x="819739" y="522160"/>
                  </a:lnTo>
                  <a:lnTo>
                    <a:pt x="827009" y="510667"/>
                  </a:lnTo>
                  <a:lnTo>
                    <a:pt x="832628" y="498307"/>
                  </a:lnTo>
                  <a:lnTo>
                    <a:pt x="836418" y="485253"/>
                  </a:lnTo>
                  <a:lnTo>
                    <a:pt x="838200" y="471678"/>
                  </a:lnTo>
                  <a:lnTo>
                    <a:pt x="838962" y="461772"/>
                  </a:lnTo>
                  <a:close/>
                </a:path>
                <a:path w="839470" h="565150">
                  <a:moveTo>
                    <a:pt x="813816" y="529246"/>
                  </a:moveTo>
                  <a:lnTo>
                    <a:pt x="813816" y="461772"/>
                  </a:lnTo>
                  <a:lnTo>
                    <a:pt x="813054" y="470916"/>
                  </a:lnTo>
                  <a:lnTo>
                    <a:pt x="811622" y="481089"/>
                  </a:lnTo>
                  <a:lnTo>
                    <a:pt x="791653" y="516179"/>
                  </a:lnTo>
                  <a:lnTo>
                    <a:pt x="757495" y="536218"/>
                  </a:lnTo>
                  <a:lnTo>
                    <a:pt x="736092" y="539496"/>
                  </a:lnTo>
                  <a:lnTo>
                    <a:pt x="98484" y="539343"/>
                  </a:lnTo>
                  <a:lnTo>
                    <a:pt x="60245" y="527027"/>
                  </a:lnTo>
                  <a:lnTo>
                    <a:pt x="33918" y="497648"/>
                  </a:lnTo>
                  <a:lnTo>
                    <a:pt x="25146" y="461772"/>
                  </a:lnTo>
                  <a:lnTo>
                    <a:pt x="25146" y="529241"/>
                  </a:lnTo>
                  <a:lnTo>
                    <a:pt x="65456" y="557828"/>
                  </a:lnTo>
                  <a:lnTo>
                    <a:pt x="102108" y="564642"/>
                  </a:lnTo>
                  <a:lnTo>
                    <a:pt x="736854" y="564642"/>
                  </a:lnTo>
                  <a:lnTo>
                    <a:pt x="777738" y="556028"/>
                  </a:lnTo>
                  <a:lnTo>
                    <a:pt x="810998" y="532616"/>
                  </a:lnTo>
                  <a:lnTo>
                    <a:pt x="813816" y="529246"/>
                  </a:lnTo>
                  <a:close/>
                </a:path>
              </a:pathLst>
            </a:custGeom>
            <a:solidFill>
              <a:srgbClr val="385D8A"/>
            </a:solidFill>
          </p:spPr>
          <p:txBody>
            <a:bodyPr wrap="square" lIns="0" tIns="0" rIns="0" bIns="0" rtlCol="0"/>
            <a:lstStyle/>
            <a:p>
              <a:endParaRPr/>
            </a:p>
          </p:txBody>
        </p:sp>
        <p:sp>
          <p:nvSpPr>
            <p:cNvPr id="7" name="object 7"/>
            <p:cNvSpPr txBox="1"/>
            <p:nvPr/>
          </p:nvSpPr>
          <p:spPr>
            <a:xfrm>
              <a:off x="8288528" y="1216533"/>
              <a:ext cx="469265" cy="203200"/>
            </a:xfrm>
            <a:prstGeom prst="rect">
              <a:avLst/>
            </a:prstGeom>
          </p:spPr>
          <p:txBody>
            <a:bodyPr vert="horz" wrap="square" lIns="0" tIns="0" rIns="0" bIns="0" rtlCol="0">
              <a:spAutoFit/>
            </a:bodyPr>
            <a:lstStyle/>
            <a:p>
              <a:pPr marL="12700">
                <a:lnSpc>
                  <a:spcPct val="100000"/>
                </a:lnSpc>
              </a:pPr>
              <a:r>
                <a:rPr sz="1400" spc="-10" dirty="0">
                  <a:solidFill>
                    <a:srgbClr val="FFFFFF"/>
                  </a:solidFill>
                  <a:latin typeface="Calibri"/>
                  <a:cs typeface="Calibri"/>
                </a:rPr>
                <a:t>§ 99.3</a:t>
              </a:r>
              <a:endParaRPr sz="1400">
                <a:latin typeface="Calibri"/>
                <a:cs typeface="Calibri"/>
              </a:endParaRPr>
            </a:p>
          </p:txBody>
        </p:sp>
      </p:gr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24789" rIns="0" bIns="0" rtlCol="0">
            <a:spAutoFit/>
          </a:bodyPr>
          <a:lstStyle/>
          <a:p>
            <a:pPr marL="274955">
              <a:lnSpc>
                <a:spcPct val="100000"/>
              </a:lnSpc>
            </a:pPr>
            <a:r>
              <a:rPr spc="-5" dirty="0"/>
              <a:t>Studie</a:t>
            </a:r>
            <a:r>
              <a:rPr dirty="0"/>
              <a:t>s</a:t>
            </a:r>
            <a:r>
              <a:rPr spc="10" dirty="0"/>
              <a:t> </a:t>
            </a:r>
            <a:r>
              <a:rPr spc="-5" dirty="0"/>
              <a:t>E</a:t>
            </a:r>
            <a:r>
              <a:rPr spc="-60" dirty="0"/>
              <a:t>x</a:t>
            </a:r>
            <a:r>
              <a:rPr spc="-5" dirty="0"/>
              <a:t>ception</a:t>
            </a:r>
          </a:p>
        </p:txBody>
      </p:sp>
      <p:sp>
        <p:nvSpPr>
          <p:cNvPr id="3" name="object 3"/>
          <p:cNvSpPr txBox="1"/>
          <p:nvPr/>
        </p:nvSpPr>
        <p:spPr>
          <a:xfrm>
            <a:off x="4499102" y="2131066"/>
            <a:ext cx="4269105" cy="4418330"/>
          </a:xfrm>
          <a:prstGeom prst="rect">
            <a:avLst/>
          </a:prstGeom>
        </p:spPr>
        <p:txBody>
          <a:bodyPr vert="horz" wrap="square" lIns="0" tIns="0" rIns="0" bIns="0" rtlCol="0">
            <a:spAutoFit/>
          </a:bodyPr>
          <a:lstStyle/>
          <a:p>
            <a:pPr marL="355600" marR="5080" indent="-342900">
              <a:lnSpc>
                <a:spcPct val="100000"/>
              </a:lnSpc>
              <a:buClr>
                <a:srgbClr val="002596"/>
              </a:buClr>
              <a:buFont typeface="Wingdings"/>
              <a:buChar char=""/>
              <a:tabLst>
                <a:tab pos="355600" algn="l"/>
              </a:tabLst>
            </a:pPr>
            <a:r>
              <a:rPr sz="2400" spc="-5" dirty="0">
                <a:latin typeface="Arial Narrow"/>
                <a:cs typeface="Arial Narrow"/>
              </a:rPr>
              <a:t>Studie</a:t>
            </a:r>
            <a:r>
              <a:rPr sz="2400" dirty="0">
                <a:latin typeface="Arial Narrow"/>
                <a:cs typeface="Arial Narrow"/>
              </a:rPr>
              <a:t>s</a:t>
            </a:r>
            <a:r>
              <a:rPr sz="2400" spc="30" dirty="0">
                <a:latin typeface="Arial Narrow"/>
                <a:cs typeface="Arial Narrow"/>
              </a:rPr>
              <a:t> </a:t>
            </a:r>
            <a:r>
              <a:rPr sz="2400" spc="-5" dirty="0">
                <a:latin typeface="Arial Narrow"/>
                <a:cs typeface="Arial Narrow"/>
              </a:rPr>
              <a:t>conducte</a:t>
            </a:r>
            <a:r>
              <a:rPr sz="2400" dirty="0">
                <a:latin typeface="Arial Narrow"/>
                <a:cs typeface="Arial Narrow"/>
              </a:rPr>
              <a:t>d</a:t>
            </a:r>
            <a:r>
              <a:rPr sz="2400" spc="30" dirty="0">
                <a:latin typeface="Arial Narrow"/>
                <a:cs typeface="Arial Narrow"/>
              </a:rPr>
              <a:t> </a:t>
            </a:r>
            <a:r>
              <a:rPr sz="2400" spc="-5" dirty="0">
                <a:latin typeface="Arial Narrow"/>
                <a:cs typeface="Arial Narrow"/>
              </a:rPr>
              <a:t>“fo</a:t>
            </a:r>
            <a:r>
              <a:rPr sz="2400" dirty="0">
                <a:latin typeface="Arial Narrow"/>
                <a:cs typeface="Arial Narrow"/>
              </a:rPr>
              <a:t>r </a:t>
            </a:r>
            <a:r>
              <a:rPr sz="2400" spc="-5" dirty="0">
                <a:latin typeface="Arial Narrow"/>
                <a:cs typeface="Arial Narrow"/>
              </a:rPr>
              <a:t>o</a:t>
            </a:r>
            <a:r>
              <a:rPr sz="2400" dirty="0">
                <a:latin typeface="Arial Narrow"/>
                <a:cs typeface="Arial Narrow"/>
              </a:rPr>
              <a:t>r</a:t>
            </a:r>
            <a:r>
              <a:rPr sz="2400" spc="10" dirty="0">
                <a:latin typeface="Arial Narrow"/>
                <a:cs typeface="Arial Narrow"/>
              </a:rPr>
              <a:t> </a:t>
            </a:r>
            <a:r>
              <a:rPr sz="2400" spc="-5" dirty="0">
                <a:latin typeface="Arial Narrow"/>
                <a:cs typeface="Arial Narrow"/>
              </a:rPr>
              <a:t>o</a:t>
            </a:r>
            <a:r>
              <a:rPr sz="2400" dirty="0">
                <a:latin typeface="Arial Narrow"/>
                <a:cs typeface="Arial Narrow"/>
              </a:rPr>
              <a:t>n</a:t>
            </a:r>
            <a:r>
              <a:rPr sz="2400" spc="15" dirty="0">
                <a:latin typeface="Arial Narrow"/>
                <a:cs typeface="Arial Narrow"/>
              </a:rPr>
              <a:t> </a:t>
            </a:r>
            <a:r>
              <a:rPr sz="2400" spc="-5" dirty="0">
                <a:latin typeface="Arial Narrow"/>
                <a:cs typeface="Arial Narrow"/>
              </a:rPr>
              <a:t>behalf of</a:t>
            </a:r>
            <a:r>
              <a:rPr sz="2400" dirty="0">
                <a:latin typeface="Arial Narrow"/>
                <a:cs typeface="Arial Narrow"/>
              </a:rPr>
              <a:t>”</a:t>
            </a:r>
            <a:r>
              <a:rPr sz="2400" spc="10" dirty="0">
                <a:latin typeface="Arial Narrow"/>
                <a:cs typeface="Arial Narrow"/>
              </a:rPr>
              <a:t> </a:t>
            </a:r>
            <a:r>
              <a:rPr sz="2400" spc="-5" dirty="0">
                <a:latin typeface="Arial Narrow"/>
                <a:cs typeface="Arial Narrow"/>
              </a:rPr>
              <a:t>schools</a:t>
            </a:r>
            <a:r>
              <a:rPr sz="2400" dirty="0">
                <a:latin typeface="Arial Narrow"/>
                <a:cs typeface="Arial Narrow"/>
              </a:rPr>
              <a:t>,</a:t>
            </a:r>
            <a:r>
              <a:rPr sz="2400" spc="30" dirty="0">
                <a:latin typeface="Arial Narrow"/>
                <a:cs typeface="Arial Narrow"/>
              </a:rPr>
              <a:t> </a:t>
            </a:r>
            <a:r>
              <a:rPr sz="2400" spc="-5" dirty="0">
                <a:latin typeface="Arial Narrow"/>
                <a:cs typeface="Arial Narrow"/>
              </a:rPr>
              <a:t>schoo</a:t>
            </a:r>
            <a:r>
              <a:rPr sz="2400" dirty="0">
                <a:latin typeface="Arial Narrow"/>
                <a:cs typeface="Arial Narrow"/>
              </a:rPr>
              <a:t>l</a:t>
            </a:r>
            <a:r>
              <a:rPr sz="2400" spc="30" dirty="0">
                <a:latin typeface="Arial Narrow"/>
                <a:cs typeface="Arial Narrow"/>
              </a:rPr>
              <a:t> </a:t>
            </a:r>
            <a:r>
              <a:rPr sz="2400" spc="-5" dirty="0">
                <a:latin typeface="Arial Narrow"/>
                <a:cs typeface="Arial Narrow"/>
              </a:rPr>
              <a:t>districts</a:t>
            </a:r>
            <a:r>
              <a:rPr sz="2400" dirty="0">
                <a:latin typeface="Arial Narrow"/>
                <a:cs typeface="Arial Narrow"/>
              </a:rPr>
              <a:t>,</a:t>
            </a:r>
            <a:r>
              <a:rPr sz="2400" spc="30" dirty="0">
                <a:latin typeface="Arial Narrow"/>
                <a:cs typeface="Arial Narrow"/>
              </a:rPr>
              <a:t> </a:t>
            </a:r>
            <a:r>
              <a:rPr sz="2400" spc="-5" dirty="0">
                <a:latin typeface="Arial Narrow"/>
                <a:cs typeface="Arial Narrow"/>
              </a:rPr>
              <a:t>or </a:t>
            </a:r>
            <a:r>
              <a:rPr sz="2400" dirty="0">
                <a:latin typeface="Arial Narrow"/>
                <a:cs typeface="Arial Narrow"/>
              </a:rPr>
              <a:t>postsecondary</a:t>
            </a:r>
            <a:r>
              <a:rPr sz="2400" spc="30" dirty="0">
                <a:latin typeface="Arial Narrow"/>
                <a:cs typeface="Arial Narrow"/>
              </a:rPr>
              <a:t> </a:t>
            </a:r>
            <a:r>
              <a:rPr sz="2400" dirty="0">
                <a:latin typeface="Arial Narrow"/>
                <a:cs typeface="Arial Narrow"/>
              </a:rPr>
              <a:t>institutions</a:t>
            </a:r>
            <a:endParaRPr sz="2400">
              <a:latin typeface="Arial Narrow"/>
              <a:cs typeface="Arial Narrow"/>
            </a:endParaRPr>
          </a:p>
          <a:p>
            <a:pPr marL="355600" indent="-342900">
              <a:lnSpc>
                <a:spcPct val="100000"/>
              </a:lnSpc>
              <a:spcBef>
                <a:spcPts val="1575"/>
              </a:spcBef>
              <a:buClr>
                <a:srgbClr val="002596"/>
              </a:buClr>
              <a:buFont typeface="Wingdings"/>
              <a:buChar char=""/>
              <a:tabLst>
                <a:tab pos="355600" algn="l"/>
              </a:tabLst>
            </a:pPr>
            <a:r>
              <a:rPr sz="2400" spc="-5" dirty="0">
                <a:latin typeface="Arial Narrow"/>
                <a:cs typeface="Arial Narrow"/>
              </a:rPr>
              <a:t>Studie</a:t>
            </a:r>
            <a:r>
              <a:rPr sz="2400" dirty="0">
                <a:latin typeface="Arial Narrow"/>
                <a:cs typeface="Arial Narrow"/>
              </a:rPr>
              <a:t>s</a:t>
            </a:r>
            <a:r>
              <a:rPr sz="2400" spc="30" dirty="0">
                <a:latin typeface="Arial Narrow"/>
                <a:cs typeface="Arial Narrow"/>
              </a:rPr>
              <a:t> </a:t>
            </a:r>
            <a:r>
              <a:rPr sz="2400" spc="-5" dirty="0">
                <a:latin typeface="Arial Narrow"/>
                <a:cs typeface="Arial Narrow"/>
              </a:rPr>
              <a:t>mus</a:t>
            </a:r>
            <a:r>
              <a:rPr sz="2400" dirty="0">
                <a:latin typeface="Arial Narrow"/>
                <a:cs typeface="Arial Narrow"/>
              </a:rPr>
              <a:t>t</a:t>
            </a:r>
            <a:r>
              <a:rPr sz="2400" spc="15" dirty="0">
                <a:latin typeface="Arial Narrow"/>
                <a:cs typeface="Arial Narrow"/>
              </a:rPr>
              <a:t> </a:t>
            </a:r>
            <a:r>
              <a:rPr sz="2400" spc="-5" dirty="0">
                <a:latin typeface="Arial Narrow"/>
                <a:cs typeface="Arial Narrow"/>
              </a:rPr>
              <a:t>b</a:t>
            </a:r>
            <a:r>
              <a:rPr sz="2400" dirty="0">
                <a:latin typeface="Arial Narrow"/>
                <a:cs typeface="Arial Narrow"/>
              </a:rPr>
              <a:t>e</a:t>
            </a:r>
            <a:r>
              <a:rPr sz="2400" spc="15" dirty="0">
                <a:latin typeface="Arial Narrow"/>
                <a:cs typeface="Arial Narrow"/>
              </a:rPr>
              <a:t> </a:t>
            </a:r>
            <a:r>
              <a:rPr sz="2400" spc="-5" dirty="0">
                <a:latin typeface="Arial Narrow"/>
                <a:cs typeface="Arial Narrow"/>
              </a:rPr>
              <a:t>fo</a:t>
            </a:r>
            <a:r>
              <a:rPr sz="2400" dirty="0">
                <a:latin typeface="Arial Narrow"/>
                <a:cs typeface="Arial Narrow"/>
              </a:rPr>
              <a:t>r</a:t>
            </a:r>
            <a:r>
              <a:rPr sz="2400" spc="15" dirty="0">
                <a:latin typeface="Arial Narrow"/>
                <a:cs typeface="Arial Narrow"/>
              </a:rPr>
              <a:t> </a:t>
            </a: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purpos</a:t>
            </a:r>
            <a:r>
              <a:rPr sz="2400" dirty="0">
                <a:latin typeface="Arial Narrow"/>
                <a:cs typeface="Arial Narrow"/>
              </a:rPr>
              <a:t>e</a:t>
            </a:r>
            <a:r>
              <a:rPr sz="2400" spc="15" dirty="0">
                <a:latin typeface="Arial Narrow"/>
                <a:cs typeface="Arial Narrow"/>
              </a:rPr>
              <a:t> </a:t>
            </a:r>
            <a:r>
              <a:rPr sz="2400" spc="-5" dirty="0">
                <a:latin typeface="Arial Narrow"/>
                <a:cs typeface="Arial Narrow"/>
              </a:rPr>
              <a:t>of</a:t>
            </a:r>
            <a:endParaRPr sz="2400">
              <a:latin typeface="Arial Narrow"/>
              <a:cs typeface="Arial Narrow"/>
            </a:endParaRPr>
          </a:p>
          <a:p>
            <a:pPr marL="749300" marR="212090" lvl="1" indent="-279400">
              <a:lnSpc>
                <a:spcPct val="106900"/>
              </a:lnSpc>
              <a:spcBef>
                <a:spcPts val="1000"/>
              </a:spcBef>
              <a:buClr>
                <a:srgbClr val="002596"/>
              </a:buClr>
              <a:buFont typeface="Arial"/>
              <a:buChar char="–"/>
              <a:tabLst>
                <a:tab pos="755650" algn="l"/>
              </a:tabLst>
            </a:pPr>
            <a:r>
              <a:rPr sz="2400" dirty="0">
                <a:latin typeface="Arial Narrow"/>
                <a:cs typeface="Arial Narrow"/>
              </a:rPr>
              <a:t>Developing,</a:t>
            </a:r>
            <a:r>
              <a:rPr sz="2400" spc="25" dirty="0">
                <a:latin typeface="Arial Narrow"/>
                <a:cs typeface="Arial Narrow"/>
              </a:rPr>
              <a:t> </a:t>
            </a:r>
            <a:r>
              <a:rPr sz="2400" dirty="0">
                <a:latin typeface="Arial Narrow"/>
                <a:cs typeface="Arial Narrow"/>
              </a:rPr>
              <a:t>validating,</a:t>
            </a:r>
            <a:r>
              <a:rPr sz="2400" spc="25" dirty="0">
                <a:latin typeface="Arial Narrow"/>
                <a:cs typeface="Arial Narrow"/>
              </a:rPr>
              <a:t> </a:t>
            </a:r>
            <a:r>
              <a:rPr sz="2400" dirty="0">
                <a:latin typeface="Arial Narrow"/>
                <a:cs typeface="Arial Narrow"/>
              </a:rPr>
              <a:t>or </a:t>
            </a:r>
            <a:r>
              <a:rPr sz="2400" spc="-5" dirty="0">
                <a:latin typeface="Arial Narrow"/>
                <a:cs typeface="Arial Narrow"/>
              </a:rPr>
              <a:t>administerin</a:t>
            </a:r>
            <a:r>
              <a:rPr sz="2400" dirty="0">
                <a:latin typeface="Arial Narrow"/>
                <a:cs typeface="Arial Narrow"/>
              </a:rPr>
              <a:t>g</a:t>
            </a:r>
            <a:r>
              <a:rPr sz="2400" spc="30" dirty="0">
                <a:latin typeface="Arial Narrow"/>
                <a:cs typeface="Arial Narrow"/>
              </a:rPr>
              <a:t> </a:t>
            </a:r>
            <a:r>
              <a:rPr sz="2400" spc="-5" dirty="0">
                <a:latin typeface="Arial Narrow"/>
                <a:cs typeface="Arial Narrow"/>
              </a:rPr>
              <a:t>predictiv</a:t>
            </a:r>
            <a:r>
              <a:rPr sz="2400" dirty="0">
                <a:latin typeface="Arial Narrow"/>
                <a:cs typeface="Arial Narrow"/>
              </a:rPr>
              <a:t>e</a:t>
            </a:r>
            <a:r>
              <a:rPr sz="2400" spc="30" dirty="0">
                <a:latin typeface="Arial Narrow"/>
                <a:cs typeface="Arial Narrow"/>
              </a:rPr>
              <a:t> </a:t>
            </a:r>
            <a:r>
              <a:rPr sz="2400" spc="-5" dirty="0">
                <a:latin typeface="Arial Narrow"/>
                <a:cs typeface="Arial Narrow"/>
              </a:rPr>
              <a:t>tests;</a:t>
            </a:r>
            <a:endParaRPr sz="2400">
              <a:latin typeface="Arial Narrow"/>
              <a:cs typeface="Arial Narrow"/>
            </a:endParaRPr>
          </a:p>
          <a:p>
            <a:pPr marL="469900">
              <a:lnSpc>
                <a:spcPct val="100000"/>
              </a:lnSpc>
              <a:spcBef>
                <a:spcPts val="195"/>
              </a:spcBef>
            </a:pPr>
            <a:r>
              <a:rPr sz="2400" spc="-5" dirty="0">
                <a:latin typeface="Arial Narrow"/>
                <a:cs typeface="Arial Narrow"/>
              </a:rPr>
              <a:t>or</a:t>
            </a:r>
            <a:endParaRPr sz="2400">
              <a:latin typeface="Arial Narrow"/>
              <a:cs typeface="Arial Narrow"/>
            </a:endParaRPr>
          </a:p>
          <a:p>
            <a:pPr marL="749300" marR="691515" lvl="1" indent="-279400">
              <a:lnSpc>
                <a:spcPct val="100000"/>
              </a:lnSpc>
              <a:buClr>
                <a:srgbClr val="002596"/>
              </a:buClr>
              <a:buFont typeface="Arial"/>
              <a:buChar char="–"/>
              <a:tabLst>
                <a:tab pos="755650" algn="l"/>
              </a:tabLst>
            </a:pPr>
            <a:r>
              <a:rPr sz="2400" dirty="0">
                <a:latin typeface="Arial Narrow"/>
                <a:cs typeface="Arial Narrow"/>
              </a:rPr>
              <a:t>Administering</a:t>
            </a:r>
            <a:r>
              <a:rPr sz="2400" spc="25" dirty="0">
                <a:latin typeface="Arial Narrow"/>
                <a:cs typeface="Arial Narrow"/>
              </a:rPr>
              <a:t> </a:t>
            </a:r>
            <a:r>
              <a:rPr sz="2400" dirty="0">
                <a:latin typeface="Arial Narrow"/>
                <a:cs typeface="Arial Narrow"/>
              </a:rPr>
              <a:t>student</a:t>
            </a:r>
            <a:r>
              <a:rPr sz="2400" spc="25" dirty="0">
                <a:latin typeface="Arial Narrow"/>
                <a:cs typeface="Arial Narrow"/>
              </a:rPr>
              <a:t> </a:t>
            </a:r>
            <a:r>
              <a:rPr sz="2400" dirty="0">
                <a:latin typeface="Arial Narrow"/>
                <a:cs typeface="Arial Narrow"/>
              </a:rPr>
              <a:t>aid </a:t>
            </a:r>
            <a:r>
              <a:rPr sz="2400" spc="-5" dirty="0">
                <a:latin typeface="Arial Narrow"/>
                <a:cs typeface="Arial Narrow"/>
              </a:rPr>
              <a:t>programs;</a:t>
            </a:r>
            <a:endParaRPr sz="2400">
              <a:latin typeface="Arial Narrow"/>
              <a:cs typeface="Arial Narrow"/>
            </a:endParaRPr>
          </a:p>
          <a:p>
            <a:pPr marL="469900">
              <a:lnSpc>
                <a:spcPct val="100000"/>
              </a:lnSpc>
            </a:pPr>
            <a:r>
              <a:rPr sz="2400" spc="-5" dirty="0">
                <a:latin typeface="Arial Narrow"/>
                <a:cs typeface="Arial Narrow"/>
              </a:rPr>
              <a:t>or</a:t>
            </a:r>
            <a:endParaRPr sz="2400">
              <a:latin typeface="Arial Narrow"/>
              <a:cs typeface="Arial Narrow"/>
            </a:endParaRPr>
          </a:p>
          <a:p>
            <a:pPr marL="755650" lvl="1" indent="-285750">
              <a:lnSpc>
                <a:spcPct val="100000"/>
              </a:lnSpc>
              <a:spcBef>
                <a:spcPts val="204"/>
              </a:spcBef>
              <a:buClr>
                <a:srgbClr val="002596"/>
              </a:buClr>
              <a:buFont typeface="Arial"/>
              <a:buChar char="–"/>
              <a:tabLst>
                <a:tab pos="755650" algn="l"/>
              </a:tabLst>
            </a:pPr>
            <a:r>
              <a:rPr sz="2400" dirty="0">
                <a:latin typeface="Arial Narrow"/>
                <a:cs typeface="Arial Narrow"/>
              </a:rPr>
              <a:t>Improving</a:t>
            </a:r>
            <a:r>
              <a:rPr sz="2400" spc="25" dirty="0">
                <a:latin typeface="Arial Narrow"/>
                <a:cs typeface="Arial Narrow"/>
              </a:rPr>
              <a:t> </a:t>
            </a:r>
            <a:r>
              <a:rPr sz="2400" dirty="0">
                <a:latin typeface="Arial Narrow"/>
                <a:cs typeface="Arial Narrow"/>
              </a:rPr>
              <a:t>instruction.</a:t>
            </a:r>
            <a:endParaRPr sz="2400">
              <a:latin typeface="Arial Narrow"/>
              <a:cs typeface="Arial Narrow"/>
            </a:endParaRPr>
          </a:p>
        </p:txBody>
      </p:sp>
      <p:sp>
        <p:nvSpPr>
          <p:cNvPr id="4" name="object 4" descr="&quot; &quot;"/>
          <p:cNvSpPr/>
          <p:nvPr/>
        </p:nvSpPr>
        <p:spPr>
          <a:xfrm>
            <a:off x="1353311" y="2209800"/>
            <a:ext cx="2866859" cy="1905000"/>
          </a:xfrm>
          <a:prstGeom prst="rect">
            <a:avLst/>
          </a:prstGeom>
          <a:blipFill>
            <a:blip r:embed="rId3" cstate="print"/>
            <a:stretch>
              <a:fillRect/>
            </a:stretch>
          </a:blipFill>
        </p:spPr>
        <p:txBody>
          <a:bodyPr wrap="square" lIns="0" tIns="0" rIns="0" bIns="0" rtlCol="0"/>
          <a:lstStyle/>
          <a:p>
            <a:endParaRPr/>
          </a:p>
        </p:txBody>
      </p:sp>
      <p:sp>
        <p:nvSpPr>
          <p:cNvPr id="5" name="object 5" descr="&quot; &quot;"/>
          <p:cNvSpPr/>
          <p:nvPr/>
        </p:nvSpPr>
        <p:spPr>
          <a:xfrm>
            <a:off x="8119871" y="1051560"/>
            <a:ext cx="814069" cy="539750"/>
          </a:xfrm>
          <a:custGeom>
            <a:avLst/>
            <a:gdLst/>
            <a:ahLst/>
            <a:cxnLst/>
            <a:rect l="l" t="t" r="r" b="b"/>
            <a:pathLst>
              <a:path w="814070" h="539750">
                <a:moveTo>
                  <a:pt x="813816" y="449579"/>
                </a:moveTo>
                <a:lnTo>
                  <a:pt x="813815" y="89728"/>
                </a:lnTo>
                <a:lnTo>
                  <a:pt x="803843" y="48542"/>
                </a:lnTo>
                <a:lnTo>
                  <a:pt x="777220" y="17344"/>
                </a:lnTo>
                <a:lnTo>
                  <a:pt x="738620" y="1177"/>
                </a:lnTo>
                <a:lnTo>
                  <a:pt x="89728" y="0"/>
                </a:lnTo>
                <a:lnTo>
                  <a:pt x="75201" y="1206"/>
                </a:lnTo>
                <a:lnTo>
                  <a:pt x="36784" y="17447"/>
                </a:lnTo>
                <a:lnTo>
                  <a:pt x="10036" y="48698"/>
                </a:lnTo>
                <a:lnTo>
                  <a:pt x="0" y="89915"/>
                </a:lnTo>
                <a:lnTo>
                  <a:pt x="0" y="449770"/>
                </a:lnTo>
                <a:lnTo>
                  <a:pt x="10117" y="491289"/>
                </a:lnTo>
                <a:lnTo>
                  <a:pt x="36924" y="522370"/>
                </a:lnTo>
                <a:lnTo>
                  <a:pt x="75380" y="538338"/>
                </a:lnTo>
                <a:lnTo>
                  <a:pt x="724090" y="539495"/>
                </a:lnTo>
                <a:lnTo>
                  <a:pt x="738801" y="538309"/>
                </a:lnTo>
                <a:lnTo>
                  <a:pt x="777360" y="522267"/>
                </a:lnTo>
                <a:lnTo>
                  <a:pt x="803923" y="491133"/>
                </a:lnTo>
                <a:lnTo>
                  <a:pt x="813816" y="449579"/>
                </a:lnTo>
                <a:close/>
              </a:path>
            </a:pathLst>
          </a:custGeom>
          <a:solidFill>
            <a:srgbClr val="4F81BD"/>
          </a:solidFill>
        </p:spPr>
        <p:txBody>
          <a:bodyPr wrap="square" lIns="0" tIns="0" rIns="0" bIns="0" rtlCol="0"/>
          <a:lstStyle/>
          <a:p>
            <a:endParaRPr/>
          </a:p>
        </p:txBody>
      </p:sp>
      <p:grpSp>
        <p:nvGrpSpPr>
          <p:cNvPr id="8" name="Group 7" descr="Section 99.31"/>
          <p:cNvGrpSpPr/>
          <p:nvPr/>
        </p:nvGrpSpPr>
        <p:grpSpPr>
          <a:xfrm>
            <a:off x="8107680" y="1039367"/>
            <a:ext cx="839469" cy="565150"/>
            <a:chOff x="8107680" y="1039367"/>
            <a:chExt cx="839469" cy="565150"/>
          </a:xfrm>
        </p:grpSpPr>
        <p:sp>
          <p:nvSpPr>
            <p:cNvPr id="6" name="object 6"/>
            <p:cNvSpPr/>
            <p:nvPr/>
          </p:nvSpPr>
          <p:spPr>
            <a:xfrm>
              <a:off x="8107680" y="1039367"/>
              <a:ext cx="839469" cy="565150"/>
            </a:xfrm>
            <a:custGeom>
              <a:avLst/>
              <a:gdLst/>
              <a:ahLst/>
              <a:cxnLst/>
              <a:rect l="l" t="t" r="r" b="b"/>
              <a:pathLst>
                <a:path w="839470" h="565150">
                  <a:moveTo>
                    <a:pt x="838962" y="461772"/>
                  </a:moveTo>
                  <a:lnTo>
                    <a:pt x="838962" y="102108"/>
                  </a:lnTo>
                  <a:lnTo>
                    <a:pt x="838200" y="91440"/>
                  </a:lnTo>
                  <a:lnTo>
                    <a:pt x="823822" y="48749"/>
                  </a:lnTo>
                  <a:lnTo>
                    <a:pt x="796201" y="19239"/>
                  </a:lnTo>
                  <a:lnTo>
                    <a:pt x="759449" y="2233"/>
                  </a:lnTo>
                  <a:lnTo>
                    <a:pt x="745998" y="0"/>
                  </a:lnTo>
                  <a:lnTo>
                    <a:pt x="94239" y="302"/>
                  </a:lnTo>
                  <a:lnTo>
                    <a:pt x="55317" y="11550"/>
                  </a:lnTo>
                  <a:lnTo>
                    <a:pt x="23814" y="36658"/>
                  </a:lnTo>
                  <a:lnTo>
                    <a:pt x="4571" y="72390"/>
                  </a:lnTo>
                  <a:lnTo>
                    <a:pt x="0" y="92964"/>
                  </a:lnTo>
                  <a:lnTo>
                    <a:pt x="0" y="462534"/>
                  </a:lnTo>
                  <a:lnTo>
                    <a:pt x="12818" y="512420"/>
                  </a:lnTo>
                  <a:lnTo>
                    <a:pt x="25146" y="529241"/>
                  </a:lnTo>
                  <a:lnTo>
                    <a:pt x="25146" y="102870"/>
                  </a:lnTo>
                  <a:lnTo>
                    <a:pt x="25908" y="93726"/>
                  </a:lnTo>
                  <a:lnTo>
                    <a:pt x="44423" y="51151"/>
                  </a:lnTo>
                  <a:lnTo>
                    <a:pt x="79519" y="28505"/>
                  </a:lnTo>
                  <a:lnTo>
                    <a:pt x="736854" y="25209"/>
                  </a:lnTo>
                  <a:lnTo>
                    <a:pt x="745236" y="25908"/>
                  </a:lnTo>
                  <a:lnTo>
                    <a:pt x="790499" y="47308"/>
                  </a:lnTo>
                  <a:lnTo>
                    <a:pt x="810538" y="81466"/>
                  </a:lnTo>
                  <a:lnTo>
                    <a:pt x="813816" y="102870"/>
                  </a:lnTo>
                  <a:lnTo>
                    <a:pt x="813816" y="529251"/>
                  </a:lnTo>
                  <a:lnTo>
                    <a:pt x="819743" y="522160"/>
                  </a:lnTo>
                  <a:lnTo>
                    <a:pt x="827012" y="510667"/>
                  </a:lnTo>
                  <a:lnTo>
                    <a:pt x="832630" y="498307"/>
                  </a:lnTo>
                  <a:lnTo>
                    <a:pt x="836419" y="485253"/>
                  </a:lnTo>
                  <a:lnTo>
                    <a:pt x="838200" y="471678"/>
                  </a:lnTo>
                  <a:lnTo>
                    <a:pt x="838962" y="461772"/>
                  </a:lnTo>
                  <a:close/>
                </a:path>
                <a:path w="839470" h="565150">
                  <a:moveTo>
                    <a:pt x="813816" y="529251"/>
                  </a:moveTo>
                  <a:lnTo>
                    <a:pt x="813816" y="461772"/>
                  </a:lnTo>
                  <a:lnTo>
                    <a:pt x="813054" y="470916"/>
                  </a:lnTo>
                  <a:lnTo>
                    <a:pt x="811622" y="481089"/>
                  </a:lnTo>
                  <a:lnTo>
                    <a:pt x="791653" y="516179"/>
                  </a:lnTo>
                  <a:lnTo>
                    <a:pt x="757495" y="536218"/>
                  </a:lnTo>
                  <a:lnTo>
                    <a:pt x="736092" y="539496"/>
                  </a:lnTo>
                  <a:lnTo>
                    <a:pt x="98484" y="539342"/>
                  </a:lnTo>
                  <a:lnTo>
                    <a:pt x="60245" y="527022"/>
                  </a:lnTo>
                  <a:lnTo>
                    <a:pt x="33918" y="497647"/>
                  </a:lnTo>
                  <a:lnTo>
                    <a:pt x="25146" y="461772"/>
                  </a:lnTo>
                  <a:lnTo>
                    <a:pt x="25146" y="529241"/>
                  </a:lnTo>
                  <a:lnTo>
                    <a:pt x="65456" y="557828"/>
                  </a:lnTo>
                  <a:lnTo>
                    <a:pt x="102108" y="564642"/>
                  </a:lnTo>
                  <a:lnTo>
                    <a:pt x="736854" y="564642"/>
                  </a:lnTo>
                  <a:lnTo>
                    <a:pt x="777743" y="556028"/>
                  </a:lnTo>
                  <a:lnTo>
                    <a:pt x="811003" y="532616"/>
                  </a:lnTo>
                  <a:lnTo>
                    <a:pt x="813816" y="529251"/>
                  </a:lnTo>
                  <a:close/>
                </a:path>
              </a:pathLst>
            </a:custGeom>
            <a:solidFill>
              <a:srgbClr val="385D8A"/>
            </a:solidFill>
          </p:spPr>
          <p:txBody>
            <a:bodyPr wrap="square" lIns="0" tIns="0" rIns="0" bIns="0" rtlCol="0"/>
            <a:lstStyle/>
            <a:p>
              <a:endParaRPr/>
            </a:p>
          </p:txBody>
        </p:sp>
        <p:sp>
          <p:nvSpPr>
            <p:cNvPr id="7" name="object 7"/>
            <p:cNvSpPr txBox="1"/>
            <p:nvPr/>
          </p:nvSpPr>
          <p:spPr>
            <a:xfrm>
              <a:off x="8248142" y="1220342"/>
              <a:ext cx="559435" cy="203200"/>
            </a:xfrm>
            <a:prstGeom prst="rect">
              <a:avLst/>
            </a:prstGeom>
          </p:spPr>
          <p:txBody>
            <a:bodyPr vert="horz" wrap="square" lIns="0" tIns="0" rIns="0" bIns="0" rtlCol="0">
              <a:spAutoFit/>
            </a:bodyPr>
            <a:lstStyle/>
            <a:p>
              <a:pPr marL="12700">
                <a:lnSpc>
                  <a:spcPct val="100000"/>
                </a:lnSpc>
              </a:pPr>
              <a:r>
                <a:rPr sz="1400" spc="-10" dirty="0">
                  <a:solidFill>
                    <a:srgbClr val="FFFFFF"/>
                  </a:solidFill>
                  <a:latin typeface="Calibri"/>
                  <a:cs typeface="Calibri"/>
                </a:rPr>
                <a:t>§ 99.31</a:t>
              </a:r>
              <a:endParaRPr sz="1400">
                <a:latin typeface="Calibri"/>
                <a:cs typeface="Calibri"/>
              </a:endParaRPr>
            </a:p>
          </p:txBody>
        </p:sp>
      </p:gr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68223" rIns="0" bIns="0" rtlCol="0">
            <a:spAutoFit/>
          </a:bodyPr>
          <a:lstStyle/>
          <a:p>
            <a:pPr marL="274955">
              <a:lnSpc>
                <a:spcPct val="100000"/>
              </a:lnSpc>
            </a:pPr>
            <a:r>
              <a:rPr spc="100" dirty="0"/>
              <a:t>W</a:t>
            </a:r>
            <a:r>
              <a:rPr spc="-5" dirty="0"/>
              <a:t>h</a:t>
            </a:r>
            <a:r>
              <a:rPr spc="-60" dirty="0"/>
              <a:t>a</a:t>
            </a:r>
            <a:r>
              <a:rPr dirty="0"/>
              <a:t>t</a:t>
            </a:r>
            <a:r>
              <a:rPr spc="10" dirty="0"/>
              <a:t> </a:t>
            </a:r>
            <a:r>
              <a:rPr spc="-5" dirty="0"/>
              <a:t>A</a:t>
            </a:r>
            <a:r>
              <a:rPr spc="45" dirty="0"/>
              <a:t>r</a:t>
            </a:r>
            <a:r>
              <a:rPr dirty="0"/>
              <a:t>e</a:t>
            </a:r>
            <a:r>
              <a:rPr spc="10" dirty="0"/>
              <a:t> </a:t>
            </a:r>
            <a:r>
              <a:rPr spc="-5" dirty="0"/>
              <a:t>Writte</a:t>
            </a:r>
            <a:r>
              <a:rPr dirty="0"/>
              <a:t>n</a:t>
            </a:r>
            <a:r>
              <a:rPr spc="10" dirty="0"/>
              <a:t> </a:t>
            </a:r>
            <a:r>
              <a:rPr spc="-5" dirty="0"/>
              <a:t>A</a:t>
            </a:r>
            <a:r>
              <a:rPr spc="50" dirty="0"/>
              <a:t>g</a:t>
            </a:r>
            <a:r>
              <a:rPr spc="45" dirty="0"/>
              <a:t>r</a:t>
            </a:r>
            <a:r>
              <a:rPr spc="-5" dirty="0"/>
              <a:t>eements?</a:t>
            </a:r>
          </a:p>
        </p:txBody>
      </p:sp>
      <p:sp>
        <p:nvSpPr>
          <p:cNvPr id="3" name="object 3"/>
          <p:cNvSpPr txBox="1"/>
          <p:nvPr/>
        </p:nvSpPr>
        <p:spPr>
          <a:xfrm>
            <a:off x="1803145" y="2128780"/>
            <a:ext cx="6649084" cy="1993900"/>
          </a:xfrm>
          <a:prstGeom prst="rect">
            <a:avLst/>
          </a:prstGeom>
        </p:spPr>
        <p:txBody>
          <a:bodyPr vert="horz" wrap="square" lIns="0" tIns="0" rIns="0" bIns="0" rtlCol="0">
            <a:spAutoFit/>
          </a:bodyPr>
          <a:lstStyle/>
          <a:p>
            <a:pPr marL="355600" marR="5080" indent="-342900">
              <a:lnSpc>
                <a:spcPct val="100000"/>
              </a:lnSpc>
              <a:buClr>
                <a:srgbClr val="002596"/>
              </a:buClr>
              <a:buFont typeface="Wingdings"/>
              <a:buChar char=""/>
              <a:tabLst>
                <a:tab pos="355600" algn="l"/>
              </a:tabLst>
            </a:pPr>
            <a:r>
              <a:rPr sz="2400" spc="-5" dirty="0">
                <a:latin typeface="Arial Narrow"/>
                <a:cs typeface="Arial Narrow"/>
              </a:rPr>
              <a:t>Mandator</a:t>
            </a:r>
            <a:r>
              <a:rPr sz="2400" dirty="0">
                <a:latin typeface="Arial Narrow"/>
                <a:cs typeface="Arial Narrow"/>
              </a:rPr>
              <a:t>y</a:t>
            </a:r>
            <a:r>
              <a:rPr sz="2400" spc="30" dirty="0">
                <a:latin typeface="Arial Narrow"/>
                <a:cs typeface="Arial Narrow"/>
              </a:rPr>
              <a:t> </a:t>
            </a:r>
            <a:r>
              <a:rPr sz="2400" spc="-5" dirty="0">
                <a:latin typeface="Arial Narrow"/>
                <a:cs typeface="Arial Narrow"/>
              </a:rPr>
              <a:t>fo</a:t>
            </a:r>
            <a:r>
              <a:rPr sz="2400" dirty="0">
                <a:latin typeface="Arial Narrow"/>
                <a:cs typeface="Arial Narrow"/>
              </a:rPr>
              <a:t>r</a:t>
            </a:r>
            <a:r>
              <a:rPr sz="2400" spc="5" dirty="0">
                <a:latin typeface="Arial Narrow"/>
                <a:cs typeface="Arial Narrow"/>
              </a:rPr>
              <a:t> </a:t>
            </a:r>
            <a:r>
              <a:rPr sz="2400" spc="-5" dirty="0">
                <a:latin typeface="Arial Narrow"/>
                <a:cs typeface="Arial Narrow"/>
              </a:rPr>
              <a:t>LE</a:t>
            </a:r>
            <a:r>
              <a:rPr sz="2400" dirty="0">
                <a:latin typeface="Arial Narrow"/>
                <a:cs typeface="Arial Narrow"/>
              </a:rPr>
              <a:t>A</a:t>
            </a:r>
            <a:r>
              <a:rPr sz="2400" spc="-100" dirty="0">
                <a:latin typeface="Arial Narrow"/>
                <a:cs typeface="Arial Narrow"/>
              </a:rPr>
              <a:t> </a:t>
            </a:r>
            <a:r>
              <a:rPr sz="2400" spc="-5" dirty="0">
                <a:latin typeface="Arial Narrow"/>
                <a:cs typeface="Arial Narrow"/>
              </a:rPr>
              <a:t>o</a:t>
            </a:r>
            <a:r>
              <a:rPr sz="2400" dirty="0">
                <a:latin typeface="Arial Narrow"/>
                <a:cs typeface="Arial Narrow"/>
              </a:rPr>
              <a:t>r</a:t>
            </a:r>
            <a:r>
              <a:rPr sz="2400" spc="5" dirty="0">
                <a:latin typeface="Arial Narrow"/>
                <a:cs typeface="Arial Narrow"/>
              </a:rPr>
              <a:t> </a:t>
            </a:r>
            <a:r>
              <a:rPr sz="2400" spc="-5" dirty="0">
                <a:latin typeface="Arial Narrow"/>
                <a:cs typeface="Arial Narrow"/>
              </a:rPr>
              <a:t>SE</a:t>
            </a:r>
            <a:r>
              <a:rPr sz="2400" dirty="0">
                <a:latin typeface="Arial Narrow"/>
                <a:cs typeface="Arial Narrow"/>
              </a:rPr>
              <a:t>A</a:t>
            </a:r>
            <a:r>
              <a:rPr sz="2400" spc="-100" dirty="0">
                <a:latin typeface="Arial Narrow"/>
                <a:cs typeface="Arial Narrow"/>
              </a:rPr>
              <a:t> </a:t>
            </a:r>
            <a:r>
              <a:rPr sz="2400" spc="-5" dirty="0">
                <a:latin typeface="Arial Narrow"/>
                <a:cs typeface="Arial Narrow"/>
              </a:rPr>
              <a:t>disclosin</a:t>
            </a:r>
            <a:r>
              <a:rPr sz="2400" dirty="0">
                <a:latin typeface="Arial Narrow"/>
                <a:cs typeface="Arial Narrow"/>
              </a:rPr>
              <a:t>g</a:t>
            </a:r>
            <a:r>
              <a:rPr sz="2400" spc="30" dirty="0">
                <a:latin typeface="Arial Narrow"/>
                <a:cs typeface="Arial Narrow"/>
              </a:rPr>
              <a:t> </a:t>
            </a:r>
            <a:r>
              <a:rPr sz="2400" spc="-5" dirty="0">
                <a:latin typeface="Arial Narrow"/>
                <a:cs typeface="Arial Narrow"/>
              </a:rPr>
              <a:t>PI</a:t>
            </a:r>
            <a:r>
              <a:rPr sz="2400" dirty="0">
                <a:latin typeface="Arial Narrow"/>
                <a:cs typeface="Arial Narrow"/>
              </a:rPr>
              <a:t>I</a:t>
            </a:r>
            <a:r>
              <a:rPr sz="2400" spc="5" dirty="0">
                <a:latin typeface="Arial Narrow"/>
                <a:cs typeface="Arial Narrow"/>
              </a:rPr>
              <a:t> </a:t>
            </a:r>
            <a:r>
              <a:rPr sz="2400" spc="-5" dirty="0">
                <a:latin typeface="Arial Narrow"/>
                <a:cs typeface="Arial Narrow"/>
              </a:rPr>
              <a:t>withou</a:t>
            </a:r>
            <a:r>
              <a:rPr sz="2400" dirty="0">
                <a:latin typeface="Arial Narrow"/>
                <a:cs typeface="Arial Narrow"/>
              </a:rPr>
              <a:t>t</a:t>
            </a:r>
            <a:r>
              <a:rPr sz="2400" spc="25" dirty="0">
                <a:latin typeface="Arial Narrow"/>
                <a:cs typeface="Arial Narrow"/>
              </a:rPr>
              <a:t> </a:t>
            </a:r>
            <a:r>
              <a:rPr sz="2400" spc="-5" dirty="0">
                <a:latin typeface="Arial Narrow"/>
                <a:cs typeface="Arial Narrow"/>
              </a:rPr>
              <a:t>consent </a:t>
            </a:r>
            <a:r>
              <a:rPr sz="2400" dirty="0">
                <a:latin typeface="Arial Narrow"/>
                <a:cs typeface="Arial Narrow"/>
              </a:rPr>
              <a:t>under</a:t>
            </a:r>
            <a:r>
              <a:rPr sz="2400" spc="25" dirty="0">
                <a:latin typeface="Arial Narrow"/>
                <a:cs typeface="Arial Narrow"/>
              </a:rPr>
              <a:t> </a:t>
            </a:r>
            <a:r>
              <a:rPr sz="2400" dirty="0">
                <a:latin typeface="Arial Narrow"/>
                <a:cs typeface="Arial Narrow"/>
              </a:rPr>
              <a:t>audit/evaluation</a:t>
            </a:r>
            <a:endParaRPr sz="2400">
              <a:latin typeface="Arial Narrow"/>
              <a:cs typeface="Arial Narrow"/>
            </a:endParaRPr>
          </a:p>
          <a:p>
            <a:pPr marL="355600" marR="434975" indent="-342900" algn="just">
              <a:lnSpc>
                <a:spcPct val="100000"/>
              </a:lnSpc>
              <a:spcBef>
                <a:spcPts val="1575"/>
              </a:spcBef>
              <a:buClr>
                <a:srgbClr val="002596"/>
              </a:buClr>
              <a:buFont typeface="Wingdings"/>
              <a:buChar char=""/>
              <a:tabLst>
                <a:tab pos="355600" algn="l"/>
              </a:tabLst>
            </a:pPr>
            <a:r>
              <a:rPr sz="2400" spc="-5" dirty="0">
                <a:latin typeface="Arial Narrow"/>
                <a:cs typeface="Arial Narrow"/>
              </a:rPr>
              <a:t>Mandator</a:t>
            </a:r>
            <a:r>
              <a:rPr sz="2400" dirty="0">
                <a:latin typeface="Arial Narrow"/>
                <a:cs typeface="Arial Narrow"/>
              </a:rPr>
              <a:t>y</a:t>
            </a:r>
            <a:r>
              <a:rPr sz="2400" spc="30" dirty="0">
                <a:latin typeface="Arial Narrow"/>
                <a:cs typeface="Arial Narrow"/>
              </a:rPr>
              <a:t> </a:t>
            </a:r>
            <a:r>
              <a:rPr sz="2400" spc="-5" dirty="0">
                <a:latin typeface="Arial Narrow"/>
                <a:cs typeface="Arial Narrow"/>
              </a:rPr>
              <a:t>fo</a:t>
            </a:r>
            <a:r>
              <a:rPr sz="2400" dirty="0">
                <a:latin typeface="Arial Narrow"/>
                <a:cs typeface="Arial Narrow"/>
              </a:rPr>
              <a:t>r</a:t>
            </a:r>
            <a:r>
              <a:rPr sz="2400" spc="10" dirty="0">
                <a:latin typeface="Arial Narrow"/>
                <a:cs typeface="Arial Narrow"/>
              </a:rPr>
              <a:t> </a:t>
            </a:r>
            <a:r>
              <a:rPr sz="2400" spc="-5" dirty="0">
                <a:latin typeface="Arial Narrow"/>
                <a:cs typeface="Arial Narrow"/>
              </a:rPr>
              <a:t>schoo</a:t>
            </a:r>
            <a:r>
              <a:rPr sz="2400" dirty="0">
                <a:latin typeface="Arial Narrow"/>
                <a:cs typeface="Arial Narrow"/>
              </a:rPr>
              <a:t>l</a:t>
            </a:r>
            <a:r>
              <a:rPr sz="2400" spc="30" dirty="0">
                <a:latin typeface="Arial Narrow"/>
                <a:cs typeface="Arial Narrow"/>
              </a:rPr>
              <a:t> </a:t>
            </a:r>
            <a:r>
              <a:rPr sz="2400" spc="-5" dirty="0">
                <a:latin typeface="Arial Narrow"/>
                <a:cs typeface="Arial Narrow"/>
              </a:rPr>
              <a:t>o</a:t>
            </a:r>
            <a:r>
              <a:rPr sz="2400" dirty="0">
                <a:latin typeface="Arial Narrow"/>
                <a:cs typeface="Arial Narrow"/>
              </a:rPr>
              <a:t>r </a:t>
            </a:r>
            <a:r>
              <a:rPr sz="2400" spc="-5" dirty="0">
                <a:latin typeface="Arial Narrow"/>
                <a:cs typeface="Arial Narrow"/>
              </a:rPr>
              <a:t>LE</a:t>
            </a:r>
            <a:r>
              <a:rPr sz="2400" dirty="0">
                <a:latin typeface="Arial Narrow"/>
                <a:cs typeface="Arial Narrow"/>
              </a:rPr>
              <a:t>A</a:t>
            </a:r>
            <a:r>
              <a:rPr sz="2400" spc="-105" dirty="0">
                <a:latin typeface="Arial Narrow"/>
                <a:cs typeface="Arial Narrow"/>
              </a:rPr>
              <a:t> </a:t>
            </a:r>
            <a:r>
              <a:rPr sz="2400" spc="-5" dirty="0">
                <a:latin typeface="Arial Narrow"/>
                <a:cs typeface="Arial Narrow"/>
              </a:rPr>
              <a:t>fo</a:t>
            </a:r>
            <a:r>
              <a:rPr sz="2400" dirty="0">
                <a:latin typeface="Arial Narrow"/>
                <a:cs typeface="Arial Narrow"/>
              </a:rPr>
              <a:t>r</a:t>
            </a:r>
            <a:r>
              <a:rPr sz="2400" spc="10" dirty="0">
                <a:latin typeface="Arial Narrow"/>
                <a:cs typeface="Arial Narrow"/>
              </a:rPr>
              <a:t> </a:t>
            </a:r>
            <a:r>
              <a:rPr sz="2400" spc="-5" dirty="0">
                <a:latin typeface="Arial Narrow"/>
                <a:cs typeface="Arial Narrow"/>
              </a:rPr>
              <a:t>disclosin</a:t>
            </a:r>
            <a:r>
              <a:rPr sz="2400" dirty="0">
                <a:latin typeface="Arial Narrow"/>
                <a:cs typeface="Arial Narrow"/>
              </a:rPr>
              <a:t>g</a:t>
            </a:r>
            <a:r>
              <a:rPr sz="2400" spc="30" dirty="0">
                <a:latin typeface="Arial Narrow"/>
                <a:cs typeface="Arial Narrow"/>
              </a:rPr>
              <a:t> </a:t>
            </a:r>
            <a:r>
              <a:rPr sz="2400" spc="-5" dirty="0">
                <a:latin typeface="Arial Narrow"/>
                <a:cs typeface="Arial Narrow"/>
              </a:rPr>
              <a:t>t</a:t>
            </a:r>
            <a:r>
              <a:rPr sz="2400" dirty="0">
                <a:latin typeface="Arial Narrow"/>
                <a:cs typeface="Arial Narrow"/>
              </a:rPr>
              <a:t>o</a:t>
            </a:r>
            <a:r>
              <a:rPr sz="2400" spc="15" dirty="0">
                <a:latin typeface="Arial Narrow"/>
                <a:cs typeface="Arial Narrow"/>
              </a:rPr>
              <a:t> </a:t>
            </a:r>
            <a:r>
              <a:rPr sz="2400" spc="-5" dirty="0">
                <a:latin typeface="Arial Narrow"/>
                <a:cs typeface="Arial Narrow"/>
              </a:rPr>
              <a:t>outside </a:t>
            </a:r>
            <a:r>
              <a:rPr sz="2400" dirty="0">
                <a:latin typeface="Arial Narrow"/>
                <a:cs typeface="Arial Narrow"/>
              </a:rPr>
              <a:t>organization</a:t>
            </a:r>
            <a:r>
              <a:rPr sz="2400" spc="25" dirty="0">
                <a:latin typeface="Arial Narrow"/>
                <a:cs typeface="Arial Narrow"/>
              </a:rPr>
              <a:t> </a:t>
            </a:r>
            <a:r>
              <a:rPr sz="2400" dirty="0">
                <a:latin typeface="Arial Narrow"/>
                <a:cs typeface="Arial Narrow"/>
              </a:rPr>
              <a:t>under</a:t>
            </a:r>
            <a:r>
              <a:rPr sz="2400" spc="25" dirty="0">
                <a:latin typeface="Arial Narrow"/>
                <a:cs typeface="Arial Narrow"/>
              </a:rPr>
              <a:t> </a:t>
            </a:r>
            <a:r>
              <a:rPr sz="2400" dirty="0">
                <a:latin typeface="Arial Narrow"/>
                <a:cs typeface="Arial Narrow"/>
              </a:rPr>
              <a:t>the</a:t>
            </a:r>
            <a:r>
              <a:rPr sz="2400" spc="25" dirty="0">
                <a:latin typeface="Arial Narrow"/>
                <a:cs typeface="Arial Narrow"/>
              </a:rPr>
              <a:t> </a:t>
            </a:r>
            <a:r>
              <a:rPr sz="2400" dirty="0">
                <a:latin typeface="Arial Narrow"/>
                <a:cs typeface="Arial Narrow"/>
              </a:rPr>
              <a:t>studies</a:t>
            </a:r>
            <a:r>
              <a:rPr sz="2400" spc="25" dirty="0">
                <a:latin typeface="Arial Narrow"/>
                <a:cs typeface="Arial Narrow"/>
              </a:rPr>
              <a:t> </a:t>
            </a:r>
            <a:r>
              <a:rPr sz="2400" dirty="0">
                <a:latin typeface="Arial Narrow"/>
                <a:cs typeface="Arial Narrow"/>
              </a:rPr>
              <a:t>exception,</a:t>
            </a:r>
            <a:r>
              <a:rPr sz="2400" spc="25" dirty="0">
                <a:latin typeface="Arial Narrow"/>
                <a:cs typeface="Arial Narrow"/>
              </a:rPr>
              <a:t> </a:t>
            </a:r>
            <a:r>
              <a:rPr sz="2400" dirty="0">
                <a:latin typeface="Arial Narrow"/>
                <a:cs typeface="Arial Narrow"/>
              </a:rPr>
              <a:t>or for</a:t>
            </a:r>
            <a:r>
              <a:rPr sz="2400" spc="10" dirty="0">
                <a:latin typeface="Arial Narrow"/>
                <a:cs typeface="Arial Narrow"/>
              </a:rPr>
              <a:t> </a:t>
            </a:r>
            <a:r>
              <a:rPr sz="2400" dirty="0">
                <a:latin typeface="Arial Narrow"/>
                <a:cs typeface="Arial Narrow"/>
              </a:rPr>
              <a:t>SEA </a:t>
            </a:r>
            <a:r>
              <a:rPr sz="2400" spc="-5" dirty="0">
                <a:latin typeface="Arial Narrow"/>
                <a:cs typeface="Arial Narrow"/>
              </a:rPr>
              <a:t>redisclosin</a:t>
            </a:r>
            <a:r>
              <a:rPr sz="2400" dirty="0">
                <a:latin typeface="Arial Narrow"/>
                <a:cs typeface="Arial Narrow"/>
              </a:rPr>
              <a:t>g</a:t>
            </a:r>
            <a:r>
              <a:rPr sz="2400" spc="15" dirty="0">
                <a:latin typeface="Arial Narrow"/>
                <a:cs typeface="Arial Narrow"/>
              </a:rPr>
              <a:t> </a:t>
            </a:r>
            <a:r>
              <a:rPr sz="2400" spc="-5" dirty="0">
                <a:latin typeface="Arial Narrow"/>
                <a:cs typeface="Arial Narrow"/>
              </a:rPr>
              <a:t>fo</a:t>
            </a:r>
            <a:r>
              <a:rPr sz="2400" spc="-110" dirty="0">
                <a:latin typeface="Arial Narrow"/>
                <a:cs typeface="Arial Narrow"/>
              </a:rPr>
              <a:t>r</a:t>
            </a:r>
            <a:r>
              <a:rPr sz="2400" dirty="0">
                <a:latin typeface="Arial Narrow"/>
                <a:cs typeface="Arial Narrow"/>
              </a:rPr>
              <a:t>,</a:t>
            </a:r>
            <a:r>
              <a:rPr sz="2400" spc="15" dirty="0">
                <a:latin typeface="Arial Narrow"/>
                <a:cs typeface="Arial Narrow"/>
              </a:rPr>
              <a:t> </a:t>
            </a:r>
            <a:r>
              <a:rPr sz="2400" spc="-5" dirty="0">
                <a:latin typeface="Arial Narrow"/>
                <a:cs typeface="Arial Narrow"/>
              </a:rPr>
              <a:t>o</a:t>
            </a:r>
            <a:r>
              <a:rPr sz="2400" dirty="0">
                <a:latin typeface="Arial Narrow"/>
                <a:cs typeface="Arial Narrow"/>
              </a:rPr>
              <a:t>r</a:t>
            </a:r>
            <a:r>
              <a:rPr sz="2400" spc="15" dirty="0">
                <a:latin typeface="Arial Narrow"/>
                <a:cs typeface="Arial Narrow"/>
              </a:rPr>
              <a:t> </a:t>
            </a:r>
            <a:r>
              <a:rPr sz="2400" spc="-5" dirty="0">
                <a:latin typeface="Arial Narrow"/>
                <a:cs typeface="Arial Narrow"/>
              </a:rPr>
              <a:t>o</a:t>
            </a:r>
            <a:r>
              <a:rPr sz="2400" dirty="0">
                <a:latin typeface="Arial Narrow"/>
                <a:cs typeface="Arial Narrow"/>
              </a:rPr>
              <a:t>n</a:t>
            </a:r>
            <a:r>
              <a:rPr sz="2400" spc="15" dirty="0">
                <a:latin typeface="Arial Narrow"/>
                <a:cs typeface="Arial Narrow"/>
              </a:rPr>
              <a:t> </a:t>
            </a:r>
            <a:r>
              <a:rPr sz="2400" spc="-5" dirty="0">
                <a:latin typeface="Arial Narrow"/>
                <a:cs typeface="Arial Narrow"/>
              </a:rPr>
              <a:t>behal</a:t>
            </a:r>
            <a:r>
              <a:rPr sz="2400" dirty="0">
                <a:latin typeface="Arial Narrow"/>
                <a:cs typeface="Arial Narrow"/>
              </a:rPr>
              <a:t>f</a:t>
            </a:r>
            <a:r>
              <a:rPr sz="2400" spc="30" dirty="0">
                <a:latin typeface="Arial Narrow"/>
                <a:cs typeface="Arial Narrow"/>
              </a:rPr>
              <a:t> </a:t>
            </a:r>
            <a:r>
              <a:rPr sz="2400" spc="-5" dirty="0">
                <a:latin typeface="Arial Narrow"/>
                <a:cs typeface="Arial Narrow"/>
              </a:rPr>
              <a:t>of</a:t>
            </a:r>
            <a:r>
              <a:rPr sz="2400" dirty="0">
                <a:latin typeface="Arial Narrow"/>
                <a:cs typeface="Arial Narrow"/>
              </a:rPr>
              <a:t>,</a:t>
            </a:r>
            <a:r>
              <a:rPr sz="2400" spc="15" dirty="0">
                <a:latin typeface="Arial Narrow"/>
                <a:cs typeface="Arial Narrow"/>
              </a:rPr>
              <a:t> </a:t>
            </a:r>
            <a:r>
              <a:rPr sz="2400" spc="-5" dirty="0">
                <a:latin typeface="Arial Narrow"/>
                <a:cs typeface="Arial Narrow"/>
              </a:rPr>
              <a:t>schoo</a:t>
            </a:r>
            <a:r>
              <a:rPr sz="2400" dirty="0">
                <a:latin typeface="Arial Narrow"/>
                <a:cs typeface="Arial Narrow"/>
              </a:rPr>
              <a:t>l</a:t>
            </a:r>
            <a:r>
              <a:rPr sz="2400" spc="15" dirty="0">
                <a:latin typeface="Arial Narrow"/>
                <a:cs typeface="Arial Narrow"/>
              </a:rPr>
              <a:t> </a:t>
            </a:r>
            <a:r>
              <a:rPr sz="2400" spc="-5" dirty="0">
                <a:latin typeface="Arial Narrow"/>
                <a:cs typeface="Arial Narrow"/>
              </a:rPr>
              <a:t>o</a:t>
            </a:r>
            <a:r>
              <a:rPr sz="2400" dirty="0">
                <a:latin typeface="Arial Narrow"/>
                <a:cs typeface="Arial Narrow"/>
              </a:rPr>
              <a:t>r</a:t>
            </a:r>
            <a:r>
              <a:rPr sz="2400" spc="15" dirty="0">
                <a:latin typeface="Arial Narrow"/>
                <a:cs typeface="Arial Narrow"/>
              </a:rPr>
              <a:t> </a:t>
            </a:r>
            <a:r>
              <a:rPr sz="2400" spc="-5" dirty="0">
                <a:latin typeface="Arial Narrow"/>
                <a:cs typeface="Arial Narrow"/>
              </a:rPr>
              <a:t>LEA</a:t>
            </a:r>
            <a:endParaRPr sz="2400">
              <a:latin typeface="Arial Narrow"/>
              <a:cs typeface="Arial Narrow"/>
            </a:endParaRPr>
          </a:p>
        </p:txBody>
      </p:sp>
      <p:sp>
        <p:nvSpPr>
          <p:cNvPr id="4" name="object 4" descr="&quot; &quot;"/>
          <p:cNvSpPr/>
          <p:nvPr/>
        </p:nvSpPr>
        <p:spPr>
          <a:xfrm>
            <a:off x="2956560" y="4290059"/>
            <a:ext cx="4146041" cy="276072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01936" y="6927350"/>
            <a:ext cx="238125" cy="153035"/>
          </a:xfrm>
          <a:prstGeom prst="rect">
            <a:avLst/>
          </a:prstGeom>
        </p:spPr>
        <p:txBody>
          <a:bodyPr vert="horz" wrap="square" lIns="0" tIns="0" rIns="0" bIns="0" rtlCol="0">
            <a:spAutoFit/>
          </a:bodyPr>
          <a:lstStyle/>
          <a:p>
            <a:pPr marL="12700">
              <a:lnSpc>
                <a:spcPct val="100000"/>
              </a:lnSpc>
            </a:pPr>
            <a:r>
              <a:rPr sz="1000" b="1" dirty="0">
                <a:latin typeface="Arial"/>
                <a:cs typeface="Arial"/>
              </a:rPr>
              <a:t>125</a:t>
            </a:r>
            <a:endParaRPr sz="1000">
              <a:latin typeface="Arial"/>
              <a:cs typeface="Arial"/>
            </a:endParaRPr>
          </a:p>
        </p:txBody>
      </p:sp>
      <p:sp>
        <p:nvSpPr>
          <p:cNvPr id="3" name="object 3"/>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75" dirty="0"/>
              <a:t>R</a:t>
            </a:r>
            <a:r>
              <a:rPr spc="-5" dirty="0"/>
              <a:t>eason</a:t>
            </a:r>
            <a:r>
              <a:rPr spc="25" dirty="0"/>
              <a:t>a</a:t>
            </a:r>
            <a:r>
              <a:rPr spc="-5" dirty="0"/>
              <a:t>bl</a:t>
            </a:r>
            <a:r>
              <a:rPr dirty="0"/>
              <a:t>e</a:t>
            </a:r>
            <a:r>
              <a:rPr spc="15" dirty="0"/>
              <a:t> </a:t>
            </a:r>
            <a:r>
              <a:rPr spc="-5" dirty="0"/>
              <a:t>Methods</a:t>
            </a:r>
          </a:p>
        </p:txBody>
      </p:sp>
      <p:sp>
        <p:nvSpPr>
          <p:cNvPr id="4" name="object 4"/>
          <p:cNvSpPr txBox="1"/>
          <p:nvPr/>
        </p:nvSpPr>
        <p:spPr>
          <a:xfrm>
            <a:off x="4118102" y="2128780"/>
            <a:ext cx="4907915" cy="4615180"/>
          </a:xfrm>
          <a:prstGeom prst="rect">
            <a:avLst/>
          </a:prstGeom>
        </p:spPr>
        <p:txBody>
          <a:bodyPr vert="horz" wrap="square" lIns="0" tIns="0" rIns="0" bIns="0" rtlCol="0">
            <a:spAutoFit/>
          </a:bodyPr>
          <a:lstStyle/>
          <a:p>
            <a:pPr marL="355600" marR="137795" indent="-342900">
              <a:lnSpc>
                <a:spcPct val="100000"/>
              </a:lnSpc>
              <a:buClr>
                <a:srgbClr val="002596"/>
              </a:buClr>
              <a:buFont typeface="Wingdings"/>
              <a:buChar char=""/>
              <a:tabLst>
                <a:tab pos="355600" algn="l"/>
              </a:tabLst>
            </a:pPr>
            <a:r>
              <a:rPr sz="2400" dirty="0">
                <a:latin typeface="Arial Narrow"/>
                <a:cs typeface="Arial Narrow"/>
              </a:rPr>
              <a:t>In</a:t>
            </a:r>
            <a:r>
              <a:rPr sz="2400" spc="15" dirty="0">
                <a:latin typeface="Arial Narrow"/>
                <a:cs typeface="Arial Narrow"/>
              </a:rPr>
              <a:t> </a:t>
            </a:r>
            <a:r>
              <a:rPr sz="2400" dirty="0">
                <a:latin typeface="Arial Narrow"/>
                <a:cs typeface="Arial Narrow"/>
              </a:rPr>
              <a:t>disclosing</a:t>
            </a:r>
            <a:r>
              <a:rPr sz="2400" spc="15" dirty="0">
                <a:latin typeface="Arial Narrow"/>
                <a:cs typeface="Arial Narrow"/>
              </a:rPr>
              <a:t> </a:t>
            </a:r>
            <a:r>
              <a:rPr sz="2400" dirty="0">
                <a:latin typeface="Arial Narrow"/>
                <a:cs typeface="Arial Narrow"/>
              </a:rPr>
              <a:t>to</a:t>
            </a:r>
            <a:r>
              <a:rPr sz="2400" spc="15" dirty="0">
                <a:latin typeface="Arial Narrow"/>
                <a:cs typeface="Arial Narrow"/>
              </a:rPr>
              <a:t> </a:t>
            </a:r>
            <a:r>
              <a:rPr sz="2400" dirty="0">
                <a:latin typeface="Arial Narrow"/>
                <a:cs typeface="Arial Narrow"/>
              </a:rPr>
              <a:t>a</a:t>
            </a:r>
            <a:r>
              <a:rPr sz="2400" spc="15" dirty="0">
                <a:latin typeface="Arial Narrow"/>
                <a:cs typeface="Arial Narrow"/>
              </a:rPr>
              <a:t> </a:t>
            </a:r>
            <a:r>
              <a:rPr sz="2400" dirty="0">
                <a:latin typeface="Arial Narrow"/>
                <a:cs typeface="Arial Narrow"/>
              </a:rPr>
              <a:t>designated</a:t>
            </a:r>
            <a:r>
              <a:rPr sz="2400" spc="35" dirty="0">
                <a:latin typeface="Arial Narrow"/>
                <a:cs typeface="Arial Narrow"/>
              </a:rPr>
              <a:t> </a:t>
            </a:r>
            <a:r>
              <a:rPr sz="2400" dirty="0">
                <a:latin typeface="Arial Narrow"/>
                <a:cs typeface="Arial Narrow"/>
              </a:rPr>
              <a:t>authorized representative</a:t>
            </a:r>
            <a:r>
              <a:rPr sz="2400" spc="30" dirty="0">
                <a:latin typeface="Arial Narrow"/>
                <a:cs typeface="Arial Narrow"/>
              </a:rPr>
              <a:t> </a:t>
            </a:r>
            <a:r>
              <a:rPr sz="2400" dirty="0">
                <a:latin typeface="Arial Narrow"/>
                <a:cs typeface="Arial Narrow"/>
              </a:rPr>
              <a:t>under</a:t>
            </a:r>
            <a:r>
              <a:rPr sz="2400" spc="30" dirty="0">
                <a:latin typeface="Arial Narrow"/>
                <a:cs typeface="Arial Narrow"/>
              </a:rPr>
              <a:t> </a:t>
            </a:r>
            <a:r>
              <a:rPr sz="2400" dirty="0">
                <a:latin typeface="Arial Narrow"/>
                <a:cs typeface="Arial Narrow"/>
              </a:rPr>
              <a:t>audit/evaluation </a:t>
            </a:r>
            <a:r>
              <a:rPr sz="2400" spc="-5" dirty="0">
                <a:latin typeface="Arial Narrow"/>
                <a:cs typeface="Arial Narrow"/>
              </a:rPr>
              <a:t>exception</a:t>
            </a:r>
            <a:r>
              <a:rPr sz="2400" dirty="0">
                <a:latin typeface="Arial Narrow"/>
                <a:cs typeface="Arial Narrow"/>
              </a:rPr>
              <a:t>,</a:t>
            </a:r>
            <a:r>
              <a:rPr sz="2400" spc="30" dirty="0">
                <a:latin typeface="Arial Narrow"/>
                <a:cs typeface="Arial Narrow"/>
              </a:rPr>
              <a:t> </a:t>
            </a:r>
            <a:r>
              <a:rPr sz="2400" spc="-5" dirty="0">
                <a:latin typeface="Arial Narrow"/>
                <a:cs typeface="Arial Narrow"/>
              </a:rPr>
              <a:t>LE</a:t>
            </a:r>
            <a:r>
              <a:rPr sz="2400" dirty="0">
                <a:latin typeface="Arial Narrow"/>
                <a:cs typeface="Arial Narrow"/>
              </a:rPr>
              <a:t>A</a:t>
            </a:r>
            <a:r>
              <a:rPr sz="2400" spc="-90" dirty="0">
                <a:latin typeface="Arial Narrow"/>
                <a:cs typeface="Arial Narrow"/>
              </a:rPr>
              <a:t> </a:t>
            </a:r>
            <a:r>
              <a:rPr sz="2400" spc="-5" dirty="0">
                <a:latin typeface="Arial Narrow"/>
                <a:cs typeface="Arial Narrow"/>
              </a:rPr>
              <a:t>mus</a:t>
            </a:r>
            <a:r>
              <a:rPr sz="2400" dirty="0">
                <a:latin typeface="Arial Narrow"/>
                <a:cs typeface="Arial Narrow"/>
              </a:rPr>
              <a:t>t</a:t>
            </a:r>
            <a:r>
              <a:rPr sz="2400" spc="15" dirty="0">
                <a:latin typeface="Arial Narrow"/>
                <a:cs typeface="Arial Narrow"/>
              </a:rPr>
              <a:t> </a:t>
            </a:r>
            <a:r>
              <a:rPr sz="2400" spc="-5" dirty="0">
                <a:latin typeface="Arial Narrow"/>
                <a:cs typeface="Arial Narrow"/>
              </a:rPr>
              <a:t>ensur</a:t>
            </a:r>
            <a:r>
              <a:rPr sz="2400" dirty="0">
                <a:latin typeface="Arial Narrow"/>
                <a:cs typeface="Arial Narrow"/>
              </a:rPr>
              <a:t>e</a:t>
            </a:r>
            <a:r>
              <a:rPr sz="2400" spc="15" dirty="0">
                <a:latin typeface="Arial Narrow"/>
                <a:cs typeface="Arial Narrow"/>
              </a:rPr>
              <a:t> </a:t>
            </a:r>
            <a:r>
              <a:rPr sz="2400" spc="-5" dirty="0">
                <a:latin typeface="Arial Narrow"/>
                <a:cs typeface="Arial Narrow"/>
              </a:rPr>
              <a:t>t</a:t>
            </a:r>
            <a:r>
              <a:rPr sz="2400" dirty="0">
                <a:latin typeface="Arial Narrow"/>
                <a:cs typeface="Arial Narrow"/>
              </a:rPr>
              <a:t>o</a:t>
            </a:r>
            <a:r>
              <a:rPr sz="2400" spc="15" dirty="0">
                <a:latin typeface="Arial Narrow"/>
                <a:cs typeface="Arial Narrow"/>
              </a:rPr>
              <a:t> </a:t>
            </a:r>
            <a:r>
              <a:rPr sz="2400" spc="-5" dirty="0">
                <a:latin typeface="Arial Narrow"/>
                <a:cs typeface="Arial Narrow"/>
              </a:rPr>
              <a:t>the greates</a:t>
            </a:r>
            <a:r>
              <a:rPr sz="2400" dirty="0">
                <a:latin typeface="Arial Narrow"/>
                <a:cs typeface="Arial Narrow"/>
              </a:rPr>
              <a:t>t</a:t>
            </a:r>
            <a:r>
              <a:rPr sz="2400" spc="25" dirty="0">
                <a:latin typeface="Arial Narrow"/>
                <a:cs typeface="Arial Narrow"/>
              </a:rPr>
              <a:t> </a:t>
            </a:r>
            <a:r>
              <a:rPr sz="2400" spc="-5" dirty="0">
                <a:latin typeface="Arial Narrow"/>
                <a:cs typeface="Arial Narrow"/>
              </a:rPr>
              <a:t>exten</a:t>
            </a:r>
            <a:r>
              <a:rPr sz="2400" dirty="0">
                <a:latin typeface="Arial Narrow"/>
                <a:cs typeface="Arial Narrow"/>
              </a:rPr>
              <a:t>t</a:t>
            </a:r>
            <a:r>
              <a:rPr sz="2400" spc="25" dirty="0">
                <a:latin typeface="Arial Narrow"/>
                <a:cs typeface="Arial Narrow"/>
              </a:rPr>
              <a:t> </a:t>
            </a:r>
            <a:r>
              <a:rPr sz="2400" spc="-5" dirty="0">
                <a:latin typeface="Arial Narrow"/>
                <a:cs typeface="Arial Narrow"/>
              </a:rPr>
              <a:t>practicabl</a:t>
            </a:r>
            <a:r>
              <a:rPr sz="2400" dirty="0">
                <a:latin typeface="Arial Narrow"/>
                <a:cs typeface="Arial Narrow"/>
              </a:rPr>
              <a:t>e</a:t>
            </a:r>
            <a:r>
              <a:rPr sz="2400" spc="25" dirty="0">
                <a:latin typeface="Arial Narrow"/>
                <a:cs typeface="Arial Narrow"/>
              </a:rPr>
              <a:t> </a:t>
            </a:r>
            <a:r>
              <a:rPr sz="2400" spc="-5" dirty="0">
                <a:latin typeface="Arial Narrow"/>
                <a:cs typeface="Arial Narrow"/>
              </a:rPr>
              <a:t>tha</a:t>
            </a:r>
            <a:r>
              <a:rPr sz="2400" dirty="0">
                <a:latin typeface="Arial Narrow"/>
                <a:cs typeface="Arial Narrow"/>
              </a:rPr>
              <a:t>t</a:t>
            </a:r>
            <a:r>
              <a:rPr sz="2400" spc="25" dirty="0">
                <a:latin typeface="Arial Narrow"/>
                <a:cs typeface="Arial Narrow"/>
              </a:rPr>
              <a:t> </a:t>
            </a:r>
            <a:r>
              <a:rPr sz="2400" spc="-5" dirty="0">
                <a:latin typeface="Arial Narrow"/>
                <a:cs typeface="Arial Narrow"/>
              </a:rPr>
              <a:t>an </a:t>
            </a:r>
            <a:r>
              <a:rPr sz="2400" dirty="0">
                <a:latin typeface="Arial Narrow"/>
                <a:cs typeface="Arial Narrow"/>
              </a:rPr>
              <a:t>authorized</a:t>
            </a:r>
            <a:r>
              <a:rPr sz="2400" spc="25" dirty="0">
                <a:latin typeface="Arial Narrow"/>
                <a:cs typeface="Arial Narrow"/>
              </a:rPr>
              <a:t> </a:t>
            </a:r>
            <a:r>
              <a:rPr sz="2400" dirty="0">
                <a:latin typeface="Arial Narrow"/>
                <a:cs typeface="Arial Narrow"/>
              </a:rPr>
              <a:t>representative</a:t>
            </a:r>
          </a:p>
          <a:p>
            <a:pPr marL="755650" marR="5080" lvl="1" indent="-285750">
              <a:lnSpc>
                <a:spcPct val="100000"/>
              </a:lnSpc>
              <a:spcBef>
                <a:spcPts val="1570"/>
              </a:spcBef>
              <a:buClr>
                <a:srgbClr val="002596"/>
              </a:buClr>
              <a:buFont typeface="Arial"/>
              <a:buChar char="–"/>
              <a:tabLst>
                <a:tab pos="755650" algn="l"/>
              </a:tabLst>
            </a:pPr>
            <a:r>
              <a:rPr sz="2000" spc="-10" dirty="0">
                <a:latin typeface="Arial Narrow"/>
                <a:cs typeface="Arial Narrow"/>
              </a:rPr>
              <a:t>Uses</a:t>
            </a:r>
            <a:r>
              <a:rPr sz="2000" spc="5" dirty="0">
                <a:latin typeface="Arial Narrow"/>
                <a:cs typeface="Arial Narrow"/>
              </a:rPr>
              <a:t> </a:t>
            </a:r>
            <a:r>
              <a:rPr sz="2000" spc="-10" dirty="0">
                <a:latin typeface="Arial Narrow"/>
                <a:cs typeface="Arial Narrow"/>
              </a:rPr>
              <a:t>PII only to carry</a:t>
            </a:r>
            <a:r>
              <a:rPr sz="2000" spc="5" dirty="0">
                <a:latin typeface="Arial Narrow"/>
                <a:cs typeface="Arial Narrow"/>
              </a:rPr>
              <a:t> </a:t>
            </a:r>
            <a:r>
              <a:rPr sz="2000" spc="-10" dirty="0">
                <a:latin typeface="Arial Narrow"/>
                <a:cs typeface="Arial Narrow"/>
              </a:rPr>
              <a:t>out an audit or evaluation of education programs,</a:t>
            </a:r>
            <a:r>
              <a:rPr sz="2000" spc="5" dirty="0">
                <a:latin typeface="Arial Narrow"/>
                <a:cs typeface="Arial Narrow"/>
              </a:rPr>
              <a:t> </a:t>
            </a:r>
            <a:r>
              <a:rPr sz="2000" spc="-10" dirty="0">
                <a:latin typeface="Arial Narrow"/>
                <a:cs typeface="Arial Narrow"/>
              </a:rPr>
              <a:t>or for the enforcement</a:t>
            </a:r>
            <a:r>
              <a:rPr sz="2000" spc="-5" dirty="0">
                <a:latin typeface="Arial Narrow"/>
                <a:cs typeface="Arial Narrow"/>
              </a:rPr>
              <a:t> </a:t>
            </a:r>
            <a:r>
              <a:rPr sz="2000" spc="-10" dirty="0">
                <a:latin typeface="Arial Narrow"/>
                <a:cs typeface="Arial Narrow"/>
              </a:rPr>
              <a:t>of</a:t>
            </a:r>
            <a:r>
              <a:rPr sz="2000" spc="-5" dirty="0">
                <a:latin typeface="Arial Narrow"/>
                <a:cs typeface="Arial Narrow"/>
              </a:rPr>
              <a:t> </a:t>
            </a:r>
            <a:r>
              <a:rPr sz="2000" spc="-10" dirty="0">
                <a:latin typeface="Arial Narrow"/>
                <a:cs typeface="Arial Narrow"/>
              </a:rPr>
              <a:t>or</a:t>
            </a:r>
            <a:r>
              <a:rPr sz="2000" spc="-5" dirty="0">
                <a:latin typeface="Arial Narrow"/>
                <a:cs typeface="Arial Narrow"/>
              </a:rPr>
              <a:t> </a:t>
            </a:r>
            <a:r>
              <a:rPr sz="2000" spc="-10" dirty="0">
                <a:latin typeface="Arial Narrow"/>
                <a:cs typeface="Arial Narrow"/>
              </a:rPr>
              <a:t>compliance</a:t>
            </a:r>
            <a:r>
              <a:rPr sz="2000" spc="-5" dirty="0">
                <a:latin typeface="Arial Narrow"/>
                <a:cs typeface="Arial Narrow"/>
              </a:rPr>
              <a:t> </a:t>
            </a:r>
            <a:r>
              <a:rPr sz="2000" spc="-10" dirty="0">
                <a:latin typeface="Arial Narrow"/>
                <a:cs typeface="Arial Narrow"/>
              </a:rPr>
              <a:t>with,</a:t>
            </a:r>
            <a:r>
              <a:rPr sz="2000" spc="-20" dirty="0">
                <a:latin typeface="Arial Narrow"/>
                <a:cs typeface="Arial Narrow"/>
              </a:rPr>
              <a:t> </a:t>
            </a:r>
            <a:r>
              <a:rPr sz="2000" spc="-10" dirty="0">
                <a:latin typeface="Arial Narrow"/>
                <a:cs typeface="Arial Narrow"/>
              </a:rPr>
              <a:t>Federal legal requirements</a:t>
            </a:r>
            <a:r>
              <a:rPr sz="2000" dirty="0">
                <a:latin typeface="Arial Narrow"/>
                <a:cs typeface="Arial Narrow"/>
              </a:rPr>
              <a:t> </a:t>
            </a:r>
            <a:r>
              <a:rPr sz="2000" spc="-10" dirty="0">
                <a:latin typeface="Arial Narrow"/>
                <a:cs typeface="Arial Narrow"/>
              </a:rPr>
              <a:t>related to these programs</a:t>
            </a:r>
            <a:endParaRPr sz="2000" dirty="0">
              <a:latin typeface="Arial Narrow"/>
              <a:cs typeface="Arial Narrow"/>
            </a:endParaRPr>
          </a:p>
          <a:p>
            <a:pPr marL="755650" marR="246379" lvl="1" indent="-285750">
              <a:lnSpc>
                <a:spcPct val="100000"/>
              </a:lnSpc>
              <a:spcBef>
                <a:spcPts val="720"/>
              </a:spcBef>
              <a:buClr>
                <a:srgbClr val="002596"/>
              </a:buClr>
              <a:buFont typeface="Arial"/>
              <a:buChar char="–"/>
              <a:tabLst>
                <a:tab pos="755650" algn="l"/>
              </a:tabLst>
            </a:pPr>
            <a:r>
              <a:rPr sz="2000" spc="-10" dirty="0">
                <a:latin typeface="Arial Narrow"/>
                <a:cs typeface="Arial Narrow"/>
              </a:rPr>
              <a:t>Protects the PII from further disclosures</a:t>
            </a:r>
            <a:r>
              <a:rPr sz="2000" spc="5" dirty="0">
                <a:latin typeface="Arial Narrow"/>
                <a:cs typeface="Arial Narrow"/>
              </a:rPr>
              <a:t> </a:t>
            </a:r>
            <a:r>
              <a:rPr sz="2000" spc="-10" dirty="0">
                <a:latin typeface="Arial Narrow"/>
                <a:cs typeface="Arial Narrow"/>
              </a:rPr>
              <a:t>or any</a:t>
            </a:r>
            <a:r>
              <a:rPr sz="2000" spc="-5" dirty="0">
                <a:latin typeface="Arial Narrow"/>
                <a:cs typeface="Arial Narrow"/>
              </a:rPr>
              <a:t> </a:t>
            </a:r>
            <a:r>
              <a:rPr sz="2000" spc="-10" dirty="0">
                <a:latin typeface="Arial Narrow"/>
                <a:cs typeface="Arial Narrow"/>
              </a:rPr>
              <a:t>unauthorized</a:t>
            </a:r>
            <a:r>
              <a:rPr sz="2000" spc="-5" dirty="0">
                <a:latin typeface="Arial Narrow"/>
                <a:cs typeface="Arial Narrow"/>
              </a:rPr>
              <a:t> </a:t>
            </a:r>
            <a:r>
              <a:rPr sz="2000" spc="-10" dirty="0">
                <a:latin typeface="Arial Narrow"/>
                <a:cs typeface="Arial Narrow"/>
              </a:rPr>
              <a:t>use</a:t>
            </a:r>
            <a:endParaRPr sz="2000" dirty="0">
              <a:latin typeface="Arial Narrow"/>
              <a:cs typeface="Arial Narrow"/>
            </a:endParaRPr>
          </a:p>
          <a:p>
            <a:pPr marL="755650" marR="427990" lvl="1" indent="-285750">
              <a:lnSpc>
                <a:spcPct val="100000"/>
              </a:lnSpc>
              <a:spcBef>
                <a:spcPts val="720"/>
              </a:spcBef>
              <a:buClr>
                <a:srgbClr val="002596"/>
              </a:buClr>
              <a:buFont typeface="Arial"/>
              <a:buChar char="–"/>
              <a:tabLst>
                <a:tab pos="755650" algn="l"/>
              </a:tabLst>
            </a:pPr>
            <a:r>
              <a:rPr sz="2000" spc="-10" dirty="0">
                <a:latin typeface="Arial Narrow"/>
                <a:cs typeface="Arial Narrow"/>
              </a:rPr>
              <a:t>Destroys</a:t>
            </a:r>
            <a:r>
              <a:rPr sz="2000" spc="5" dirty="0">
                <a:latin typeface="Arial Narrow"/>
                <a:cs typeface="Arial Narrow"/>
              </a:rPr>
              <a:t> </a:t>
            </a:r>
            <a:r>
              <a:rPr sz="2000" spc="-10" dirty="0">
                <a:latin typeface="Arial Narrow"/>
                <a:cs typeface="Arial Narrow"/>
              </a:rPr>
              <a:t>the</a:t>
            </a:r>
            <a:r>
              <a:rPr sz="2000" spc="-15" dirty="0">
                <a:latin typeface="Arial Narrow"/>
                <a:cs typeface="Arial Narrow"/>
              </a:rPr>
              <a:t> </a:t>
            </a:r>
            <a:r>
              <a:rPr sz="2000" spc="-10" dirty="0">
                <a:latin typeface="Arial Narrow"/>
                <a:cs typeface="Arial Narrow"/>
              </a:rPr>
              <a:t>PII</a:t>
            </a:r>
            <a:r>
              <a:rPr sz="2000" spc="-5" dirty="0">
                <a:latin typeface="Arial Narrow"/>
                <a:cs typeface="Arial Narrow"/>
              </a:rPr>
              <a:t> </a:t>
            </a:r>
            <a:r>
              <a:rPr sz="2000" spc="-10" dirty="0">
                <a:latin typeface="Arial Narrow"/>
                <a:cs typeface="Arial Narrow"/>
              </a:rPr>
              <a:t>records</a:t>
            </a:r>
            <a:r>
              <a:rPr sz="2000" spc="5" dirty="0">
                <a:latin typeface="Arial Narrow"/>
                <a:cs typeface="Arial Narrow"/>
              </a:rPr>
              <a:t> </a:t>
            </a:r>
            <a:r>
              <a:rPr sz="2000" spc="-10" dirty="0">
                <a:latin typeface="Arial Narrow"/>
                <a:cs typeface="Arial Narrow"/>
              </a:rPr>
              <a:t>when</a:t>
            </a:r>
            <a:r>
              <a:rPr sz="2000" spc="5" dirty="0">
                <a:latin typeface="Arial Narrow"/>
                <a:cs typeface="Arial Narrow"/>
              </a:rPr>
              <a:t> </a:t>
            </a:r>
            <a:r>
              <a:rPr sz="2000" spc="-10" dirty="0">
                <a:latin typeface="Arial Narrow"/>
                <a:cs typeface="Arial Narrow"/>
              </a:rPr>
              <a:t>no</a:t>
            </a:r>
            <a:r>
              <a:rPr sz="2000" spc="-5" dirty="0">
                <a:latin typeface="Arial Narrow"/>
                <a:cs typeface="Arial Narrow"/>
              </a:rPr>
              <a:t> </a:t>
            </a:r>
            <a:r>
              <a:rPr sz="2000" spc="-10" dirty="0">
                <a:latin typeface="Arial Narrow"/>
                <a:cs typeface="Arial Narrow"/>
              </a:rPr>
              <a:t>longer needed</a:t>
            </a:r>
            <a:r>
              <a:rPr sz="2000" dirty="0">
                <a:latin typeface="Arial Narrow"/>
                <a:cs typeface="Arial Narrow"/>
              </a:rPr>
              <a:t> </a:t>
            </a:r>
            <a:r>
              <a:rPr sz="2000" spc="-10" dirty="0">
                <a:latin typeface="Arial Narrow"/>
                <a:cs typeface="Arial Narrow"/>
              </a:rPr>
              <a:t>for</a:t>
            </a:r>
            <a:r>
              <a:rPr sz="2000" spc="-15" dirty="0">
                <a:latin typeface="Arial Narrow"/>
                <a:cs typeface="Arial Narrow"/>
              </a:rPr>
              <a:t> </a:t>
            </a:r>
            <a:r>
              <a:rPr sz="2000" spc="-10" dirty="0">
                <a:latin typeface="Arial Narrow"/>
                <a:cs typeface="Arial Narrow"/>
              </a:rPr>
              <a:t>the</a:t>
            </a:r>
            <a:r>
              <a:rPr sz="2000" spc="-15" dirty="0">
                <a:latin typeface="Arial Narrow"/>
                <a:cs typeface="Arial Narrow"/>
              </a:rPr>
              <a:t> </a:t>
            </a:r>
            <a:r>
              <a:rPr sz="2000" spc="-10" dirty="0">
                <a:latin typeface="Arial Narrow"/>
                <a:cs typeface="Arial Narrow"/>
              </a:rPr>
              <a:t>audit,</a:t>
            </a:r>
            <a:r>
              <a:rPr sz="2000" spc="-15" dirty="0">
                <a:latin typeface="Arial Narrow"/>
                <a:cs typeface="Arial Narrow"/>
              </a:rPr>
              <a:t> </a:t>
            </a:r>
            <a:r>
              <a:rPr sz="2000" spc="-10" dirty="0">
                <a:latin typeface="Arial Narrow"/>
                <a:cs typeface="Arial Narrow"/>
              </a:rPr>
              <a:t>evaluation,</a:t>
            </a:r>
            <a:r>
              <a:rPr sz="2000" spc="-15" dirty="0">
                <a:latin typeface="Arial Narrow"/>
                <a:cs typeface="Arial Narrow"/>
              </a:rPr>
              <a:t> </a:t>
            </a:r>
            <a:r>
              <a:rPr sz="2000" spc="-10" dirty="0">
                <a:latin typeface="Arial Narrow"/>
                <a:cs typeface="Arial Narrow"/>
              </a:rPr>
              <a:t>or</a:t>
            </a:r>
            <a:endParaRPr sz="2000" dirty="0">
              <a:latin typeface="Arial Narrow"/>
              <a:cs typeface="Arial Narrow"/>
            </a:endParaRPr>
          </a:p>
        </p:txBody>
      </p:sp>
      <p:sp>
        <p:nvSpPr>
          <p:cNvPr id="5" name="object 5"/>
          <p:cNvSpPr txBox="1"/>
          <p:nvPr/>
        </p:nvSpPr>
        <p:spPr>
          <a:xfrm>
            <a:off x="4845805" y="7162800"/>
            <a:ext cx="3230880" cy="279400"/>
          </a:xfrm>
          <a:prstGeom prst="rect">
            <a:avLst/>
          </a:prstGeom>
        </p:spPr>
        <p:txBody>
          <a:bodyPr vert="horz" wrap="square" lIns="0" tIns="0" rIns="0" bIns="0" rtlCol="0">
            <a:spAutoFit/>
          </a:bodyPr>
          <a:lstStyle/>
          <a:p>
            <a:pPr marL="12700">
              <a:lnSpc>
                <a:spcPct val="100000"/>
              </a:lnSpc>
            </a:pPr>
            <a:r>
              <a:rPr sz="2000" spc="-10" dirty="0">
                <a:latin typeface="Arial Narrow"/>
                <a:cs typeface="Arial Narrow"/>
              </a:rPr>
              <a:t>enforcement</a:t>
            </a:r>
            <a:r>
              <a:rPr sz="2000" spc="-5" dirty="0">
                <a:latin typeface="Arial Narrow"/>
                <a:cs typeface="Arial Narrow"/>
              </a:rPr>
              <a:t> </a:t>
            </a:r>
            <a:r>
              <a:rPr sz="2000" spc="-10" dirty="0">
                <a:latin typeface="Arial Narrow"/>
                <a:cs typeface="Arial Narrow"/>
              </a:rPr>
              <a:t>or</a:t>
            </a:r>
            <a:r>
              <a:rPr sz="2000" spc="-5" dirty="0">
                <a:latin typeface="Arial Narrow"/>
                <a:cs typeface="Arial Narrow"/>
              </a:rPr>
              <a:t> </a:t>
            </a:r>
            <a:r>
              <a:rPr sz="2000" spc="-10" dirty="0">
                <a:latin typeface="Arial Narrow"/>
                <a:cs typeface="Arial Narrow"/>
              </a:rPr>
              <a:t>compliance</a:t>
            </a:r>
            <a:r>
              <a:rPr sz="2000" spc="-5" dirty="0">
                <a:latin typeface="Arial Narrow"/>
                <a:cs typeface="Arial Narrow"/>
              </a:rPr>
              <a:t> </a:t>
            </a:r>
            <a:r>
              <a:rPr sz="2000" spc="-10" dirty="0">
                <a:latin typeface="Arial Narrow"/>
                <a:cs typeface="Arial Narrow"/>
              </a:rPr>
              <a:t>activity</a:t>
            </a:r>
            <a:endParaRPr sz="2000" dirty="0">
              <a:latin typeface="Arial Narrow"/>
              <a:cs typeface="Arial Narrow"/>
            </a:endParaRPr>
          </a:p>
        </p:txBody>
      </p:sp>
      <p:grpSp>
        <p:nvGrpSpPr>
          <p:cNvPr id="11" name="Group 10" descr="Section 99.35"/>
          <p:cNvGrpSpPr/>
          <p:nvPr/>
        </p:nvGrpSpPr>
        <p:grpSpPr>
          <a:xfrm>
            <a:off x="8107680" y="1039367"/>
            <a:ext cx="839469" cy="565150"/>
            <a:chOff x="8107680" y="1039367"/>
            <a:chExt cx="839469" cy="565150"/>
          </a:xfrm>
        </p:grpSpPr>
        <p:sp>
          <p:nvSpPr>
            <p:cNvPr id="6" name="object 6"/>
            <p:cNvSpPr/>
            <p:nvPr/>
          </p:nvSpPr>
          <p:spPr>
            <a:xfrm>
              <a:off x="8119871" y="1051560"/>
              <a:ext cx="814069" cy="539750"/>
            </a:xfrm>
            <a:custGeom>
              <a:avLst/>
              <a:gdLst/>
              <a:ahLst/>
              <a:cxnLst/>
              <a:rect l="l" t="t" r="r" b="b"/>
              <a:pathLst>
                <a:path w="814070" h="539750">
                  <a:moveTo>
                    <a:pt x="813816" y="449579"/>
                  </a:moveTo>
                  <a:lnTo>
                    <a:pt x="813815" y="89728"/>
                  </a:lnTo>
                  <a:lnTo>
                    <a:pt x="803843" y="48542"/>
                  </a:lnTo>
                  <a:lnTo>
                    <a:pt x="777220" y="17344"/>
                  </a:lnTo>
                  <a:lnTo>
                    <a:pt x="738620" y="1177"/>
                  </a:lnTo>
                  <a:lnTo>
                    <a:pt x="89728" y="0"/>
                  </a:lnTo>
                  <a:lnTo>
                    <a:pt x="75201" y="1206"/>
                  </a:lnTo>
                  <a:lnTo>
                    <a:pt x="36784" y="17447"/>
                  </a:lnTo>
                  <a:lnTo>
                    <a:pt x="10036" y="48698"/>
                  </a:lnTo>
                  <a:lnTo>
                    <a:pt x="0" y="89915"/>
                  </a:lnTo>
                  <a:lnTo>
                    <a:pt x="0" y="449770"/>
                  </a:lnTo>
                  <a:lnTo>
                    <a:pt x="10117" y="491289"/>
                  </a:lnTo>
                  <a:lnTo>
                    <a:pt x="36924" y="522370"/>
                  </a:lnTo>
                  <a:lnTo>
                    <a:pt x="75380" y="538338"/>
                  </a:lnTo>
                  <a:lnTo>
                    <a:pt x="724090" y="539495"/>
                  </a:lnTo>
                  <a:lnTo>
                    <a:pt x="738801" y="538309"/>
                  </a:lnTo>
                  <a:lnTo>
                    <a:pt x="777360" y="522267"/>
                  </a:lnTo>
                  <a:lnTo>
                    <a:pt x="803923" y="491133"/>
                  </a:lnTo>
                  <a:lnTo>
                    <a:pt x="813816" y="449579"/>
                  </a:lnTo>
                  <a:close/>
                </a:path>
              </a:pathLst>
            </a:custGeom>
            <a:solidFill>
              <a:srgbClr val="4F81BD"/>
            </a:solidFill>
          </p:spPr>
          <p:txBody>
            <a:bodyPr wrap="square" lIns="0" tIns="0" rIns="0" bIns="0" rtlCol="0"/>
            <a:lstStyle/>
            <a:p>
              <a:endParaRPr/>
            </a:p>
          </p:txBody>
        </p:sp>
        <p:grpSp>
          <p:nvGrpSpPr>
            <p:cNvPr id="10" name="Group 9" descr="Section 99.35&#10;"/>
            <p:cNvGrpSpPr/>
            <p:nvPr/>
          </p:nvGrpSpPr>
          <p:grpSpPr>
            <a:xfrm>
              <a:off x="8107680" y="1039367"/>
              <a:ext cx="839469" cy="565150"/>
              <a:chOff x="8107680" y="1039367"/>
              <a:chExt cx="839469" cy="565150"/>
            </a:xfrm>
          </p:grpSpPr>
          <p:sp>
            <p:nvSpPr>
              <p:cNvPr id="7" name="object 7" descr="&quot; &quot;"/>
              <p:cNvSpPr/>
              <p:nvPr/>
            </p:nvSpPr>
            <p:spPr>
              <a:xfrm>
                <a:off x="8107680" y="1039367"/>
                <a:ext cx="839469" cy="565150"/>
              </a:xfrm>
              <a:custGeom>
                <a:avLst/>
                <a:gdLst/>
                <a:ahLst/>
                <a:cxnLst/>
                <a:rect l="l" t="t" r="r" b="b"/>
                <a:pathLst>
                  <a:path w="839470" h="565150">
                    <a:moveTo>
                      <a:pt x="838962" y="461772"/>
                    </a:moveTo>
                    <a:lnTo>
                      <a:pt x="838962" y="102108"/>
                    </a:lnTo>
                    <a:lnTo>
                      <a:pt x="838200" y="91440"/>
                    </a:lnTo>
                    <a:lnTo>
                      <a:pt x="823822" y="48749"/>
                    </a:lnTo>
                    <a:lnTo>
                      <a:pt x="796201" y="19239"/>
                    </a:lnTo>
                    <a:lnTo>
                      <a:pt x="759449" y="2233"/>
                    </a:lnTo>
                    <a:lnTo>
                      <a:pt x="745998" y="0"/>
                    </a:lnTo>
                    <a:lnTo>
                      <a:pt x="94119" y="298"/>
                    </a:lnTo>
                    <a:lnTo>
                      <a:pt x="55149" y="11481"/>
                    </a:lnTo>
                    <a:lnTo>
                      <a:pt x="23870" y="36548"/>
                    </a:lnTo>
                    <a:lnTo>
                      <a:pt x="4571" y="72390"/>
                    </a:lnTo>
                    <a:lnTo>
                      <a:pt x="0" y="92964"/>
                    </a:lnTo>
                    <a:lnTo>
                      <a:pt x="0" y="462534"/>
                    </a:lnTo>
                    <a:lnTo>
                      <a:pt x="12818" y="512420"/>
                    </a:lnTo>
                    <a:lnTo>
                      <a:pt x="25146" y="529241"/>
                    </a:lnTo>
                    <a:lnTo>
                      <a:pt x="25146" y="102870"/>
                    </a:lnTo>
                    <a:lnTo>
                      <a:pt x="25908" y="93726"/>
                    </a:lnTo>
                    <a:lnTo>
                      <a:pt x="44423" y="51151"/>
                    </a:lnTo>
                    <a:lnTo>
                      <a:pt x="79519" y="28505"/>
                    </a:lnTo>
                    <a:lnTo>
                      <a:pt x="102870" y="25146"/>
                    </a:lnTo>
                    <a:lnTo>
                      <a:pt x="736854" y="25209"/>
                    </a:lnTo>
                    <a:lnTo>
                      <a:pt x="780240" y="38859"/>
                    </a:lnTo>
                    <a:lnTo>
                      <a:pt x="805823" y="68773"/>
                    </a:lnTo>
                    <a:lnTo>
                      <a:pt x="813816" y="102870"/>
                    </a:lnTo>
                    <a:lnTo>
                      <a:pt x="813816" y="529251"/>
                    </a:lnTo>
                    <a:lnTo>
                      <a:pt x="819743" y="522160"/>
                    </a:lnTo>
                    <a:lnTo>
                      <a:pt x="827012" y="510667"/>
                    </a:lnTo>
                    <a:lnTo>
                      <a:pt x="832630" y="498307"/>
                    </a:lnTo>
                    <a:lnTo>
                      <a:pt x="836419" y="485253"/>
                    </a:lnTo>
                    <a:lnTo>
                      <a:pt x="838200" y="471678"/>
                    </a:lnTo>
                    <a:lnTo>
                      <a:pt x="838962" y="461772"/>
                    </a:lnTo>
                    <a:close/>
                  </a:path>
                  <a:path w="839470" h="565150">
                    <a:moveTo>
                      <a:pt x="813816" y="529251"/>
                    </a:moveTo>
                    <a:lnTo>
                      <a:pt x="813816" y="461772"/>
                    </a:lnTo>
                    <a:lnTo>
                      <a:pt x="813054" y="470916"/>
                    </a:lnTo>
                    <a:lnTo>
                      <a:pt x="811622" y="481089"/>
                    </a:lnTo>
                    <a:lnTo>
                      <a:pt x="791653" y="516179"/>
                    </a:lnTo>
                    <a:lnTo>
                      <a:pt x="757495" y="536218"/>
                    </a:lnTo>
                    <a:lnTo>
                      <a:pt x="736854" y="539419"/>
                    </a:lnTo>
                    <a:lnTo>
                      <a:pt x="98636" y="539388"/>
                    </a:lnTo>
                    <a:lnTo>
                      <a:pt x="60441" y="526985"/>
                    </a:lnTo>
                    <a:lnTo>
                      <a:pt x="33686" y="497439"/>
                    </a:lnTo>
                    <a:lnTo>
                      <a:pt x="25146" y="461772"/>
                    </a:lnTo>
                    <a:lnTo>
                      <a:pt x="25146" y="529241"/>
                    </a:lnTo>
                    <a:lnTo>
                      <a:pt x="66173" y="558117"/>
                    </a:lnTo>
                    <a:lnTo>
                      <a:pt x="102870" y="564642"/>
                    </a:lnTo>
                    <a:lnTo>
                      <a:pt x="736854" y="564642"/>
                    </a:lnTo>
                    <a:lnTo>
                      <a:pt x="777743" y="556028"/>
                    </a:lnTo>
                    <a:lnTo>
                      <a:pt x="811003" y="532616"/>
                    </a:lnTo>
                    <a:lnTo>
                      <a:pt x="813816" y="529251"/>
                    </a:lnTo>
                    <a:close/>
                  </a:path>
                </a:pathLst>
              </a:custGeom>
              <a:solidFill>
                <a:srgbClr val="385D8A"/>
              </a:solidFill>
            </p:spPr>
            <p:txBody>
              <a:bodyPr wrap="square" lIns="0" tIns="0" rIns="0" bIns="0" rtlCol="0"/>
              <a:lstStyle/>
              <a:p>
                <a:endParaRPr/>
              </a:p>
            </p:txBody>
          </p:sp>
          <p:sp>
            <p:nvSpPr>
              <p:cNvPr id="8" name="object 8"/>
              <p:cNvSpPr txBox="1"/>
              <p:nvPr/>
            </p:nvSpPr>
            <p:spPr>
              <a:xfrm>
                <a:off x="8248142" y="1220342"/>
                <a:ext cx="559435" cy="203200"/>
              </a:xfrm>
              <a:prstGeom prst="rect">
                <a:avLst/>
              </a:prstGeom>
            </p:spPr>
            <p:txBody>
              <a:bodyPr vert="horz" wrap="square" lIns="0" tIns="0" rIns="0" bIns="0" rtlCol="0">
                <a:spAutoFit/>
              </a:bodyPr>
              <a:lstStyle/>
              <a:p>
                <a:pPr marL="12700">
                  <a:lnSpc>
                    <a:spcPct val="100000"/>
                  </a:lnSpc>
                </a:pPr>
                <a:r>
                  <a:rPr sz="1400" spc="-10" dirty="0">
                    <a:solidFill>
                      <a:srgbClr val="FFFFFF"/>
                    </a:solidFill>
                    <a:latin typeface="Calibri"/>
                    <a:cs typeface="Calibri"/>
                  </a:rPr>
                  <a:t>§ 99.35</a:t>
                </a:r>
                <a:endParaRPr sz="1400" dirty="0">
                  <a:latin typeface="Calibri"/>
                  <a:cs typeface="Calibri"/>
                </a:endParaRPr>
              </a:p>
            </p:txBody>
          </p:sp>
        </p:grpSp>
      </p:grpSp>
      <p:sp>
        <p:nvSpPr>
          <p:cNvPr id="9" name="object 9" descr="&quot; &quot;"/>
          <p:cNvSpPr/>
          <p:nvPr/>
        </p:nvSpPr>
        <p:spPr>
          <a:xfrm>
            <a:off x="1069086" y="2197608"/>
            <a:ext cx="2900172" cy="435559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126</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105" dirty="0"/>
              <a:t>F</a:t>
            </a:r>
            <a:r>
              <a:rPr spc="45" dirty="0"/>
              <a:t>r</a:t>
            </a:r>
            <a:r>
              <a:rPr spc="-5" dirty="0"/>
              <a:t>equent</a:t>
            </a:r>
            <a:r>
              <a:rPr spc="55" dirty="0"/>
              <a:t>l</a:t>
            </a:r>
            <a:r>
              <a:rPr dirty="0"/>
              <a:t>y</a:t>
            </a:r>
            <a:r>
              <a:rPr spc="15" dirty="0"/>
              <a:t> </a:t>
            </a:r>
            <a:r>
              <a:rPr spc="-5" dirty="0"/>
              <a:t>As</a:t>
            </a:r>
            <a:r>
              <a:rPr spc="-105" dirty="0"/>
              <a:t>k</a:t>
            </a:r>
            <a:r>
              <a:rPr spc="-5" dirty="0"/>
              <a:t>e</a:t>
            </a:r>
            <a:r>
              <a:rPr dirty="0"/>
              <a:t>d</a:t>
            </a:r>
            <a:r>
              <a:rPr spc="15" dirty="0"/>
              <a:t> </a:t>
            </a:r>
            <a:r>
              <a:rPr spc="-5" dirty="0"/>
              <a:t>Question</a:t>
            </a:r>
            <a:r>
              <a:rPr dirty="0"/>
              <a:t>s</a:t>
            </a:r>
            <a:r>
              <a:rPr spc="15" dirty="0"/>
              <a:t> </a:t>
            </a:r>
            <a:r>
              <a:rPr spc="-5" dirty="0"/>
              <a:t>to HH</a:t>
            </a:r>
            <a:r>
              <a:rPr dirty="0"/>
              <a:t>S</a:t>
            </a:r>
            <a:r>
              <a:rPr spc="-15" dirty="0"/>
              <a:t> </a:t>
            </a:r>
            <a:r>
              <a:rPr spc="-5" dirty="0"/>
              <a:t>#1</a:t>
            </a:r>
          </a:p>
        </p:txBody>
      </p:sp>
      <p:sp>
        <p:nvSpPr>
          <p:cNvPr id="3" name="object 3"/>
          <p:cNvSpPr txBox="1"/>
          <p:nvPr/>
        </p:nvSpPr>
        <p:spPr>
          <a:xfrm>
            <a:off x="1807717" y="2130673"/>
            <a:ext cx="6749415" cy="4277360"/>
          </a:xfrm>
          <a:prstGeom prst="rect">
            <a:avLst/>
          </a:prstGeom>
        </p:spPr>
        <p:txBody>
          <a:bodyPr vert="horz" wrap="square" lIns="0" tIns="0" rIns="0" bIns="0" rtlCol="0">
            <a:spAutoFit/>
          </a:bodyPr>
          <a:lstStyle/>
          <a:p>
            <a:pPr marL="12700" marR="5080">
              <a:lnSpc>
                <a:spcPct val="100000"/>
              </a:lnSpc>
            </a:pPr>
            <a:r>
              <a:rPr sz="2400" i="1" spc="-5" dirty="0">
                <a:latin typeface="Arial Narrow"/>
                <a:cs typeface="Arial Narrow"/>
              </a:rPr>
              <a:t>O</a:t>
            </a:r>
            <a:r>
              <a:rPr sz="2400" i="1" dirty="0">
                <a:latin typeface="Arial Narrow"/>
                <a:cs typeface="Arial Narrow"/>
              </a:rPr>
              <a:t>n</a:t>
            </a:r>
            <a:r>
              <a:rPr sz="2400" i="1" spc="15" dirty="0">
                <a:latin typeface="Arial Narrow"/>
                <a:cs typeface="Arial Narrow"/>
              </a:rPr>
              <a:t> </a:t>
            </a:r>
            <a:r>
              <a:rPr sz="2400" i="1" spc="-5" dirty="0">
                <a:latin typeface="Arial Narrow"/>
                <a:cs typeface="Arial Narrow"/>
              </a:rPr>
              <a:t>you</a:t>
            </a:r>
            <a:r>
              <a:rPr sz="2400" i="1" dirty="0">
                <a:latin typeface="Arial Narrow"/>
                <a:cs typeface="Arial Narrow"/>
              </a:rPr>
              <a:t>r</a:t>
            </a:r>
            <a:r>
              <a:rPr sz="2400" i="1" spc="25" dirty="0">
                <a:latin typeface="Arial Narrow"/>
                <a:cs typeface="Arial Narrow"/>
              </a:rPr>
              <a:t> </a:t>
            </a:r>
            <a:r>
              <a:rPr sz="2400" i="1" spc="-5" dirty="0">
                <a:latin typeface="Arial Narrow"/>
                <a:cs typeface="Arial Narrow"/>
              </a:rPr>
              <a:t>school</a:t>
            </a:r>
            <a:r>
              <a:rPr sz="2400" i="1" spc="-45" dirty="0">
                <a:latin typeface="Arial Narrow"/>
                <a:cs typeface="Arial Narrow"/>
              </a:rPr>
              <a:t>’</a:t>
            </a:r>
            <a:r>
              <a:rPr sz="2400" i="1" dirty="0">
                <a:latin typeface="Arial Narrow"/>
                <a:cs typeface="Arial Narrow"/>
              </a:rPr>
              <a:t>s</a:t>
            </a:r>
            <a:r>
              <a:rPr sz="2400" i="1" spc="30" dirty="0">
                <a:latin typeface="Arial Narrow"/>
                <a:cs typeface="Arial Narrow"/>
              </a:rPr>
              <a:t> </a:t>
            </a:r>
            <a:r>
              <a:rPr sz="2400" i="1" spc="-5" dirty="0">
                <a:latin typeface="Arial Narrow"/>
                <a:cs typeface="Arial Narrow"/>
              </a:rPr>
              <a:t>enrollmen</a:t>
            </a:r>
            <a:r>
              <a:rPr sz="2400" i="1" dirty="0">
                <a:latin typeface="Arial Narrow"/>
                <a:cs typeface="Arial Narrow"/>
              </a:rPr>
              <a:t>t</a:t>
            </a:r>
            <a:r>
              <a:rPr sz="2400" i="1" spc="25" dirty="0">
                <a:latin typeface="Arial Narrow"/>
                <a:cs typeface="Arial Narrow"/>
              </a:rPr>
              <a:t> </a:t>
            </a:r>
            <a:r>
              <a:rPr sz="2400" i="1" spc="-5" dirty="0">
                <a:latin typeface="Arial Narrow"/>
                <a:cs typeface="Arial Narrow"/>
              </a:rPr>
              <a:t>c</a:t>
            </a:r>
            <a:r>
              <a:rPr sz="2400" i="1" dirty="0">
                <a:latin typeface="Arial Narrow"/>
                <a:cs typeface="Arial Narrow"/>
              </a:rPr>
              <a:t>a</a:t>
            </a:r>
            <a:r>
              <a:rPr sz="2400" i="1" spc="-5" dirty="0">
                <a:latin typeface="Arial Narrow"/>
                <a:cs typeface="Arial Narrow"/>
              </a:rPr>
              <a:t>rd</a:t>
            </a:r>
            <a:r>
              <a:rPr sz="2400" i="1" dirty="0">
                <a:latin typeface="Arial Narrow"/>
                <a:cs typeface="Arial Narrow"/>
              </a:rPr>
              <a:t>,</a:t>
            </a:r>
            <a:r>
              <a:rPr sz="2400" i="1" spc="20" dirty="0">
                <a:latin typeface="Arial Narrow"/>
                <a:cs typeface="Arial Narrow"/>
              </a:rPr>
              <a:t> </a:t>
            </a:r>
            <a:r>
              <a:rPr sz="2400" i="1" spc="-5" dirty="0">
                <a:latin typeface="Arial Narrow"/>
                <a:cs typeface="Arial Narrow"/>
              </a:rPr>
              <a:t>ther</a:t>
            </a:r>
            <a:r>
              <a:rPr sz="2400" i="1" dirty="0">
                <a:latin typeface="Arial Narrow"/>
                <a:cs typeface="Arial Narrow"/>
              </a:rPr>
              <a:t>e</a:t>
            </a:r>
            <a:r>
              <a:rPr sz="2400" i="1" spc="20" dirty="0">
                <a:latin typeface="Arial Narrow"/>
                <a:cs typeface="Arial Narrow"/>
              </a:rPr>
              <a:t> </a:t>
            </a:r>
            <a:r>
              <a:rPr sz="2400" i="1" spc="-5" dirty="0">
                <a:latin typeface="Arial Narrow"/>
                <a:cs typeface="Arial Narrow"/>
              </a:rPr>
              <a:t>i</a:t>
            </a:r>
            <a:r>
              <a:rPr sz="2400" i="1" dirty="0">
                <a:latin typeface="Arial Narrow"/>
                <a:cs typeface="Arial Narrow"/>
              </a:rPr>
              <a:t>s a</a:t>
            </a:r>
            <a:r>
              <a:rPr sz="2400" i="1" spc="20" dirty="0">
                <a:latin typeface="Arial Narrow"/>
                <a:cs typeface="Arial Narrow"/>
              </a:rPr>
              <a:t> </a:t>
            </a:r>
            <a:r>
              <a:rPr sz="2400" i="1" spc="-5" dirty="0">
                <a:latin typeface="Arial Narrow"/>
                <a:cs typeface="Arial Narrow"/>
              </a:rPr>
              <a:t>questio</a:t>
            </a:r>
            <a:r>
              <a:rPr sz="2400" i="1" dirty="0">
                <a:latin typeface="Arial Narrow"/>
                <a:cs typeface="Arial Narrow"/>
              </a:rPr>
              <a:t>n</a:t>
            </a:r>
            <a:r>
              <a:rPr sz="2400" i="1" spc="20" dirty="0">
                <a:latin typeface="Arial Narrow"/>
                <a:cs typeface="Arial Narrow"/>
              </a:rPr>
              <a:t> </a:t>
            </a:r>
            <a:r>
              <a:rPr sz="2400" i="1" spc="-5" dirty="0">
                <a:latin typeface="Arial Narrow"/>
                <a:cs typeface="Arial Narrow"/>
              </a:rPr>
              <a:t>asking whethe</a:t>
            </a:r>
            <a:r>
              <a:rPr sz="2400" i="1" dirty="0">
                <a:latin typeface="Arial Narrow"/>
                <a:cs typeface="Arial Narrow"/>
              </a:rPr>
              <a:t>r</a:t>
            </a:r>
            <a:r>
              <a:rPr sz="2400" i="1" spc="20" dirty="0">
                <a:latin typeface="Arial Narrow"/>
                <a:cs typeface="Arial Narrow"/>
              </a:rPr>
              <a:t> </a:t>
            </a:r>
            <a:r>
              <a:rPr sz="2400" i="1" spc="-5" dirty="0">
                <a:latin typeface="Arial Narrow"/>
                <a:cs typeface="Arial Narrow"/>
              </a:rPr>
              <a:t>th</a:t>
            </a:r>
            <a:r>
              <a:rPr sz="2400" i="1" dirty="0">
                <a:latin typeface="Arial Narrow"/>
                <a:cs typeface="Arial Narrow"/>
              </a:rPr>
              <a:t>e</a:t>
            </a:r>
            <a:r>
              <a:rPr sz="2400" i="1" spc="20" dirty="0">
                <a:latin typeface="Arial Narrow"/>
                <a:cs typeface="Arial Narrow"/>
              </a:rPr>
              <a:t> </a:t>
            </a:r>
            <a:r>
              <a:rPr sz="2400" i="1" spc="-5" dirty="0">
                <a:latin typeface="Arial Narrow"/>
                <a:cs typeface="Arial Narrow"/>
              </a:rPr>
              <a:t>studen</a:t>
            </a:r>
            <a:r>
              <a:rPr sz="2400" i="1" dirty="0">
                <a:latin typeface="Arial Narrow"/>
                <a:cs typeface="Arial Narrow"/>
              </a:rPr>
              <a:t>t</a:t>
            </a:r>
            <a:r>
              <a:rPr sz="2400" i="1" spc="20" dirty="0">
                <a:latin typeface="Arial Narrow"/>
                <a:cs typeface="Arial Narrow"/>
              </a:rPr>
              <a:t> </a:t>
            </a:r>
            <a:r>
              <a:rPr sz="2400" i="1" spc="-5" dirty="0">
                <a:latin typeface="Arial Narrow"/>
                <a:cs typeface="Arial Narrow"/>
              </a:rPr>
              <a:t>ha</a:t>
            </a:r>
            <a:r>
              <a:rPr sz="2400" i="1" dirty="0">
                <a:latin typeface="Arial Narrow"/>
                <a:cs typeface="Arial Narrow"/>
              </a:rPr>
              <a:t>s</a:t>
            </a:r>
            <a:r>
              <a:rPr sz="2400" i="1" spc="20" dirty="0">
                <a:latin typeface="Arial Narrow"/>
                <a:cs typeface="Arial Narrow"/>
              </a:rPr>
              <a:t> </a:t>
            </a:r>
            <a:r>
              <a:rPr sz="2400" i="1" spc="-5" dirty="0">
                <a:latin typeface="Arial Narrow"/>
                <a:cs typeface="Arial Narrow"/>
              </a:rPr>
              <a:t>healt</a:t>
            </a:r>
            <a:r>
              <a:rPr sz="2400" i="1" dirty="0">
                <a:latin typeface="Arial Narrow"/>
                <a:cs typeface="Arial Narrow"/>
              </a:rPr>
              <a:t>h</a:t>
            </a:r>
            <a:r>
              <a:rPr sz="2400" i="1" spc="20" dirty="0">
                <a:latin typeface="Arial Narrow"/>
                <a:cs typeface="Arial Narrow"/>
              </a:rPr>
              <a:t> </a:t>
            </a:r>
            <a:r>
              <a:rPr sz="2400" i="1" spc="-5" dirty="0">
                <a:latin typeface="Arial Narrow"/>
                <a:cs typeface="Arial Narrow"/>
              </a:rPr>
              <a:t>insurance</a:t>
            </a:r>
            <a:r>
              <a:rPr sz="2400" i="1" dirty="0">
                <a:latin typeface="Arial Narrow"/>
                <a:cs typeface="Arial Narrow"/>
              </a:rPr>
              <a:t>.</a:t>
            </a:r>
            <a:r>
              <a:rPr sz="2400" i="1" spc="25" dirty="0">
                <a:latin typeface="Arial Narrow"/>
                <a:cs typeface="Arial Narrow"/>
              </a:rPr>
              <a:t> </a:t>
            </a:r>
            <a:r>
              <a:rPr sz="2400" i="1" spc="-5" dirty="0">
                <a:latin typeface="Arial Narrow"/>
                <a:cs typeface="Arial Narrow"/>
              </a:rPr>
              <a:t>I</a:t>
            </a:r>
            <a:r>
              <a:rPr sz="2400" i="1" dirty="0">
                <a:latin typeface="Arial Narrow"/>
                <a:cs typeface="Arial Narrow"/>
              </a:rPr>
              <a:t>f</a:t>
            </a:r>
            <a:r>
              <a:rPr sz="2400" i="1" spc="20" dirty="0">
                <a:latin typeface="Arial Narrow"/>
                <a:cs typeface="Arial Narrow"/>
              </a:rPr>
              <a:t> </a:t>
            </a:r>
            <a:r>
              <a:rPr sz="2400" i="1" spc="-5" dirty="0">
                <a:latin typeface="Arial Narrow"/>
                <a:cs typeface="Arial Narrow"/>
              </a:rPr>
              <a:t>th</a:t>
            </a:r>
            <a:r>
              <a:rPr sz="2400" i="1" dirty="0">
                <a:latin typeface="Arial Narrow"/>
                <a:cs typeface="Arial Narrow"/>
              </a:rPr>
              <a:t>e</a:t>
            </a:r>
            <a:r>
              <a:rPr sz="2400" i="1" spc="20" dirty="0">
                <a:latin typeface="Arial Narrow"/>
                <a:cs typeface="Arial Narrow"/>
              </a:rPr>
              <a:t> </a:t>
            </a:r>
            <a:r>
              <a:rPr sz="2400" i="1" spc="-5" dirty="0">
                <a:latin typeface="Arial Narrow"/>
                <a:cs typeface="Arial Narrow"/>
              </a:rPr>
              <a:t>parent answer</a:t>
            </a:r>
            <a:r>
              <a:rPr sz="2400" i="1" dirty="0">
                <a:latin typeface="Arial Narrow"/>
                <a:cs typeface="Arial Narrow"/>
              </a:rPr>
              <a:t>s</a:t>
            </a:r>
            <a:r>
              <a:rPr sz="2400" i="1" spc="30" dirty="0">
                <a:latin typeface="Arial Narrow"/>
                <a:cs typeface="Arial Narrow"/>
              </a:rPr>
              <a:t> </a:t>
            </a:r>
            <a:r>
              <a:rPr sz="2400" i="1" spc="-5" dirty="0">
                <a:latin typeface="Arial Narrow"/>
                <a:cs typeface="Arial Narrow"/>
              </a:rPr>
              <a:t>“no,</a:t>
            </a:r>
            <a:r>
              <a:rPr sz="2400" i="1" dirty="0">
                <a:latin typeface="Arial Narrow"/>
                <a:cs typeface="Arial Narrow"/>
              </a:rPr>
              <a:t>”</a:t>
            </a:r>
            <a:r>
              <a:rPr sz="2400" i="1" spc="15" dirty="0">
                <a:latin typeface="Arial Narrow"/>
                <a:cs typeface="Arial Narrow"/>
              </a:rPr>
              <a:t> </a:t>
            </a:r>
            <a:r>
              <a:rPr sz="2400" i="1" dirty="0">
                <a:latin typeface="Arial Narrow"/>
                <a:cs typeface="Arial Narrow"/>
              </a:rPr>
              <a:t>a</a:t>
            </a:r>
            <a:r>
              <a:rPr sz="2400" i="1" spc="15" dirty="0">
                <a:latin typeface="Arial Narrow"/>
                <a:cs typeface="Arial Narrow"/>
              </a:rPr>
              <a:t> </a:t>
            </a:r>
            <a:r>
              <a:rPr sz="2400" i="1" spc="-5" dirty="0">
                <a:latin typeface="Arial Narrow"/>
                <a:cs typeface="Arial Narrow"/>
              </a:rPr>
              <a:t>schoo</a:t>
            </a:r>
            <a:r>
              <a:rPr sz="2400" i="1" dirty="0">
                <a:latin typeface="Arial Narrow"/>
                <a:cs typeface="Arial Narrow"/>
              </a:rPr>
              <a:t>l</a:t>
            </a:r>
            <a:r>
              <a:rPr sz="2400" i="1" spc="25" dirty="0">
                <a:latin typeface="Arial Narrow"/>
                <a:cs typeface="Arial Narrow"/>
              </a:rPr>
              <a:t> </a:t>
            </a:r>
            <a:r>
              <a:rPr sz="2400" i="1" spc="-5" dirty="0">
                <a:latin typeface="Arial Narrow"/>
                <a:cs typeface="Arial Narrow"/>
              </a:rPr>
              <a:t>sta</a:t>
            </a:r>
            <a:r>
              <a:rPr sz="2400" i="1" spc="-45" dirty="0">
                <a:latin typeface="Arial Narrow"/>
                <a:cs typeface="Arial Narrow"/>
              </a:rPr>
              <a:t>f</a:t>
            </a:r>
            <a:r>
              <a:rPr sz="2400" i="1" dirty="0">
                <a:latin typeface="Arial Narrow"/>
                <a:cs typeface="Arial Narrow"/>
              </a:rPr>
              <a:t>f</a:t>
            </a:r>
            <a:r>
              <a:rPr sz="2400" i="1" spc="15" dirty="0">
                <a:latin typeface="Arial Narrow"/>
                <a:cs typeface="Arial Narrow"/>
              </a:rPr>
              <a:t> </a:t>
            </a:r>
            <a:r>
              <a:rPr sz="2400" i="1" spc="-5" dirty="0">
                <a:latin typeface="Arial Narrow"/>
                <a:cs typeface="Arial Narrow"/>
              </a:rPr>
              <a:t>membe</a:t>
            </a:r>
            <a:r>
              <a:rPr sz="2400" i="1" dirty="0">
                <a:latin typeface="Arial Narrow"/>
                <a:cs typeface="Arial Narrow"/>
              </a:rPr>
              <a:t>r</a:t>
            </a:r>
            <a:r>
              <a:rPr sz="2400" i="1" spc="15" dirty="0">
                <a:latin typeface="Arial Narrow"/>
                <a:cs typeface="Arial Narrow"/>
              </a:rPr>
              <a:t> </a:t>
            </a:r>
            <a:r>
              <a:rPr sz="2400" i="1" spc="-5" dirty="0">
                <a:latin typeface="Arial Narrow"/>
                <a:cs typeface="Arial Narrow"/>
              </a:rPr>
              <a:t>send</a:t>
            </a:r>
            <a:r>
              <a:rPr sz="2400" i="1" dirty="0">
                <a:latin typeface="Arial Narrow"/>
                <a:cs typeface="Arial Narrow"/>
              </a:rPr>
              <a:t>s</a:t>
            </a:r>
            <a:r>
              <a:rPr sz="2400" i="1" spc="30" dirty="0">
                <a:latin typeface="Arial Narrow"/>
                <a:cs typeface="Arial Narrow"/>
              </a:rPr>
              <a:t> </a:t>
            </a:r>
            <a:r>
              <a:rPr sz="2400" i="1" dirty="0">
                <a:latin typeface="Arial Narrow"/>
                <a:cs typeface="Arial Narrow"/>
              </a:rPr>
              <a:t>a</a:t>
            </a:r>
            <a:r>
              <a:rPr sz="2400" i="1" spc="15" dirty="0">
                <a:latin typeface="Arial Narrow"/>
                <a:cs typeface="Arial Narrow"/>
              </a:rPr>
              <a:t> </a:t>
            </a:r>
            <a:r>
              <a:rPr sz="2400" i="1" spc="-5" dirty="0">
                <a:latin typeface="Arial Narrow"/>
                <a:cs typeface="Arial Narrow"/>
              </a:rPr>
              <a:t>lette</a:t>
            </a:r>
            <a:r>
              <a:rPr sz="2400" i="1" dirty="0">
                <a:latin typeface="Arial Narrow"/>
                <a:cs typeface="Arial Narrow"/>
              </a:rPr>
              <a:t>r</a:t>
            </a:r>
            <a:r>
              <a:rPr sz="2400" i="1" spc="15" dirty="0">
                <a:latin typeface="Arial Narrow"/>
                <a:cs typeface="Arial Narrow"/>
              </a:rPr>
              <a:t> </a:t>
            </a:r>
            <a:r>
              <a:rPr sz="2400" i="1" spc="-5" dirty="0">
                <a:latin typeface="Arial Narrow"/>
                <a:cs typeface="Arial Narrow"/>
              </a:rPr>
              <a:t>home informin</a:t>
            </a:r>
            <a:r>
              <a:rPr sz="2400" i="1" dirty="0">
                <a:latin typeface="Arial Narrow"/>
                <a:cs typeface="Arial Narrow"/>
              </a:rPr>
              <a:t>g</a:t>
            </a:r>
            <a:r>
              <a:rPr sz="2400" i="1" spc="25" dirty="0">
                <a:latin typeface="Arial Narrow"/>
                <a:cs typeface="Arial Narrow"/>
              </a:rPr>
              <a:t> </a:t>
            </a:r>
            <a:r>
              <a:rPr sz="2400" i="1" spc="-5" dirty="0">
                <a:latin typeface="Arial Narrow"/>
                <a:cs typeface="Arial Narrow"/>
              </a:rPr>
              <a:t>th</a:t>
            </a:r>
            <a:r>
              <a:rPr sz="2400" i="1" dirty="0">
                <a:latin typeface="Arial Narrow"/>
                <a:cs typeface="Arial Narrow"/>
              </a:rPr>
              <a:t>e</a:t>
            </a:r>
            <a:r>
              <a:rPr sz="2400" i="1" spc="25" dirty="0">
                <a:latin typeface="Arial Narrow"/>
                <a:cs typeface="Arial Narrow"/>
              </a:rPr>
              <a:t> </a:t>
            </a:r>
            <a:r>
              <a:rPr sz="2400" i="1" spc="-5" dirty="0">
                <a:latin typeface="Arial Narrow"/>
                <a:cs typeface="Arial Narrow"/>
              </a:rPr>
              <a:t>paren</a:t>
            </a:r>
            <a:r>
              <a:rPr sz="2400" i="1" dirty="0">
                <a:latin typeface="Arial Narrow"/>
                <a:cs typeface="Arial Narrow"/>
              </a:rPr>
              <a:t>t</a:t>
            </a:r>
            <a:r>
              <a:rPr sz="2400" i="1" spc="25" dirty="0">
                <a:latin typeface="Arial Narrow"/>
                <a:cs typeface="Arial Narrow"/>
              </a:rPr>
              <a:t> </a:t>
            </a:r>
            <a:r>
              <a:rPr sz="2400" i="1" spc="-5" dirty="0">
                <a:latin typeface="Arial Narrow"/>
                <a:cs typeface="Arial Narrow"/>
              </a:rPr>
              <a:t>abou</a:t>
            </a:r>
            <a:r>
              <a:rPr sz="2400" i="1" dirty="0">
                <a:latin typeface="Arial Narrow"/>
                <a:cs typeface="Arial Narrow"/>
              </a:rPr>
              <a:t>t</a:t>
            </a:r>
            <a:r>
              <a:rPr sz="2400" i="1" spc="25" dirty="0">
                <a:latin typeface="Arial Narrow"/>
                <a:cs typeface="Arial Narrow"/>
              </a:rPr>
              <a:t> </a:t>
            </a:r>
            <a:r>
              <a:rPr sz="2400" i="1" spc="-5" dirty="0">
                <a:latin typeface="Arial Narrow"/>
                <a:cs typeface="Arial Narrow"/>
              </a:rPr>
              <a:t>Medicai</a:t>
            </a:r>
            <a:r>
              <a:rPr sz="2400" i="1" dirty="0">
                <a:latin typeface="Arial Narrow"/>
                <a:cs typeface="Arial Narrow"/>
              </a:rPr>
              <a:t>d</a:t>
            </a:r>
            <a:r>
              <a:rPr sz="2400" i="1" spc="25" dirty="0">
                <a:latin typeface="Arial Narrow"/>
                <a:cs typeface="Arial Narrow"/>
              </a:rPr>
              <a:t> </a:t>
            </a:r>
            <a:r>
              <a:rPr sz="2400" i="1" spc="-5" dirty="0">
                <a:latin typeface="Arial Narrow"/>
                <a:cs typeface="Arial Narrow"/>
              </a:rPr>
              <a:t>an</a:t>
            </a:r>
            <a:r>
              <a:rPr sz="2400" i="1" dirty="0">
                <a:latin typeface="Arial Narrow"/>
                <a:cs typeface="Arial Narrow"/>
              </a:rPr>
              <a:t>d</a:t>
            </a:r>
            <a:r>
              <a:rPr sz="2400" i="1" spc="25" dirty="0">
                <a:latin typeface="Arial Narrow"/>
                <a:cs typeface="Arial Narrow"/>
              </a:rPr>
              <a:t> </a:t>
            </a:r>
            <a:r>
              <a:rPr sz="2400" i="1" spc="-5" dirty="0">
                <a:latin typeface="Arial Narrow"/>
                <a:cs typeface="Arial Narrow"/>
              </a:rPr>
              <a:t>CHI</a:t>
            </a:r>
            <a:r>
              <a:rPr sz="2400" i="1" dirty="0">
                <a:latin typeface="Arial Narrow"/>
                <a:cs typeface="Arial Narrow"/>
              </a:rPr>
              <a:t>P</a:t>
            </a:r>
            <a:r>
              <a:rPr sz="2400" i="1" spc="-30" dirty="0">
                <a:latin typeface="Arial Narrow"/>
                <a:cs typeface="Arial Narrow"/>
              </a:rPr>
              <a:t> </a:t>
            </a:r>
            <a:r>
              <a:rPr sz="2400" i="1" spc="-5" dirty="0">
                <a:latin typeface="Arial Narrow"/>
                <a:cs typeface="Arial Narrow"/>
              </a:rPr>
              <a:t>an</a:t>
            </a:r>
            <a:r>
              <a:rPr sz="2400" i="1" dirty="0">
                <a:latin typeface="Arial Narrow"/>
                <a:cs typeface="Arial Narrow"/>
              </a:rPr>
              <a:t>d</a:t>
            </a:r>
            <a:r>
              <a:rPr sz="2400" i="1" spc="25" dirty="0">
                <a:latin typeface="Arial Narrow"/>
                <a:cs typeface="Arial Narrow"/>
              </a:rPr>
              <a:t> </a:t>
            </a:r>
            <a:r>
              <a:rPr sz="2400" i="1" spc="-5" dirty="0">
                <a:latin typeface="Arial Narrow"/>
                <a:cs typeface="Arial Narrow"/>
              </a:rPr>
              <a:t>providing </a:t>
            </a:r>
            <a:r>
              <a:rPr sz="2400" i="1" dirty="0">
                <a:latin typeface="Arial Narrow"/>
                <a:cs typeface="Arial Narrow"/>
              </a:rPr>
              <a:t>a</a:t>
            </a:r>
            <a:r>
              <a:rPr sz="2400" i="1" spc="15" dirty="0">
                <a:latin typeface="Arial Narrow"/>
                <a:cs typeface="Arial Narrow"/>
              </a:rPr>
              <a:t> </a:t>
            </a:r>
            <a:r>
              <a:rPr sz="2400" i="1" spc="-5" dirty="0">
                <a:latin typeface="Arial Narrow"/>
                <a:cs typeface="Arial Narrow"/>
              </a:rPr>
              <a:t>toll-fre</a:t>
            </a:r>
            <a:r>
              <a:rPr sz="2400" i="1" dirty="0">
                <a:latin typeface="Arial Narrow"/>
                <a:cs typeface="Arial Narrow"/>
              </a:rPr>
              <a:t>e</a:t>
            </a:r>
            <a:r>
              <a:rPr sz="2400" i="1" spc="15" dirty="0">
                <a:latin typeface="Arial Narrow"/>
                <a:cs typeface="Arial Narrow"/>
              </a:rPr>
              <a:t> </a:t>
            </a:r>
            <a:r>
              <a:rPr sz="2400" i="1" spc="-5" dirty="0">
                <a:latin typeface="Arial Narrow"/>
                <a:cs typeface="Arial Narrow"/>
              </a:rPr>
              <a:t>numbe</a:t>
            </a:r>
            <a:r>
              <a:rPr sz="2400" i="1" dirty="0">
                <a:latin typeface="Arial Narrow"/>
                <a:cs typeface="Arial Narrow"/>
              </a:rPr>
              <a:t>r</a:t>
            </a:r>
            <a:r>
              <a:rPr sz="2400" i="1" spc="15" dirty="0">
                <a:latin typeface="Arial Narrow"/>
                <a:cs typeface="Arial Narrow"/>
              </a:rPr>
              <a:t> </a:t>
            </a:r>
            <a:r>
              <a:rPr sz="2400" i="1" spc="-5" dirty="0">
                <a:latin typeface="Arial Narrow"/>
                <a:cs typeface="Arial Narrow"/>
              </a:rPr>
              <a:t>t</a:t>
            </a:r>
            <a:r>
              <a:rPr sz="2400" i="1" dirty="0">
                <a:latin typeface="Arial Narrow"/>
                <a:cs typeface="Arial Narrow"/>
              </a:rPr>
              <a:t>o</a:t>
            </a:r>
            <a:r>
              <a:rPr sz="2400" i="1" spc="15" dirty="0">
                <a:latin typeface="Arial Narrow"/>
                <a:cs typeface="Arial Narrow"/>
              </a:rPr>
              <a:t> </a:t>
            </a:r>
            <a:r>
              <a:rPr sz="2400" i="1" spc="-5" dirty="0">
                <a:latin typeface="Arial Narrow"/>
                <a:cs typeface="Arial Narrow"/>
              </a:rPr>
              <a:t>cal</a:t>
            </a:r>
            <a:r>
              <a:rPr sz="2400" i="1" dirty="0">
                <a:latin typeface="Arial Narrow"/>
                <a:cs typeface="Arial Narrow"/>
              </a:rPr>
              <a:t>l</a:t>
            </a:r>
            <a:r>
              <a:rPr sz="2400" i="1" spc="15" dirty="0">
                <a:latin typeface="Arial Narrow"/>
                <a:cs typeface="Arial Narrow"/>
              </a:rPr>
              <a:t> </a:t>
            </a:r>
            <a:r>
              <a:rPr sz="2400" i="1" spc="-5" dirty="0">
                <a:latin typeface="Arial Narrow"/>
                <a:cs typeface="Arial Narrow"/>
              </a:rPr>
              <a:t>t</a:t>
            </a:r>
            <a:r>
              <a:rPr sz="2400" i="1" dirty="0">
                <a:latin typeface="Arial Narrow"/>
                <a:cs typeface="Arial Narrow"/>
              </a:rPr>
              <a:t>o</a:t>
            </a:r>
            <a:r>
              <a:rPr sz="2400" i="1" spc="15" dirty="0">
                <a:latin typeface="Arial Narrow"/>
                <a:cs typeface="Arial Narrow"/>
              </a:rPr>
              <a:t> </a:t>
            </a:r>
            <a:r>
              <a:rPr sz="2400" i="1" spc="-5" dirty="0">
                <a:latin typeface="Arial Narrow"/>
                <a:cs typeface="Arial Narrow"/>
              </a:rPr>
              <a:t>ge</a:t>
            </a:r>
            <a:r>
              <a:rPr sz="2400" i="1" dirty="0">
                <a:latin typeface="Arial Narrow"/>
                <a:cs typeface="Arial Narrow"/>
              </a:rPr>
              <a:t>t</a:t>
            </a:r>
            <a:r>
              <a:rPr sz="2400" i="1" spc="15" dirty="0">
                <a:latin typeface="Arial Narrow"/>
                <a:cs typeface="Arial Narrow"/>
              </a:rPr>
              <a:t> </a:t>
            </a:r>
            <a:r>
              <a:rPr sz="2400" i="1" spc="-5" dirty="0">
                <a:latin typeface="Arial Narrow"/>
                <a:cs typeface="Arial Narrow"/>
              </a:rPr>
              <a:t>hel</a:t>
            </a:r>
            <a:r>
              <a:rPr sz="2400" i="1" dirty="0">
                <a:latin typeface="Arial Narrow"/>
                <a:cs typeface="Arial Narrow"/>
              </a:rPr>
              <a:t>p</a:t>
            </a:r>
            <a:r>
              <a:rPr sz="2400" i="1" spc="15" dirty="0">
                <a:latin typeface="Arial Narrow"/>
                <a:cs typeface="Arial Narrow"/>
              </a:rPr>
              <a:t> </a:t>
            </a:r>
            <a:r>
              <a:rPr sz="2400" i="1" spc="-5" dirty="0">
                <a:latin typeface="Arial Narrow"/>
                <a:cs typeface="Arial Narrow"/>
              </a:rPr>
              <a:t>wit</a:t>
            </a:r>
            <a:r>
              <a:rPr sz="2400" i="1" dirty="0">
                <a:latin typeface="Arial Narrow"/>
                <a:cs typeface="Arial Narrow"/>
              </a:rPr>
              <a:t>h</a:t>
            </a:r>
            <a:r>
              <a:rPr sz="2400" i="1" spc="15" dirty="0">
                <a:latin typeface="Arial Narrow"/>
                <a:cs typeface="Arial Narrow"/>
              </a:rPr>
              <a:t> </a:t>
            </a:r>
            <a:r>
              <a:rPr sz="2400" i="1" spc="-5" dirty="0">
                <a:latin typeface="Arial Narrow"/>
                <a:cs typeface="Arial Narrow"/>
              </a:rPr>
              <a:t>a</a:t>
            </a:r>
            <a:r>
              <a:rPr sz="2400" i="1" dirty="0">
                <a:latin typeface="Arial Narrow"/>
                <a:cs typeface="Arial Narrow"/>
              </a:rPr>
              <a:t>n</a:t>
            </a:r>
            <a:r>
              <a:rPr sz="2400" i="1" spc="15" dirty="0">
                <a:latin typeface="Arial Narrow"/>
                <a:cs typeface="Arial Narrow"/>
              </a:rPr>
              <a:t> </a:t>
            </a:r>
            <a:r>
              <a:rPr sz="2400" i="1" spc="-5" dirty="0">
                <a:latin typeface="Arial Narrow"/>
                <a:cs typeface="Arial Narrow"/>
              </a:rPr>
              <a:t>application.</a:t>
            </a:r>
            <a:endParaRPr sz="2400">
              <a:latin typeface="Arial Narrow"/>
              <a:cs typeface="Arial Narrow"/>
            </a:endParaRPr>
          </a:p>
          <a:p>
            <a:pPr>
              <a:lnSpc>
                <a:spcPct val="100000"/>
              </a:lnSpc>
              <a:spcBef>
                <a:spcPts val="50"/>
              </a:spcBef>
            </a:pPr>
            <a:endParaRPr sz="2200">
              <a:latin typeface="Times New Roman"/>
              <a:cs typeface="Times New Roman"/>
            </a:endParaRPr>
          </a:p>
          <a:p>
            <a:pPr marL="12700">
              <a:lnSpc>
                <a:spcPct val="100000"/>
              </a:lnSpc>
            </a:pPr>
            <a:r>
              <a:rPr sz="2400" dirty="0">
                <a:solidFill>
                  <a:srgbClr val="FF0000"/>
                </a:solidFill>
                <a:latin typeface="Arial Narrow"/>
                <a:cs typeface="Arial Narrow"/>
              </a:rPr>
              <a:t>DOES</a:t>
            </a:r>
            <a:r>
              <a:rPr sz="2400" spc="-25" dirty="0">
                <a:solidFill>
                  <a:srgbClr val="FF0000"/>
                </a:solidFill>
                <a:latin typeface="Arial Narrow"/>
                <a:cs typeface="Arial Narrow"/>
              </a:rPr>
              <a:t> </a:t>
            </a:r>
            <a:r>
              <a:rPr sz="2400" dirty="0">
                <a:solidFill>
                  <a:srgbClr val="FF0000"/>
                </a:solidFill>
                <a:latin typeface="Arial Narrow"/>
                <a:cs typeface="Arial Narrow"/>
              </a:rPr>
              <a:t>THIS</a:t>
            </a:r>
            <a:r>
              <a:rPr sz="2400" spc="10" dirty="0">
                <a:solidFill>
                  <a:srgbClr val="FF0000"/>
                </a:solidFill>
                <a:latin typeface="Arial Narrow"/>
                <a:cs typeface="Arial Narrow"/>
              </a:rPr>
              <a:t> </a:t>
            </a:r>
            <a:r>
              <a:rPr sz="2400" dirty="0">
                <a:solidFill>
                  <a:srgbClr val="FF0000"/>
                </a:solidFill>
                <a:latin typeface="Arial Narrow"/>
                <a:cs typeface="Arial Narrow"/>
              </a:rPr>
              <a:t>VIOL</a:t>
            </a:r>
            <a:r>
              <a:rPr sz="2400" spc="-145" dirty="0">
                <a:solidFill>
                  <a:srgbClr val="FF0000"/>
                </a:solidFill>
                <a:latin typeface="Arial Narrow"/>
                <a:cs typeface="Arial Narrow"/>
              </a:rPr>
              <a:t>A</a:t>
            </a:r>
            <a:r>
              <a:rPr sz="2400" spc="-5" dirty="0">
                <a:solidFill>
                  <a:srgbClr val="FF0000"/>
                </a:solidFill>
                <a:latin typeface="Arial Narrow"/>
                <a:cs typeface="Arial Narrow"/>
              </a:rPr>
              <a:t>T</a:t>
            </a:r>
            <a:r>
              <a:rPr sz="2400" dirty="0">
                <a:solidFill>
                  <a:srgbClr val="FF0000"/>
                </a:solidFill>
                <a:latin typeface="Arial Narrow"/>
                <a:cs typeface="Arial Narrow"/>
              </a:rPr>
              <a:t>E</a:t>
            </a:r>
            <a:r>
              <a:rPr sz="2400" spc="15" dirty="0">
                <a:solidFill>
                  <a:srgbClr val="FF0000"/>
                </a:solidFill>
                <a:latin typeface="Arial Narrow"/>
                <a:cs typeface="Arial Narrow"/>
              </a:rPr>
              <a:t> </a:t>
            </a:r>
            <a:r>
              <a:rPr sz="2400" dirty="0">
                <a:solidFill>
                  <a:srgbClr val="FF0000"/>
                </a:solidFill>
                <a:latin typeface="Arial Narrow"/>
                <a:cs typeface="Arial Narrow"/>
              </a:rPr>
              <a:t>FER</a:t>
            </a:r>
            <a:r>
              <a:rPr sz="2400" spc="-145" dirty="0">
                <a:solidFill>
                  <a:srgbClr val="FF0000"/>
                </a:solidFill>
                <a:latin typeface="Arial Narrow"/>
                <a:cs typeface="Arial Narrow"/>
              </a:rPr>
              <a:t>P</a:t>
            </a:r>
            <a:r>
              <a:rPr sz="2400" dirty="0">
                <a:solidFill>
                  <a:srgbClr val="FF0000"/>
                </a:solidFill>
                <a:latin typeface="Arial Narrow"/>
                <a:cs typeface="Arial Narrow"/>
              </a:rPr>
              <a:t>A?</a:t>
            </a:r>
            <a:endParaRPr sz="2400">
              <a:latin typeface="Arial Narrow"/>
              <a:cs typeface="Arial Narrow"/>
            </a:endParaRPr>
          </a:p>
          <a:p>
            <a:pPr>
              <a:lnSpc>
                <a:spcPct val="100000"/>
              </a:lnSpc>
              <a:spcBef>
                <a:spcPts val="50"/>
              </a:spcBef>
            </a:pPr>
            <a:endParaRPr sz="2200">
              <a:latin typeface="Times New Roman"/>
              <a:cs typeface="Times New Roman"/>
            </a:endParaRPr>
          </a:p>
          <a:p>
            <a:pPr marL="12700" marR="78105">
              <a:lnSpc>
                <a:spcPct val="100000"/>
              </a:lnSpc>
            </a:pPr>
            <a:r>
              <a:rPr sz="2400" spc="-5" dirty="0">
                <a:solidFill>
                  <a:srgbClr val="00B050"/>
                </a:solidFill>
                <a:latin typeface="Arial Narrow"/>
                <a:cs typeface="Arial Narrow"/>
              </a:rPr>
              <a:t>A</a:t>
            </a:r>
            <a:r>
              <a:rPr sz="2400" dirty="0">
                <a:solidFill>
                  <a:srgbClr val="00B050"/>
                </a:solidFill>
                <a:latin typeface="Arial Narrow"/>
                <a:cs typeface="Arial Narrow"/>
              </a:rPr>
              <a:t>:</a:t>
            </a:r>
            <a:r>
              <a:rPr sz="2400" spc="-35" dirty="0">
                <a:solidFill>
                  <a:srgbClr val="00B050"/>
                </a:solidFill>
                <a:latin typeface="Arial Narrow"/>
                <a:cs typeface="Arial Narrow"/>
              </a:rPr>
              <a:t> </a:t>
            </a:r>
            <a:r>
              <a:rPr sz="2400" spc="-5" dirty="0">
                <a:solidFill>
                  <a:srgbClr val="00B050"/>
                </a:solidFill>
                <a:latin typeface="Arial Narrow"/>
                <a:cs typeface="Arial Narrow"/>
              </a:rPr>
              <a:t>Thi</a:t>
            </a:r>
            <a:r>
              <a:rPr sz="2400" dirty="0">
                <a:solidFill>
                  <a:srgbClr val="00B050"/>
                </a:solidFill>
                <a:latin typeface="Arial Narrow"/>
                <a:cs typeface="Arial Narrow"/>
              </a:rPr>
              <a:t>s</a:t>
            </a:r>
            <a:r>
              <a:rPr sz="2400" spc="15" dirty="0">
                <a:solidFill>
                  <a:srgbClr val="00B050"/>
                </a:solidFill>
                <a:latin typeface="Arial Narrow"/>
                <a:cs typeface="Arial Narrow"/>
              </a:rPr>
              <a:t> </a:t>
            </a:r>
            <a:r>
              <a:rPr sz="2400" spc="-5" dirty="0">
                <a:solidFill>
                  <a:srgbClr val="00B050"/>
                </a:solidFill>
                <a:latin typeface="Arial Narrow"/>
                <a:cs typeface="Arial Narrow"/>
              </a:rPr>
              <a:t>i</a:t>
            </a:r>
            <a:r>
              <a:rPr sz="2400" dirty="0">
                <a:solidFill>
                  <a:srgbClr val="00B050"/>
                </a:solidFill>
                <a:latin typeface="Arial Narrow"/>
                <a:cs typeface="Arial Narrow"/>
              </a:rPr>
              <a:t>s </a:t>
            </a:r>
            <a:r>
              <a:rPr sz="2400" spc="-5" dirty="0">
                <a:solidFill>
                  <a:srgbClr val="00B050"/>
                </a:solidFill>
                <a:latin typeface="Arial Narrow"/>
                <a:cs typeface="Arial Narrow"/>
              </a:rPr>
              <a:t>perfectl</a:t>
            </a:r>
            <a:r>
              <a:rPr sz="2400" dirty="0">
                <a:solidFill>
                  <a:srgbClr val="00B050"/>
                </a:solidFill>
                <a:latin typeface="Arial Narrow"/>
                <a:cs typeface="Arial Narrow"/>
              </a:rPr>
              <a:t>y</a:t>
            </a:r>
            <a:r>
              <a:rPr sz="2400" spc="30" dirty="0">
                <a:solidFill>
                  <a:srgbClr val="00B050"/>
                </a:solidFill>
                <a:latin typeface="Arial Narrow"/>
                <a:cs typeface="Arial Narrow"/>
              </a:rPr>
              <a:t> </a:t>
            </a:r>
            <a:r>
              <a:rPr sz="2400" spc="-5" dirty="0">
                <a:solidFill>
                  <a:srgbClr val="00B050"/>
                </a:solidFill>
                <a:latin typeface="Arial Narrow"/>
                <a:cs typeface="Arial Narrow"/>
              </a:rPr>
              <a:t>acceptable</a:t>
            </a:r>
            <a:r>
              <a:rPr sz="2400" dirty="0">
                <a:solidFill>
                  <a:srgbClr val="00B050"/>
                </a:solidFill>
                <a:latin typeface="Arial Narrow"/>
                <a:cs typeface="Arial Narrow"/>
              </a:rPr>
              <a:t>.</a:t>
            </a:r>
            <a:r>
              <a:rPr sz="2400" spc="30" dirty="0">
                <a:solidFill>
                  <a:srgbClr val="00B050"/>
                </a:solidFill>
                <a:latin typeface="Arial Narrow"/>
                <a:cs typeface="Arial Narrow"/>
              </a:rPr>
              <a:t> </a:t>
            </a:r>
            <a:r>
              <a:rPr sz="2400" spc="-5" dirty="0">
                <a:solidFill>
                  <a:srgbClr val="00B050"/>
                </a:solidFill>
                <a:latin typeface="Arial Narrow"/>
                <a:cs typeface="Arial Narrow"/>
              </a:rPr>
              <a:t>I</a:t>
            </a:r>
            <a:r>
              <a:rPr sz="2400" dirty="0">
                <a:solidFill>
                  <a:srgbClr val="00B050"/>
                </a:solidFill>
                <a:latin typeface="Arial Narrow"/>
                <a:cs typeface="Arial Narrow"/>
              </a:rPr>
              <a:t>t</a:t>
            </a:r>
            <a:r>
              <a:rPr sz="2400" spc="10" dirty="0">
                <a:solidFill>
                  <a:srgbClr val="00B050"/>
                </a:solidFill>
                <a:latin typeface="Arial Narrow"/>
                <a:cs typeface="Arial Narrow"/>
              </a:rPr>
              <a:t> </a:t>
            </a:r>
            <a:r>
              <a:rPr sz="2400" spc="-5" dirty="0">
                <a:solidFill>
                  <a:srgbClr val="00B050"/>
                </a:solidFill>
                <a:latin typeface="Arial Narrow"/>
                <a:cs typeface="Arial Narrow"/>
              </a:rPr>
              <a:t>raise</a:t>
            </a:r>
            <a:r>
              <a:rPr sz="2400" dirty="0">
                <a:solidFill>
                  <a:srgbClr val="00B050"/>
                </a:solidFill>
                <a:latin typeface="Arial Narrow"/>
                <a:cs typeface="Arial Narrow"/>
              </a:rPr>
              <a:t>s</a:t>
            </a:r>
            <a:r>
              <a:rPr sz="2400" spc="15" dirty="0">
                <a:solidFill>
                  <a:srgbClr val="00B050"/>
                </a:solidFill>
                <a:latin typeface="Arial Narrow"/>
                <a:cs typeface="Arial Narrow"/>
              </a:rPr>
              <a:t> </a:t>
            </a:r>
            <a:r>
              <a:rPr sz="2400" spc="-5" dirty="0">
                <a:solidFill>
                  <a:srgbClr val="00B050"/>
                </a:solidFill>
                <a:latin typeface="Arial Narrow"/>
                <a:cs typeface="Arial Narrow"/>
              </a:rPr>
              <a:t>n</a:t>
            </a:r>
            <a:r>
              <a:rPr sz="2400" dirty="0">
                <a:solidFill>
                  <a:srgbClr val="00B050"/>
                </a:solidFill>
                <a:latin typeface="Arial Narrow"/>
                <a:cs typeface="Arial Narrow"/>
              </a:rPr>
              <a:t>o</a:t>
            </a:r>
            <a:r>
              <a:rPr sz="2400" spc="30" dirty="0">
                <a:solidFill>
                  <a:srgbClr val="00B050"/>
                </a:solidFill>
                <a:latin typeface="Arial Narrow"/>
                <a:cs typeface="Arial Narrow"/>
              </a:rPr>
              <a:t> </a:t>
            </a:r>
            <a:r>
              <a:rPr sz="2400" spc="-5" dirty="0">
                <a:solidFill>
                  <a:srgbClr val="00B050"/>
                </a:solidFill>
                <a:latin typeface="Arial Narrow"/>
                <a:cs typeface="Arial Narrow"/>
              </a:rPr>
              <a:t>FER</a:t>
            </a:r>
            <a:r>
              <a:rPr sz="2400" spc="-145" dirty="0">
                <a:solidFill>
                  <a:srgbClr val="00B050"/>
                </a:solidFill>
                <a:latin typeface="Arial Narrow"/>
                <a:cs typeface="Arial Narrow"/>
              </a:rPr>
              <a:t>P</a:t>
            </a:r>
            <a:r>
              <a:rPr sz="2400" dirty="0">
                <a:solidFill>
                  <a:srgbClr val="00B050"/>
                </a:solidFill>
                <a:latin typeface="Arial Narrow"/>
                <a:cs typeface="Arial Narrow"/>
              </a:rPr>
              <a:t>A</a:t>
            </a:r>
            <a:r>
              <a:rPr sz="2400" spc="-110" dirty="0">
                <a:solidFill>
                  <a:srgbClr val="00B050"/>
                </a:solidFill>
                <a:latin typeface="Arial Narrow"/>
                <a:cs typeface="Arial Narrow"/>
              </a:rPr>
              <a:t> </a:t>
            </a:r>
            <a:r>
              <a:rPr sz="2400" spc="-5" dirty="0">
                <a:solidFill>
                  <a:srgbClr val="00B050"/>
                </a:solidFill>
                <a:latin typeface="Arial Narrow"/>
                <a:cs typeface="Arial Narrow"/>
              </a:rPr>
              <a:t>concerns becaus</a:t>
            </a:r>
            <a:r>
              <a:rPr sz="2400" dirty="0">
                <a:solidFill>
                  <a:srgbClr val="00B050"/>
                </a:solidFill>
                <a:latin typeface="Arial Narrow"/>
                <a:cs typeface="Arial Narrow"/>
              </a:rPr>
              <a:t>e</a:t>
            </a:r>
            <a:r>
              <a:rPr sz="2400" spc="25" dirty="0">
                <a:solidFill>
                  <a:srgbClr val="00B050"/>
                </a:solidFill>
                <a:latin typeface="Arial Narrow"/>
                <a:cs typeface="Arial Narrow"/>
              </a:rPr>
              <a:t> </a:t>
            </a:r>
            <a:r>
              <a:rPr sz="2400" spc="-5" dirty="0">
                <a:solidFill>
                  <a:srgbClr val="00B050"/>
                </a:solidFill>
                <a:latin typeface="Arial Narrow"/>
                <a:cs typeface="Arial Narrow"/>
              </a:rPr>
              <a:t>th</a:t>
            </a:r>
            <a:r>
              <a:rPr sz="2400" dirty="0">
                <a:solidFill>
                  <a:srgbClr val="00B050"/>
                </a:solidFill>
                <a:latin typeface="Arial Narrow"/>
                <a:cs typeface="Arial Narrow"/>
              </a:rPr>
              <a:t>e</a:t>
            </a:r>
            <a:r>
              <a:rPr sz="2400" spc="25" dirty="0">
                <a:solidFill>
                  <a:srgbClr val="00B050"/>
                </a:solidFill>
                <a:latin typeface="Arial Narrow"/>
                <a:cs typeface="Arial Narrow"/>
              </a:rPr>
              <a:t> </a:t>
            </a:r>
            <a:r>
              <a:rPr sz="2400" spc="-5" dirty="0">
                <a:solidFill>
                  <a:srgbClr val="00B050"/>
                </a:solidFill>
                <a:latin typeface="Arial Narrow"/>
                <a:cs typeface="Arial Narrow"/>
              </a:rPr>
              <a:t>schoo</a:t>
            </a:r>
            <a:r>
              <a:rPr sz="2400" dirty="0">
                <a:solidFill>
                  <a:srgbClr val="00B050"/>
                </a:solidFill>
                <a:latin typeface="Arial Narrow"/>
                <a:cs typeface="Arial Narrow"/>
              </a:rPr>
              <a:t>l</a:t>
            </a:r>
            <a:r>
              <a:rPr sz="2400" spc="25" dirty="0">
                <a:solidFill>
                  <a:srgbClr val="00B050"/>
                </a:solidFill>
                <a:latin typeface="Arial Narrow"/>
                <a:cs typeface="Arial Narrow"/>
              </a:rPr>
              <a:t> </a:t>
            </a:r>
            <a:r>
              <a:rPr sz="2400" spc="-5" dirty="0">
                <a:solidFill>
                  <a:srgbClr val="00B050"/>
                </a:solidFill>
                <a:latin typeface="Arial Narrow"/>
                <a:cs typeface="Arial Narrow"/>
              </a:rPr>
              <a:t>ha</a:t>
            </a:r>
            <a:r>
              <a:rPr sz="2400" dirty="0">
                <a:solidFill>
                  <a:srgbClr val="00B050"/>
                </a:solidFill>
                <a:latin typeface="Arial Narrow"/>
                <a:cs typeface="Arial Narrow"/>
              </a:rPr>
              <a:t>s</a:t>
            </a:r>
            <a:r>
              <a:rPr sz="2400" spc="25" dirty="0">
                <a:solidFill>
                  <a:srgbClr val="00B050"/>
                </a:solidFill>
                <a:latin typeface="Arial Narrow"/>
                <a:cs typeface="Arial Narrow"/>
              </a:rPr>
              <a:t> </a:t>
            </a:r>
            <a:r>
              <a:rPr sz="2400" spc="-5" dirty="0">
                <a:solidFill>
                  <a:srgbClr val="00B050"/>
                </a:solidFill>
                <a:latin typeface="Arial Narrow"/>
                <a:cs typeface="Arial Narrow"/>
              </a:rPr>
              <a:t>no</a:t>
            </a:r>
            <a:r>
              <a:rPr sz="2400" dirty="0">
                <a:solidFill>
                  <a:srgbClr val="00B050"/>
                </a:solidFill>
                <a:latin typeface="Arial Narrow"/>
                <a:cs typeface="Arial Narrow"/>
              </a:rPr>
              <a:t>t</a:t>
            </a:r>
            <a:r>
              <a:rPr sz="2400" spc="25" dirty="0">
                <a:solidFill>
                  <a:srgbClr val="00B050"/>
                </a:solidFill>
                <a:latin typeface="Arial Narrow"/>
                <a:cs typeface="Arial Narrow"/>
              </a:rPr>
              <a:t> </a:t>
            </a:r>
            <a:r>
              <a:rPr sz="2400" spc="-5" dirty="0">
                <a:solidFill>
                  <a:srgbClr val="00B050"/>
                </a:solidFill>
                <a:latin typeface="Arial Narrow"/>
                <a:cs typeface="Arial Narrow"/>
              </a:rPr>
              <a:t>disc</a:t>
            </a:r>
            <a:r>
              <a:rPr sz="2400" spc="5" dirty="0">
                <a:solidFill>
                  <a:srgbClr val="00B050"/>
                </a:solidFill>
                <a:latin typeface="Arial Narrow"/>
                <a:cs typeface="Arial Narrow"/>
              </a:rPr>
              <a:t>l</a:t>
            </a:r>
            <a:r>
              <a:rPr sz="2400" dirty="0">
                <a:solidFill>
                  <a:srgbClr val="00B050"/>
                </a:solidFill>
                <a:latin typeface="Arial Narrow"/>
                <a:cs typeface="Arial Narrow"/>
              </a:rPr>
              <a:t>osed</a:t>
            </a:r>
            <a:r>
              <a:rPr sz="2400" spc="30" dirty="0">
                <a:solidFill>
                  <a:srgbClr val="00B050"/>
                </a:solidFill>
                <a:latin typeface="Arial Narrow"/>
                <a:cs typeface="Arial Narrow"/>
              </a:rPr>
              <a:t> </a:t>
            </a:r>
            <a:r>
              <a:rPr sz="2400" dirty="0">
                <a:solidFill>
                  <a:srgbClr val="00B050"/>
                </a:solidFill>
                <a:latin typeface="Arial Narrow"/>
                <a:cs typeface="Arial Narrow"/>
              </a:rPr>
              <a:t>personally</a:t>
            </a:r>
            <a:r>
              <a:rPr sz="2400" spc="30" dirty="0">
                <a:solidFill>
                  <a:srgbClr val="00B050"/>
                </a:solidFill>
                <a:latin typeface="Arial Narrow"/>
                <a:cs typeface="Arial Narrow"/>
              </a:rPr>
              <a:t> </a:t>
            </a:r>
            <a:r>
              <a:rPr sz="2400" dirty="0">
                <a:solidFill>
                  <a:srgbClr val="00B050"/>
                </a:solidFill>
                <a:latin typeface="Arial Narrow"/>
                <a:cs typeface="Arial Narrow"/>
              </a:rPr>
              <a:t>identifiable </a:t>
            </a:r>
            <a:r>
              <a:rPr sz="2400" spc="-5" dirty="0">
                <a:solidFill>
                  <a:srgbClr val="00B050"/>
                </a:solidFill>
                <a:latin typeface="Arial Narrow"/>
                <a:cs typeface="Arial Narrow"/>
              </a:rPr>
              <a:t>informatio</a:t>
            </a:r>
            <a:r>
              <a:rPr sz="2400" dirty="0">
                <a:solidFill>
                  <a:srgbClr val="00B050"/>
                </a:solidFill>
                <a:latin typeface="Arial Narrow"/>
                <a:cs typeface="Arial Narrow"/>
              </a:rPr>
              <a:t>n</a:t>
            </a:r>
            <a:r>
              <a:rPr sz="2400" spc="30" dirty="0">
                <a:solidFill>
                  <a:srgbClr val="00B050"/>
                </a:solidFill>
                <a:latin typeface="Arial Narrow"/>
                <a:cs typeface="Arial Narrow"/>
              </a:rPr>
              <a:t> </a:t>
            </a:r>
            <a:r>
              <a:rPr sz="2400" spc="-5" dirty="0">
                <a:solidFill>
                  <a:srgbClr val="00B050"/>
                </a:solidFill>
                <a:latin typeface="Arial Narrow"/>
                <a:cs typeface="Arial Narrow"/>
              </a:rPr>
              <a:t>(PII</a:t>
            </a:r>
            <a:r>
              <a:rPr sz="2400" dirty="0">
                <a:solidFill>
                  <a:srgbClr val="00B050"/>
                </a:solidFill>
                <a:latin typeface="Arial Narrow"/>
                <a:cs typeface="Arial Narrow"/>
              </a:rPr>
              <a:t>)</a:t>
            </a:r>
            <a:r>
              <a:rPr sz="2400" spc="-5" dirty="0">
                <a:solidFill>
                  <a:srgbClr val="00B050"/>
                </a:solidFill>
                <a:latin typeface="Arial Narrow"/>
                <a:cs typeface="Arial Narrow"/>
              </a:rPr>
              <a:t> fro</a:t>
            </a:r>
            <a:r>
              <a:rPr sz="2400" dirty="0">
                <a:solidFill>
                  <a:srgbClr val="00B050"/>
                </a:solidFill>
                <a:latin typeface="Arial Narrow"/>
                <a:cs typeface="Arial Narrow"/>
              </a:rPr>
              <a:t>m</a:t>
            </a:r>
            <a:r>
              <a:rPr sz="2400" spc="10" dirty="0">
                <a:solidFill>
                  <a:srgbClr val="00B050"/>
                </a:solidFill>
                <a:latin typeface="Arial Narrow"/>
                <a:cs typeface="Arial Narrow"/>
              </a:rPr>
              <a:t> </a:t>
            </a:r>
            <a:r>
              <a:rPr sz="2400" dirty="0">
                <a:solidFill>
                  <a:srgbClr val="00B050"/>
                </a:solidFill>
                <a:latin typeface="Arial Narrow"/>
                <a:cs typeface="Arial Narrow"/>
              </a:rPr>
              <a:t>a</a:t>
            </a:r>
            <a:r>
              <a:rPr sz="2400" spc="10" dirty="0">
                <a:solidFill>
                  <a:srgbClr val="00B050"/>
                </a:solidFill>
                <a:latin typeface="Arial Narrow"/>
                <a:cs typeface="Arial Narrow"/>
              </a:rPr>
              <a:t> </a:t>
            </a:r>
            <a:r>
              <a:rPr sz="2400" spc="-5" dirty="0">
                <a:solidFill>
                  <a:srgbClr val="00B050"/>
                </a:solidFill>
                <a:latin typeface="Arial Narrow"/>
                <a:cs typeface="Arial Narrow"/>
              </a:rPr>
              <a:t>student</a:t>
            </a:r>
            <a:r>
              <a:rPr sz="2400" spc="-35" dirty="0">
                <a:solidFill>
                  <a:srgbClr val="00B050"/>
                </a:solidFill>
                <a:latin typeface="Arial Narrow"/>
                <a:cs typeface="Arial Narrow"/>
              </a:rPr>
              <a:t>’</a:t>
            </a:r>
            <a:r>
              <a:rPr sz="2400" dirty="0">
                <a:solidFill>
                  <a:srgbClr val="00B050"/>
                </a:solidFill>
                <a:latin typeface="Arial Narrow"/>
                <a:cs typeface="Arial Narrow"/>
              </a:rPr>
              <a:t>s</a:t>
            </a:r>
            <a:r>
              <a:rPr sz="2400" spc="30" dirty="0">
                <a:solidFill>
                  <a:srgbClr val="00B050"/>
                </a:solidFill>
                <a:latin typeface="Arial Narrow"/>
                <a:cs typeface="Arial Narrow"/>
              </a:rPr>
              <a:t> </a:t>
            </a:r>
            <a:r>
              <a:rPr sz="2400" spc="-5" dirty="0">
                <a:solidFill>
                  <a:srgbClr val="00B050"/>
                </a:solidFill>
                <a:latin typeface="Arial Narrow"/>
                <a:cs typeface="Arial Narrow"/>
              </a:rPr>
              <a:t>educatio</a:t>
            </a:r>
            <a:r>
              <a:rPr sz="2400" dirty="0">
                <a:solidFill>
                  <a:srgbClr val="00B050"/>
                </a:solidFill>
                <a:latin typeface="Arial Narrow"/>
                <a:cs typeface="Arial Narrow"/>
              </a:rPr>
              <a:t>n</a:t>
            </a:r>
            <a:r>
              <a:rPr sz="2400" spc="30" dirty="0">
                <a:solidFill>
                  <a:srgbClr val="00B050"/>
                </a:solidFill>
                <a:latin typeface="Arial Narrow"/>
                <a:cs typeface="Arial Narrow"/>
              </a:rPr>
              <a:t> </a:t>
            </a:r>
            <a:r>
              <a:rPr sz="2400" spc="-5" dirty="0">
                <a:solidFill>
                  <a:srgbClr val="00B050"/>
                </a:solidFill>
                <a:latin typeface="Arial Narrow"/>
                <a:cs typeface="Arial Narrow"/>
              </a:rPr>
              <a:t>record</a:t>
            </a:r>
            <a:r>
              <a:rPr sz="2400" dirty="0">
                <a:solidFill>
                  <a:srgbClr val="00B050"/>
                </a:solidFill>
                <a:latin typeface="Arial Narrow"/>
                <a:cs typeface="Arial Narrow"/>
              </a:rPr>
              <a:t>s</a:t>
            </a:r>
            <a:r>
              <a:rPr sz="2400" spc="30" dirty="0">
                <a:solidFill>
                  <a:srgbClr val="00B050"/>
                </a:solidFill>
                <a:latin typeface="Arial Narrow"/>
                <a:cs typeface="Arial Narrow"/>
              </a:rPr>
              <a:t> </a:t>
            </a:r>
            <a:r>
              <a:rPr sz="2400" spc="-5" dirty="0">
                <a:solidFill>
                  <a:srgbClr val="00B050"/>
                </a:solidFill>
                <a:latin typeface="Arial Narrow"/>
                <a:cs typeface="Arial Narrow"/>
              </a:rPr>
              <a:t>t</a:t>
            </a:r>
            <a:r>
              <a:rPr sz="2400" dirty="0">
                <a:solidFill>
                  <a:srgbClr val="00B050"/>
                </a:solidFill>
                <a:latin typeface="Arial Narrow"/>
                <a:cs typeface="Arial Narrow"/>
              </a:rPr>
              <a:t>o</a:t>
            </a:r>
            <a:r>
              <a:rPr sz="2400" spc="15" dirty="0">
                <a:solidFill>
                  <a:srgbClr val="00B050"/>
                </a:solidFill>
                <a:latin typeface="Arial Narrow"/>
                <a:cs typeface="Arial Narrow"/>
              </a:rPr>
              <a:t> </a:t>
            </a:r>
            <a:r>
              <a:rPr sz="2400" spc="-5" dirty="0">
                <a:solidFill>
                  <a:srgbClr val="00B050"/>
                </a:solidFill>
                <a:latin typeface="Arial Narrow"/>
                <a:cs typeface="Arial Narrow"/>
              </a:rPr>
              <a:t>an outsid</a:t>
            </a:r>
            <a:r>
              <a:rPr sz="2400" dirty="0">
                <a:solidFill>
                  <a:srgbClr val="00B050"/>
                </a:solidFill>
                <a:latin typeface="Arial Narrow"/>
                <a:cs typeface="Arial Narrow"/>
              </a:rPr>
              <a:t>e</a:t>
            </a:r>
            <a:r>
              <a:rPr sz="2400" spc="25" dirty="0">
                <a:solidFill>
                  <a:srgbClr val="00B050"/>
                </a:solidFill>
                <a:latin typeface="Arial Narrow"/>
                <a:cs typeface="Arial Narrow"/>
              </a:rPr>
              <a:t> </a:t>
            </a:r>
            <a:r>
              <a:rPr sz="2400" spc="-5" dirty="0">
                <a:solidFill>
                  <a:srgbClr val="00B050"/>
                </a:solidFill>
                <a:latin typeface="Arial Narrow"/>
                <a:cs typeface="Arial Narrow"/>
              </a:rPr>
              <a:t>entit</a:t>
            </a:r>
            <a:r>
              <a:rPr sz="2400" spc="-145" dirty="0">
                <a:solidFill>
                  <a:srgbClr val="00B050"/>
                </a:solidFill>
                <a:latin typeface="Arial Narrow"/>
                <a:cs typeface="Arial Narrow"/>
              </a:rPr>
              <a:t>y</a:t>
            </a:r>
            <a:r>
              <a:rPr sz="2400" dirty="0">
                <a:solidFill>
                  <a:srgbClr val="00B050"/>
                </a:solidFill>
                <a:latin typeface="Arial Narrow"/>
                <a:cs typeface="Arial Narrow"/>
              </a:rPr>
              <a:t>.</a:t>
            </a:r>
            <a:endParaRPr sz="2400">
              <a:latin typeface="Arial Narrow"/>
              <a:cs typeface="Arial Narrow"/>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127</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105" dirty="0"/>
              <a:t>F</a:t>
            </a:r>
            <a:r>
              <a:rPr spc="45" dirty="0"/>
              <a:t>r</a:t>
            </a:r>
            <a:r>
              <a:rPr spc="-5" dirty="0"/>
              <a:t>equent</a:t>
            </a:r>
            <a:r>
              <a:rPr spc="55" dirty="0"/>
              <a:t>l</a:t>
            </a:r>
            <a:r>
              <a:rPr dirty="0"/>
              <a:t>y</a:t>
            </a:r>
            <a:r>
              <a:rPr spc="15" dirty="0"/>
              <a:t> </a:t>
            </a:r>
            <a:r>
              <a:rPr spc="-5" dirty="0"/>
              <a:t>As</a:t>
            </a:r>
            <a:r>
              <a:rPr spc="-105" dirty="0"/>
              <a:t>k</a:t>
            </a:r>
            <a:r>
              <a:rPr spc="-5" dirty="0"/>
              <a:t>e</a:t>
            </a:r>
            <a:r>
              <a:rPr dirty="0"/>
              <a:t>d</a:t>
            </a:r>
            <a:r>
              <a:rPr spc="15" dirty="0"/>
              <a:t> </a:t>
            </a:r>
            <a:r>
              <a:rPr spc="-5" dirty="0"/>
              <a:t>Question</a:t>
            </a:r>
            <a:r>
              <a:rPr dirty="0"/>
              <a:t>s</a:t>
            </a:r>
            <a:r>
              <a:rPr spc="15" dirty="0"/>
              <a:t> </a:t>
            </a:r>
            <a:r>
              <a:rPr spc="-5" dirty="0"/>
              <a:t>to HH</a:t>
            </a:r>
            <a:r>
              <a:rPr dirty="0"/>
              <a:t>S</a:t>
            </a:r>
            <a:r>
              <a:rPr spc="-15" dirty="0"/>
              <a:t> </a:t>
            </a:r>
            <a:r>
              <a:rPr spc="-5" dirty="0"/>
              <a:t>#2</a:t>
            </a:r>
          </a:p>
        </p:txBody>
      </p:sp>
      <p:sp>
        <p:nvSpPr>
          <p:cNvPr id="3" name="object 3"/>
          <p:cNvSpPr txBox="1"/>
          <p:nvPr/>
        </p:nvSpPr>
        <p:spPr>
          <a:xfrm>
            <a:off x="1807717" y="2131066"/>
            <a:ext cx="6748780" cy="3583940"/>
          </a:xfrm>
          <a:prstGeom prst="rect">
            <a:avLst/>
          </a:prstGeom>
        </p:spPr>
        <p:txBody>
          <a:bodyPr vert="horz" wrap="square" lIns="0" tIns="0" rIns="0" bIns="0" rtlCol="0">
            <a:spAutoFit/>
          </a:bodyPr>
          <a:lstStyle/>
          <a:p>
            <a:pPr marL="12700" marR="5080">
              <a:lnSpc>
                <a:spcPct val="100000"/>
              </a:lnSpc>
            </a:pPr>
            <a:r>
              <a:rPr sz="2400" spc="-5" dirty="0">
                <a:latin typeface="Arial Narrow"/>
                <a:cs typeface="Arial Narrow"/>
              </a:rPr>
              <a:t>O</a:t>
            </a:r>
            <a:r>
              <a:rPr sz="2400" dirty="0">
                <a:latin typeface="Arial Narrow"/>
                <a:cs typeface="Arial Narrow"/>
              </a:rPr>
              <a:t>n</a:t>
            </a:r>
            <a:r>
              <a:rPr sz="2400" spc="15" dirty="0">
                <a:latin typeface="Arial Narrow"/>
                <a:cs typeface="Arial Narrow"/>
              </a:rPr>
              <a:t> </a:t>
            </a: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schoo</a:t>
            </a:r>
            <a:r>
              <a:rPr sz="2400" dirty="0">
                <a:latin typeface="Arial Narrow"/>
                <a:cs typeface="Arial Narrow"/>
              </a:rPr>
              <a:t>l</a:t>
            </a:r>
            <a:r>
              <a:rPr sz="2400" spc="25" dirty="0">
                <a:latin typeface="Arial Narrow"/>
                <a:cs typeface="Arial Narrow"/>
              </a:rPr>
              <a:t> </a:t>
            </a:r>
            <a:r>
              <a:rPr sz="2400" spc="-5" dirty="0">
                <a:latin typeface="Arial Narrow"/>
                <a:cs typeface="Arial Narrow"/>
              </a:rPr>
              <a:t>enrollmen</a:t>
            </a:r>
            <a:r>
              <a:rPr sz="2400" dirty="0">
                <a:latin typeface="Arial Narrow"/>
                <a:cs typeface="Arial Narrow"/>
              </a:rPr>
              <a:t>t</a:t>
            </a:r>
            <a:r>
              <a:rPr sz="2400" spc="25" dirty="0">
                <a:latin typeface="Arial Narrow"/>
                <a:cs typeface="Arial Narrow"/>
              </a:rPr>
              <a:t> </a:t>
            </a:r>
            <a:r>
              <a:rPr sz="2400" spc="-5" dirty="0">
                <a:latin typeface="Arial Narrow"/>
                <a:cs typeface="Arial Narrow"/>
              </a:rPr>
              <a:t>card</a:t>
            </a:r>
            <a:r>
              <a:rPr sz="2400" dirty="0">
                <a:latin typeface="Arial Narrow"/>
                <a:cs typeface="Arial Narrow"/>
              </a:rPr>
              <a:t>,</a:t>
            </a:r>
            <a:r>
              <a:rPr sz="2400" spc="25" dirty="0">
                <a:latin typeface="Arial Narrow"/>
                <a:cs typeface="Arial Narrow"/>
              </a:rPr>
              <a:t> </a:t>
            </a:r>
            <a:r>
              <a:rPr sz="2400" spc="-5" dirty="0">
                <a:latin typeface="Arial Narrow"/>
                <a:cs typeface="Arial Narrow"/>
              </a:rPr>
              <a:t>ther</a:t>
            </a:r>
            <a:r>
              <a:rPr sz="2400" dirty="0">
                <a:latin typeface="Arial Narrow"/>
                <a:cs typeface="Arial Narrow"/>
              </a:rPr>
              <a:t>e</a:t>
            </a:r>
            <a:r>
              <a:rPr sz="2400" spc="25" dirty="0">
                <a:latin typeface="Arial Narrow"/>
                <a:cs typeface="Arial Narrow"/>
              </a:rPr>
              <a:t> </a:t>
            </a:r>
            <a:r>
              <a:rPr sz="2400" spc="-5" dirty="0">
                <a:latin typeface="Arial Narrow"/>
                <a:cs typeface="Arial Narrow"/>
              </a:rPr>
              <a:t>i</a:t>
            </a:r>
            <a:r>
              <a:rPr sz="2400" dirty="0">
                <a:latin typeface="Arial Narrow"/>
                <a:cs typeface="Arial Narrow"/>
              </a:rPr>
              <a:t>s a</a:t>
            </a:r>
            <a:r>
              <a:rPr sz="2400" spc="5" dirty="0">
                <a:latin typeface="Arial Narrow"/>
                <a:cs typeface="Arial Narrow"/>
              </a:rPr>
              <a:t> </a:t>
            </a:r>
            <a:r>
              <a:rPr sz="2400" spc="-5" dirty="0">
                <a:latin typeface="Arial Narrow"/>
                <a:cs typeface="Arial Narrow"/>
              </a:rPr>
              <a:t>questio</a:t>
            </a:r>
            <a:r>
              <a:rPr sz="2400" dirty="0">
                <a:latin typeface="Arial Narrow"/>
                <a:cs typeface="Arial Narrow"/>
              </a:rPr>
              <a:t>n</a:t>
            </a:r>
            <a:r>
              <a:rPr sz="2400" spc="25" dirty="0">
                <a:latin typeface="Arial Narrow"/>
                <a:cs typeface="Arial Narrow"/>
              </a:rPr>
              <a:t> </a:t>
            </a:r>
            <a:r>
              <a:rPr sz="2400" spc="-5" dirty="0">
                <a:latin typeface="Arial Narrow"/>
                <a:cs typeface="Arial Narrow"/>
              </a:rPr>
              <a:t>asking whethe</a:t>
            </a:r>
            <a:r>
              <a:rPr sz="2400" dirty="0">
                <a:latin typeface="Arial Narrow"/>
                <a:cs typeface="Arial Narrow"/>
              </a:rPr>
              <a:t>r</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studen</a:t>
            </a:r>
            <a:r>
              <a:rPr sz="2400" dirty="0">
                <a:latin typeface="Arial Narrow"/>
                <a:cs typeface="Arial Narrow"/>
              </a:rPr>
              <a:t>t</a:t>
            </a:r>
            <a:r>
              <a:rPr sz="2400" spc="20" dirty="0">
                <a:latin typeface="Arial Narrow"/>
                <a:cs typeface="Arial Narrow"/>
              </a:rPr>
              <a:t> </a:t>
            </a:r>
            <a:r>
              <a:rPr sz="2400" spc="-5" dirty="0">
                <a:latin typeface="Arial Narrow"/>
                <a:cs typeface="Arial Narrow"/>
              </a:rPr>
              <a:t>ha</a:t>
            </a:r>
            <a:r>
              <a:rPr sz="2400" dirty="0">
                <a:latin typeface="Arial Narrow"/>
                <a:cs typeface="Arial Narrow"/>
              </a:rPr>
              <a:t>s</a:t>
            </a:r>
            <a:r>
              <a:rPr sz="2400" spc="20" dirty="0">
                <a:latin typeface="Arial Narrow"/>
                <a:cs typeface="Arial Narrow"/>
              </a:rPr>
              <a:t> </a:t>
            </a:r>
            <a:r>
              <a:rPr sz="2400" spc="-5" dirty="0">
                <a:latin typeface="Arial Narrow"/>
                <a:cs typeface="Arial Narrow"/>
              </a:rPr>
              <a:t>healt</a:t>
            </a:r>
            <a:r>
              <a:rPr sz="2400" dirty="0">
                <a:latin typeface="Arial Narrow"/>
                <a:cs typeface="Arial Narrow"/>
              </a:rPr>
              <a:t>h</a:t>
            </a:r>
            <a:r>
              <a:rPr sz="2400" spc="20" dirty="0">
                <a:latin typeface="Arial Narrow"/>
                <a:cs typeface="Arial Narrow"/>
              </a:rPr>
              <a:t> </a:t>
            </a:r>
            <a:r>
              <a:rPr sz="2400" spc="-5" dirty="0">
                <a:latin typeface="Arial Narrow"/>
                <a:cs typeface="Arial Narrow"/>
              </a:rPr>
              <a:t>insurance</a:t>
            </a:r>
            <a:r>
              <a:rPr sz="2400" dirty="0">
                <a:latin typeface="Arial Narrow"/>
                <a:cs typeface="Arial Narrow"/>
              </a:rPr>
              <a:t>.</a:t>
            </a:r>
            <a:r>
              <a:rPr sz="2400" spc="25" dirty="0">
                <a:latin typeface="Arial Narrow"/>
                <a:cs typeface="Arial Narrow"/>
              </a:rPr>
              <a:t> </a:t>
            </a:r>
            <a:r>
              <a:rPr sz="2400" spc="-5" dirty="0">
                <a:latin typeface="Arial Narrow"/>
                <a:cs typeface="Arial Narrow"/>
              </a:rPr>
              <a:t>I</a:t>
            </a:r>
            <a:r>
              <a:rPr sz="2400" dirty="0">
                <a:latin typeface="Arial Narrow"/>
                <a:cs typeface="Arial Narrow"/>
              </a:rPr>
              <a:t>f</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parent answer</a:t>
            </a:r>
            <a:r>
              <a:rPr sz="2400" dirty="0">
                <a:latin typeface="Arial Narrow"/>
                <a:cs typeface="Arial Narrow"/>
              </a:rPr>
              <a:t>s</a:t>
            </a:r>
            <a:r>
              <a:rPr sz="2400" spc="30" dirty="0">
                <a:latin typeface="Arial Narrow"/>
                <a:cs typeface="Arial Narrow"/>
              </a:rPr>
              <a:t> </a:t>
            </a:r>
            <a:r>
              <a:rPr sz="2400" spc="-5" dirty="0">
                <a:latin typeface="Arial Narrow"/>
                <a:cs typeface="Arial Narrow"/>
              </a:rPr>
              <a:t>“no,</a:t>
            </a:r>
            <a:r>
              <a:rPr sz="2400" dirty="0">
                <a:latin typeface="Arial Narrow"/>
                <a:cs typeface="Arial Narrow"/>
              </a:rPr>
              <a:t>”</a:t>
            </a:r>
            <a:r>
              <a:rPr sz="2400" spc="15" dirty="0">
                <a:latin typeface="Arial Narrow"/>
                <a:cs typeface="Arial Narrow"/>
              </a:rPr>
              <a:t> </a:t>
            </a: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nurs</a:t>
            </a:r>
            <a:r>
              <a:rPr sz="2400" dirty="0">
                <a:latin typeface="Arial Narrow"/>
                <a:cs typeface="Arial Narrow"/>
              </a:rPr>
              <a:t>e</a:t>
            </a:r>
            <a:r>
              <a:rPr sz="2400" spc="15" dirty="0">
                <a:latin typeface="Arial Narrow"/>
                <a:cs typeface="Arial Narrow"/>
              </a:rPr>
              <a:t> </a:t>
            </a:r>
            <a:r>
              <a:rPr sz="2400" spc="-5" dirty="0">
                <a:latin typeface="Arial Narrow"/>
                <a:cs typeface="Arial Narrow"/>
              </a:rPr>
              <a:t>call</a:t>
            </a:r>
            <a:r>
              <a:rPr sz="2400" dirty="0">
                <a:latin typeface="Arial Narrow"/>
                <a:cs typeface="Arial Narrow"/>
              </a:rPr>
              <a:t>s</a:t>
            </a:r>
            <a:r>
              <a:rPr sz="2400" spc="15" dirty="0">
                <a:latin typeface="Arial Narrow"/>
                <a:cs typeface="Arial Narrow"/>
              </a:rPr>
              <a:t> </a:t>
            </a:r>
            <a:r>
              <a:rPr sz="2400" spc="-5" dirty="0">
                <a:latin typeface="Arial Narrow"/>
                <a:cs typeface="Arial Narrow"/>
              </a:rPr>
              <a:t>t</a:t>
            </a:r>
            <a:r>
              <a:rPr sz="2400" dirty="0">
                <a:latin typeface="Arial Narrow"/>
                <a:cs typeface="Arial Narrow"/>
              </a:rPr>
              <a:t>o</a:t>
            </a:r>
            <a:r>
              <a:rPr sz="2400" spc="15" dirty="0">
                <a:latin typeface="Arial Narrow"/>
                <a:cs typeface="Arial Narrow"/>
              </a:rPr>
              <a:t> </a:t>
            </a:r>
            <a:r>
              <a:rPr sz="2400" spc="-5" dirty="0">
                <a:latin typeface="Arial Narrow"/>
                <a:cs typeface="Arial Narrow"/>
              </a:rPr>
              <a:t>infor</a:t>
            </a:r>
            <a:r>
              <a:rPr sz="2400" dirty="0">
                <a:latin typeface="Arial Narrow"/>
                <a:cs typeface="Arial Narrow"/>
              </a:rPr>
              <a:t>m</a:t>
            </a:r>
            <a:r>
              <a:rPr sz="2400" spc="15" dirty="0">
                <a:latin typeface="Arial Narrow"/>
                <a:cs typeface="Arial Narrow"/>
              </a:rPr>
              <a:t> </a:t>
            </a: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paren</a:t>
            </a:r>
            <a:r>
              <a:rPr sz="2400" dirty="0">
                <a:latin typeface="Arial Narrow"/>
                <a:cs typeface="Arial Narrow"/>
              </a:rPr>
              <a:t>t</a:t>
            </a:r>
            <a:r>
              <a:rPr sz="2400" spc="30" dirty="0">
                <a:latin typeface="Arial Narrow"/>
                <a:cs typeface="Arial Narrow"/>
              </a:rPr>
              <a:t> </a:t>
            </a:r>
            <a:r>
              <a:rPr sz="2400" spc="-5" dirty="0">
                <a:latin typeface="Arial Narrow"/>
                <a:cs typeface="Arial Narrow"/>
              </a:rPr>
              <a:t>about Medicai</a:t>
            </a:r>
            <a:r>
              <a:rPr sz="2400" dirty="0">
                <a:latin typeface="Arial Narrow"/>
                <a:cs typeface="Arial Narrow"/>
              </a:rPr>
              <a:t>d</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CHI</a:t>
            </a:r>
            <a:r>
              <a:rPr sz="2400" spc="-254" dirty="0">
                <a:latin typeface="Arial Narrow"/>
                <a:cs typeface="Arial Narrow"/>
              </a:rPr>
              <a:t>P</a:t>
            </a:r>
            <a:r>
              <a:rPr sz="2400" dirty="0">
                <a:latin typeface="Arial Narrow"/>
                <a:cs typeface="Arial Narrow"/>
              </a:rPr>
              <a:t>.</a:t>
            </a:r>
            <a:r>
              <a:rPr sz="2400" spc="15" dirty="0">
                <a:latin typeface="Arial Narrow"/>
                <a:cs typeface="Arial Narrow"/>
              </a:rPr>
              <a:t> </a:t>
            </a:r>
            <a:r>
              <a:rPr sz="2400" spc="-5" dirty="0">
                <a:latin typeface="Arial Narrow"/>
                <a:cs typeface="Arial Narrow"/>
              </a:rPr>
              <a:t>Sh</a:t>
            </a:r>
            <a:r>
              <a:rPr sz="2400" dirty="0">
                <a:latin typeface="Arial Narrow"/>
                <a:cs typeface="Arial Narrow"/>
              </a:rPr>
              <a:t>e</a:t>
            </a:r>
            <a:r>
              <a:rPr sz="2400" spc="5" dirty="0">
                <a:latin typeface="Arial Narrow"/>
                <a:cs typeface="Arial Narrow"/>
              </a:rPr>
              <a:t> </a:t>
            </a:r>
            <a:r>
              <a:rPr sz="2400" spc="-5" dirty="0">
                <a:latin typeface="Arial Narrow"/>
                <a:cs typeface="Arial Narrow"/>
              </a:rPr>
              <a:t>ask</a:t>
            </a:r>
            <a:r>
              <a:rPr sz="2400" dirty="0">
                <a:latin typeface="Arial Narrow"/>
                <a:cs typeface="Arial Narrow"/>
              </a:rPr>
              <a:t>s</a:t>
            </a:r>
            <a:r>
              <a:rPr sz="2400" spc="20" dirty="0">
                <a:latin typeface="Arial Narrow"/>
                <a:cs typeface="Arial Narrow"/>
              </a:rPr>
              <a:t> </a:t>
            </a:r>
            <a:r>
              <a:rPr sz="2400" spc="-5" dirty="0">
                <a:latin typeface="Arial Narrow"/>
                <a:cs typeface="Arial Narrow"/>
              </a:rPr>
              <a:t>i</a:t>
            </a:r>
            <a:r>
              <a:rPr sz="2400" dirty="0">
                <a:latin typeface="Arial Narrow"/>
                <a:cs typeface="Arial Narrow"/>
              </a:rPr>
              <a:t>f</a:t>
            </a:r>
            <a:r>
              <a:rPr sz="2400" spc="5" dirty="0">
                <a:latin typeface="Arial Narrow"/>
                <a:cs typeface="Arial Narrow"/>
              </a:rPr>
              <a:t> </a:t>
            </a:r>
            <a:r>
              <a:rPr sz="2400" spc="-5" dirty="0">
                <a:latin typeface="Arial Narrow"/>
                <a:cs typeface="Arial Narrow"/>
              </a:rPr>
              <a:t>i</a:t>
            </a:r>
            <a:r>
              <a:rPr sz="2400" dirty="0">
                <a:latin typeface="Arial Narrow"/>
                <a:cs typeface="Arial Narrow"/>
              </a:rPr>
              <a:t>t</a:t>
            </a:r>
            <a:r>
              <a:rPr sz="2400" spc="5" dirty="0">
                <a:latin typeface="Arial Narrow"/>
                <a:cs typeface="Arial Narrow"/>
              </a:rPr>
              <a:t> </a:t>
            </a:r>
            <a:r>
              <a:rPr sz="2400" spc="-5" dirty="0">
                <a:latin typeface="Arial Narrow"/>
                <a:cs typeface="Arial Narrow"/>
              </a:rPr>
              <a:t>i</a:t>
            </a:r>
            <a:r>
              <a:rPr sz="2400" dirty="0">
                <a:latin typeface="Arial Narrow"/>
                <a:cs typeface="Arial Narrow"/>
              </a:rPr>
              <a:t>s</a:t>
            </a:r>
            <a:r>
              <a:rPr sz="2400" spc="5" dirty="0">
                <a:latin typeface="Arial Narrow"/>
                <a:cs typeface="Arial Narrow"/>
              </a:rPr>
              <a:t> </a:t>
            </a:r>
            <a:r>
              <a:rPr sz="2400" spc="-5" dirty="0">
                <a:latin typeface="Arial Narrow"/>
                <a:cs typeface="Arial Narrow"/>
              </a:rPr>
              <a:t>O</a:t>
            </a:r>
            <a:r>
              <a:rPr sz="2400" dirty="0">
                <a:latin typeface="Arial Narrow"/>
                <a:cs typeface="Arial Narrow"/>
              </a:rPr>
              <a:t>K</a:t>
            </a:r>
            <a:r>
              <a:rPr sz="2400" spc="5" dirty="0">
                <a:latin typeface="Arial Narrow"/>
                <a:cs typeface="Arial Narrow"/>
              </a:rPr>
              <a:t> </a:t>
            </a:r>
            <a:r>
              <a:rPr sz="2400" spc="-5" dirty="0">
                <a:latin typeface="Arial Narrow"/>
                <a:cs typeface="Arial Narrow"/>
              </a:rPr>
              <a:t>t</a:t>
            </a:r>
            <a:r>
              <a:rPr sz="2400" dirty="0">
                <a:latin typeface="Arial Narrow"/>
                <a:cs typeface="Arial Narrow"/>
              </a:rPr>
              <a:t>o</a:t>
            </a:r>
            <a:r>
              <a:rPr sz="2400" spc="5" dirty="0">
                <a:latin typeface="Arial Narrow"/>
                <a:cs typeface="Arial Narrow"/>
              </a:rPr>
              <a:t> </a:t>
            </a:r>
            <a:r>
              <a:rPr sz="2400" spc="-5" dirty="0">
                <a:latin typeface="Arial Narrow"/>
                <a:cs typeface="Arial Narrow"/>
              </a:rPr>
              <a:t>shar</a:t>
            </a:r>
            <a:r>
              <a:rPr sz="2400" dirty="0">
                <a:latin typeface="Arial Narrow"/>
                <a:cs typeface="Arial Narrow"/>
              </a:rPr>
              <a:t>e</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parent</a:t>
            </a:r>
            <a:r>
              <a:rPr sz="2400" spc="-35" dirty="0">
                <a:latin typeface="Arial Narrow"/>
                <a:cs typeface="Arial Narrow"/>
              </a:rPr>
              <a:t>’</a:t>
            </a:r>
            <a:r>
              <a:rPr sz="2400" dirty="0">
                <a:latin typeface="Arial Narrow"/>
                <a:cs typeface="Arial Narrow"/>
              </a:rPr>
              <a:t>s </a:t>
            </a:r>
            <a:r>
              <a:rPr sz="2400" spc="-5" dirty="0">
                <a:latin typeface="Arial Narrow"/>
                <a:cs typeface="Arial Narrow"/>
              </a:rPr>
              <a:t>phon</a:t>
            </a:r>
            <a:r>
              <a:rPr sz="2400" dirty="0">
                <a:latin typeface="Arial Narrow"/>
                <a:cs typeface="Arial Narrow"/>
              </a:rPr>
              <a:t>e</a:t>
            </a:r>
            <a:r>
              <a:rPr sz="2400" spc="20" dirty="0">
                <a:latin typeface="Arial Narrow"/>
                <a:cs typeface="Arial Narrow"/>
              </a:rPr>
              <a:t> </a:t>
            </a:r>
            <a:r>
              <a:rPr sz="2400" spc="-5" dirty="0">
                <a:latin typeface="Arial Narrow"/>
                <a:cs typeface="Arial Narrow"/>
              </a:rPr>
              <a:t>numbe</a:t>
            </a:r>
            <a:r>
              <a:rPr sz="2400" dirty="0">
                <a:latin typeface="Arial Narrow"/>
                <a:cs typeface="Arial Narrow"/>
              </a:rPr>
              <a:t>r</a:t>
            </a:r>
            <a:r>
              <a:rPr sz="2400" spc="20" dirty="0">
                <a:latin typeface="Arial Narrow"/>
                <a:cs typeface="Arial Narrow"/>
              </a:rPr>
              <a:t> </a:t>
            </a:r>
            <a:r>
              <a:rPr sz="2400" spc="-5" dirty="0">
                <a:latin typeface="Arial Narrow"/>
                <a:cs typeface="Arial Narrow"/>
              </a:rPr>
              <a:t>wit</a:t>
            </a:r>
            <a:r>
              <a:rPr sz="2400" dirty="0">
                <a:latin typeface="Arial Narrow"/>
                <a:cs typeface="Arial Narrow"/>
              </a:rPr>
              <a:t>h</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schoo</a:t>
            </a:r>
            <a:r>
              <a:rPr sz="2400" dirty="0">
                <a:latin typeface="Arial Narrow"/>
                <a:cs typeface="Arial Narrow"/>
              </a:rPr>
              <a:t>l</a:t>
            </a:r>
            <a:r>
              <a:rPr sz="2400" spc="20" dirty="0">
                <a:latin typeface="Arial Narrow"/>
                <a:cs typeface="Arial Narrow"/>
              </a:rPr>
              <a:t> </a:t>
            </a:r>
            <a:r>
              <a:rPr sz="2400" spc="-5" dirty="0">
                <a:latin typeface="Arial Narrow"/>
                <a:cs typeface="Arial Narrow"/>
              </a:rPr>
              <a:t>socia</a:t>
            </a:r>
            <a:r>
              <a:rPr sz="2400" dirty="0">
                <a:latin typeface="Arial Narrow"/>
                <a:cs typeface="Arial Narrow"/>
              </a:rPr>
              <a:t>l</a:t>
            </a:r>
            <a:r>
              <a:rPr sz="2400" spc="20" dirty="0">
                <a:latin typeface="Arial Narrow"/>
                <a:cs typeface="Arial Narrow"/>
              </a:rPr>
              <a:t> </a:t>
            </a:r>
            <a:r>
              <a:rPr sz="2400" spc="-5" dirty="0">
                <a:latin typeface="Arial Narrow"/>
                <a:cs typeface="Arial Narrow"/>
              </a:rPr>
              <a:t>worke</a:t>
            </a:r>
            <a:r>
              <a:rPr sz="2400" spc="-110" dirty="0">
                <a:latin typeface="Arial Narrow"/>
                <a:cs typeface="Arial Narrow"/>
              </a:rPr>
              <a:t>r</a:t>
            </a:r>
            <a:r>
              <a:rPr sz="2400" dirty="0">
                <a:latin typeface="Arial Narrow"/>
                <a:cs typeface="Arial Narrow"/>
              </a:rPr>
              <a:t>,</a:t>
            </a:r>
            <a:r>
              <a:rPr sz="2400" spc="20" dirty="0">
                <a:latin typeface="Arial Narrow"/>
                <a:cs typeface="Arial Narrow"/>
              </a:rPr>
              <a:t> </a:t>
            </a:r>
            <a:r>
              <a:rPr sz="2400" spc="-5" dirty="0">
                <a:latin typeface="Arial Narrow"/>
                <a:cs typeface="Arial Narrow"/>
              </a:rPr>
              <a:t>wh</a:t>
            </a:r>
            <a:r>
              <a:rPr sz="2400" dirty="0">
                <a:latin typeface="Arial Narrow"/>
                <a:cs typeface="Arial Narrow"/>
              </a:rPr>
              <a:t>o</a:t>
            </a:r>
            <a:r>
              <a:rPr sz="2400" spc="20" dirty="0">
                <a:latin typeface="Arial Narrow"/>
                <a:cs typeface="Arial Narrow"/>
              </a:rPr>
              <a:t> </a:t>
            </a:r>
            <a:r>
              <a:rPr sz="2400" spc="-5" dirty="0">
                <a:latin typeface="Arial Narrow"/>
                <a:cs typeface="Arial Narrow"/>
              </a:rPr>
              <a:t>can provid</a:t>
            </a:r>
            <a:r>
              <a:rPr sz="2400" dirty="0">
                <a:latin typeface="Arial Narrow"/>
                <a:cs typeface="Arial Narrow"/>
              </a:rPr>
              <a:t>e</a:t>
            </a:r>
            <a:r>
              <a:rPr sz="2400" spc="30" dirty="0">
                <a:latin typeface="Arial Narrow"/>
                <a:cs typeface="Arial Narrow"/>
              </a:rPr>
              <a:t> </a:t>
            </a:r>
            <a:r>
              <a:rPr sz="2400" spc="-5" dirty="0">
                <a:latin typeface="Arial Narrow"/>
                <a:cs typeface="Arial Narrow"/>
              </a:rPr>
              <a:t>applicatio</a:t>
            </a:r>
            <a:r>
              <a:rPr sz="2400" dirty="0">
                <a:latin typeface="Arial Narrow"/>
                <a:cs typeface="Arial Narrow"/>
              </a:rPr>
              <a:t>n</a:t>
            </a:r>
            <a:r>
              <a:rPr sz="2400" spc="30" dirty="0">
                <a:latin typeface="Arial Narrow"/>
                <a:cs typeface="Arial Narrow"/>
              </a:rPr>
              <a:t> </a:t>
            </a:r>
            <a:r>
              <a:rPr sz="2400" spc="-5" dirty="0">
                <a:latin typeface="Arial Narrow"/>
                <a:cs typeface="Arial Narrow"/>
              </a:rPr>
              <a:t>assistance.</a:t>
            </a:r>
            <a:endParaRPr sz="2400">
              <a:latin typeface="Arial Narrow"/>
              <a:cs typeface="Arial Narrow"/>
            </a:endParaRPr>
          </a:p>
          <a:p>
            <a:pPr>
              <a:lnSpc>
                <a:spcPct val="100000"/>
              </a:lnSpc>
              <a:spcBef>
                <a:spcPts val="44"/>
              </a:spcBef>
            </a:pPr>
            <a:endParaRPr sz="2200">
              <a:latin typeface="Times New Roman"/>
              <a:cs typeface="Times New Roman"/>
            </a:endParaRPr>
          </a:p>
          <a:p>
            <a:pPr marL="12700" marR="364490">
              <a:lnSpc>
                <a:spcPct val="100000"/>
              </a:lnSpc>
            </a:pPr>
            <a:r>
              <a:rPr sz="2400" i="1" dirty="0">
                <a:solidFill>
                  <a:srgbClr val="FF0000"/>
                </a:solidFill>
                <a:latin typeface="Arial Narrow"/>
                <a:cs typeface="Arial Narrow"/>
              </a:rPr>
              <a:t>Is</a:t>
            </a:r>
            <a:r>
              <a:rPr sz="2400" i="1" spc="10" dirty="0">
                <a:solidFill>
                  <a:srgbClr val="FF0000"/>
                </a:solidFill>
                <a:latin typeface="Arial Narrow"/>
                <a:cs typeface="Arial Narrow"/>
              </a:rPr>
              <a:t> </a:t>
            </a:r>
            <a:r>
              <a:rPr sz="2400" i="1" dirty="0">
                <a:solidFill>
                  <a:srgbClr val="FF0000"/>
                </a:solidFill>
                <a:latin typeface="Arial Narrow"/>
                <a:cs typeface="Arial Narrow"/>
              </a:rPr>
              <a:t>a</a:t>
            </a:r>
            <a:r>
              <a:rPr sz="2400" i="1" spc="10" dirty="0">
                <a:solidFill>
                  <a:srgbClr val="FF0000"/>
                </a:solidFill>
                <a:latin typeface="Arial Narrow"/>
                <a:cs typeface="Arial Narrow"/>
              </a:rPr>
              <a:t> </a:t>
            </a:r>
            <a:r>
              <a:rPr sz="2400" i="1" dirty="0">
                <a:solidFill>
                  <a:srgbClr val="FF0000"/>
                </a:solidFill>
                <a:latin typeface="Arial Narrow"/>
                <a:cs typeface="Arial Narrow"/>
              </a:rPr>
              <a:t>consent</a:t>
            </a:r>
            <a:r>
              <a:rPr sz="2400" i="1" spc="35" dirty="0">
                <a:solidFill>
                  <a:srgbClr val="FF0000"/>
                </a:solidFill>
                <a:latin typeface="Arial Narrow"/>
                <a:cs typeface="Arial Narrow"/>
              </a:rPr>
              <a:t> </a:t>
            </a:r>
            <a:r>
              <a:rPr sz="2400" i="1" dirty="0">
                <a:solidFill>
                  <a:srgbClr val="FF0000"/>
                </a:solidFill>
                <a:latin typeface="Arial Narrow"/>
                <a:cs typeface="Arial Narrow"/>
              </a:rPr>
              <a:t>form</a:t>
            </a:r>
            <a:r>
              <a:rPr sz="2400" i="1" spc="10" dirty="0">
                <a:solidFill>
                  <a:srgbClr val="FF0000"/>
                </a:solidFill>
                <a:latin typeface="Arial Narrow"/>
                <a:cs typeface="Arial Narrow"/>
              </a:rPr>
              <a:t> </a:t>
            </a:r>
            <a:r>
              <a:rPr sz="2400" i="1" dirty="0">
                <a:solidFill>
                  <a:srgbClr val="FF0000"/>
                </a:solidFill>
                <a:latin typeface="Arial Narrow"/>
                <a:cs typeface="Arial Narrow"/>
              </a:rPr>
              <a:t>needed</a:t>
            </a:r>
            <a:r>
              <a:rPr sz="2400" i="1" spc="25" dirty="0">
                <a:solidFill>
                  <a:srgbClr val="FF0000"/>
                </a:solidFill>
                <a:latin typeface="Arial Narrow"/>
                <a:cs typeface="Arial Narrow"/>
              </a:rPr>
              <a:t> </a:t>
            </a:r>
            <a:r>
              <a:rPr sz="2400" i="1" dirty="0">
                <a:solidFill>
                  <a:srgbClr val="FF0000"/>
                </a:solidFill>
                <a:latin typeface="Arial Narrow"/>
                <a:cs typeface="Arial Narrow"/>
              </a:rPr>
              <a:t>to</a:t>
            </a:r>
            <a:r>
              <a:rPr sz="2400" i="1" spc="-5" dirty="0">
                <a:solidFill>
                  <a:srgbClr val="FF0000"/>
                </a:solidFill>
                <a:latin typeface="Arial Narrow"/>
                <a:cs typeface="Arial Narrow"/>
              </a:rPr>
              <a:t> allo</a:t>
            </a:r>
            <a:r>
              <a:rPr sz="2400" i="1" dirty="0">
                <a:solidFill>
                  <a:srgbClr val="FF0000"/>
                </a:solidFill>
                <a:latin typeface="Arial Narrow"/>
                <a:cs typeface="Arial Narrow"/>
              </a:rPr>
              <a:t>w</a:t>
            </a:r>
            <a:r>
              <a:rPr sz="2400" i="1" spc="20" dirty="0">
                <a:solidFill>
                  <a:srgbClr val="FF0000"/>
                </a:solidFill>
                <a:latin typeface="Arial Narrow"/>
                <a:cs typeface="Arial Narrow"/>
              </a:rPr>
              <a:t> </a:t>
            </a:r>
            <a:r>
              <a:rPr sz="2400" i="1" spc="-5" dirty="0">
                <a:solidFill>
                  <a:srgbClr val="FF0000"/>
                </a:solidFill>
                <a:latin typeface="Arial Narrow"/>
                <a:cs typeface="Arial Narrow"/>
              </a:rPr>
              <a:t>th</a:t>
            </a:r>
            <a:r>
              <a:rPr sz="2400" i="1" dirty="0">
                <a:solidFill>
                  <a:srgbClr val="FF0000"/>
                </a:solidFill>
                <a:latin typeface="Arial Narrow"/>
                <a:cs typeface="Arial Narrow"/>
              </a:rPr>
              <a:t>e</a:t>
            </a:r>
            <a:r>
              <a:rPr sz="2400" i="1" spc="20" dirty="0">
                <a:solidFill>
                  <a:srgbClr val="FF0000"/>
                </a:solidFill>
                <a:latin typeface="Arial Narrow"/>
                <a:cs typeface="Arial Narrow"/>
              </a:rPr>
              <a:t> </a:t>
            </a:r>
            <a:r>
              <a:rPr sz="2400" i="1" spc="-5" dirty="0">
                <a:solidFill>
                  <a:srgbClr val="FF0000"/>
                </a:solidFill>
                <a:latin typeface="Arial Narrow"/>
                <a:cs typeface="Arial Narrow"/>
              </a:rPr>
              <a:t>nurs</a:t>
            </a:r>
            <a:r>
              <a:rPr sz="2400" i="1" dirty="0">
                <a:solidFill>
                  <a:srgbClr val="FF0000"/>
                </a:solidFill>
                <a:latin typeface="Arial Narrow"/>
                <a:cs typeface="Arial Narrow"/>
              </a:rPr>
              <a:t>e</a:t>
            </a:r>
            <a:r>
              <a:rPr sz="2400" i="1" spc="20" dirty="0">
                <a:solidFill>
                  <a:srgbClr val="FF0000"/>
                </a:solidFill>
                <a:latin typeface="Arial Narrow"/>
                <a:cs typeface="Arial Narrow"/>
              </a:rPr>
              <a:t> </a:t>
            </a:r>
            <a:r>
              <a:rPr sz="2400" i="1" spc="-5" dirty="0">
                <a:solidFill>
                  <a:srgbClr val="FF0000"/>
                </a:solidFill>
                <a:latin typeface="Arial Narrow"/>
                <a:cs typeface="Arial Narrow"/>
              </a:rPr>
              <a:t>t</a:t>
            </a:r>
            <a:r>
              <a:rPr sz="2400" i="1" dirty="0">
                <a:solidFill>
                  <a:srgbClr val="FF0000"/>
                </a:solidFill>
                <a:latin typeface="Arial Narrow"/>
                <a:cs typeface="Arial Narrow"/>
              </a:rPr>
              <a:t>o</a:t>
            </a:r>
            <a:r>
              <a:rPr sz="2400" i="1" spc="20" dirty="0">
                <a:solidFill>
                  <a:srgbClr val="FF0000"/>
                </a:solidFill>
                <a:latin typeface="Arial Narrow"/>
                <a:cs typeface="Arial Narrow"/>
              </a:rPr>
              <a:t> </a:t>
            </a:r>
            <a:r>
              <a:rPr sz="2400" i="1" spc="-5" dirty="0">
                <a:solidFill>
                  <a:srgbClr val="FF0000"/>
                </a:solidFill>
                <a:latin typeface="Arial Narrow"/>
                <a:cs typeface="Arial Narrow"/>
              </a:rPr>
              <a:t>pas</a:t>
            </a:r>
            <a:r>
              <a:rPr sz="2400" i="1" dirty="0">
                <a:solidFill>
                  <a:srgbClr val="FF0000"/>
                </a:solidFill>
                <a:latin typeface="Arial Narrow"/>
                <a:cs typeface="Arial Narrow"/>
              </a:rPr>
              <a:t>s</a:t>
            </a:r>
            <a:r>
              <a:rPr sz="2400" i="1" spc="20" dirty="0">
                <a:solidFill>
                  <a:srgbClr val="FF0000"/>
                </a:solidFill>
                <a:latin typeface="Arial Narrow"/>
                <a:cs typeface="Arial Narrow"/>
              </a:rPr>
              <a:t> </a:t>
            </a:r>
            <a:r>
              <a:rPr sz="2400" i="1" spc="-5" dirty="0">
                <a:solidFill>
                  <a:srgbClr val="FF0000"/>
                </a:solidFill>
                <a:latin typeface="Arial Narrow"/>
                <a:cs typeface="Arial Narrow"/>
              </a:rPr>
              <a:t>the parent</a:t>
            </a:r>
            <a:r>
              <a:rPr sz="2400" i="1" spc="-35" dirty="0">
                <a:solidFill>
                  <a:srgbClr val="FF0000"/>
                </a:solidFill>
                <a:latin typeface="Arial Narrow"/>
                <a:cs typeface="Arial Narrow"/>
              </a:rPr>
              <a:t>’</a:t>
            </a:r>
            <a:r>
              <a:rPr sz="2400" i="1" dirty="0">
                <a:solidFill>
                  <a:srgbClr val="FF0000"/>
                </a:solidFill>
                <a:latin typeface="Arial Narrow"/>
                <a:cs typeface="Arial Narrow"/>
              </a:rPr>
              <a:t>s</a:t>
            </a:r>
            <a:r>
              <a:rPr sz="2400" i="1" spc="20" dirty="0">
                <a:solidFill>
                  <a:srgbClr val="FF0000"/>
                </a:solidFill>
                <a:latin typeface="Arial Narrow"/>
                <a:cs typeface="Arial Narrow"/>
              </a:rPr>
              <a:t> </a:t>
            </a:r>
            <a:r>
              <a:rPr sz="2400" i="1" spc="-5" dirty="0">
                <a:solidFill>
                  <a:srgbClr val="FF0000"/>
                </a:solidFill>
                <a:latin typeface="Arial Narrow"/>
                <a:cs typeface="Arial Narrow"/>
              </a:rPr>
              <a:t>phon</a:t>
            </a:r>
            <a:r>
              <a:rPr sz="2400" i="1" dirty="0">
                <a:solidFill>
                  <a:srgbClr val="FF0000"/>
                </a:solidFill>
                <a:latin typeface="Arial Narrow"/>
                <a:cs typeface="Arial Narrow"/>
              </a:rPr>
              <a:t>e</a:t>
            </a:r>
            <a:r>
              <a:rPr sz="2400" i="1" spc="20" dirty="0">
                <a:solidFill>
                  <a:srgbClr val="FF0000"/>
                </a:solidFill>
                <a:latin typeface="Arial Narrow"/>
                <a:cs typeface="Arial Narrow"/>
              </a:rPr>
              <a:t> </a:t>
            </a:r>
            <a:r>
              <a:rPr sz="2400" i="1" spc="-5" dirty="0">
                <a:solidFill>
                  <a:srgbClr val="FF0000"/>
                </a:solidFill>
                <a:latin typeface="Arial Narrow"/>
                <a:cs typeface="Arial Narrow"/>
              </a:rPr>
              <a:t>numbe</a:t>
            </a:r>
            <a:r>
              <a:rPr sz="2400" i="1" dirty="0">
                <a:solidFill>
                  <a:srgbClr val="FF0000"/>
                </a:solidFill>
                <a:latin typeface="Arial Narrow"/>
                <a:cs typeface="Arial Narrow"/>
              </a:rPr>
              <a:t>r</a:t>
            </a:r>
            <a:r>
              <a:rPr sz="2400" i="1" spc="20" dirty="0">
                <a:solidFill>
                  <a:srgbClr val="FF0000"/>
                </a:solidFill>
                <a:latin typeface="Arial Narrow"/>
                <a:cs typeface="Arial Narrow"/>
              </a:rPr>
              <a:t> </a:t>
            </a:r>
            <a:r>
              <a:rPr sz="2400" i="1" spc="-5" dirty="0">
                <a:solidFill>
                  <a:srgbClr val="FF0000"/>
                </a:solidFill>
                <a:latin typeface="Arial Narrow"/>
                <a:cs typeface="Arial Narrow"/>
              </a:rPr>
              <a:t>t</a:t>
            </a:r>
            <a:r>
              <a:rPr sz="2400" i="1" dirty="0">
                <a:solidFill>
                  <a:srgbClr val="FF0000"/>
                </a:solidFill>
                <a:latin typeface="Arial Narrow"/>
                <a:cs typeface="Arial Narrow"/>
              </a:rPr>
              <a:t>o</a:t>
            </a:r>
            <a:r>
              <a:rPr sz="2400" i="1" spc="20" dirty="0">
                <a:solidFill>
                  <a:srgbClr val="FF0000"/>
                </a:solidFill>
                <a:latin typeface="Arial Narrow"/>
                <a:cs typeface="Arial Narrow"/>
              </a:rPr>
              <a:t> </a:t>
            </a:r>
            <a:r>
              <a:rPr sz="2400" i="1" spc="-5" dirty="0">
                <a:solidFill>
                  <a:srgbClr val="FF0000"/>
                </a:solidFill>
                <a:latin typeface="Arial Narrow"/>
                <a:cs typeface="Arial Narrow"/>
              </a:rPr>
              <a:t>th</a:t>
            </a:r>
            <a:r>
              <a:rPr sz="2400" i="1" dirty="0">
                <a:solidFill>
                  <a:srgbClr val="FF0000"/>
                </a:solidFill>
                <a:latin typeface="Arial Narrow"/>
                <a:cs typeface="Arial Narrow"/>
              </a:rPr>
              <a:t>e</a:t>
            </a:r>
            <a:r>
              <a:rPr sz="2400" i="1" spc="20" dirty="0">
                <a:solidFill>
                  <a:srgbClr val="FF0000"/>
                </a:solidFill>
                <a:latin typeface="Arial Narrow"/>
                <a:cs typeface="Arial Narrow"/>
              </a:rPr>
              <a:t> </a:t>
            </a:r>
            <a:r>
              <a:rPr sz="2400" i="1" spc="-5" dirty="0">
                <a:solidFill>
                  <a:srgbClr val="FF0000"/>
                </a:solidFill>
                <a:latin typeface="Arial Narrow"/>
                <a:cs typeface="Arial Narrow"/>
              </a:rPr>
              <a:t>socia</a:t>
            </a:r>
            <a:r>
              <a:rPr sz="2400" i="1" dirty="0">
                <a:solidFill>
                  <a:srgbClr val="FF0000"/>
                </a:solidFill>
                <a:latin typeface="Arial Narrow"/>
                <a:cs typeface="Arial Narrow"/>
              </a:rPr>
              <a:t>l</a:t>
            </a:r>
            <a:r>
              <a:rPr sz="2400" i="1" spc="20" dirty="0">
                <a:solidFill>
                  <a:srgbClr val="FF0000"/>
                </a:solidFill>
                <a:latin typeface="Arial Narrow"/>
                <a:cs typeface="Arial Narrow"/>
              </a:rPr>
              <a:t> </a:t>
            </a:r>
            <a:r>
              <a:rPr sz="2400" i="1" spc="-5" dirty="0">
                <a:solidFill>
                  <a:srgbClr val="FF0000"/>
                </a:solidFill>
                <a:latin typeface="Arial Narrow"/>
                <a:cs typeface="Arial Narrow"/>
              </a:rPr>
              <a:t>worke</a:t>
            </a:r>
            <a:r>
              <a:rPr sz="2400" i="1" dirty="0">
                <a:solidFill>
                  <a:srgbClr val="FF0000"/>
                </a:solidFill>
                <a:latin typeface="Arial Narrow"/>
                <a:cs typeface="Arial Narrow"/>
              </a:rPr>
              <a:t>r</a:t>
            </a:r>
            <a:r>
              <a:rPr sz="2400" i="1" spc="20" dirty="0">
                <a:solidFill>
                  <a:srgbClr val="FF0000"/>
                </a:solidFill>
                <a:latin typeface="Arial Narrow"/>
                <a:cs typeface="Arial Narrow"/>
              </a:rPr>
              <a:t> </a:t>
            </a:r>
            <a:r>
              <a:rPr sz="2400" i="1" dirty="0">
                <a:solidFill>
                  <a:srgbClr val="FF0000"/>
                </a:solidFill>
                <a:latin typeface="Arial Narrow"/>
                <a:cs typeface="Arial Narrow"/>
              </a:rPr>
              <a:t>–</a:t>
            </a:r>
            <a:r>
              <a:rPr sz="2400" i="1" spc="5" dirty="0">
                <a:solidFill>
                  <a:srgbClr val="FF0000"/>
                </a:solidFill>
                <a:latin typeface="Arial Narrow"/>
                <a:cs typeface="Arial Narrow"/>
              </a:rPr>
              <a:t> </a:t>
            </a:r>
            <a:r>
              <a:rPr sz="2400" i="1" spc="-5" dirty="0">
                <a:solidFill>
                  <a:srgbClr val="FF0000"/>
                </a:solidFill>
                <a:latin typeface="Arial Narrow"/>
                <a:cs typeface="Arial Narrow"/>
              </a:rPr>
              <a:t>bot</a:t>
            </a:r>
            <a:r>
              <a:rPr sz="2400" i="1" dirty="0">
                <a:solidFill>
                  <a:srgbClr val="FF0000"/>
                </a:solidFill>
                <a:latin typeface="Arial Narrow"/>
                <a:cs typeface="Arial Narrow"/>
              </a:rPr>
              <a:t>h</a:t>
            </a:r>
            <a:r>
              <a:rPr sz="2400" i="1" spc="20" dirty="0">
                <a:solidFill>
                  <a:srgbClr val="FF0000"/>
                </a:solidFill>
                <a:latin typeface="Arial Narrow"/>
                <a:cs typeface="Arial Narrow"/>
              </a:rPr>
              <a:t> </a:t>
            </a:r>
            <a:r>
              <a:rPr sz="2400" i="1" spc="-5" dirty="0">
                <a:solidFill>
                  <a:srgbClr val="FF0000"/>
                </a:solidFill>
                <a:latin typeface="Arial Narrow"/>
                <a:cs typeface="Arial Narrow"/>
              </a:rPr>
              <a:t>school </a:t>
            </a:r>
            <a:r>
              <a:rPr sz="2400" i="1" dirty="0">
                <a:solidFill>
                  <a:srgbClr val="FF0000"/>
                </a:solidFill>
                <a:latin typeface="Arial Narrow"/>
                <a:cs typeface="Arial Narrow"/>
              </a:rPr>
              <a:t>employees</a:t>
            </a:r>
            <a:r>
              <a:rPr sz="2400" i="1" spc="25" dirty="0">
                <a:solidFill>
                  <a:srgbClr val="FF0000"/>
                </a:solidFill>
                <a:latin typeface="Arial Narrow"/>
                <a:cs typeface="Arial Narrow"/>
              </a:rPr>
              <a:t> </a:t>
            </a:r>
            <a:r>
              <a:rPr sz="2400" i="1" dirty="0">
                <a:solidFill>
                  <a:srgbClr val="FF0000"/>
                </a:solidFill>
                <a:latin typeface="Arial Narrow"/>
                <a:cs typeface="Arial Narrow"/>
              </a:rPr>
              <a:t>–</a:t>
            </a:r>
            <a:r>
              <a:rPr sz="2400" i="1" spc="5" dirty="0">
                <a:solidFill>
                  <a:srgbClr val="FF0000"/>
                </a:solidFill>
                <a:latin typeface="Arial Narrow"/>
                <a:cs typeface="Arial Narrow"/>
              </a:rPr>
              <a:t> </a:t>
            </a:r>
            <a:r>
              <a:rPr sz="2400" i="1" spc="-5" dirty="0">
                <a:solidFill>
                  <a:srgbClr val="FF0000"/>
                </a:solidFill>
                <a:latin typeface="Arial Narrow"/>
                <a:cs typeface="Arial Narrow"/>
              </a:rPr>
              <a:t>o</a:t>
            </a:r>
            <a:r>
              <a:rPr sz="2400" i="1" dirty="0">
                <a:solidFill>
                  <a:srgbClr val="FF0000"/>
                </a:solidFill>
                <a:latin typeface="Arial Narrow"/>
                <a:cs typeface="Arial Narrow"/>
              </a:rPr>
              <a:t>r</a:t>
            </a:r>
            <a:r>
              <a:rPr sz="2400" i="1" spc="5" dirty="0">
                <a:solidFill>
                  <a:srgbClr val="FF0000"/>
                </a:solidFill>
                <a:latin typeface="Arial Narrow"/>
                <a:cs typeface="Arial Narrow"/>
              </a:rPr>
              <a:t> </a:t>
            </a:r>
            <a:r>
              <a:rPr sz="2400" i="1" dirty="0">
                <a:solidFill>
                  <a:srgbClr val="FF0000"/>
                </a:solidFill>
                <a:latin typeface="Arial Narrow"/>
                <a:cs typeface="Arial Narrow"/>
              </a:rPr>
              <a:t>is</a:t>
            </a:r>
            <a:r>
              <a:rPr sz="2400" i="1" spc="5" dirty="0">
                <a:solidFill>
                  <a:srgbClr val="FF0000"/>
                </a:solidFill>
                <a:latin typeface="Arial Narrow"/>
                <a:cs typeface="Arial Narrow"/>
              </a:rPr>
              <a:t> </a:t>
            </a:r>
            <a:r>
              <a:rPr sz="2400" i="1" dirty="0">
                <a:solidFill>
                  <a:srgbClr val="FF0000"/>
                </a:solidFill>
                <a:latin typeface="Arial Narrow"/>
                <a:cs typeface="Arial Narrow"/>
              </a:rPr>
              <a:t>oral</a:t>
            </a:r>
            <a:r>
              <a:rPr sz="2400" i="1" spc="5" dirty="0">
                <a:solidFill>
                  <a:srgbClr val="FF0000"/>
                </a:solidFill>
                <a:latin typeface="Arial Narrow"/>
                <a:cs typeface="Arial Narrow"/>
              </a:rPr>
              <a:t> </a:t>
            </a:r>
            <a:r>
              <a:rPr sz="2400" i="1" dirty="0">
                <a:solidFill>
                  <a:srgbClr val="FF0000"/>
                </a:solidFill>
                <a:latin typeface="Arial Narrow"/>
                <a:cs typeface="Arial Narrow"/>
              </a:rPr>
              <a:t>consent</a:t>
            </a:r>
            <a:r>
              <a:rPr sz="2400" i="1" spc="25" dirty="0">
                <a:solidFill>
                  <a:srgbClr val="FF0000"/>
                </a:solidFill>
                <a:latin typeface="Arial Narrow"/>
                <a:cs typeface="Arial Narrow"/>
              </a:rPr>
              <a:t> </a:t>
            </a:r>
            <a:r>
              <a:rPr sz="2400" i="1" dirty="0">
                <a:solidFill>
                  <a:srgbClr val="FF0000"/>
                </a:solidFill>
                <a:latin typeface="Arial Narrow"/>
                <a:cs typeface="Arial Narrow"/>
              </a:rPr>
              <a:t>necessary?</a:t>
            </a:r>
            <a:endParaRPr sz="2400">
              <a:latin typeface="Arial Narrow"/>
              <a:cs typeface="Arial Narrow"/>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128</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105" dirty="0"/>
              <a:t>F</a:t>
            </a:r>
            <a:r>
              <a:rPr spc="45" dirty="0"/>
              <a:t>r</a:t>
            </a:r>
            <a:r>
              <a:rPr spc="-5" dirty="0"/>
              <a:t>equent</a:t>
            </a:r>
            <a:r>
              <a:rPr spc="55" dirty="0"/>
              <a:t>l</a:t>
            </a:r>
            <a:r>
              <a:rPr dirty="0"/>
              <a:t>y</a:t>
            </a:r>
            <a:r>
              <a:rPr spc="15" dirty="0"/>
              <a:t> </a:t>
            </a:r>
            <a:r>
              <a:rPr spc="-5" dirty="0"/>
              <a:t>As</a:t>
            </a:r>
            <a:r>
              <a:rPr spc="-105" dirty="0"/>
              <a:t>k</a:t>
            </a:r>
            <a:r>
              <a:rPr spc="-5" dirty="0"/>
              <a:t>e</a:t>
            </a:r>
            <a:r>
              <a:rPr dirty="0"/>
              <a:t>d</a:t>
            </a:r>
            <a:r>
              <a:rPr spc="15" dirty="0"/>
              <a:t> </a:t>
            </a:r>
            <a:r>
              <a:rPr spc="-5" dirty="0"/>
              <a:t>Question</a:t>
            </a:r>
            <a:r>
              <a:rPr dirty="0"/>
              <a:t>s</a:t>
            </a:r>
            <a:r>
              <a:rPr spc="15" dirty="0"/>
              <a:t> </a:t>
            </a:r>
            <a:r>
              <a:rPr spc="-5" dirty="0"/>
              <a:t>to HH</a:t>
            </a:r>
            <a:r>
              <a:rPr dirty="0"/>
              <a:t>S</a:t>
            </a:r>
            <a:r>
              <a:rPr spc="-15" dirty="0"/>
              <a:t> </a:t>
            </a:r>
            <a:r>
              <a:rPr spc="-5" dirty="0"/>
              <a:t>#2</a:t>
            </a:r>
          </a:p>
        </p:txBody>
      </p:sp>
      <p:sp>
        <p:nvSpPr>
          <p:cNvPr id="3" name="object 3"/>
          <p:cNvSpPr txBox="1"/>
          <p:nvPr/>
        </p:nvSpPr>
        <p:spPr>
          <a:xfrm>
            <a:off x="1807717" y="2130673"/>
            <a:ext cx="6741159" cy="4276725"/>
          </a:xfrm>
          <a:prstGeom prst="rect">
            <a:avLst/>
          </a:prstGeom>
        </p:spPr>
        <p:txBody>
          <a:bodyPr vert="horz" wrap="square" lIns="0" tIns="0" rIns="0" bIns="0" rtlCol="0">
            <a:spAutoFit/>
          </a:bodyPr>
          <a:lstStyle/>
          <a:p>
            <a:pPr marL="12700" marR="134620">
              <a:lnSpc>
                <a:spcPct val="100000"/>
              </a:lnSpc>
            </a:pPr>
            <a:r>
              <a:rPr sz="2400" i="1" spc="-5" dirty="0">
                <a:solidFill>
                  <a:srgbClr val="00B050"/>
                </a:solidFill>
                <a:latin typeface="Arial Narrow"/>
                <a:cs typeface="Arial Narrow"/>
              </a:rPr>
              <a:t>A</a:t>
            </a:r>
            <a:r>
              <a:rPr sz="2400" i="1" dirty="0">
                <a:solidFill>
                  <a:srgbClr val="00B050"/>
                </a:solidFill>
                <a:latin typeface="Arial Narrow"/>
                <a:cs typeface="Arial Narrow"/>
              </a:rPr>
              <a:t>:</a:t>
            </a:r>
            <a:r>
              <a:rPr sz="2400" i="1" spc="15" dirty="0">
                <a:solidFill>
                  <a:srgbClr val="00B050"/>
                </a:solidFill>
                <a:latin typeface="Arial Narrow"/>
                <a:cs typeface="Arial Narrow"/>
              </a:rPr>
              <a:t> </a:t>
            </a:r>
            <a:r>
              <a:rPr sz="2400" i="1" spc="-5" dirty="0">
                <a:solidFill>
                  <a:srgbClr val="00B050"/>
                </a:solidFill>
                <a:latin typeface="Arial Narrow"/>
                <a:cs typeface="Arial Narrow"/>
              </a:rPr>
              <a:t>I</a:t>
            </a:r>
            <a:r>
              <a:rPr sz="2400" i="1" dirty="0">
                <a:solidFill>
                  <a:srgbClr val="00B050"/>
                </a:solidFill>
                <a:latin typeface="Arial Narrow"/>
                <a:cs typeface="Arial Narrow"/>
              </a:rPr>
              <a:t>n</a:t>
            </a:r>
            <a:r>
              <a:rPr sz="2400" i="1" spc="15" dirty="0">
                <a:solidFill>
                  <a:srgbClr val="00B050"/>
                </a:solidFill>
                <a:latin typeface="Arial Narrow"/>
                <a:cs typeface="Arial Narrow"/>
              </a:rPr>
              <a:t> </a:t>
            </a:r>
            <a:r>
              <a:rPr sz="2400" i="1" spc="-5" dirty="0">
                <a:solidFill>
                  <a:srgbClr val="00B050"/>
                </a:solidFill>
                <a:latin typeface="Arial Narrow"/>
                <a:cs typeface="Arial Narrow"/>
              </a:rPr>
              <a:t>thi</a:t>
            </a:r>
            <a:r>
              <a:rPr sz="2400" i="1" dirty="0">
                <a:solidFill>
                  <a:srgbClr val="00B050"/>
                </a:solidFill>
                <a:latin typeface="Arial Narrow"/>
                <a:cs typeface="Arial Narrow"/>
              </a:rPr>
              <a:t>s</a:t>
            </a:r>
            <a:r>
              <a:rPr sz="2400" i="1" spc="15" dirty="0">
                <a:solidFill>
                  <a:srgbClr val="00B050"/>
                </a:solidFill>
                <a:latin typeface="Arial Narrow"/>
                <a:cs typeface="Arial Narrow"/>
              </a:rPr>
              <a:t> </a:t>
            </a:r>
            <a:r>
              <a:rPr sz="2400" i="1" spc="-5" dirty="0">
                <a:solidFill>
                  <a:srgbClr val="00B050"/>
                </a:solidFill>
                <a:latin typeface="Arial Narrow"/>
                <a:cs typeface="Arial Narrow"/>
              </a:rPr>
              <a:t>scenario</a:t>
            </a:r>
            <a:r>
              <a:rPr sz="2400" i="1" dirty="0">
                <a:solidFill>
                  <a:srgbClr val="00B050"/>
                </a:solidFill>
                <a:latin typeface="Arial Narrow"/>
                <a:cs typeface="Arial Narrow"/>
              </a:rPr>
              <a:t>,</a:t>
            </a:r>
            <a:r>
              <a:rPr sz="2400" i="1" spc="30" dirty="0">
                <a:solidFill>
                  <a:srgbClr val="00B050"/>
                </a:solidFill>
                <a:latin typeface="Arial Narrow"/>
                <a:cs typeface="Arial Narrow"/>
              </a:rPr>
              <a:t> </a:t>
            </a:r>
            <a:r>
              <a:rPr sz="2400" i="1" spc="-5" dirty="0">
                <a:solidFill>
                  <a:srgbClr val="00B050"/>
                </a:solidFill>
                <a:latin typeface="Arial Narrow"/>
                <a:cs typeface="Arial Narrow"/>
              </a:rPr>
              <a:t>n</a:t>
            </a:r>
            <a:r>
              <a:rPr sz="2400" i="1" dirty="0">
                <a:solidFill>
                  <a:srgbClr val="00B050"/>
                </a:solidFill>
                <a:latin typeface="Arial Narrow"/>
                <a:cs typeface="Arial Narrow"/>
              </a:rPr>
              <a:t>o</a:t>
            </a:r>
            <a:r>
              <a:rPr sz="2400" i="1" spc="15" dirty="0">
                <a:solidFill>
                  <a:srgbClr val="00B050"/>
                </a:solidFill>
                <a:latin typeface="Arial Narrow"/>
                <a:cs typeface="Arial Narrow"/>
              </a:rPr>
              <a:t> </a:t>
            </a:r>
            <a:r>
              <a:rPr sz="2400" i="1" spc="-5" dirty="0">
                <a:solidFill>
                  <a:srgbClr val="00B050"/>
                </a:solidFill>
                <a:latin typeface="Arial Narrow"/>
                <a:cs typeface="Arial Narrow"/>
              </a:rPr>
              <a:t>consen</a:t>
            </a:r>
            <a:r>
              <a:rPr sz="2400" i="1" dirty="0">
                <a:solidFill>
                  <a:srgbClr val="00B050"/>
                </a:solidFill>
                <a:latin typeface="Arial Narrow"/>
                <a:cs typeface="Arial Narrow"/>
              </a:rPr>
              <a:t>t</a:t>
            </a:r>
            <a:r>
              <a:rPr sz="2400" i="1" spc="15" dirty="0">
                <a:solidFill>
                  <a:srgbClr val="00B050"/>
                </a:solidFill>
                <a:latin typeface="Arial Narrow"/>
                <a:cs typeface="Arial Narrow"/>
              </a:rPr>
              <a:t> </a:t>
            </a:r>
            <a:r>
              <a:rPr sz="2400" i="1" spc="-5" dirty="0">
                <a:solidFill>
                  <a:srgbClr val="00B050"/>
                </a:solidFill>
                <a:latin typeface="Arial Narrow"/>
                <a:cs typeface="Arial Narrow"/>
              </a:rPr>
              <a:t>i</a:t>
            </a:r>
            <a:r>
              <a:rPr sz="2400" i="1" dirty="0">
                <a:solidFill>
                  <a:srgbClr val="00B050"/>
                </a:solidFill>
                <a:latin typeface="Arial Narrow"/>
                <a:cs typeface="Arial Narrow"/>
              </a:rPr>
              <a:t>s</a:t>
            </a:r>
            <a:r>
              <a:rPr sz="2400" i="1" spc="15" dirty="0">
                <a:solidFill>
                  <a:srgbClr val="00B050"/>
                </a:solidFill>
                <a:latin typeface="Arial Narrow"/>
                <a:cs typeface="Arial Narrow"/>
              </a:rPr>
              <a:t> </a:t>
            </a:r>
            <a:r>
              <a:rPr sz="2400" i="1" spc="-5" dirty="0">
                <a:solidFill>
                  <a:srgbClr val="00B050"/>
                </a:solidFill>
                <a:latin typeface="Arial Narrow"/>
                <a:cs typeface="Arial Narrow"/>
              </a:rPr>
              <a:t>require</a:t>
            </a:r>
            <a:r>
              <a:rPr sz="2400" i="1" dirty="0">
                <a:solidFill>
                  <a:srgbClr val="00B050"/>
                </a:solidFill>
                <a:latin typeface="Arial Narrow"/>
                <a:cs typeface="Arial Narrow"/>
              </a:rPr>
              <a:t>d</a:t>
            </a:r>
            <a:r>
              <a:rPr sz="2400" i="1" spc="15" dirty="0">
                <a:solidFill>
                  <a:srgbClr val="00B050"/>
                </a:solidFill>
                <a:latin typeface="Arial Narrow"/>
                <a:cs typeface="Arial Narrow"/>
              </a:rPr>
              <a:t> </a:t>
            </a:r>
            <a:r>
              <a:rPr sz="2400" i="1" spc="-5" dirty="0">
                <a:solidFill>
                  <a:srgbClr val="00B050"/>
                </a:solidFill>
                <a:latin typeface="Arial Narrow"/>
                <a:cs typeface="Arial Narrow"/>
              </a:rPr>
              <a:t>fo</a:t>
            </a:r>
            <a:r>
              <a:rPr sz="2400" i="1" dirty="0">
                <a:solidFill>
                  <a:srgbClr val="00B050"/>
                </a:solidFill>
                <a:latin typeface="Arial Narrow"/>
                <a:cs typeface="Arial Narrow"/>
              </a:rPr>
              <a:t>r</a:t>
            </a:r>
            <a:r>
              <a:rPr sz="2400" i="1" spc="15" dirty="0">
                <a:solidFill>
                  <a:srgbClr val="00B050"/>
                </a:solidFill>
                <a:latin typeface="Arial Narrow"/>
                <a:cs typeface="Arial Narrow"/>
              </a:rPr>
              <a:t> </a:t>
            </a:r>
            <a:r>
              <a:rPr sz="2400" i="1" spc="-5" dirty="0">
                <a:solidFill>
                  <a:srgbClr val="00B050"/>
                </a:solidFill>
                <a:latin typeface="Arial Narrow"/>
                <a:cs typeface="Arial Narrow"/>
              </a:rPr>
              <a:t>th</a:t>
            </a:r>
            <a:r>
              <a:rPr sz="2400" i="1" dirty="0">
                <a:solidFill>
                  <a:srgbClr val="00B050"/>
                </a:solidFill>
                <a:latin typeface="Arial Narrow"/>
                <a:cs typeface="Arial Narrow"/>
              </a:rPr>
              <a:t>e</a:t>
            </a:r>
            <a:r>
              <a:rPr sz="2400" i="1" spc="15" dirty="0">
                <a:solidFill>
                  <a:srgbClr val="00B050"/>
                </a:solidFill>
                <a:latin typeface="Arial Narrow"/>
                <a:cs typeface="Arial Narrow"/>
              </a:rPr>
              <a:t> </a:t>
            </a:r>
            <a:r>
              <a:rPr sz="2400" i="1" spc="-5" dirty="0">
                <a:solidFill>
                  <a:srgbClr val="00B050"/>
                </a:solidFill>
                <a:latin typeface="Arial Narrow"/>
                <a:cs typeface="Arial Narrow"/>
              </a:rPr>
              <a:t>school nurs</a:t>
            </a:r>
            <a:r>
              <a:rPr sz="2400" i="1" dirty="0">
                <a:solidFill>
                  <a:srgbClr val="00B050"/>
                </a:solidFill>
                <a:latin typeface="Arial Narrow"/>
                <a:cs typeface="Arial Narrow"/>
              </a:rPr>
              <a:t>e</a:t>
            </a:r>
            <a:r>
              <a:rPr sz="2400" i="1" spc="25" dirty="0">
                <a:solidFill>
                  <a:srgbClr val="00B050"/>
                </a:solidFill>
                <a:latin typeface="Arial Narrow"/>
                <a:cs typeface="Arial Narrow"/>
              </a:rPr>
              <a:t> </a:t>
            </a:r>
            <a:r>
              <a:rPr sz="2400" i="1" spc="-5" dirty="0">
                <a:solidFill>
                  <a:srgbClr val="00B050"/>
                </a:solidFill>
                <a:latin typeface="Arial Narrow"/>
                <a:cs typeface="Arial Narrow"/>
              </a:rPr>
              <a:t>t</a:t>
            </a:r>
            <a:r>
              <a:rPr sz="2400" i="1" dirty="0">
                <a:solidFill>
                  <a:srgbClr val="00B050"/>
                </a:solidFill>
                <a:latin typeface="Arial Narrow"/>
                <a:cs typeface="Arial Narrow"/>
              </a:rPr>
              <a:t>o</a:t>
            </a:r>
            <a:r>
              <a:rPr sz="2400" i="1" spc="5" dirty="0">
                <a:solidFill>
                  <a:srgbClr val="00B050"/>
                </a:solidFill>
                <a:latin typeface="Arial Narrow"/>
                <a:cs typeface="Arial Narrow"/>
              </a:rPr>
              <a:t> </a:t>
            </a:r>
            <a:r>
              <a:rPr sz="2400" i="1" spc="-5" dirty="0">
                <a:solidFill>
                  <a:srgbClr val="00B050"/>
                </a:solidFill>
                <a:latin typeface="Arial Narrow"/>
                <a:cs typeface="Arial Narrow"/>
              </a:rPr>
              <a:t>disclos</a:t>
            </a:r>
            <a:r>
              <a:rPr sz="2400" i="1" dirty="0">
                <a:solidFill>
                  <a:srgbClr val="00B050"/>
                </a:solidFill>
                <a:latin typeface="Arial Narrow"/>
                <a:cs typeface="Arial Narrow"/>
              </a:rPr>
              <a:t>e</a:t>
            </a:r>
            <a:r>
              <a:rPr sz="2400" i="1" spc="30" dirty="0">
                <a:solidFill>
                  <a:srgbClr val="00B050"/>
                </a:solidFill>
                <a:latin typeface="Arial Narrow"/>
                <a:cs typeface="Arial Narrow"/>
              </a:rPr>
              <a:t> </a:t>
            </a:r>
            <a:r>
              <a:rPr sz="2400" i="1" spc="-5" dirty="0">
                <a:solidFill>
                  <a:srgbClr val="00B050"/>
                </a:solidFill>
                <a:latin typeface="Arial Narrow"/>
                <a:cs typeface="Arial Narrow"/>
              </a:rPr>
              <a:t>PI</a:t>
            </a:r>
            <a:r>
              <a:rPr sz="2400" i="1" dirty="0">
                <a:solidFill>
                  <a:srgbClr val="00B050"/>
                </a:solidFill>
                <a:latin typeface="Arial Narrow"/>
                <a:cs typeface="Arial Narrow"/>
              </a:rPr>
              <a:t>I</a:t>
            </a:r>
            <a:r>
              <a:rPr sz="2400" i="1" spc="5" dirty="0">
                <a:solidFill>
                  <a:srgbClr val="00B050"/>
                </a:solidFill>
                <a:latin typeface="Arial Narrow"/>
                <a:cs typeface="Arial Narrow"/>
              </a:rPr>
              <a:t> </a:t>
            </a:r>
            <a:r>
              <a:rPr sz="2400" i="1" spc="-5" dirty="0">
                <a:solidFill>
                  <a:srgbClr val="00B050"/>
                </a:solidFill>
                <a:latin typeface="Arial Narrow"/>
                <a:cs typeface="Arial Narrow"/>
              </a:rPr>
              <a:t>fro</a:t>
            </a:r>
            <a:r>
              <a:rPr sz="2400" i="1" dirty="0">
                <a:solidFill>
                  <a:srgbClr val="00B050"/>
                </a:solidFill>
                <a:latin typeface="Arial Narrow"/>
                <a:cs typeface="Arial Narrow"/>
              </a:rPr>
              <a:t>m</a:t>
            </a:r>
            <a:r>
              <a:rPr sz="2400" i="1" spc="5" dirty="0">
                <a:solidFill>
                  <a:srgbClr val="00B050"/>
                </a:solidFill>
                <a:latin typeface="Arial Narrow"/>
                <a:cs typeface="Arial Narrow"/>
              </a:rPr>
              <a:t> </a:t>
            </a:r>
            <a:r>
              <a:rPr sz="2400" i="1" spc="-5" dirty="0">
                <a:solidFill>
                  <a:srgbClr val="00B050"/>
                </a:solidFill>
                <a:latin typeface="Arial Narrow"/>
                <a:cs typeface="Arial Narrow"/>
              </a:rPr>
              <a:t>educatio</a:t>
            </a:r>
            <a:r>
              <a:rPr sz="2400" i="1" dirty="0">
                <a:solidFill>
                  <a:srgbClr val="00B050"/>
                </a:solidFill>
                <a:latin typeface="Arial Narrow"/>
                <a:cs typeface="Arial Narrow"/>
              </a:rPr>
              <a:t>n</a:t>
            </a:r>
            <a:r>
              <a:rPr sz="2400" i="1" spc="30" dirty="0">
                <a:solidFill>
                  <a:srgbClr val="00B050"/>
                </a:solidFill>
                <a:latin typeface="Arial Narrow"/>
                <a:cs typeface="Arial Narrow"/>
              </a:rPr>
              <a:t> </a:t>
            </a:r>
            <a:r>
              <a:rPr sz="2400" i="1" spc="-5" dirty="0">
                <a:solidFill>
                  <a:srgbClr val="00B050"/>
                </a:solidFill>
                <a:latin typeface="Arial Narrow"/>
                <a:cs typeface="Arial Narrow"/>
              </a:rPr>
              <a:t>record</a:t>
            </a:r>
            <a:r>
              <a:rPr sz="2400" i="1" dirty="0">
                <a:solidFill>
                  <a:srgbClr val="00B050"/>
                </a:solidFill>
                <a:latin typeface="Arial Narrow"/>
                <a:cs typeface="Arial Narrow"/>
              </a:rPr>
              <a:t>s</a:t>
            </a:r>
            <a:r>
              <a:rPr sz="2400" i="1" spc="25" dirty="0">
                <a:solidFill>
                  <a:srgbClr val="00B050"/>
                </a:solidFill>
                <a:latin typeface="Arial Narrow"/>
                <a:cs typeface="Arial Narrow"/>
              </a:rPr>
              <a:t> </a:t>
            </a:r>
            <a:r>
              <a:rPr sz="2400" i="1" spc="-5" dirty="0">
                <a:solidFill>
                  <a:srgbClr val="00B050"/>
                </a:solidFill>
                <a:latin typeface="Arial Narrow"/>
                <a:cs typeface="Arial Narrow"/>
              </a:rPr>
              <a:t>t</a:t>
            </a:r>
            <a:r>
              <a:rPr sz="2400" i="1" dirty="0">
                <a:solidFill>
                  <a:srgbClr val="00B050"/>
                </a:solidFill>
                <a:latin typeface="Arial Narrow"/>
                <a:cs typeface="Arial Narrow"/>
              </a:rPr>
              <a:t>o</a:t>
            </a:r>
            <a:r>
              <a:rPr sz="2400" i="1" spc="5" dirty="0">
                <a:solidFill>
                  <a:srgbClr val="00B050"/>
                </a:solidFill>
                <a:latin typeface="Arial Narrow"/>
                <a:cs typeface="Arial Narrow"/>
              </a:rPr>
              <a:t> </a:t>
            </a:r>
            <a:r>
              <a:rPr sz="2400" i="1" spc="-5" dirty="0">
                <a:solidFill>
                  <a:srgbClr val="00B050"/>
                </a:solidFill>
                <a:latin typeface="Arial Narrow"/>
                <a:cs typeface="Arial Narrow"/>
              </a:rPr>
              <a:t>another schoo</a:t>
            </a:r>
            <a:r>
              <a:rPr sz="2400" i="1" dirty="0">
                <a:solidFill>
                  <a:srgbClr val="00B050"/>
                </a:solidFill>
                <a:latin typeface="Arial Narrow"/>
                <a:cs typeface="Arial Narrow"/>
              </a:rPr>
              <a:t>l</a:t>
            </a:r>
            <a:r>
              <a:rPr sz="2400" i="1" spc="30" dirty="0">
                <a:solidFill>
                  <a:srgbClr val="00B050"/>
                </a:solidFill>
                <a:latin typeface="Arial Narrow"/>
                <a:cs typeface="Arial Narrow"/>
              </a:rPr>
              <a:t> </a:t>
            </a:r>
            <a:r>
              <a:rPr sz="2400" i="1" spc="-5" dirty="0">
                <a:solidFill>
                  <a:srgbClr val="00B050"/>
                </a:solidFill>
                <a:latin typeface="Arial Narrow"/>
                <a:cs typeface="Arial Narrow"/>
              </a:rPr>
              <a:t>o</a:t>
            </a:r>
            <a:r>
              <a:rPr sz="2400" i="1" spc="-45" dirty="0">
                <a:solidFill>
                  <a:srgbClr val="00B050"/>
                </a:solidFill>
                <a:latin typeface="Arial Narrow"/>
                <a:cs typeface="Arial Narrow"/>
              </a:rPr>
              <a:t>f</a:t>
            </a:r>
            <a:r>
              <a:rPr sz="2400" i="1" spc="-5" dirty="0">
                <a:solidFill>
                  <a:srgbClr val="00B050"/>
                </a:solidFill>
                <a:latin typeface="Arial Narrow"/>
                <a:cs typeface="Arial Narrow"/>
              </a:rPr>
              <a:t>ficia</a:t>
            </a:r>
            <a:r>
              <a:rPr sz="2400" i="1" dirty="0">
                <a:solidFill>
                  <a:srgbClr val="00B050"/>
                </a:solidFill>
                <a:latin typeface="Arial Narrow"/>
                <a:cs typeface="Arial Narrow"/>
              </a:rPr>
              <a:t>l</a:t>
            </a:r>
            <a:r>
              <a:rPr sz="2400" i="1" spc="30" dirty="0">
                <a:solidFill>
                  <a:srgbClr val="00B050"/>
                </a:solidFill>
                <a:latin typeface="Arial Narrow"/>
                <a:cs typeface="Arial Narrow"/>
              </a:rPr>
              <a:t> </a:t>
            </a:r>
            <a:r>
              <a:rPr sz="2400" i="1" spc="-5" dirty="0">
                <a:solidFill>
                  <a:srgbClr val="00B050"/>
                </a:solidFill>
                <a:latin typeface="Arial Narrow"/>
                <a:cs typeface="Arial Narrow"/>
              </a:rPr>
              <a:t>wit</a:t>
            </a:r>
            <a:r>
              <a:rPr sz="2400" i="1" dirty="0">
                <a:solidFill>
                  <a:srgbClr val="00B050"/>
                </a:solidFill>
                <a:latin typeface="Arial Narrow"/>
                <a:cs typeface="Arial Narrow"/>
              </a:rPr>
              <a:t>h</a:t>
            </a:r>
            <a:r>
              <a:rPr sz="2400" i="1" spc="15" dirty="0">
                <a:solidFill>
                  <a:srgbClr val="00B050"/>
                </a:solidFill>
                <a:latin typeface="Arial Narrow"/>
                <a:cs typeface="Arial Narrow"/>
              </a:rPr>
              <a:t> </a:t>
            </a:r>
            <a:r>
              <a:rPr sz="2400" i="1" dirty="0">
                <a:solidFill>
                  <a:srgbClr val="00B050"/>
                </a:solidFill>
                <a:latin typeface="Arial Narrow"/>
                <a:cs typeface="Arial Narrow"/>
              </a:rPr>
              <a:t>a</a:t>
            </a:r>
            <a:r>
              <a:rPr sz="2400" i="1" spc="5" dirty="0">
                <a:solidFill>
                  <a:srgbClr val="00B050"/>
                </a:solidFill>
                <a:latin typeface="Arial Narrow"/>
                <a:cs typeface="Arial Narrow"/>
              </a:rPr>
              <a:t> </a:t>
            </a:r>
            <a:r>
              <a:rPr sz="2400" i="1" spc="-5" dirty="0">
                <a:solidFill>
                  <a:srgbClr val="00B050"/>
                </a:solidFill>
                <a:latin typeface="Arial Narrow"/>
                <a:cs typeface="Arial Narrow"/>
              </a:rPr>
              <a:t>legitimat</a:t>
            </a:r>
            <a:r>
              <a:rPr sz="2400" i="1" dirty="0">
                <a:solidFill>
                  <a:srgbClr val="00B050"/>
                </a:solidFill>
                <a:latin typeface="Arial Narrow"/>
                <a:cs typeface="Arial Narrow"/>
              </a:rPr>
              <a:t>e</a:t>
            </a:r>
            <a:r>
              <a:rPr sz="2400" i="1" spc="30" dirty="0">
                <a:solidFill>
                  <a:srgbClr val="00B050"/>
                </a:solidFill>
                <a:latin typeface="Arial Narrow"/>
                <a:cs typeface="Arial Narrow"/>
              </a:rPr>
              <a:t> </a:t>
            </a:r>
            <a:r>
              <a:rPr sz="2400" i="1" spc="-5" dirty="0">
                <a:solidFill>
                  <a:srgbClr val="00B050"/>
                </a:solidFill>
                <a:latin typeface="Arial Narrow"/>
                <a:cs typeface="Arial Narrow"/>
              </a:rPr>
              <a:t>educationa</a:t>
            </a:r>
            <a:r>
              <a:rPr sz="2400" i="1" dirty="0">
                <a:solidFill>
                  <a:srgbClr val="00B050"/>
                </a:solidFill>
                <a:latin typeface="Arial Narrow"/>
                <a:cs typeface="Arial Narrow"/>
              </a:rPr>
              <a:t>l</a:t>
            </a:r>
            <a:r>
              <a:rPr sz="2400" i="1" spc="30" dirty="0">
                <a:solidFill>
                  <a:srgbClr val="00B050"/>
                </a:solidFill>
                <a:latin typeface="Arial Narrow"/>
                <a:cs typeface="Arial Narrow"/>
              </a:rPr>
              <a:t> </a:t>
            </a:r>
            <a:r>
              <a:rPr sz="2400" i="1" spc="-5" dirty="0">
                <a:solidFill>
                  <a:srgbClr val="00B050"/>
                </a:solidFill>
                <a:latin typeface="Arial Narrow"/>
                <a:cs typeface="Arial Narrow"/>
              </a:rPr>
              <a:t>interes</a:t>
            </a:r>
            <a:r>
              <a:rPr sz="2400" i="1" dirty="0">
                <a:solidFill>
                  <a:srgbClr val="00B050"/>
                </a:solidFill>
                <a:latin typeface="Arial Narrow"/>
                <a:cs typeface="Arial Narrow"/>
              </a:rPr>
              <a:t>t</a:t>
            </a:r>
            <a:r>
              <a:rPr sz="2400" i="1" spc="30" dirty="0">
                <a:solidFill>
                  <a:srgbClr val="00B050"/>
                </a:solidFill>
                <a:latin typeface="Arial Narrow"/>
                <a:cs typeface="Arial Narrow"/>
              </a:rPr>
              <a:t> </a:t>
            </a:r>
            <a:r>
              <a:rPr sz="2400" i="1" spc="-5" dirty="0">
                <a:solidFill>
                  <a:srgbClr val="00B050"/>
                </a:solidFill>
                <a:latin typeface="Arial Narrow"/>
                <a:cs typeface="Arial Narrow"/>
              </a:rPr>
              <a:t>(i.e.</a:t>
            </a:r>
            <a:r>
              <a:rPr sz="2400" i="1" dirty="0">
                <a:solidFill>
                  <a:srgbClr val="00B050"/>
                </a:solidFill>
                <a:latin typeface="Arial Narrow"/>
                <a:cs typeface="Arial Narrow"/>
              </a:rPr>
              <a:t>,</a:t>
            </a:r>
            <a:r>
              <a:rPr sz="2400" i="1" spc="15" dirty="0">
                <a:solidFill>
                  <a:srgbClr val="00B050"/>
                </a:solidFill>
                <a:latin typeface="Arial Narrow"/>
                <a:cs typeface="Arial Narrow"/>
              </a:rPr>
              <a:t> </a:t>
            </a:r>
            <a:r>
              <a:rPr sz="2400" i="1" spc="-5" dirty="0">
                <a:solidFill>
                  <a:srgbClr val="00B050"/>
                </a:solidFill>
                <a:latin typeface="Arial Narrow"/>
                <a:cs typeface="Arial Narrow"/>
              </a:rPr>
              <a:t>the schoo</a:t>
            </a:r>
            <a:r>
              <a:rPr sz="2400" i="1" dirty="0">
                <a:solidFill>
                  <a:srgbClr val="00B050"/>
                </a:solidFill>
                <a:latin typeface="Arial Narrow"/>
                <a:cs typeface="Arial Narrow"/>
              </a:rPr>
              <a:t>l</a:t>
            </a:r>
            <a:r>
              <a:rPr sz="2400" i="1" spc="30" dirty="0">
                <a:solidFill>
                  <a:srgbClr val="00B050"/>
                </a:solidFill>
                <a:latin typeface="Arial Narrow"/>
                <a:cs typeface="Arial Narrow"/>
              </a:rPr>
              <a:t> </a:t>
            </a:r>
            <a:r>
              <a:rPr sz="2400" i="1" spc="-5" dirty="0">
                <a:solidFill>
                  <a:srgbClr val="00B050"/>
                </a:solidFill>
                <a:latin typeface="Arial Narrow"/>
                <a:cs typeface="Arial Narrow"/>
              </a:rPr>
              <a:t>socia</a:t>
            </a:r>
            <a:r>
              <a:rPr sz="2400" i="1" dirty="0">
                <a:solidFill>
                  <a:srgbClr val="00B050"/>
                </a:solidFill>
                <a:latin typeface="Arial Narrow"/>
                <a:cs typeface="Arial Narrow"/>
              </a:rPr>
              <a:t>l</a:t>
            </a:r>
            <a:r>
              <a:rPr sz="2400" i="1" spc="30" dirty="0">
                <a:solidFill>
                  <a:srgbClr val="00B050"/>
                </a:solidFill>
                <a:latin typeface="Arial Narrow"/>
                <a:cs typeface="Arial Narrow"/>
              </a:rPr>
              <a:t> </a:t>
            </a:r>
            <a:r>
              <a:rPr sz="2400" i="1" spc="-5" dirty="0">
                <a:solidFill>
                  <a:srgbClr val="00B050"/>
                </a:solidFill>
                <a:latin typeface="Arial Narrow"/>
                <a:cs typeface="Arial Narrow"/>
              </a:rPr>
              <a:t>worker)</a:t>
            </a:r>
            <a:r>
              <a:rPr sz="2400" i="1" dirty="0">
                <a:solidFill>
                  <a:srgbClr val="00B050"/>
                </a:solidFill>
                <a:latin typeface="Arial Narrow"/>
                <a:cs typeface="Arial Narrow"/>
              </a:rPr>
              <a:t>.</a:t>
            </a:r>
            <a:r>
              <a:rPr sz="2400" i="1" spc="-120" dirty="0">
                <a:solidFill>
                  <a:srgbClr val="00B050"/>
                </a:solidFill>
                <a:latin typeface="Arial Narrow"/>
                <a:cs typeface="Arial Narrow"/>
              </a:rPr>
              <a:t> </a:t>
            </a:r>
            <a:r>
              <a:rPr sz="2400" i="1" dirty="0">
                <a:solidFill>
                  <a:srgbClr val="00B050"/>
                </a:solidFill>
                <a:latin typeface="Arial Narrow"/>
                <a:cs typeface="Arial Narrow"/>
              </a:rPr>
              <a:t>A</a:t>
            </a:r>
            <a:r>
              <a:rPr sz="2400" i="1" spc="-135" dirty="0">
                <a:solidFill>
                  <a:srgbClr val="00B050"/>
                </a:solidFill>
                <a:latin typeface="Arial Narrow"/>
                <a:cs typeface="Arial Narrow"/>
              </a:rPr>
              <a:t> </a:t>
            </a:r>
            <a:r>
              <a:rPr sz="2400" i="1" spc="-5" dirty="0">
                <a:solidFill>
                  <a:srgbClr val="00B050"/>
                </a:solidFill>
                <a:latin typeface="Arial Narrow"/>
                <a:cs typeface="Arial Narrow"/>
              </a:rPr>
              <a:t>“legitimat</a:t>
            </a:r>
            <a:r>
              <a:rPr sz="2400" i="1" dirty="0">
                <a:solidFill>
                  <a:srgbClr val="00B050"/>
                </a:solidFill>
                <a:latin typeface="Arial Narrow"/>
                <a:cs typeface="Arial Narrow"/>
              </a:rPr>
              <a:t>e</a:t>
            </a:r>
            <a:r>
              <a:rPr sz="2400" i="1" spc="30" dirty="0">
                <a:solidFill>
                  <a:srgbClr val="00B050"/>
                </a:solidFill>
                <a:latin typeface="Arial Narrow"/>
                <a:cs typeface="Arial Narrow"/>
              </a:rPr>
              <a:t> </a:t>
            </a:r>
            <a:r>
              <a:rPr sz="2400" i="1" spc="-5" dirty="0">
                <a:solidFill>
                  <a:srgbClr val="00B050"/>
                </a:solidFill>
                <a:latin typeface="Arial Narrow"/>
                <a:cs typeface="Arial Narrow"/>
              </a:rPr>
              <a:t>educationa</a:t>
            </a:r>
            <a:r>
              <a:rPr sz="2400" i="1" dirty="0">
                <a:solidFill>
                  <a:srgbClr val="00B050"/>
                </a:solidFill>
                <a:latin typeface="Arial Narrow"/>
                <a:cs typeface="Arial Narrow"/>
              </a:rPr>
              <a:t>l</a:t>
            </a:r>
            <a:r>
              <a:rPr sz="2400" i="1" spc="30" dirty="0">
                <a:solidFill>
                  <a:srgbClr val="00B050"/>
                </a:solidFill>
                <a:latin typeface="Arial Narrow"/>
                <a:cs typeface="Arial Narrow"/>
              </a:rPr>
              <a:t> </a:t>
            </a:r>
            <a:r>
              <a:rPr sz="2400" i="1" spc="-5" dirty="0">
                <a:solidFill>
                  <a:srgbClr val="00B050"/>
                </a:solidFill>
                <a:latin typeface="Arial Narrow"/>
                <a:cs typeface="Arial Narrow"/>
              </a:rPr>
              <a:t>interest” typicall</a:t>
            </a:r>
            <a:r>
              <a:rPr sz="2400" i="1" dirty="0">
                <a:solidFill>
                  <a:srgbClr val="00B050"/>
                </a:solidFill>
                <a:latin typeface="Arial Narrow"/>
                <a:cs typeface="Arial Narrow"/>
              </a:rPr>
              <a:t>y</a:t>
            </a:r>
            <a:r>
              <a:rPr sz="2400" i="1" spc="20" dirty="0">
                <a:solidFill>
                  <a:srgbClr val="00B050"/>
                </a:solidFill>
                <a:latin typeface="Arial Narrow"/>
                <a:cs typeface="Arial Narrow"/>
              </a:rPr>
              <a:t> </a:t>
            </a:r>
            <a:r>
              <a:rPr sz="2400" i="1" spc="-5" dirty="0">
                <a:solidFill>
                  <a:srgbClr val="00B050"/>
                </a:solidFill>
                <a:latin typeface="Arial Narrow"/>
                <a:cs typeface="Arial Narrow"/>
              </a:rPr>
              <a:t>mean</a:t>
            </a:r>
            <a:r>
              <a:rPr sz="2400" i="1" dirty="0">
                <a:solidFill>
                  <a:srgbClr val="00B050"/>
                </a:solidFill>
                <a:latin typeface="Arial Narrow"/>
                <a:cs typeface="Arial Narrow"/>
              </a:rPr>
              <a:t>s</a:t>
            </a:r>
            <a:r>
              <a:rPr sz="2400" i="1" spc="20" dirty="0">
                <a:solidFill>
                  <a:srgbClr val="00B050"/>
                </a:solidFill>
                <a:latin typeface="Arial Narrow"/>
                <a:cs typeface="Arial Narrow"/>
              </a:rPr>
              <a:t> </a:t>
            </a:r>
            <a:r>
              <a:rPr sz="2400" i="1" spc="-5" dirty="0">
                <a:solidFill>
                  <a:srgbClr val="00B050"/>
                </a:solidFill>
                <a:latin typeface="Arial Narrow"/>
                <a:cs typeface="Arial Narrow"/>
              </a:rPr>
              <a:t>tha</a:t>
            </a:r>
            <a:r>
              <a:rPr sz="2400" i="1" dirty="0">
                <a:solidFill>
                  <a:srgbClr val="00B050"/>
                </a:solidFill>
                <a:latin typeface="Arial Narrow"/>
                <a:cs typeface="Arial Narrow"/>
              </a:rPr>
              <a:t>t</a:t>
            </a:r>
            <a:r>
              <a:rPr sz="2400" i="1" spc="20" dirty="0">
                <a:solidFill>
                  <a:srgbClr val="00B050"/>
                </a:solidFill>
                <a:latin typeface="Arial Narrow"/>
                <a:cs typeface="Arial Narrow"/>
              </a:rPr>
              <a:t> </a:t>
            </a:r>
            <a:r>
              <a:rPr sz="2400" i="1" spc="-5" dirty="0">
                <a:solidFill>
                  <a:srgbClr val="00B050"/>
                </a:solidFill>
                <a:latin typeface="Arial Narrow"/>
                <a:cs typeface="Arial Narrow"/>
              </a:rPr>
              <a:t>th</a:t>
            </a:r>
            <a:r>
              <a:rPr sz="2400" i="1" dirty="0">
                <a:solidFill>
                  <a:srgbClr val="00B050"/>
                </a:solidFill>
                <a:latin typeface="Arial Narrow"/>
                <a:cs typeface="Arial Narrow"/>
              </a:rPr>
              <a:t>e</a:t>
            </a:r>
            <a:r>
              <a:rPr sz="2400" i="1" spc="20" dirty="0">
                <a:solidFill>
                  <a:srgbClr val="00B050"/>
                </a:solidFill>
                <a:latin typeface="Arial Narrow"/>
                <a:cs typeface="Arial Narrow"/>
              </a:rPr>
              <a:t> </a:t>
            </a:r>
            <a:r>
              <a:rPr sz="2400" i="1" spc="-5" dirty="0">
                <a:solidFill>
                  <a:srgbClr val="00B050"/>
                </a:solidFill>
                <a:latin typeface="Arial Narrow"/>
                <a:cs typeface="Arial Narrow"/>
              </a:rPr>
              <a:t>schoo</a:t>
            </a:r>
            <a:r>
              <a:rPr sz="2400" i="1" dirty="0">
                <a:solidFill>
                  <a:srgbClr val="00B050"/>
                </a:solidFill>
                <a:latin typeface="Arial Narrow"/>
                <a:cs typeface="Arial Narrow"/>
              </a:rPr>
              <a:t>l</a:t>
            </a:r>
            <a:r>
              <a:rPr sz="2400" i="1" spc="20" dirty="0">
                <a:solidFill>
                  <a:srgbClr val="00B050"/>
                </a:solidFill>
                <a:latin typeface="Arial Narrow"/>
                <a:cs typeface="Arial Narrow"/>
              </a:rPr>
              <a:t> </a:t>
            </a:r>
            <a:r>
              <a:rPr sz="2400" i="1" spc="-5" dirty="0">
                <a:solidFill>
                  <a:srgbClr val="00B050"/>
                </a:solidFill>
                <a:latin typeface="Arial Narrow"/>
                <a:cs typeface="Arial Narrow"/>
              </a:rPr>
              <a:t>o</a:t>
            </a:r>
            <a:r>
              <a:rPr sz="2400" i="1" spc="-45" dirty="0">
                <a:solidFill>
                  <a:srgbClr val="00B050"/>
                </a:solidFill>
                <a:latin typeface="Arial Narrow"/>
                <a:cs typeface="Arial Narrow"/>
              </a:rPr>
              <a:t>f</a:t>
            </a:r>
            <a:r>
              <a:rPr sz="2400" i="1" spc="-5" dirty="0">
                <a:solidFill>
                  <a:srgbClr val="00B050"/>
                </a:solidFill>
                <a:latin typeface="Arial Narrow"/>
                <a:cs typeface="Arial Narrow"/>
              </a:rPr>
              <a:t>ficia</a:t>
            </a:r>
            <a:r>
              <a:rPr sz="2400" i="1" dirty="0">
                <a:solidFill>
                  <a:srgbClr val="00B050"/>
                </a:solidFill>
                <a:latin typeface="Arial Narrow"/>
                <a:cs typeface="Arial Narrow"/>
              </a:rPr>
              <a:t>l</a:t>
            </a:r>
            <a:r>
              <a:rPr sz="2400" i="1" spc="20" dirty="0">
                <a:solidFill>
                  <a:srgbClr val="00B050"/>
                </a:solidFill>
                <a:latin typeface="Arial Narrow"/>
                <a:cs typeface="Arial Narrow"/>
              </a:rPr>
              <a:t> </a:t>
            </a:r>
            <a:r>
              <a:rPr sz="2400" i="1" spc="-5" dirty="0">
                <a:solidFill>
                  <a:srgbClr val="00B050"/>
                </a:solidFill>
                <a:latin typeface="Arial Narrow"/>
                <a:cs typeface="Arial Narrow"/>
              </a:rPr>
              <a:t>need</a:t>
            </a:r>
            <a:r>
              <a:rPr sz="2400" i="1" dirty="0">
                <a:solidFill>
                  <a:srgbClr val="00B050"/>
                </a:solidFill>
                <a:latin typeface="Arial Narrow"/>
                <a:cs typeface="Arial Narrow"/>
              </a:rPr>
              <a:t>s</a:t>
            </a:r>
            <a:r>
              <a:rPr sz="2400" i="1" spc="20" dirty="0">
                <a:solidFill>
                  <a:srgbClr val="00B050"/>
                </a:solidFill>
                <a:latin typeface="Arial Narrow"/>
                <a:cs typeface="Arial Narrow"/>
              </a:rPr>
              <a:t> </a:t>
            </a:r>
            <a:r>
              <a:rPr sz="2400" i="1" spc="-5" dirty="0">
                <a:solidFill>
                  <a:srgbClr val="00B050"/>
                </a:solidFill>
                <a:latin typeface="Arial Narrow"/>
                <a:cs typeface="Arial Narrow"/>
              </a:rPr>
              <a:t>t</a:t>
            </a:r>
            <a:r>
              <a:rPr sz="2400" i="1" dirty="0">
                <a:solidFill>
                  <a:srgbClr val="00B050"/>
                </a:solidFill>
                <a:latin typeface="Arial Narrow"/>
                <a:cs typeface="Arial Narrow"/>
              </a:rPr>
              <a:t>o</a:t>
            </a:r>
            <a:r>
              <a:rPr sz="2400" i="1" spc="20" dirty="0">
                <a:solidFill>
                  <a:srgbClr val="00B050"/>
                </a:solidFill>
                <a:latin typeface="Arial Narrow"/>
                <a:cs typeface="Arial Narrow"/>
              </a:rPr>
              <a:t> </a:t>
            </a:r>
            <a:r>
              <a:rPr sz="2400" i="1" spc="-5" dirty="0">
                <a:solidFill>
                  <a:srgbClr val="00B050"/>
                </a:solidFill>
                <a:latin typeface="Arial Narrow"/>
                <a:cs typeface="Arial Narrow"/>
              </a:rPr>
              <a:t>se</a:t>
            </a:r>
            <a:r>
              <a:rPr sz="2400" i="1" dirty="0">
                <a:solidFill>
                  <a:srgbClr val="00B050"/>
                </a:solidFill>
                <a:latin typeface="Arial Narrow"/>
                <a:cs typeface="Arial Narrow"/>
              </a:rPr>
              <a:t>e</a:t>
            </a:r>
            <a:r>
              <a:rPr sz="2400" i="1" spc="20" dirty="0">
                <a:solidFill>
                  <a:srgbClr val="00B050"/>
                </a:solidFill>
                <a:latin typeface="Arial Narrow"/>
                <a:cs typeface="Arial Narrow"/>
              </a:rPr>
              <a:t> </a:t>
            </a:r>
            <a:r>
              <a:rPr sz="2400" i="1" spc="-5" dirty="0">
                <a:solidFill>
                  <a:srgbClr val="00B050"/>
                </a:solidFill>
                <a:latin typeface="Arial Narrow"/>
                <a:cs typeface="Arial Narrow"/>
              </a:rPr>
              <a:t>the educatio</a:t>
            </a:r>
            <a:r>
              <a:rPr sz="2400" i="1" dirty="0">
                <a:solidFill>
                  <a:srgbClr val="00B050"/>
                </a:solidFill>
                <a:latin typeface="Arial Narrow"/>
                <a:cs typeface="Arial Narrow"/>
              </a:rPr>
              <a:t>n</a:t>
            </a:r>
            <a:r>
              <a:rPr sz="2400" i="1" spc="20" dirty="0">
                <a:solidFill>
                  <a:srgbClr val="00B050"/>
                </a:solidFill>
                <a:latin typeface="Arial Narrow"/>
                <a:cs typeface="Arial Narrow"/>
              </a:rPr>
              <a:t> </a:t>
            </a:r>
            <a:r>
              <a:rPr sz="2400" i="1" spc="-5" dirty="0">
                <a:solidFill>
                  <a:srgbClr val="00B050"/>
                </a:solidFill>
                <a:latin typeface="Arial Narrow"/>
                <a:cs typeface="Arial Narrow"/>
              </a:rPr>
              <a:t>record</a:t>
            </a:r>
            <a:r>
              <a:rPr sz="2400" i="1" dirty="0">
                <a:solidFill>
                  <a:srgbClr val="00B050"/>
                </a:solidFill>
                <a:latin typeface="Arial Narrow"/>
                <a:cs typeface="Arial Narrow"/>
              </a:rPr>
              <a:t>s</a:t>
            </a:r>
            <a:r>
              <a:rPr sz="2400" i="1" spc="20" dirty="0">
                <a:solidFill>
                  <a:srgbClr val="00B050"/>
                </a:solidFill>
                <a:latin typeface="Arial Narrow"/>
                <a:cs typeface="Arial Narrow"/>
              </a:rPr>
              <a:t> </a:t>
            </a:r>
            <a:r>
              <a:rPr sz="2400" i="1" spc="-5" dirty="0">
                <a:solidFill>
                  <a:srgbClr val="00B050"/>
                </a:solidFill>
                <a:latin typeface="Arial Narrow"/>
                <a:cs typeface="Arial Narrow"/>
              </a:rPr>
              <a:t>i</a:t>
            </a:r>
            <a:r>
              <a:rPr sz="2400" i="1" dirty="0">
                <a:solidFill>
                  <a:srgbClr val="00B050"/>
                </a:solidFill>
                <a:latin typeface="Arial Narrow"/>
                <a:cs typeface="Arial Narrow"/>
              </a:rPr>
              <a:t>n</a:t>
            </a:r>
            <a:r>
              <a:rPr sz="2400" i="1" spc="20" dirty="0">
                <a:solidFill>
                  <a:srgbClr val="00B050"/>
                </a:solidFill>
                <a:latin typeface="Arial Narrow"/>
                <a:cs typeface="Arial Narrow"/>
              </a:rPr>
              <a:t> </a:t>
            </a:r>
            <a:r>
              <a:rPr sz="2400" i="1" spc="-5" dirty="0">
                <a:solidFill>
                  <a:srgbClr val="00B050"/>
                </a:solidFill>
                <a:latin typeface="Arial Narrow"/>
                <a:cs typeface="Arial Narrow"/>
              </a:rPr>
              <a:t>orde</a:t>
            </a:r>
            <a:r>
              <a:rPr sz="2400" i="1" dirty="0">
                <a:solidFill>
                  <a:srgbClr val="00B050"/>
                </a:solidFill>
                <a:latin typeface="Arial Narrow"/>
                <a:cs typeface="Arial Narrow"/>
              </a:rPr>
              <a:t>r</a:t>
            </a:r>
            <a:r>
              <a:rPr sz="2400" i="1" spc="20" dirty="0">
                <a:solidFill>
                  <a:srgbClr val="00B050"/>
                </a:solidFill>
                <a:latin typeface="Arial Narrow"/>
                <a:cs typeface="Arial Narrow"/>
              </a:rPr>
              <a:t> </a:t>
            </a:r>
            <a:r>
              <a:rPr sz="2400" i="1" spc="-5" dirty="0">
                <a:solidFill>
                  <a:srgbClr val="00B050"/>
                </a:solidFill>
                <a:latin typeface="Arial Narrow"/>
                <a:cs typeface="Arial Narrow"/>
              </a:rPr>
              <a:t>t</a:t>
            </a:r>
            <a:r>
              <a:rPr sz="2400" i="1" dirty="0">
                <a:solidFill>
                  <a:srgbClr val="00B050"/>
                </a:solidFill>
                <a:latin typeface="Arial Narrow"/>
                <a:cs typeface="Arial Narrow"/>
              </a:rPr>
              <a:t>o</a:t>
            </a:r>
            <a:r>
              <a:rPr sz="2400" i="1" spc="20" dirty="0">
                <a:solidFill>
                  <a:srgbClr val="00B050"/>
                </a:solidFill>
                <a:latin typeface="Arial Narrow"/>
                <a:cs typeface="Arial Narrow"/>
              </a:rPr>
              <a:t> </a:t>
            </a:r>
            <a:r>
              <a:rPr sz="2400" i="1" spc="-5" dirty="0">
                <a:solidFill>
                  <a:srgbClr val="00B050"/>
                </a:solidFill>
                <a:latin typeface="Arial Narrow"/>
                <a:cs typeface="Arial Narrow"/>
              </a:rPr>
              <a:t>perfor</a:t>
            </a:r>
            <a:r>
              <a:rPr sz="2400" i="1" dirty="0">
                <a:solidFill>
                  <a:srgbClr val="00B050"/>
                </a:solidFill>
                <a:latin typeface="Arial Narrow"/>
                <a:cs typeface="Arial Narrow"/>
              </a:rPr>
              <a:t>m</a:t>
            </a:r>
            <a:r>
              <a:rPr sz="2400" i="1" spc="20" dirty="0">
                <a:solidFill>
                  <a:srgbClr val="00B050"/>
                </a:solidFill>
                <a:latin typeface="Arial Narrow"/>
                <a:cs typeface="Arial Narrow"/>
              </a:rPr>
              <a:t> </a:t>
            </a:r>
            <a:r>
              <a:rPr sz="2400" i="1" spc="-5" dirty="0">
                <a:solidFill>
                  <a:srgbClr val="00B050"/>
                </a:solidFill>
                <a:latin typeface="Arial Narrow"/>
                <a:cs typeface="Arial Narrow"/>
              </a:rPr>
              <a:t>thei</a:t>
            </a:r>
            <a:r>
              <a:rPr sz="2400" i="1" dirty="0">
                <a:solidFill>
                  <a:srgbClr val="00B050"/>
                </a:solidFill>
                <a:latin typeface="Arial Narrow"/>
                <a:cs typeface="Arial Narrow"/>
              </a:rPr>
              <a:t>r</a:t>
            </a:r>
            <a:r>
              <a:rPr sz="2400" i="1" spc="20" dirty="0">
                <a:solidFill>
                  <a:srgbClr val="00B050"/>
                </a:solidFill>
                <a:latin typeface="Arial Narrow"/>
                <a:cs typeface="Arial Narrow"/>
              </a:rPr>
              <a:t> </a:t>
            </a:r>
            <a:r>
              <a:rPr sz="2400" i="1" spc="-5" dirty="0">
                <a:solidFill>
                  <a:srgbClr val="00B050"/>
                </a:solidFill>
                <a:latin typeface="Arial Narrow"/>
                <a:cs typeface="Arial Narrow"/>
              </a:rPr>
              <a:t>professional </a:t>
            </a:r>
            <a:r>
              <a:rPr sz="2400" i="1" dirty="0">
                <a:solidFill>
                  <a:srgbClr val="00B050"/>
                </a:solidFill>
                <a:latin typeface="Arial Narrow"/>
                <a:cs typeface="Arial Narrow"/>
              </a:rPr>
              <a:t>duties.</a:t>
            </a:r>
            <a:endParaRPr sz="2400">
              <a:latin typeface="Arial Narrow"/>
              <a:cs typeface="Arial Narrow"/>
            </a:endParaRPr>
          </a:p>
          <a:p>
            <a:pPr>
              <a:lnSpc>
                <a:spcPct val="100000"/>
              </a:lnSpc>
              <a:spcBef>
                <a:spcPts val="50"/>
              </a:spcBef>
            </a:pPr>
            <a:endParaRPr sz="2200">
              <a:latin typeface="Times New Roman"/>
              <a:cs typeface="Times New Roman"/>
            </a:endParaRPr>
          </a:p>
          <a:p>
            <a:pPr marL="12700">
              <a:lnSpc>
                <a:spcPct val="100000"/>
              </a:lnSpc>
            </a:pPr>
            <a:r>
              <a:rPr sz="2400" i="1" spc="-5" dirty="0">
                <a:solidFill>
                  <a:srgbClr val="00B050"/>
                </a:solidFill>
                <a:latin typeface="Arial Narrow"/>
                <a:cs typeface="Arial Narrow"/>
              </a:rPr>
              <a:t>Remember:</a:t>
            </a:r>
            <a:endParaRPr sz="2400">
              <a:latin typeface="Arial Narrow"/>
              <a:cs typeface="Arial Narrow"/>
            </a:endParaRPr>
          </a:p>
          <a:p>
            <a:pPr>
              <a:lnSpc>
                <a:spcPct val="100000"/>
              </a:lnSpc>
              <a:spcBef>
                <a:spcPts val="44"/>
              </a:spcBef>
            </a:pPr>
            <a:endParaRPr sz="2200">
              <a:latin typeface="Times New Roman"/>
              <a:cs typeface="Times New Roman"/>
            </a:endParaRPr>
          </a:p>
          <a:p>
            <a:pPr marL="12700" marR="5080">
              <a:lnSpc>
                <a:spcPct val="100000"/>
              </a:lnSpc>
            </a:pPr>
            <a:r>
              <a:rPr sz="2400" i="1" dirty="0">
                <a:solidFill>
                  <a:srgbClr val="00B050"/>
                </a:solidFill>
                <a:latin typeface="Arial Narrow"/>
                <a:cs typeface="Arial Narrow"/>
              </a:rPr>
              <a:t>Annual</a:t>
            </a:r>
            <a:r>
              <a:rPr sz="2400" i="1" spc="25" dirty="0">
                <a:solidFill>
                  <a:srgbClr val="00B050"/>
                </a:solidFill>
                <a:latin typeface="Arial Narrow"/>
                <a:cs typeface="Arial Narrow"/>
              </a:rPr>
              <a:t> </a:t>
            </a:r>
            <a:r>
              <a:rPr sz="2400" i="1" dirty="0">
                <a:solidFill>
                  <a:srgbClr val="00B050"/>
                </a:solidFill>
                <a:latin typeface="Arial Narrow"/>
                <a:cs typeface="Arial Narrow"/>
              </a:rPr>
              <a:t>notification</a:t>
            </a:r>
            <a:r>
              <a:rPr sz="2400" i="1" spc="25" dirty="0">
                <a:solidFill>
                  <a:srgbClr val="00B050"/>
                </a:solidFill>
                <a:latin typeface="Arial Narrow"/>
                <a:cs typeface="Arial Narrow"/>
              </a:rPr>
              <a:t> </a:t>
            </a:r>
            <a:r>
              <a:rPr sz="2400" i="1" dirty="0">
                <a:solidFill>
                  <a:srgbClr val="00B050"/>
                </a:solidFill>
                <a:latin typeface="Arial Narrow"/>
                <a:cs typeface="Arial Narrow"/>
              </a:rPr>
              <a:t>requirement</a:t>
            </a:r>
            <a:r>
              <a:rPr sz="2400" i="1" spc="25" dirty="0">
                <a:solidFill>
                  <a:srgbClr val="00B050"/>
                </a:solidFill>
                <a:latin typeface="Arial Narrow"/>
                <a:cs typeface="Arial Narrow"/>
              </a:rPr>
              <a:t> </a:t>
            </a:r>
            <a:r>
              <a:rPr sz="2400" i="1" dirty="0">
                <a:solidFill>
                  <a:srgbClr val="00B050"/>
                </a:solidFill>
                <a:latin typeface="Arial Narrow"/>
                <a:cs typeface="Arial Narrow"/>
              </a:rPr>
              <a:t>–</a:t>
            </a:r>
            <a:r>
              <a:rPr sz="2400" i="1" spc="5" dirty="0">
                <a:solidFill>
                  <a:srgbClr val="00B050"/>
                </a:solidFill>
                <a:latin typeface="Arial Narrow"/>
                <a:cs typeface="Arial Narrow"/>
              </a:rPr>
              <a:t> </a:t>
            </a:r>
            <a:r>
              <a:rPr sz="2400" i="1" dirty="0">
                <a:solidFill>
                  <a:srgbClr val="00B050"/>
                </a:solidFill>
                <a:latin typeface="Arial Narrow"/>
                <a:cs typeface="Arial Narrow"/>
              </a:rPr>
              <a:t>Defining</a:t>
            </a:r>
            <a:r>
              <a:rPr sz="2400" i="1" spc="25" dirty="0">
                <a:solidFill>
                  <a:srgbClr val="00B050"/>
                </a:solidFill>
                <a:latin typeface="Arial Narrow"/>
                <a:cs typeface="Arial Narrow"/>
              </a:rPr>
              <a:t> </a:t>
            </a:r>
            <a:r>
              <a:rPr sz="2400" i="1" dirty="0">
                <a:solidFill>
                  <a:srgbClr val="00B050"/>
                </a:solidFill>
                <a:latin typeface="Arial Narrow"/>
                <a:cs typeface="Arial Narrow"/>
              </a:rPr>
              <a:t>WHO,</a:t>
            </a:r>
            <a:r>
              <a:rPr sz="2400" i="1" spc="25" dirty="0">
                <a:solidFill>
                  <a:srgbClr val="00B050"/>
                </a:solidFill>
                <a:latin typeface="Arial Narrow"/>
                <a:cs typeface="Arial Narrow"/>
              </a:rPr>
              <a:t> </a:t>
            </a:r>
            <a:r>
              <a:rPr sz="2400" i="1" dirty="0">
                <a:solidFill>
                  <a:srgbClr val="00B050"/>
                </a:solidFill>
                <a:latin typeface="Arial Narrow"/>
                <a:cs typeface="Arial Narrow"/>
              </a:rPr>
              <a:t>WH</a:t>
            </a:r>
            <a:r>
              <a:rPr sz="2400" i="1" spc="-180" dirty="0">
                <a:solidFill>
                  <a:srgbClr val="00B050"/>
                </a:solidFill>
                <a:latin typeface="Arial Narrow"/>
                <a:cs typeface="Arial Narrow"/>
              </a:rPr>
              <a:t>A</a:t>
            </a:r>
            <a:r>
              <a:rPr sz="2400" i="1" spc="-270" dirty="0">
                <a:solidFill>
                  <a:srgbClr val="00B050"/>
                </a:solidFill>
                <a:latin typeface="Arial Narrow"/>
                <a:cs typeface="Arial Narrow"/>
              </a:rPr>
              <a:t>T</a:t>
            </a:r>
            <a:r>
              <a:rPr sz="2400" i="1" dirty="0">
                <a:solidFill>
                  <a:srgbClr val="00B050"/>
                </a:solidFill>
                <a:latin typeface="Arial Narrow"/>
                <a:cs typeface="Arial Narrow"/>
              </a:rPr>
              <a:t>,</a:t>
            </a:r>
            <a:r>
              <a:rPr sz="2400" i="1" spc="10" dirty="0">
                <a:solidFill>
                  <a:srgbClr val="00B050"/>
                </a:solidFill>
                <a:latin typeface="Arial Narrow"/>
                <a:cs typeface="Arial Narrow"/>
              </a:rPr>
              <a:t> </a:t>
            </a:r>
            <a:r>
              <a:rPr sz="2400" i="1" dirty="0">
                <a:solidFill>
                  <a:srgbClr val="00B050"/>
                </a:solidFill>
                <a:latin typeface="Arial Narrow"/>
                <a:cs typeface="Arial Narrow"/>
              </a:rPr>
              <a:t>and “legitimate</a:t>
            </a:r>
            <a:r>
              <a:rPr sz="2400" i="1" spc="25" dirty="0">
                <a:solidFill>
                  <a:srgbClr val="00B050"/>
                </a:solidFill>
                <a:latin typeface="Arial Narrow"/>
                <a:cs typeface="Arial Narrow"/>
              </a:rPr>
              <a:t> </a:t>
            </a:r>
            <a:r>
              <a:rPr sz="2400" i="1" dirty="0">
                <a:solidFill>
                  <a:srgbClr val="00B050"/>
                </a:solidFill>
                <a:latin typeface="Arial Narrow"/>
                <a:cs typeface="Arial Narrow"/>
              </a:rPr>
              <a:t>educational</a:t>
            </a:r>
            <a:r>
              <a:rPr sz="2400" i="1" spc="25" dirty="0">
                <a:solidFill>
                  <a:srgbClr val="00B050"/>
                </a:solidFill>
                <a:latin typeface="Arial Narrow"/>
                <a:cs typeface="Arial Narrow"/>
              </a:rPr>
              <a:t> </a:t>
            </a:r>
            <a:r>
              <a:rPr sz="2400" i="1" dirty="0">
                <a:solidFill>
                  <a:srgbClr val="00B050"/>
                </a:solidFill>
                <a:latin typeface="Arial Narrow"/>
                <a:cs typeface="Arial Narrow"/>
              </a:rPr>
              <a:t>interest”</a:t>
            </a:r>
            <a:endParaRPr sz="2400">
              <a:latin typeface="Arial Narrow"/>
              <a:cs typeface="Arial Narrow"/>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129</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105" dirty="0"/>
              <a:t>F</a:t>
            </a:r>
            <a:r>
              <a:rPr spc="45" dirty="0"/>
              <a:t>r</a:t>
            </a:r>
            <a:r>
              <a:rPr spc="-5" dirty="0"/>
              <a:t>equent</a:t>
            </a:r>
            <a:r>
              <a:rPr spc="55" dirty="0"/>
              <a:t>l</a:t>
            </a:r>
            <a:r>
              <a:rPr dirty="0"/>
              <a:t>y</a:t>
            </a:r>
            <a:r>
              <a:rPr spc="15" dirty="0"/>
              <a:t> </a:t>
            </a:r>
            <a:r>
              <a:rPr spc="-5" dirty="0"/>
              <a:t>As</a:t>
            </a:r>
            <a:r>
              <a:rPr spc="-105" dirty="0"/>
              <a:t>k</a:t>
            </a:r>
            <a:r>
              <a:rPr spc="-5" dirty="0"/>
              <a:t>e</a:t>
            </a:r>
            <a:r>
              <a:rPr dirty="0"/>
              <a:t>d</a:t>
            </a:r>
            <a:r>
              <a:rPr spc="15" dirty="0"/>
              <a:t> </a:t>
            </a:r>
            <a:r>
              <a:rPr spc="-5" dirty="0"/>
              <a:t>Question</a:t>
            </a:r>
            <a:r>
              <a:rPr dirty="0"/>
              <a:t>s</a:t>
            </a:r>
            <a:r>
              <a:rPr spc="15" dirty="0"/>
              <a:t> </a:t>
            </a:r>
            <a:r>
              <a:rPr spc="-5" dirty="0"/>
              <a:t>to HH</a:t>
            </a:r>
            <a:r>
              <a:rPr dirty="0"/>
              <a:t>S</a:t>
            </a:r>
            <a:r>
              <a:rPr spc="-15" dirty="0"/>
              <a:t> </a:t>
            </a:r>
            <a:r>
              <a:rPr spc="-5" dirty="0"/>
              <a:t>#3</a:t>
            </a:r>
          </a:p>
        </p:txBody>
      </p:sp>
      <p:sp>
        <p:nvSpPr>
          <p:cNvPr id="3" name="object 3"/>
          <p:cNvSpPr txBox="1"/>
          <p:nvPr/>
        </p:nvSpPr>
        <p:spPr>
          <a:xfrm>
            <a:off x="1803145" y="2128780"/>
            <a:ext cx="6823075" cy="3949700"/>
          </a:xfrm>
          <a:prstGeom prst="rect">
            <a:avLst/>
          </a:prstGeom>
        </p:spPr>
        <p:txBody>
          <a:bodyPr vert="horz" wrap="square" lIns="0" tIns="0" rIns="0" bIns="0" rtlCol="0">
            <a:spAutoFit/>
          </a:bodyPr>
          <a:lstStyle/>
          <a:p>
            <a:pPr marL="12700" marR="5080">
              <a:lnSpc>
                <a:spcPct val="100000"/>
              </a:lnSpc>
            </a:pPr>
            <a:r>
              <a:rPr sz="2400" spc="-5" dirty="0">
                <a:latin typeface="Arial Narrow"/>
                <a:cs typeface="Arial Narrow"/>
              </a:rPr>
              <a:t>O</a:t>
            </a:r>
            <a:r>
              <a:rPr sz="2400" dirty="0">
                <a:latin typeface="Arial Narrow"/>
                <a:cs typeface="Arial Narrow"/>
              </a:rPr>
              <a:t>n</a:t>
            </a:r>
            <a:r>
              <a:rPr sz="2400" spc="15" dirty="0">
                <a:latin typeface="Arial Narrow"/>
                <a:cs typeface="Arial Narrow"/>
              </a:rPr>
              <a:t> </a:t>
            </a: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school</a:t>
            </a:r>
            <a:r>
              <a:rPr sz="2400" spc="-35" dirty="0">
                <a:latin typeface="Arial Narrow"/>
                <a:cs typeface="Arial Narrow"/>
              </a:rPr>
              <a:t>’</a:t>
            </a:r>
            <a:r>
              <a:rPr sz="2400" dirty="0">
                <a:latin typeface="Arial Narrow"/>
                <a:cs typeface="Arial Narrow"/>
              </a:rPr>
              <a:t>s</a:t>
            </a:r>
            <a:r>
              <a:rPr sz="2400" spc="25" dirty="0">
                <a:latin typeface="Arial Narrow"/>
                <a:cs typeface="Arial Narrow"/>
              </a:rPr>
              <a:t> </a:t>
            </a:r>
            <a:r>
              <a:rPr sz="2400" spc="-5" dirty="0">
                <a:latin typeface="Arial Narrow"/>
                <a:cs typeface="Arial Narrow"/>
              </a:rPr>
              <a:t>enrollmen</a:t>
            </a:r>
            <a:r>
              <a:rPr sz="2400" dirty="0">
                <a:latin typeface="Arial Narrow"/>
                <a:cs typeface="Arial Narrow"/>
              </a:rPr>
              <a:t>t</a:t>
            </a:r>
            <a:r>
              <a:rPr sz="2400" spc="25" dirty="0">
                <a:latin typeface="Arial Narrow"/>
                <a:cs typeface="Arial Narrow"/>
              </a:rPr>
              <a:t> </a:t>
            </a:r>
            <a:r>
              <a:rPr sz="2400" spc="-5" dirty="0">
                <a:latin typeface="Arial Narrow"/>
                <a:cs typeface="Arial Narrow"/>
              </a:rPr>
              <a:t>card</a:t>
            </a:r>
            <a:r>
              <a:rPr sz="2400" dirty="0">
                <a:latin typeface="Arial Narrow"/>
                <a:cs typeface="Arial Narrow"/>
              </a:rPr>
              <a:t>,</a:t>
            </a:r>
            <a:r>
              <a:rPr sz="2400" spc="25" dirty="0">
                <a:latin typeface="Arial Narrow"/>
                <a:cs typeface="Arial Narrow"/>
              </a:rPr>
              <a:t> </a:t>
            </a:r>
            <a:r>
              <a:rPr sz="2400" spc="-5" dirty="0">
                <a:latin typeface="Arial Narrow"/>
                <a:cs typeface="Arial Narrow"/>
              </a:rPr>
              <a:t>ther</a:t>
            </a:r>
            <a:r>
              <a:rPr sz="2400" dirty="0">
                <a:latin typeface="Arial Narrow"/>
                <a:cs typeface="Arial Narrow"/>
              </a:rPr>
              <a:t>e</a:t>
            </a:r>
            <a:r>
              <a:rPr sz="2400" spc="25" dirty="0">
                <a:latin typeface="Arial Narrow"/>
                <a:cs typeface="Arial Narrow"/>
              </a:rPr>
              <a:t> </a:t>
            </a:r>
            <a:r>
              <a:rPr sz="2400" spc="-5" dirty="0">
                <a:latin typeface="Arial Narrow"/>
                <a:cs typeface="Arial Narrow"/>
              </a:rPr>
              <a:t>i</a:t>
            </a:r>
            <a:r>
              <a:rPr sz="2400" dirty="0">
                <a:latin typeface="Arial Narrow"/>
                <a:cs typeface="Arial Narrow"/>
              </a:rPr>
              <a:t>s a</a:t>
            </a:r>
            <a:r>
              <a:rPr sz="2400" spc="5" dirty="0">
                <a:latin typeface="Arial Narrow"/>
                <a:cs typeface="Arial Narrow"/>
              </a:rPr>
              <a:t> </a:t>
            </a:r>
            <a:r>
              <a:rPr sz="2400" spc="-5" dirty="0">
                <a:latin typeface="Arial Narrow"/>
                <a:cs typeface="Arial Narrow"/>
              </a:rPr>
              <a:t>questio</a:t>
            </a:r>
            <a:r>
              <a:rPr sz="2400" dirty="0">
                <a:latin typeface="Arial Narrow"/>
                <a:cs typeface="Arial Narrow"/>
              </a:rPr>
              <a:t>n</a:t>
            </a:r>
            <a:r>
              <a:rPr sz="2400" spc="25" dirty="0">
                <a:latin typeface="Arial Narrow"/>
                <a:cs typeface="Arial Narrow"/>
              </a:rPr>
              <a:t> </a:t>
            </a:r>
            <a:r>
              <a:rPr sz="2400" spc="-5" dirty="0">
                <a:latin typeface="Arial Narrow"/>
                <a:cs typeface="Arial Narrow"/>
              </a:rPr>
              <a:t>asking whethe</a:t>
            </a:r>
            <a:r>
              <a:rPr sz="2400" dirty="0">
                <a:latin typeface="Arial Narrow"/>
                <a:cs typeface="Arial Narrow"/>
              </a:rPr>
              <a:t>r</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studen</a:t>
            </a:r>
            <a:r>
              <a:rPr sz="2400" dirty="0">
                <a:latin typeface="Arial Narrow"/>
                <a:cs typeface="Arial Narrow"/>
              </a:rPr>
              <a:t>t</a:t>
            </a:r>
            <a:r>
              <a:rPr sz="2400" spc="20" dirty="0">
                <a:latin typeface="Arial Narrow"/>
                <a:cs typeface="Arial Narrow"/>
              </a:rPr>
              <a:t> </a:t>
            </a:r>
            <a:r>
              <a:rPr sz="2400" spc="-5" dirty="0">
                <a:latin typeface="Arial Narrow"/>
                <a:cs typeface="Arial Narrow"/>
              </a:rPr>
              <a:t>ha</a:t>
            </a:r>
            <a:r>
              <a:rPr sz="2400" dirty="0">
                <a:latin typeface="Arial Narrow"/>
                <a:cs typeface="Arial Narrow"/>
              </a:rPr>
              <a:t>s</a:t>
            </a:r>
            <a:r>
              <a:rPr sz="2400" spc="20" dirty="0">
                <a:latin typeface="Arial Narrow"/>
                <a:cs typeface="Arial Narrow"/>
              </a:rPr>
              <a:t> </a:t>
            </a:r>
            <a:r>
              <a:rPr sz="2400" spc="-5" dirty="0">
                <a:latin typeface="Arial Narrow"/>
                <a:cs typeface="Arial Narrow"/>
              </a:rPr>
              <a:t>healt</a:t>
            </a:r>
            <a:r>
              <a:rPr sz="2400" dirty="0">
                <a:latin typeface="Arial Narrow"/>
                <a:cs typeface="Arial Narrow"/>
              </a:rPr>
              <a:t>h</a:t>
            </a:r>
            <a:r>
              <a:rPr sz="2400" spc="20" dirty="0">
                <a:latin typeface="Arial Narrow"/>
                <a:cs typeface="Arial Narrow"/>
              </a:rPr>
              <a:t> </a:t>
            </a:r>
            <a:r>
              <a:rPr sz="2400" spc="-5" dirty="0">
                <a:latin typeface="Arial Narrow"/>
                <a:cs typeface="Arial Narrow"/>
              </a:rPr>
              <a:t>insurance</a:t>
            </a:r>
            <a:r>
              <a:rPr sz="2400" dirty="0">
                <a:latin typeface="Arial Narrow"/>
                <a:cs typeface="Arial Narrow"/>
              </a:rPr>
              <a:t>.</a:t>
            </a:r>
            <a:r>
              <a:rPr sz="2400" spc="25" dirty="0">
                <a:latin typeface="Arial Narrow"/>
                <a:cs typeface="Arial Narrow"/>
              </a:rPr>
              <a:t> </a:t>
            </a:r>
            <a:r>
              <a:rPr sz="2400" spc="-5" dirty="0">
                <a:latin typeface="Arial Narrow"/>
                <a:cs typeface="Arial Narrow"/>
              </a:rPr>
              <a:t>I</a:t>
            </a:r>
            <a:r>
              <a:rPr sz="2400" dirty="0">
                <a:latin typeface="Arial Narrow"/>
                <a:cs typeface="Arial Narrow"/>
              </a:rPr>
              <a:t>f</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parent answer</a:t>
            </a:r>
            <a:r>
              <a:rPr sz="2400" dirty="0">
                <a:latin typeface="Arial Narrow"/>
                <a:cs typeface="Arial Narrow"/>
              </a:rPr>
              <a:t>s</a:t>
            </a:r>
            <a:r>
              <a:rPr sz="2400" spc="30" dirty="0">
                <a:latin typeface="Arial Narrow"/>
                <a:cs typeface="Arial Narrow"/>
              </a:rPr>
              <a:t> </a:t>
            </a:r>
            <a:r>
              <a:rPr sz="2400" spc="-5" dirty="0">
                <a:latin typeface="Arial Narrow"/>
                <a:cs typeface="Arial Narrow"/>
              </a:rPr>
              <a:t>“no,</a:t>
            </a:r>
            <a:r>
              <a:rPr sz="2400" dirty="0">
                <a:latin typeface="Arial Narrow"/>
                <a:cs typeface="Arial Narrow"/>
              </a:rPr>
              <a:t>”</a:t>
            </a:r>
            <a:r>
              <a:rPr sz="2400" spc="10" dirty="0">
                <a:latin typeface="Arial Narrow"/>
                <a:cs typeface="Arial Narrow"/>
              </a:rPr>
              <a:t> </a:t>
            </a:r>
            <a:r>
              <a:rPr sz="2400" spc="-5" dirty="0">
                <a:latin typeface="Arial Narrow"/>
                <a:cs typeface="Arial Narrow"/>
              </a:rPr>
              <a:t>sta</a:t>
            </a:r>
            <a:r>
              <a:rPr sz="2400" spc="-40" dirty="0">
                <a:latin typeface="Arial Narrow"/>
                <a:cs typeface="Arial Narrow"/>
              </a:rPr>
              <a:t>f</a:t>
            </a:r>
            <a:r>
              <a:rPr sz="2400" dirty="0">
                <a:latin typeface="Arial Narrow"/>
                <a:cs typeface="Arial Narrow"/>
              </a:rPr>
              <a:t>f</a:t>
            </a:r>
            <a:r>
              <a:rPr sz="2400" spc="25" dirty="0">
                <a:latin typeface="Arial Narrow"/>
                <a:cs typeface="Arial Narrow"/>
              </a:rPr>
              <a:t> </a:t>
            </a:r>
            <a:r>
              <a:rPr sz="2400" spc="-5" dirty="0">
                <a:latin typeface="Arial Narrow"/>
                <a:cs typeface="Arial Narrow"/>
              </a:rPr>
              <a:t>fro</a:t>
            </a:r>
            <a:r>
              <a:rPr sz="2400" dirty="0">
                <a:latin typeface="Arial Narrow"/>
                <a:cs typeface="Arial Narrow"/>
              </a:rPr>
              <a:t>m</a:t>
            </a:r>
            <a:r>
              <a:rPr sz="2400" spc="10" dirty="0">
                <a:latin typeface="Arial Narrow"/>
                <a:cs typeface="Arial Narrow"/>
              </a:rPr>
              <a:t> </a:t>
            </a:r>
            <a:r>
              <a:rPr sz="2400" dirty="0">
                <a:latin typeface="Arial Narrow"/>
                <a:cs typeface="Arial Narrow"/>
              </a:rPr>
              <a:t>a</a:t>
            </a:r>
            <a:r>
              <a:rPr sz="2400" spc="10" dirty="0">
                <a:latin typeface="Arial Narrow"/>
                <a:cs typeface="Arial Narrow"/>
              </a:rPr>
              <a:t> </a:t>
            </a:r>
            <a:r>
              <a:rPr sz="2400" spc="-5" dirty="0">
                <a:latin typeface="Arial Narrow"/>
                <a:cs typeface="Arial Narrow"/>
              </a:rPr>
              <a:t>community-base</a:t>
            </a:r>
            <a:r>
              <a:rPr sz="2400" dirty="0">
                <a:latin typeface="Arial Narrow"/>
                <a:cs typeface="Arial Narrow"/>
              </a:rPr>
              <a:t>d</a:t>
            </a:r>
            <a:r>
              <a:rPr sz="2400" spc="30" dirty="0">
                <a:latin typeface="Arial Narrow"/>
                <a:cs typeface="Arial Narrow"/>
              </a:rPr>
              <a:t> </a:t>
            </a:r>
            <a:r>
              <a:rPr sz="2400" spc="-5" dirty="0">
                <a:latin typeface="Arial Narrow"/>
                <a:cs typeface="Arial Narrow"/>
              </a:rPr>
              <a:t>organization tha</a:t>
            </a:r>
            <a:r>
              <a:rPr sz="2400" dirty="0">
                <a:latin typeface="Arial Narrow"/>
                <a:cs typeface="Arial Narrow"/>
              </a:rPr>
              <a:t>t</a:t>
            </a:r>
            <a:r>
              <a:rPr sz="2400" spc="15" dirty="0">
                <a:latin typeface="Arial Narrow"/>
                <a:cs typeface="Arial Narrow"/>
              </a:rPr>
              <a:t> </a:t>
            </a:r>
            <a:r>
              <a:rPr sz="2400" spc="-5" dirty="0">
                <a:latin typeface="Arial Narrow"/>
                <a:cs typeface="Arial Narrow"/>
              </a:rPr>
              <a:t>work</a:t>
            </a:r>
            <a:r>
              <a:rPr sz="2400" dirty="0">
                <a:latin typeface="Arial Narrow"/>
                <a:cs typeface="Arial Narrow"/>
              </a:rPr>
              <a:t>s</a:t>
            </a:r>
            <a:r>
              <a:rPr sz="2400" spc="15" dirty="0">
                <a:latin typeface="Arial Narrow"/>
                <a:cs typeface="Arial Narrow"/>
              </a:rPr>
              <a:t> </a:t>
            </a:r>
            <a:r>
              <a:rPr sz="2400" spc="-5" dirty="0">
                <a:latin typeface="Arial Narrow"/>
                <a:cs typeface="Arial Narrow"/>
              </a:rPr>
              <a:t>wit</a:t>
            </a:r>
            <a:r>
              <a:rPr sz="2400" dirty="0">
                <a:latin typeface="Arial Narrow"/>
                <a:cs typeface="Arial Narrow"/>
              </a:rPr>
              <a:t>h</a:t>
            </a:r>
            <a:r>
              <a:rPr sz="2400" spc="15" dirty="0">
                <a:latin typeface="Arial Narrow"/>
                <a:cs typeface="Arial Narrow"/>
              </a:rPr>
              <a:t> </a:t>
            </a: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schoo</a:t>
            </a:r>
            <a:r>
              <a:rPr sz="2400" dirty="0">
                <a:latin typeface="Arial Narrow"/>
                <a:cs typeface="Arial Narrow"/>
              </a:rPr>
              <a:t>l</a:t>
            </a:r>
            <a:r>
              <a:rPr sz="2400" spc="30" dirty="0">
                <a:latin typeface="Arial Narrow"/>
                <a:cs typeface="Arial Narrow"/>
              </a:rPr>
              <a:t> </a:t>
            </a:r>
            <a:r>
              <a:rPr sz="2400" spc="-5" dirty="0">
                <a:latin typeface="Arial Narrow"/>
                <a:cs typeface="Arial Narrow"/>
              </a:rPr>
              <a:t>call</a:t>
            </a:r>
            <a:r>
              <a:rPr sz="2400" dirty="0">
                <a:latin typeface="Arial Narrow"/>
                <a:cs typeface="Arial Narrow"/>
              </a:rPr>
              <a:t>s</a:t>
            </a:r>
            <a:r>
              <a:rPr sz="2400" spc="15" dirty="0">
                <a:latin typeface="Arial Narrow"/>
                <a:cs typeface="Arial Narrow"/>
              </a:rPr>
              <a:t> </a:t>
            </a: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paren</a:t>
            </a:r>
            <a:r>
              <a:rPr sz="2400" dirty="0">
                <a:latin typeface="Arial Narrow"/>
                <a:cs typeface="Arial Narrow"/>
              </a:rPr>
              <a:t>t</a:t>
            </a:r>
            <a:r>
              <a:rPr sz="2400" spc="30" dirty="0">
                <a:latin typeface="Arial Narrow"/>
                <a:cs typeface="Arial Narrow"/>
              </a:rPr>
              <a:t> </a:t>
            </a:r>
            <a:r>
              <a:rPr sz="2400" spc="-5" dirty="0">
                <a:latin typeface="Arial Narrow"/>
                <a:cs typeface="Arial Narrow"/>
              </a:rPr>
              <a:t>t</a:t>
            </a:r>
            <a:r>
              <a:rPr sz="2400" dirty="0">
                <a:latin typeface="Arial Narrow"/>
                <a:cs typeface="Arial Narrow"/>
              </a:rPr>
              <a:t>o</a:t>
            </a:r>
            <a:r>
              <a:rPr sz="2400" spc="15" dirty="0">
                <a:latin typeface="Arial Narrow"/>
                <a:cs typeface="Arial Narrow"/>
              </a:rPr>
              <a:t> </a:t>
            </a:r>
            <a:r>
              <a:rPr sz="2400" spc="-5" dirty="0">
                <a:latin typeface="Arial Narrow"/>
                <a:cs typeface="Arial Narrow"/>
              </a:rPr>
              <a:t>tal</a:t>
            </a:r>
            <a:r>
              <a:rPr sz="2400" dirty="0">
                <a:latin typeface="Arial Narrow"/>
                <a:cs typeface="Arial Narrow"/>
              </a:rPr>
              <a:t>k</a:t>
            </a:r>
            <a:r>
              <a:rPr sz="2400" spc="15" dirty="0">
                <a:latin typeface="Arial Narrow"/>
                <a:cs typeface="Arial Narrow"/>
              </a:rPr>
              <a:t> </a:t>
            </a:r>
            <a:r>
              <a:rPr sz="2400" spc="-5" dirty="0">
                <a:latin typeface="Arial Narrow"/>
                <a:cs typeface="Arial Narrow"/>
              </a:rPr>
              <a:t>abou</a:t>
            </a:r>
            <a:r>
              <a:rPr sz="2400" dirty="0">
                <a:latin typeface="Arial Narrow"/>
                <a:cs typeface="Arial Narrow"/>
              </a:rPr>
              <a:t>t</a:t>
            </a:r>
            <a:r>
              <a:rPr sz="2400" spc="30" dirty="0">
                <a:latin typeface="Arial Narrow"/>
                <a:cs typeface="Arial Narrow"/>
              </a:rPr>
              <a:t> </a:t>
            </a:r>
            <a:r>
              <a:rPr sz="2400" spc="-5" dirty="0">
                <a:latin typeface="Arial Narrow"/>
                <a:cs typeface="Arial Narrow"/>
              </a:rPr>
              <a:t>the availabilit</a:t>
            </a:r>
            <a:r>
              <a:rPr sz="2400" dirty="0">
                <a:latin typeface="Arial Narrow"/>
                <a:cs typeface="Arial Narrow"/>
              </a:rPr>
              <a:t>y</a:t>
            </a:r>
            <a:r>
              <a:rPr sz="2400" spc="20" dirty="0">
                <a:latin typeface="Arial Narrow"/>
                <a:cs typeface="Arial Narrow"/>
              </a:rPr>
              <a:t> </a:t>
            </a:r>
            <a:r>
              <a:rPr sz="2400" spc="-5" dirty="0">
                <a:latin typeface="Arial Narrow"/>
                <a:cs typeface="Arial Narrow"/>
              </a:rPr>
              <a:t>o</a:t>
            </a:r>
            <a:r>
              <a:rPr sz="2400" dirty="0">
                <a:latin typeface="Arial Narrow"/>
                <a:cs typeface="Arial Narrow"/>
              </a:rPr>
              <a:t>f</a:t>
            </a:r>
            <a:r>
              <a:rPr sz="2400" spc="20" dirty="0">
                <a:latin typeface="Arial Narrow"/>
                <a:cs typeface="Arial Narrow"/>
              </a:rPr>
              <a:t> </a:t>
            </a:r>
            <a:r>
              <a:rPr sz="2400" spc="-5" dirty="0">
                <a:latin typeface="Arial Narrow"/>
                <a:cs typeface="Arial Narrow"/>
              </a:rPr>
              <a:t>Medicai</a:t>
            </a:r>
            <a:r>
              <a:rPr sz="2400" dirty="0">
                <a:latin typeface="Arial Narrow"/>
                <a:cs typeface="Arial Narrow"/>
              </a:rPr>
              <a:t>d</a:t>
            </a:r>
            <a:r>
              <a:rPr sz="2400" spc="20" dirty="0">
                <a:latin typeface="Arial Narrow"/>
                <a:cs typeface="Arial Narrow"/>
              </a:rPr>
              <a:t> </a:t>
            </a:r>
            <a:r>
              <a:rPr sz="2400" spc="-5" dirty="0">
                <a:latin typeface="Arial Narrow"/>
                <a:cs typeface="Arial Narrow"/>
              </a:rPr>
              <a:t>an</a:t>
            </a:r>
            <a:r>
              <a:rPr sz="2400" dirty="0">
                <a:latin typeface="Arial Narrow"/>
                <a:cs typeface="Arial Narrow"/>
              </a:rPr>
              <a:t>d</a:t>
            </a:r>
            <a:r>
              <a:rPr sz="2400" spc="20" dirty="0">
                <a:latin typeface="Arial Narrow"/>
                <a:cs typeface="Arial Narrow"/>
              </a:rPr>
              <a:t> </a:t>
            </a:r>
            <a:r>
              <a:rPr sz="2400" spc="-5" dirty="0">
                <a:latin typeface="Arial Narrow"/>
                <a:cs typeface="Arial Narrow"/>
              </a:rPr>
              <a:t>CHI</a:t>
            </a:r>
            <a:r>
              <a:rPr sz="2400" dirty="0">
                <a:latin typeface="Arial Narrow"/>
                <a:cs typeface="Arial Narrow"/>
              </a:rPr>
              <a:t>P</a:t>
            </a:r>
            <a:r>
              <a:rPr sz="2400" spc="-15" dirty="0">
                <a:latin typeface="Arial Narrow"/>
                <a:cs typeface="Arial Narrow"/>
              </a:rPr>
              <a:t> </a:t>
            </a:r>
            <a:r>
              <a:rPr sz="2400" spc="-5" dirty="0">
                <a:latin typeface="Arial Narrow"/>
                <a:cs typeface="Arial Narrow"/>
              </a:rPr>
              <a:t>an</a:t>
            </a:r>
            <a:r>
              <a:rPr sz="2400" dirty="0">
                <a:latin typeface="Arial Narrow"/>
                <a:cs typeface="Arial Narrow"/>
              </a:rPr>
              <a:t>d</a:t>
            </a:r>
            <a:r>
              <a:rPr sz="2400" spc="20" dirty="0">
                <a:latin typeface="Arial Narrow"/>
                <a:cs typeface="Arial Narrow"/>
              </a:rPr>
              <a:t> </a:t>
            </a:r>
            <a:r>
              <a:rPr sz="2400" spc="-5" dirty="0">
                <a:latin typeface="Arial Narrow"/>
                <a:cs typeface="Arial Narrow"/>
              </a:rPr>
              <a:t>t</a:t>
            </a:r>
            <a:r>
              <a:rPr sz="2400" dirty="0">
                <a:latin typeface="Arial Narrow"/>
                <a:cs typeface="Arial Narrow"/>
              </a:rPr>
              <a:t>o</a:t>
            </a:r>
            <a:r>
              <a:rPr sz="2400" spc="20" dirty="0">
                <a:latin typeface="Arial Narrow"/>
                <a:cs typeface="Arial Narrow"/>
              </a:rPr>
              <a:t> </a:t>
            </a:r>
            <a:r>
              <a:rPr sz="2400" spc="-5" dirty="0">
                <a:latin typeface="Arial Narrow"/>
                <a:cs typeface="Arial Narrow"/>
              </a:rPr>
              <a:t>o</a:t>
            </a:r>
            <a:r>
              <a:rPr sz="2400" spc="-40" dirty="0">
                <a:latin typeface="Arial Narrow"/>
                <a:cs typeface="Arial Narrow"/>
              </a:rPr>
              <a:t>f</a:t>
            </a:r>
            <a:r>
              <a:rPr sz="2400" spc="-5" dirty="0">
                <a:latin typeface="Arial Narrow"/>
                <a:cs typeface="Arial Narrow"/>
              </a:rPr>
              <a:t>fe</a:t>
            </a:r>
            <a:r>
              <a:rPr sz="2400" dirty="0">
                <a:latin typeface="Arial Narrow"/>
                <a:cs typeface="Arial Narrow"/>
              </a:rPr>
              <a:t>r</a:t>
            </a:r>
            <a:r>
              <a:rPr sz="2400" spc="20" dirty="0">
                <a:latin typeface="Arial Narrow"/>
                <a:cs typeface="Arial Narrow"/>
              </a:rPr>
              <a:t> </a:t>
            </a:r>
            <a:r>
              <a:rPr sz="2400" spc="-5" dirty="0">
                <a:latin typeface="Arial Narrow"/>
                <a:cs typeface="Arial Narrow"/>
              </a:rPr>
              <a:t>application </a:t>
            </a:r>
            <a:r>
              <a:rPr sz="2400" dirty="0">
                <a:latin typeface="Arial Narrow"/>
                <a:cs typeface="Arial Narrow"/>
              </a:rPr>
              <a:t>assistance.</a:t>
            </a:r>
            <a:r>
              <a:rPr sz="2400" spc="30" dirty="0">
                <a:latin typeface="Arial Narrow"/>
                <a:cs typeface="Arial Narrow"/>
              </a:rPr>
              <a:t> </a:t>
            </a:r>
            <a:r>
              <a:rPr sz="2400" dirty="0">
                <a:latin typeface="Arial Narrow"/>
                <a:cs typeface="Arial Narrow"/>
              </a:rPr>
              <a:t>(FYI, the</a:t>
            </a:r>
            <a:r>
              <a:rPr sz="2400" spc="30" dirty="0">
                <a:latin typeface="Arial Narrow"/>
                <a:cs typeface="Arial Narrow"/>
              </a:rPr>
              <a:t> </a:t>
            </a:r>
            <a:r>
              <a:rPr sz="2400" dirty="0">
                <a:latin typeface="Arial Narrow"/>
                <a:cs typeface="Arial Narrow"/>
              </a:rPr>
              <a:t>community-based</a:t>
            </a:r>
            <a:r>
              <a:rPr sz="2400" spc="30" dirty="0">
                <a:latin typeface="Arial Narrow"/>
                <a:cs typeface="Arial Narrow"/>
              </a:rPr>
              <a:t> </a:t>
            </a:r>
            <a:r>
              <a:rPr sz="2400" dirty="0">
                <a:latin typeface="Arial Narrow"/>
                <a:cs typeface="Arial Narrow"/>
              </a:rPr>
              <a:t>organization</a:t>
            </a:r>
            <a:r>
              <a:rPr sz="2400" spc="30" dirty="0">
                <a:latin typeface="Arial Narrow"/>
                <a:cs typeface="Arial Narrow"/>
              </a:rPr>
              <a:t> </a:t>
            </a:r>
            <a:r>
              <a:rPr sz="2400" dirty="0">
                <a:latin typeface="Arial Narrow"/>
                <a:cs typeface="Arial Narrow"/>
              </a:rPr>
              <a:t>might</a:t>
            </a:r>
            <a:r>
              <a:rPr sz="2400" spc="15" dirty="0">
                <a:latin typeface="Arial Narrow"/>
                <a:cs typeface="Arial Narrow"/>
              </a:rPr>
              <a:t> </a:t>
            </a:r>
            <a:r>
              <a:rPr sz="2400" dirty="0">
                <a:latin typeface="Arial Narrow"/>
                <a:cs typeface="Arial Narrow"/>
              </a:rPr>
              <a:t>be a</a:t>
            </a:r>
            <a:r>
              <a:rPr sz="2400" spc="5" dirty="0">
                <a:latin typeface="Arial Narrow"/>
                <a:cs typeface="Arial Narrow"/>
              </a:rPr>
              <a:t> </a:t>
            </a:r>
            <a:r>
              <a:rPr sz="2400" spc="-5" dirty="0">
                <a:latin typeface="Arial Narrow"/>
                <a:cs typeface="Arial Narrow"/>
              </a:rPr>
              <a:t>loca</a:t>
            </a:r>
            <a:r>
              <a:rPr sz="2400" dirty="0">
                <a:latin typeface="Arial Narrow"/>
                <a:cs typeface="Arial Narrow"/>
              </a:rPr>
              <a:t>l</a:t>
            </a:r>
            <a:r>
              <a:rPr sz="2400" spc="30" dirty="0">
                <a:latin typeface="Arial Narrow"/>
                <a:cs typeface="Arial Narrow"/>
              </a:rPr>
              <a:t> </a:t>
            </a:r>
            <a:r>
              <a:rPr sz="2400" spc="-5" dirty="0">
                <a:latin typeface="Arial Narrow"/>
                <a:cs typeface="Arial Narrow"/>
              </a:rPr>
              <a:t>communit</a:t>
            </a:r>
            <a:r>
              <a:rPr sz="2400" dirty="0">
                <a:latin typeface="Arial Narrow"/>
                <a:cs typeface="Arial Narrow"/>
              </a:rPr>
              <a:t>y</a:t>
            </a:r>
            <a:r>
              <a:rPr sz="2400" spc="30" dirty="0">
                <a:latin typeface="Arial Narrow"/>
                <a:cs typeface="Arial Narrow"/>
              </a:rPr>
              <a:t> </a:t>
            </a:r>
            <a:r>
              <a:rPr sz="2400" spc="-5" dirty="0">
                <a:latin typeface="Arial Narrow"/>
                <a:cs typeface="Arial Narrow"/>
              </a:rPr>
              <a:t>healt</a:t>
            </a:r>
            <a:r>
              <a:rPr sz="2400" dirty="0">
                <a:latin typeface="Arial Narrow"/>
                <a:cs typeface="Arial Narrow"/>
              </a:rPr>
              <a:t>h</a:t>
            </a:r>
            <a:r>
              <a:rPr sz="2400" spc="30" dirty="0">
                <a:latin typeface="Arial Narrow"/>
                <a:cs typeface="Arial Narrow"/>
              </a:rPr>
              <a:t> </a:t>
            </a:r>
            <a:r>
              <a:rPr sz="2400" spc="-5" dirty="0">
                <a:latin typeface="Arial Narrow"/>
                <a:cs typeface="Arial Narrow"/>
              </a:rPr>
              <a:t>cente</a:t>
            </a:r>
            <a:r>
              <a:rPr sz="2400" spc="-110" dirty="0">
                <a:latin typeface="Arial Narrow"/>
                <a:cs typeface="Arial Narrow"/>
              </a:rPr>
              <a:t>r</a:t>
            </a:r>
            <a:r>
              <a:rPr sz="2400" dirty="0">
                <a:latin typeface="Arial Narrow"/>
                <a:cs typeface="Arial Narrow"/>
              </a:rPr>
              <a:t>,</a:t>
            </a:r>
            <a:r>
              <a:rPr sz="2400" spc="30" dirty="0">
                <a:latin typeface="Arial Narrow"/>
                <a:cs typeface="Arial Narrow"/>
              </a:rPr>
              <a:t> </a:t>
            </a:r>
            <a:r>
              <a:rPr sz="2400" dirty="0">
                <a:latin typeface="Arial Narrow"/>
                <a:cs typeface="Arial Narrow"/>
              </a:rPr>
              <a:t>a</a:t>
            </a:r>
            <a:r>
              <a:rPr sz="2400" spc="5" dirty="0">
                <a:latin typeface="Arial Narrow"/>
                <a:cs typeface="Arial Narrow"/>
              </a:rPr>
              <a:t> </a:t>
            </a:r>
            <a:r>
              <a:rPr sz="2400" spc="-5" dirty="0">
                <a:latin typeface="Arial Narrow"/>
                <a:cs typeface="Arial Narrow"/>
              </a:rPr>
              <a:t>children</a:t>
            </a:r>
            <a:r>
              <a:rPr sz="2400" spc="-35" dirty="0">
                <a:latin typeface="Arial Narrow"/>
                <a:cs typeface="Arial Narrow"/>
              </a:rPr>
              <a:t>’</a:t>
            </a:r>
            <a:r>
              <a:rPr sz="2400" dirty="0">
                <a:latin typeface="Arial Narrow"/>
                <a:cs typeface="Arial Narrow"/>
              </a:rPr>
              <a:t>s</a:t>
            </a:r>
            <a:r>
              <a:rPr sz="2400" spc="30" dirty="0">
                <a:latin typeface="Arial Narrow"/>
                <a:cs typeface="Arial Narrow"/>
              </a:rPr>
              <a:t> </a:t>
            </a:r>
            <a:r>
              <a:rPr sz="2400" spc="-5" dirty="0">
                <a:latin typeface="Arial Narrow"/>
                <a:cs typeface="Arial Narrow"/>
              </a:rPr>
              <a:t>healt</a:t>
            </a:r>
            <a:r>
              <a:rPr sz="2400" dirty="0">
                <a:latin typeface="Arial Narrow"/>
                <a:cs typeface="Arial Narrow"/>
              </a:rPr>
              <a:t>h</a:t>
            </a:r>
            <a:r>
              <a:rPr sz="2400" spc="30" dirty="0">
                <a:latin typeface="Arial Narrow"/>
                <a:cs typeface="Arial Narrow"/>
              </a:rPr>
              <a:t> </a:t>
            </a:r>
            <a:r>
              <a:rPr sz="2400" spc="-5" dirty="0">
                <a:latin typeface="Arial Narrow"/>
                <a:cs typeface="Arial Narrow"/>
              </a:rPr>
              <a:t>advocacy organization</a:t>
            </a:r>
            <a:r>
              <a:rPr sz="2400" dirty="0">
                <a:latin typeface="Arial Narrow"/>
                <a:cs typeface="Arial Narrow"/>
              </a:rPr>
              <a:t>,</a:t>
            </a:r>
            <a:r>
              <a:rPr sz="2400" spc="30" dirty="0">
                <a:latin typeface="Arial Narrow"/>
                <a:cs typeface="Arial Narrow"/>
              </a:rPr>
              <a:t> </a:t>
            </a:r>
            <a:r>
              <a:rPr sz="2400" spc="-5" dirty="0">
                <a:latin typeface="Arial Narrow"/>
                <a:cs typeface="Arial Narrow"/>
              </a:rPr>
              <a:t>o</a:t>
            </a:r>
            <a:r>
              <a:rPr sz="2400" dirty="0">
                <a:latin typeface="Arial Narrow"/>
                <a:cs typeface="Arial Narrow"/>
              </a:rPr>
              <a:t>r </a:t>
            </a:r>
            <a:r>
              <a:rPr sz="2400" spc="-5" dirty="0">
                <a:latin typeface="Arial Narrow"/>
                <a:cs typeface="Arial Narrow"/>
              </a:rPr>
              <a:t>Boy</a:t>
            </a:r>
            <a:r>
              <a:rPr sz="2400" dirty="0">
                <a:latin typeface="Arial Narrow"/>
                <a:cs typeface="Arial Narrow"/>
              </a:rPr>
              <a:t>s</a:t>
            </a:r>
            <a:r>
              <a:rPr sz="2400" spc="15" dirty="0">
                <a:latin typeface="Arial Narrow"/>
                <a:cs typeface="Arial Narrow"/>
              </a:rPr>
              <a:t> </a:t>
            </a:r>
            <a:r>
              <a:rPr sz="2400" spc="-5" dirty="0">
                <a:latin typeface="Arial Narrow"/>
                <a:cs typeface="Arial Narrow"/>
              </a:rPr>
              <a:t>an</a:t>
            </a:r>
            <a:r>
              <a:rPr sz="2400" dirty="0">
                <a:latin typeface="Arial Narrow"/>
                <a:cs typeface="Arial Narrow"/>
              </a:rPr>
              <a:t>d</a:t>
            </a:r>
            <a:r>
              <a:rPr sz="2400" spc="30" dirty="0">
                <a:latin typeface="Arial Narrow"/>
                <a:cs typeface="Arial Narrow"/>
              </a:rPr>
              <a:t> </a:t>
            </a:r>
            <a:r>
              <a:rPr sz="2400" spc="-5" dirty="0">
                <a:latin typeface="Arial Narrow"/>
                <a:cs typeface="Arial Narrow"/>
              </a:rPr>
              <a:t>Girl</a:t>
            </a:r>
            <a:r>
              <a:rPr sz="2400" dirty="0">
                <a:latin typeface="Arial Narrow"/>
                <a:cs typeface="Arial Narrow"/>
              </a:rPr>
              <a:t>s</a:t>
            </a:r>
            <a:r>
              <a:rPr sz="2400" spc="10" dirty="0">
                <a:latin typeface="Arial Narrow"/>
                <a:cs typeface="Arial Narrow"/>
              </a:rPr>
              <a:t> </a:t>
            </a:r>
            <a:r>
              <a:rPr sz="2400" spc="-5" dirty="0">
                <a:latin typeface="Arial Narrow"/>
                <a:cs typeface="Arial Narrow"/>
              </a:rPr>
              <a:t>Club.)</a:t>
            </a:r>
            <a:endParaRPr sz="2400">
              <a:latin typeface="Arial Narrow"/>
              <a:cs typeface="Arial Narrow"/>
            </a:endParaRPr>
          </a:p>
          <a:p>
            <a:pPr>
              <a:lnSpc>
                <a:spcPct val="100000"/>
              </a:lnSpc>
              <a:spcBef>
                <a:spcPts val="44"/>
              </a:spcBef>
            </a:pPr>
            <a:endParaRPr sz="2200">
              <a:latin typeface="Times New Roman"/>
              <a:cs typeface="Times New Roman"/>
            </a:endParaRPr>
          </a:p>
          <a:p>
            <a:pPr marL="12700" marR="407670">
              <a:lnSpc>
                <a:spcPct val="100000"/>
              </a:lnSpc>
            </a:pPr>
            <a:r>
              <a:rPr sz="2400" i="1" spc="-5" dirty="0">
                <a:solidFill>
                  <a:srgbClr val="FF0000"/>
                </a:solidFill>
                <a:latin typeface="Arial Narrow"/>
                <a:cs typeface="Arial Narrow"/>
              </a:rPr>
              <a:t>Ca</a:t>
            </a:r>
            <a:r>
              <a:rPr sz="2400" i="1" dirty="0">
                <a:solidFill>
                  <a:srgbClr val="FF0000"/>
                </a:solidFill>
                <a:latin typeface="Arial Narrow"/>
                <a:cs typeface="Arial Narrow"/>
              </a:rPr>
              <a:t>n</a:t>
            </a:r>
            <a:r>
              <a:rPr sz="2400" i="1" spc="20" dirty="0">
                <a:solidFill>
                  <a:srgbClr val="FF0000"/>
                </a:solidFill>
                <a:latin typeface="Arial Narrow"/>
                <a:cs typeface="Arial Narrow"/>
              </a:rPr>
              <a:t> </a:t>
            </a:r>
            <a:r>
              <a:rPr sz="2400" i="1" spc="-5" dirty="0">
                <a:solidFill>
                  <a:srgbClr val="FF0000"/>
                </a:solidFill>
                <a:latin typeface="Arial Narrow"/>
                <a:cs typeface="Arial Narrow"/>
              </a:rPr>
              <a:t>th</a:t>
            </a:r>
            <a:r>
              <a:rPr sz="2400" i="1" dirty="0">
                <a:solidFill>
                  <a:srgbClr val="FF0000"/>
                </a:solidFill>
                <a:latin typeface="Arial Narrow"/>
                <a:cs typeface="Arial Narrow"/>
              </a:rPr>
              <a:t>e</a:t>
            </a:r>
            <a:r>
              <a:rPr sz="2400" i="1" spc="20" dirty="0">
                <a:solidFill>
                  <a:srgbClr val="FF0000"/>
                </a:solidFill>
                <a:latin typeface="Arial Narrow"/>
                <a:cs typeface="Arial Narrow"/>
              </a:rPr>
              <a:t> </a:t>
            </a:r>
            <a:r>
              <a:rPr sz="2400" i="1" spc="-5" dirty="0">
                <a:solidFill>
                  <a:srgbClr val="FF0000"/>
                </a:solidFill>
                <a:latin typeface="Arial Narrow"/>
                <a:cs typeface="Arial Narrow"/>
              </a:rPr>
              <a:t>schoo</a:t>
            </a:r>
            <a:r>
              <a:rPr sz="2400" i="1" dirty="0">
                <a:solidFill>
                  <a:srgbClr val="FF0000"/>
                </a:solidFill>
                <a:latin typeface="Arial Narrow"/>
                <a:cs typeface="Arial Narrow"/>
              </a:rPr>
              <a:t>l</a:t>
            </a:r>
            <a:r>
              <a:rPr sz="2400" i="1" spc="20" dirty="0">
                <a:solidFill>
                  <a:srgbClr val="FF0000"/>
                </a:solidFill>
                <a:latin typeface="Arial Narrow"/>
                <a:cs typeface="Arial Narrow"/>
              </a:rPr>
              <a:t> </a:t>
            </a:r>
            <a:r>
              <a:rPr sz="2400" i="1" spc="-5" dirty="0">
                <a:solidFill>
                  <a:srgbClr val="FF0000"/>
                </a:solidFill>
                <a:latin typeface="Arial Narrow"/>
                <a:cs typeface="Arial Narrow"/>
              </a:rPr>
              <a:t>provid</a:t>
            </a:r>
            <a:r>
              <a:rPr sz="2400" i="1" dirty="0">
                <a:solidFill>
                  <a:srgbClr val="FF0000"/>
                </a:solidFill>
                <a:latin typeface="Arial Narrow"/>
                <a:cs typeface="Arial Narrow"/>
              </a:rPr>
              <a:t>e</a:t>
            </a:r>
            <a:r>
              <a:rPr sz="2400" i="1" spc="20" dirty="0">
                <a:solidFill>
                  <a:srgbClr val="FF0000"/>
                </a:solidFill>
                <a:latin typeface="Arial Narrow"/>
                <a:cs typeface="Arial Narrow"/>
              </a:rPr>
              <a:t> </a:t>
            </a:r>
            <a:r>
              <a:rPr sz="2400" i="1" spc="-5" dirty="0">
                <a:solidFill>
                  <a:srgbClr val="FF0000"/>
                </a:solidFill>
                <a:latin typeface="Arial Narrow"/>
                <a:cs typeface="Arial Narrow"/>
              </a:rPr>
              <a:t>thi</a:t>
            </a:r>
            <a:r>
              <a:rPr sz="2400" i="1" dirty="0">
                <a:solidFill>
                  <a:srgbClr val="FF0000"/>
                </a:solidFill>
                <a:latin typeface="Arial Narrow"/>
                <a:cs typeface="Arial Narrow"/>
              </a:rPr>
              <a:t>s</a:t>
            </a:r>
            <a:r>
              <a:rPr sz="2400" i="1" spc="20" dirty="0">
                <a:solidFill>
                  <a:srgbClr val="FF0000"/>
                </a:solidFill>
                <a:latin typeface="Arial Narrow"/>
                <a:cs typeface="Arial Narrow"/>
              </a:rPr>
              <a:t> </a:t>
            </a:r>
            <a:r>
              <a:rPr sz="2400" i="1" spc="-5" dirty="0">
                <a:solidFill>
                  <a:srgbClr val="FF0000"/>
                </a:solidFill>
                <a:latin typeface="Arial Narrow"/>
                <a:cs typeface="Arial Narrow"/>
              </a:rPr>
              <a:t>informatio</a:t>
            </a:r>
            <a:r>
              <a:rPr sz="2400" i="1" dirty="0">
                <a:solidFill>
                  <a:srgbClr val="FF0000"/>
                </a:solidFill>
                <a:latin typeface="Arial Narrow"/>
                <a:cs typeface="Arial Narrow"/>
              </a:rPr>
              <a:t>n</a:t>
            </a:r>
            <a:r>
              <a:rPr sz="2400" i="1" spc="20" dirty="0">
                <a:solidFill>
                  <a:srgbClr val="FF0000"/>
                </a:solidFill>
                <a:latin typeface="Arial Narrow"/>
                <a:cs typeface="Arial Narrow"/>
              </a:rPr>
              <a:t> </a:t>
            </a:r>
            <a:r>
              <a:rPr sz="2400" i="1" spc="-5" dirty="0">
                <a:solidFill>
                  <a:srgbClr val="FF0000"/>
                </a:solidFill>
                <a:latin typeface="Arial Narrow"/>
                <a:cs typeface="Arial Narrow"/>
              </a:rPr>
              <a:t>t</a:t>
            </a:r>
            <a:r>
              <a:rPr sz="2400" i="1" dirty="0">
                <a:solidFill>
                  <a:srgbClr val="FF0000"/>
                </a:solidFill>
                <a:latin typeface="Arial Narrow"/>
                <a:cs typeface="Arial Narrow"/>
              </a:rPr>
              <a:t>o</a:t>
            </a:r>
            <a:r>
              <a:rPr sz="2400" i="1" spc="20" dirty="0">
                <a:solidFill>
                  <a:srgbClr val="FF0000"/>
                </a:solidFill>
                <a:latin typeface="Arial Narrow"/>
                <a:cs typeface="Arial Narrow"/>
              </a:rPr>
              <a:t> </a:t>
            </a:r>
            <a:r>
              <a:rPr sz="2400" i="1" spc="-5" dirty="0">
                <a:solidFill>
                  <a:srgbClr val="FF0000"/>
                </a:solidFill>
                <a:latin typeface="Arial Narrow"/>
                <a:cs typeface="Arial Narrow"/>
              </a:rPr>
              <a:t>th</a:t>
            </a:r>
            <a:r>
              <a:rPr sz="2400" i="1" dirty="0">
                <a:solidFill>
                  <a:srgbClr val="FF0000"/>
                </a:solidFill>
                <a:latin typeface="Arial Narrow"/>
                <a:cs typeface="Arial Narrow"/>
              </a:rPr>
              <a:t>e</a:t>
            </a:r>
            <a:r>
              <a:rPr sz="2400" i="1" spc="20" dirty="0">
                <a:solidFill>
                  <a:srgbClr val="FF0000"/>
                </a:solidFill>
                <a:latin typeface="Arial Narrow"/>
                <a:cs typeface="Arial Narrow"/>
              </a:rPr>
              <a:t> </a:t>
            </a:r>
            <a:r>
              <a:rPr sz="2400" i="1" spc="-5" dirty="0">
                <a:solidFill>
                  <a:srgbClr val="FF0000"/>
                </a:solidFill>
                <a:latin typeface="Arial Narrow"/>
                <a:cs typeface="Arial Narrow"/>
              </a:rPr>
              <a:t>community- </a:t>
            </a:r>
            <a:r>
              <a:rPr sz="2400" i="1" dirty="0">
                <a:solidFill>
                  <a:srgbClr val="FF0000"/>
                </a:solidFill>
                <a:latin typeface="Arial Narrow"/>
                <a:cs typeface="Arial Narrow"/>
              </a:rPr>
              <a:t>based</a:t>
            </a:r>
            <a:r>
              <a:rPr sz="2400" i="1" spc="35" dirty="0">
                <a:solidFill>
                  <a:srgbClr val="FF0000"/>
                </a:solidFill>
                <a:latin typeface="Arial Narrow"/>
                <a:cs typeface="Arial Narrow"/>
              </a:rPr>
              <a:t> </a:t>
            </a:r>
            <a:r>
              <a:rPr sz="2400" i="1" dirty="0">
                <a:solidFill>
                  <a:srgbClr val="FF0000"/>
                </a:solidFill>
                <a:latin typeface="Arial Narrow"/>
                <a:cs typeface="Arial Narrow"/>
              </a:rPr>
              <a:t>organization?</a:t>
            </a:r>
            <a:endParaRPr sz="2400">
              <a:latin typeface="Arial Narrow"/>
              <a:cs typeface="Arial Narro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quot; &quot;"/>
          <p:cNvSpPr/>
          <p:nvPr/>
        </p:nvSpPr>
        <p:spPr>
          <a:xfrm>
            <a:off x="685800" y="685800"/>
            <a:ext cx="8696706" cy="6035802"/>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1855731" y="868694"/>
            <a:ext cx="6348730" cy="1021715"/>
          </a:xfrm>
          <a:prstGeom prst="rect">
            <a:avLst/>
          </a:prstGeom>
        </p:spPr>
        <p:txBody>
          <a:bodyPr vert="horz" wrap="square" lIns="0" tIns="0" rIns="0" bIns="0" rtlCol="0">
            <a:spAutoFit/>
          </a:bodyPr>
          <a:lstStyle/>
          <a:p>
            <a:pPr marL="12700" marR="5080" indent="1205230">
              <a:lnSpc>
                <a:spcPct val="80000"/>
              </a:lnSpc>
            </a:pPr>
            <a:r>
              <a:rPr sz="4000" spc="-5" dirty="0">
                <a:latin typeface="Candara"/>
                <a:cs typeface="Candara"/>
              </a:rPr>
              <a:t>Wha</a:t>
            </a:r>
            <a:r>
              <a:rPr sz="4000" dirty="0">
                <a:latin typeface="Candara"/>
                <a:cs typeface="Candara"/>
              </a:rPr>
              <a:t>t </a:t>
            </a:r>
            <a:r>
              <a:rPr sz="4000" spc="-5" dirty="0">
                <a:latin typeface="Candara"/>
                <a:cs typeface="Candara"/>
              </a:rPr>
              <a:t>i</a:t>
            </a:r>
            <a:r>
              <a:rPr sz="4000" dirty="0">
                <a:latin typeface="Candara"/>
                <a:cs typeface="Candara"/>
              </a:rPr>
              <a:t>s</a:t>
            </a:r>
            <a:r>
              <a:rPr sz="4000" spc="-10" dirty="0">
                <a:latin typeface="Candara"/>
                <a:cs typeface="Candara"/>
              </a:rPr>
              <a:t> </a:t>
            </a:r>
            <a:r>
              <a:rPr sz="4000" dirty="0">
                <a:latin typeface="Candara"/>
                <a:cs typeface="Candara"/>
              </a:rPr>
              <a:t>Personally </a:t>
            </a:r>
            <a:r>
              <a:rPr sz="4000" spc="-5" dirty="0">
                <a:latin typeface="Candara"/>
                <a:cs typeface="Candara"/>
              </a:rPr>
              <a:t>Identifiabl</a:t>
            </a:r>
            <a:r>
              <a:rPr sz="4000" dirty="0">
                <a:latin typeface="Candara"/>
                <a:cs typeface="Candara"/>
              </a:rPr>
              <a:t>e</a:t>
            </a:r>
            <a:r>
              <a:rPr sz="4000" spc="-5" dirty="0">
                <a:latin typeface="Candara"/>
                <a:cs typeface="Candara"/>
              </a:rPr>
              <a:t> Informatio</a:t>
            </a:r>
            <a:r>
              <a:rPr sz="4000" dirty="0">
                <a:latin typeface="Candara"/>
                <a:cs typeface="Candara"/>
              </a:rPr>
              <a:t>n</a:t>
            </a:r>
            <a:r>
              <a:rPr sz="4000" spc="-10" dirty="0">
                <a:latin typeface="Candara"/>
                <a:cs typeface="Candara"/>
              </a:rPr>
              <a:t> </a:t>
            </a:r>
            <a:r>
              <a:rPr sz="4000" spc="-5" dirty="0">
                <a:latin typeface="Candara"/>
                <a:cs typeface="Candara"/>
              </a:rPr>
              <a:t>(PII)?</a:t>
            </a:r>
            <a:endParaRPr sz="4000" dirty="0">
              <a:latin typeface="Candara"/>
              <a:cs typeface="Candara"/>
            </a:endParaRPr>
          </a:p>
        </p:txBody>
      </p:sp>
      <p:sp>
        <p:nvSpPr>
          <p:cNvPr id="3" name="object 3" descr="&quot; &quot;"/>
          <p:cNvSpPr/>
          <p:nvPr/>
        </p:nvSpPr>
        <p:spPr>
          <a:xfrm>
            <a:off x="6512052" y="5956553"/>
            <a:ext cx="2879598" cy="714691"/>
          </a:xfrm>
          <a:prstGeom prst="rect">
            <a:avLst/>
          </a:prstGeom>
          <a:blipFill>
            <a:blip r:embed="rId4" cstate="print"/>
            <a:stretch>
              <a:fillRect/>
            </a:stretch>
          </a:blipFill>
        </p:spPr>
        <p:txBody>
          <a:bodyPr wrap="square" lIns="0" tIns="0" rIns="0" bIns="0" rtlCol="0"/>
          <a:lstStyle/>
          <a:p>
            <a:endParaRPr/>
          </a:p>
        </p:txBody>
      </p:sp>
      <p:sp>
        <p:nvSpPr>
          <p:cNvPr id="4" name="object 4" descr="&quot; &quot;"/>
          <p:cNvSpPr/>
          <p:nvPr/>
        </p:nvSpPr>
        <p:spPr>
          <a:xfrm>
            <a:off x="3080004" y="5828939"/>
            <a:ext cx="5551931" cy="849990"/>
          </a:xfrm>
          <a:prstGeom prst="rect">
            <a:avLst/>
          </a:prstGeom>
          <a:blipFill>
            <a:blip r:embed="rId5" cstate="print"/>
            <a:stretch>
              <a:fillRect/>
            </a:stretch>
          </a:blipFill>
        </p:spPr>
        <p:txBody>
          <a:bodyPr wrap="square" lIns="0" tIns="0" rIns="0" bIns="0" rtlCol="0"/>
          <a:lstStyle/>
          <a:p>
            <a:endParaRPr/>
          </a:p>
        </p:txBody>
      </p:sp>
      <p:sp>
        <p:nvSpPr>
          <p:cNvPr id="5" name="object 5" descr="&quot; &quot;"/>
          <p:cNvSpPr/>
          <p:nvPr/>
        </p:nvSpPr>
        <p:spPr>
          <a:xfrm>
            <a:off x="3289553" y="5841221"/>
            <a:ext cx="5474335" cy="774700"/>
          </a:xfrm>
          <a:custGeom>
            <a:avLst/>
            <a:gdLst/>
            <a:ahLst/>
            <a:cxnLst/>
            <a:rect l="l" t="t" r="r" b="b"/>
            <a:pathLst>
              <a:path w="5474334" h="774700">
                <a:moveTo>
                  <a:pt x="208473" y="41899"/>
                </a:moveTo>
                <a:lnTo>
                  <a:pt x="135460" y="52366"/>
                </a:lnTo>
                <a:lnTo>
                  <a:pt x="76962" y="61992"/>
                </a:lnTo>
                <a:lnTo>
                  <a:pt x="19050" y="72660"/>
                </a:lnTo>
                <a:lnTo>
                  <a:pt x="0" y="77232"/>
                </a:lnTo>
                <a:lnTo>
                  <a:pt x="0" y="77994"/>
                </a:lnTo>
                <a:lnTo>
                  <a:pt x="19050" y="73422"/>
                </a:lnTo>
                <a:lnTo>
                  <a:pt x="76962" y="62754"/>
                </a:lnTo>
                <a:lnTo>
                  <a:pt x="174498" y="46752"/>
                </a:lnTo>
                <a:lnTo>
                  <a:pt x="208473" y="41899"/>
                </a:lnTo>
                <a:close/>
              </a:path>
              <a:path w="5474334" h="774700">
                <a:moveTo>
                  <a:pt x="313534" y="29197"/>
                </a:moveTo>
                <a:lnTo>
                  <a:pt x="238506" y="37608"/>
                </a:lnTo>
                <a:lnTo>
                  <a:pt x="208473" y="41899"/>
                </a:lnTo>
                <a:lnTo>
                  <a:pt x="254156" y="35970"/>
                </a:lnTo>
                <a:lnTo>
                  <a:pt x="313534" y="29197"/>
                </a:lnTo>
                <a:close/>
              </a:path>
              <a:path w="5474334" h="774700">
                <a:moveTo>
                  <a:pt x="1126659" y="1783"/>
                </a:moveTo>
                <a:lnTo>
                  <a:pt x="1109108" y="1450"/>
                </a:lnTo>
                <a:lnTo>
                  <a:pt x="1048658" y="610"/>
                </a:lnTo>
                <a:lnTo>
                  <a:pt x="987865" y="113"/>
                </a:lnTo>
                <a:lnTo>
                  <a:pt x="926790" y="0"/>
                </a:lnTo>
                <a:lnTo>
                  <a:pt x="865497" y="311"/>
                </a:lnTo>
                <a:lnTo>
                  <a:pt x="804047" y="1090"/>
                </a:lnTo>
                <a:lnTo>
                  <a:pt x="742501" y="2377"/>
                </a:lnTo>
                <a:lnTo>
                  <a:pt x="680923" y="4214"/>
                </a:lnTo>
                <a:lnTo>
                  <a:pt x="619373" y="6642"/>
                </a:lnTo>
                <a:lnTo>
                  <a:pt x="557915" y="9704"/>
                </a:lnTo>
                <a:lnTo>
                  <a:pt x="496609" y="13441"/>
                </a:lnTo>
                <a:lnTo>
                  <a:pt x="435518" y="17895"/>
                </a:lnTo>
                <a:lnTo>
                  <a:pt x="374705" y="23107"/>
                </a:lnTo>
                <a:lnTo>
                  <a:pt x="313534" y="29197"/>
                </a:lnTo>
                <a:lnTo>
                  <a:pt x="396240" y="22368"/>
                </a:lnTo>
                <a:lnTo>
                  <a:pt x="491490" y="15510"/>
                </a:lnTo>
                <a:lnTo>
                  <a:pt x="595884" y="8652"/>
                </a:lnTo>
                <a:lnTo>
                  <a:pt x="713232" y="4080"/>
                </a:lnTo>
                <a:lnTo>
                  <a:pt x="840486" y="1794"/>
                </a:lnTo>
                <a:lnTo>
                  <a:pt x="979169" y="270"/>
                </a:lnTo>
                <a:lnTo>
                  <a:pt x="1126659" y="1783"/>
                </a:lnTo>
                <a:close/>
              </a:path>
              <a:path w="5474334" h="774700">
                <a:moveTo>
                  <a:pt x="5474208" y="773700"/>
                </a:moveTo>
                <a:lnTo>
                  <a:pt x="5118354" y="673116"/>
                </a:lnTo>
                <a:lnTo>
                  <a:pt x="4776216" y="581676"/>
                </a:lnTo>
                <a:lnTo>
                  <a:pt x="4620761" y="542146"/>
                </a:lnTo>
                <a:lnTo>
                  <a:pt x="4465396" y="503579"/>
                </a:lnTo>
                <a:lnTo>
                  <a:pt x="4310084" y="466021"/>
                </a:lnTo>
                <a:lnTo>
                  <a:pt x="4154788" y="429519"/>
                </a:lnTo>
                <a:lnTo>
                  <a:pt x="3999473" y="394117"/>
                </a:lnTo>
                <a:lnTo>
                  <a:pt x="3844103" y="359862"/>
                </a:lnTo>
                <a:lnTo>
                  <a:pt x="3688641" y="326798"/>
                </a:lnTo>
                <a:lnTo>
                  <a:pt x="3533052" y="294972"/>
                </a:lnTo>
                <a:lnTo>
                  <a:pt x="3377298" y="264428"/>
                </a:lnTo>
                <a:lnTo>
                  <a:pt x="3221345" y="235214"/>
                </a:lnTo>
                <a:lnTo>
                  <a:pt x="3065156" y="207374"/>
                </a:lnTo>
                <a:lnTo>
                  <a:pt x="2908694" y="180953"/>
                </a:lnTo>
                <a:lnTo>
                  <a:pt x="2751925" y="155998"/>
                </a:lnTo>
                <a:lnTo>
                  <a:pt x="2594811" y="132555"/>
                </a:lnTo>
                <a:lnTo>
                  <a:pt x="2437316" y="110667"/>
                </a:lnTo>
                <a:lnTo>
                  <a:pt x="2279405" y="90383"/>
                </a:lnTo>
                <a:lnTo>
                  <a:pt x="2121041" y="71746"/>
                </a:lnTo>
                <a:lnTo>
                  <a:pt x="1962188" y="54802"/>
                </a:lnTo>
                <a:lnTo>
                  <a:pt x="1802810" y="39598"/>
                </a:lnTo>
                <a:lnTo>
                  <a:pt x="1642872" y="26178"/>
                </a:lnTo>
                <a:lnTo>
                  <a:pt x="1459992" y="14748"/>
                </a:lnTo>
                <a:lnTo>
                  <a:pt x="1287780" y="5604"/>
                </a:lnTo>
                <a:lnTo>
                  <a:pt x="1228731" y="3988"/>
                </a:lnTo>
                <a:lnTo>
                  <a:pt x="1169153" y="2590"/>
                </a:lnTo>
                <a:lnTo>
                  <a:pt x="1128761" y="1823"/>
                </a:lnTo>
                <a:lnTo>
                  <a:pt x="1287780" y="6366"/>
                </a:lnTo>
                <a:lnTo>
                  <a:pt x="1459992" y="15510"/>
                </a:lnTo>
                <a:lnTo>
                  <a:pt x="1642872" y="26940"/>
                </a:lnTo>
                <a:lnTo>
                  <a:pt x="1836420" y="44466"/>
                </a:lnTo>
                <a:lnTo>
                  <a:pt x="1985401" y="58497"/>
                </a:lnTo>
                <a:lnTo>
                  <a:pt x="2134170" y="74195"/>
                </a:lnTo>
                <a:lnTo>
                  <a:pt x="2282726" y="91509"/>
                </a:lnTo>
                <a:lnTo>
                  <a:pt x="2431070" y="110386"/>
                </a:lnTo>
                <a:lnTo>
                  <a:pt x="2579200" y="130775"/>
                </a:lnTo>
                <a:lnTo>
                  <a:pt x="2727118" y="152622"/>
                </a:lnTo>
                <a:lnTo>
                  <a:pt x="2874822" y="175877"/>
                </a:lnTo>
                <a:lnTo>
                  <a:pt x="3022313" y="200486"/>
                </a:lnTo>
                <a:lnTo>
                  <a:pt x="3169589" y="226398"/>
                </a:lnTo>
                <a:lnTo>
                  <a:pt x="3316652" y="253559"/>
                </a:lnTo>
                <a:lnTo>
                  <a:pt x="3463500" y="281919"/>
                </a:lnTo>
                <a:lnTo>
                  <a:pt x="3610134" y="311424"/>
                </a:lnTo>
                <a:lnTo>
                  <a:pt x="3756553" y="342022"/>
                </a:lnTo>
                <a:lnTo>
                  <a:pt x="3902757" y="373662"/>
                </a:lnTo>
                <a:lnTo>
                  <a:pt x="4048746" y="406290"/>
                </a:lnTo>
                <a:lnTo>
                  <a:pt x="4194519" y="439855"/>
                </a:lnTo>
                <a:lnTo>
                  <a:pt x="4340077" y="474305"/>
                </a:lnTo>
                <a:lnTo>
                  <a:pt x="4485419" y="509587"/>
                </a:lnTo>
                <a:lnTo>
                  <a:pt x="4630544" y="545649"/>
                </a:lnTo>
                <a:lnTo>
                  <a:pt x="4775454" y="582438"/>
                </a:lnTo>
                <a:lnTo>
                  <a:pt x="5118354" y="673878"/>
                </a:lnTo>
                <a:lnTo>
                  <a:pt x="5473446" y="774462"/>
                </a:lnTo>
                <a:lnTo>
                  <a:pt x="5474208" y="773700"/>
                </a:lnTo>
                <a:close/>
              </a:path>
            </a:pathLst>
          </a:custGeom>
          <a:solidFill>
            <a:srgbClr val="FFFFFF"/>
          </a:solidFill>
        </p:spPr>
        <p:txBody>
          <a:bodyPr wrap="square" lIns="0" tIns="0" rIns="0" bIns="0" rtlCol="0"/>
          <a:lstStyle/>
          <a:p>
            <a:endParaRPr/>
          </a:p>
        </p:txBody>
      </p:sp>
      <p:sp>
        <p:nvSpPr>
          <p:cNvPr id="6" name="object 6" descr="&quot; &quot;"/>
          <p:cNvSpPr/>
          <p:nvPr/>
        </p:nvSpPr>
        <p:spPr>
          <a:xfrm>
            <a:off x="6073902" y="5827776"/>
            <a:ext cx="3312160" cy="651510"/>
          </a:xfrm>
          <a:custGeom>
            <a:avLst/>
            <a:gdLst/>
            <a:ahLst/>
            <a:cxnLst/>
            <a:rect l="l" t="t" r="r" b="b"/>
            <a:pathLst>
              <a:path w="3312159" h="651510">
                <a:moveTo>
                  <a:pt x="3311652" y="761"/>
                </a:moveTo>
                <a:lnTo>
                  <a:pt x="3311652" y="0"/>
                </a:lnTo>
                <a:lnTo>
                  <a:pt x="3201162" y="6857"/>
                </a:lnTo>
                <a:lnTo>
                  <a:pt x="3086100" y="15239"/>
                </a:lnTo>
                <a:lnTo>
                  <a:pt x="3047230" y="18639"/>
                </a:lnTo>
                <a:lnTo>
                  <a:pt x="3008389" y="22288"/>
                </a:lnTo>
                <a:lnTo>
                  <a:pt x="2969577" y="26179"/>
                </a:lnTo>
                <a:lnTo>
                  <a:pt x="2930793" y="30303"/>
                </a:lnTo>
                <a:lnTo>
                  <a:pt x="2892036" y="34649"/>
                </a:lnTo>
                <a:lnTo>
                  <a:pt x="2853305" y="39209"/>
                </a:lnTo>
                <a:lnTo>
                  <a:pt x="2814600" y="43974"/>
                </a:lnTo>
                <a:lnTo>
                  <a:pt x="2775920" y="48935"/>
                </a:lnTo>
                <a:lnTo>
                  <a:pt x="2737265" y="54082"/>
                </a:lnTo>
                <a:lnTo>
                  <a:pt x="2698632" y="59407"/>
                </a:lnTo>
                <a:lnTo>
                  <a:pt x="2660022" y="64900"/>
                </a:lnTo>
                <a:lnTo>
                  <a:pt x="2621434" y="70552"/>
                </a:lnTo>
                <a:lnTo>
                  <a:pt x="2582868" y="76353"/>
                </a:lnTo>
                <a:lnTo>
                  <a:pt x="2544321" y="82296"/>
                </a:lnTo>
                <a:lnTo>
                  <a:pt x="2505795" y="88370"/>
                </a:lnTo>
                <a:lnTo>
                  <a:pt x="2467287" y="94567"/>
                </a:lnTo>
                <a:lnTo>
                  <a:pt x="2428798" y="100877"/>
                </a:lnTo>
                <a:lnTo>
                  <a:pt x="2390326" y="107291"/>
                </a:lnTo>
                <a:lnTo>
                  <a:pt x="2351871" y="113800"/>
                </a:lnTo>
                <a:lnTo>
                  <a:pt x="2313432" y="120395"/>
                </a:lnTo>
                <a:lnTo>
                  <a:pt x="2039112" y="171450"/>
                </a:lnTo>
                <a:lnTo>
                  <a:pt x="1762506" y="224790"/>
                </a:lnTo>
                <a:lnTo>
                  <a:pt x="1691776" y="239405"/>
                </a:lnTo>
                <a:lnTo>
                  <a:pt x="1621118" y="254283"/>
                </a:lnTo>
                <a:lnTo>
                  <a:pt x="1550528" y="269413"/>
                </a:lnTo>
                <a:lnTo>
                  <a:pt x="1480003" y="284785"/>
                </a:lnTo>
                <a:lnTo>
                  <a:pt x="1409539" y="300388"/>
                </a:lnTo>
                <a:lnTo>
                  <a:pt x="1339132" y="316210"/>
                </a:lnTo>
                <a:lnTo>
                  <a:pt x="1268779" y="332241"/>
                </a:lnTo>
                <a:lnTo>
                  <a:pt x="1198476" y="348471"/>
                </a:lnTo>
                <a:lnTo>
                  <a:pt x="1128218" y="364887"/>
                </a:lnTo>
                <a:lnTo>
                  <a:pt x="1058003" y="381481"/>
                </a:lnTo>
                <a:lnTo>
                  <a:pt x="987827" y="398239"/>
                </a:lnTo>
                <a:lnTo>
                  <a:pt x="917686" y="415153"/>
                </a:lnTo>
                <a:lnTo>
                  <a:pt x="847576" y="432211"/>
                </a:lnTo>
                <a:lnTo>
                  <a:pt x="777494" y="449401"/>
                </a:lnTo>
                <a:lnTo>
                  <a:pt x="707436" y="466714"/>
                </a:lnTo>
                <a:lnTo>
                  <a:pt x="637398" y="484139"/>
                </a:lnTo>
                <a:lnTo>
                  <a:pt x="567377" y="501664"/>
                </a:lnTo>
                <a:lnTo>
                  <a:pt x="497369" y="519279"/>
                </a:lnTo>
                <a:lnTo>
                  <a:pt x="427371" y="536973"/>
                </a:lnTo>
                <a:lnTo>
                  <a:pt x="357378" y="554736"/>
                </a:lnTo>
                <a:lnTo>
                  <a:pt x="96012" y="624078"/>
                </a:lnTo>
                <a:lnTo>
                  <a:pt x="0" y="650748"/>
                </a:lnTo>
                <a:lnTo>
                  <a:pt x="0" y="651510"/>
                </a:lnTo>
                <a:lnTo>
                  <a:pt x="96012" y="624840"/>
                </a:lnTo>
                <a:lnTo>
                  <a:pt x="358140" y="555498"/>
                </a:lnTo>
                <a:lnTo>
                  <a:pt x="428066" y="537691"/>
                </a:lnTo>
                <a:lnTo>
                  <a:pt x="498007" y="519962"/>
                </a:lnTo>
                <a:lnTo>
                  <a:pt x="567964" y="502321"/>
                </a:lnTo>
                <a:lnTo>
                  <a:pt x="637940" y="484778"/>
                </a:lnTo>
                <a:lnTo>
                  <a:pt x="707938" y="467342"/>
                </a:lnTo>
                <a:lnTo>
                  <a:pt x="777961" y="450025"/>
                </a:lnTo>
                <a:lnTo>
                  <a:pt x="848012" y="432835"/>
                </a:lnTo>
                <a:lnTo>
                  <a:pt x="918094" y="415783"/>
                </a:lnTo>
                <a:lnTo>
                  <a:pt x="988209" y="398879"/>
                </a:lnTo>
                <a:lnTo>
                  <a:pt x="1058360" y="382133"/>
                </a:lnTo>
                <a:lnTo>
                  <a:pt x="1128551" y="365555"/>
                </a:lnTo>
                <a:lnTo>
                  <a:pt x="1198784" y="349154"/>
                </a:lnTo>
                <a:lnTo>
                  <a:pt x="1269062" y="332941"/>
                </a:lnTo>
                <a:lnTo>
                  <a:pt x="1339387" y="316926"/>
                </a:lnTo>
                <a:lnTo>
                  <a:pt x="1409764" y="301119"/>
                </a:lnTo>
                <a:lnTo>
                  <a:pt x="1480194" y="285530"/>
                </a:lnTo>
                <a:lnTo>
                  <a:pt x="1550680" y="270169"/>
                </a:lnTo>
                <a:lnTo>
                  <a:pt x="1621225" y="255045"/>
                </a:lnTo>
                <a:lnTo>
                  <a:pt x="1691833" y="240169"/>
                </a:lnTo>
                <a:lnTo>
                  <a:pt x="1762506" y="225552"/>
                </a:lnTo>
                <a:lnTo>
                  <a:pt x="2039112" y="172212"/>
                </a:lnTo>
                <a:lnTo>
                  <a:pt x="2313432" y="121157"/>
                </a:lnTo>
                <a:lnTo>
                  <a:pt x="2351871" y="114562"/>
                </a:lnTo>
                <a:lnTo>
                  <a:pt x="2390326" y="108053"/>
                </a:lnTo>
                <a:lnTo>
                  <a:pt x="2428798" y="101639"/>
                </a:lnTo>
                <a:lnTo>
                  <a:pt x="2467287" y="95329"/>
                </a:lnTo>
                <a:lnTo>
                  <a:pt x="2505795" y="89132"/>
                </a:lnTo>
                <a:lnTo>
                  <a:pt x="2544321" y="83058"/>
                </a:lnTo>
                <a:lnTo>
                  <a:pt x="2582868" y="77115"/>
                </a:lnTo>
                <a:lnTo>
                  <a:pt x="2621434" y="71314"/>
                </a:lnTo>
                <a:lnTo>
                  <a:pt x="2660022" y="65662"/>
                </a:lnTo>
                <a:lnTo>
                  <a:pt x="2698632" y="60169"/>
                </a:lnTo>
                <a:lnTo>
                  <a:pt x="2737265" y="54844"/>
                </a:lnTo>
                <a:lnTo>
                  <a:pt x="2775920" y="49697"/>
                </a:lnTo>
                <a:lnTo>
                  <a:pt x="2814600" y="44736"/>
                </a:lnTo>
                <a:lnTo>
                  <a:pt x="2853305" y="39971"/>
                </a:lnTo>
                <a:lnTo>
                  <a:pt x="2892036" y="35411"/>
                </a:lnTo>
                <a:lnTo>
                  <a:pt x="2930793" y="31065"/>
                </a:lnTo>
                <a:lnTo>
                  <a:pt x="2969577" y="26941"/>
                </a:lnTo>
                <a:lnTo>
                  <a:pt x="3008389" y="23050"/>
                </a:lnTo>
                <a:lnTo>
                  <a:pt x="3047230" y="19401"/>
                </a:lnTo>
                <a:lnTo>
                  <a:pt x="3086100" y="16001"/>
                </a:lnTo>
                <a:lnTo>
                  <a:pt x="3201162" y="7619"/>
                </a:lnTo>
                <a:lnTo>
                  <a:pt x="3311652" y="761"/>
                </a:lnTo>
                <a:close/>
              </a:path>
            </a:pathLst>
          </a:custGeom>
          <a:solidFill>
            <a:srgbClr val="FFFFFF"/>
          </a:solidFill>
        </p:spPr>
        <p:txBody>
          <a:bodyPr wrap="square" lIns="0" tIns="0" rIns="0" bIns="0" rtlCol="0"/>
          <a:lstStyle/>
          <a:p>
            <a:endParaRPr/>
          </a:p>
        </p:txBody>
      </p:sp>
      <p:sp>
        <p:nvSpPr>
          <p:cNvPr id="7" name="object 7" descr="&quot; &quot;"/>
          <p:cNvSpPr/>
          <p:nvPr/>
        </p:nvSpPr>
        <p:spPr>
          <a:xfrm>
            <a:off x="669036" y="5812535"/>
            <a:ext cx="8722995" cy="1329690"/>
          </a:xfrm>
          <a:custGeom>
            <a:avLst/>
            <a:gdLst/>
            <a:ahLst/>
            <a:cxnLst/>
            <a:rect l="l" t="t" r="r" b="b"/>
            <a:pathLst>
              <a:path w="8722995" h="1329690">
                <a:moveTo>
                  <a:pt x="8722614" y="1323594"/>
                </a:moveTo>
                <a:lnTo>
                  <a:pt x="8722614" y="569214"/>
                </a:lnTo>
                <a:lnTo>
                  <a:pt x="8718804" y="570738"/>
                </a:lnTo>
                <a:lnTo>
                  <a:pt x="8638032" y="604266"/>
                </a:lnTo>
                <a:lnTo>
                  <a:pt x="8557260" y="635508"/>
                </a:lnTo>
                <a:lnTo>
                  <a:pt x="8471916" y="664464"/>
                </a:lnTo>
                <a:lnTo>
                  <a:pt x="8415898" y="682877"/>
                </a:lnTo>
                <a:lnTo>
                  <a:pt x="8359570" y="700128"/>
                </a:lnTo>
                <a:lnTo>
                  <a:pt x="8302951" y="716251"/>
                </a:lnTo>
                <a:lnTo>
                  <a:pt x="8246059" y="731278"/>
                </a:lnTo>
                <a:lnTo>
                  <a:pt x="8188912" y="745244"/>
                </a:lnTo>
                <a:lnTo>
                  <a:pt x="8131528" y="758183"/>
                </a:lnTo>
                <a:lnTo>
                  <a:pt x="8073927" y="770129"/>
                </a:lnTo>
                <a:lnTo>
                  <a:pt x="8016127" y="781115"/>
                </a:lnTo>
                <a:lnTo>
                  <a:pt x="7958145" y="791175"/>
                </a:lnTo>
                <a:lnTo>
                  <a:pt x="7900001" y="800342"/>
                </a:lnTo>
                <a:lnTo>
                  <a:pt x="7841713" y="808652"/>
                </a:lnTo>
                <a:lnTo>
                  <a:pt x="7783299" y="816137"/>
                </a:lnTo>
                <a:lnTo>
                  <a:pt x="7724778" y="822831"/>
                </a:lnTo>
                <a:lnTo>
                  <a:pt x="7666168" y="828769"/>
                </a:lnTo>
                <a:lnTo>
                  <a:pt x="7607488" y="833983"/>
                </a:lnTo>
                <a:lnTo>
                  <a:pt x="7548756" y="838508"/>
                </a:lnTo>
                <a:lnTo>
                  <a:pt x="7489990" y="842378"/>
                </a:lnTo>
                <a:lnTo>
                  <a:pt x="7431209" y="845625"/>
                </a:lnTo>
                <a:lnTo>
                  <a:pt x="7372431" y="848286"/>
                </a:lnTo>
                <a:lnTo>
                  <a:pt x="7313676" y="850392"/>
                </a:lnTo>
                <a:lnTo>
                  <a:pt x="7181850" y="850392"/>
                </a:lnTo>
                <a:lnTo>
                  <a:pt x="7043165" y="848106"/>
                </a:lnTo>
                <a:lnTo>
                  <a:pt x="6933478" y="844773"/>
                </a:lnTo>
                <a:lnTo>
                  <a:pt x="6823735" y="839863"/>
                </a:lnTo>
                <a:lnTo>
                  <a:pt x="6713957" y="833444"/>
                </a:lnTo>
                <a:lnTo>
                  <a:pt x="6604164" y="825581"/>
                </a:lnTo>
                <a:lnTo>
                  <a:pt x="6494376" y="816341"/>
                </a:lnTo>
                <a:lnTo>
                  <a:pt x="6384612" y="805790"/>
                </a:lnTo>
                <a:lnTo>
                  <a:pt x="6274892" y="793996"/>
                </a:lnTo>
                <a:lnTo>
                  <a:pt x="6165236" y="781025"/>
                </a:lnTo>
                <a:lnTo>
                  <a:pt x="6055664" y="766943"/>
                </a:lnTo>
                <a:lnTo>
                  <a:pt x="5946195" y="751817"/>
                </a:lnTo>
                <a:lnTo>
                  <a:pt x="5836850" y="735714"/>
                </a:lnTo>
                <a:lnTo>
                  <a:pt x="5727647" y="718700"/>
                </a:lnTo>
                <a:lnTo>
                  <a:pt x="5618608" y="700841"/>
                </a:lnTo>
                <a:lnTo>
                  <a:pt x="5509752" y="682205"/>
                </a:lnTo>
                <a:lnTo>
                  <a:pt x="5401098" y="662857"/>
                </a:lnTo>
                <a:lnTo>
                  <a:pt x="5292666" y="642865"/>
                </a:lnTo>
                <a:lnTo>
                  <a:pt x="5184477" y="622295"/>
                </a:lnTo>
                <a:lnTo>
                  <a:pt x="5076549" y="601214"/>
                </a:lnTo>
                <a:lnTo>
                  <a:pt x="4968904" y="579688"/>
                </a:lnTo>
                <a:lnTo>
                  <a:pt x="4861559" y="557784"/>
                </a:lnTo>
                <a:lnTo>
                  <a:pt x="4386833" y="452628"/>
                </a:lnTo>
                <a:lnTo>
                  <a:pt x="4135374" y="394716"/>
                </a:lnTo>
                <a:lnTo>
                  <a:pt x="3874007" y="329946"/>
                </a:lnTo>
                <a:lnTo>
                  <a:pt x="3614166" y="267462"/>
                </a:lnTo>
                <a:lnTo>
                  <a:pt x="3362705" y="214122"/>
                </a:lnTo>
                <a:lnTo>
                  <a:pt x="3122676" y="164592"/>
                </a:lnTo>
                <a:lnTo>
                  <a:pt x="2892552" y="124968"/>
                </a:lnTo>
                <a:lnTo>
                  <a:pt x="2673095" y="91440"/>
                </a:lnTo>
                <a:lnTo>
                  <a:pt x="2462783" y="62484"/>
                </a:lnTo>
                <a:lnTo>
                  <a:pt x="2262378" y="39624"/>
                </a:lnTo>
                <a:lnTo>
                  <a:pt x="2072639" y="22098"/>
                </a:lnTo>
                <a:lnTo>
                  <a:pt x="1889759" y="10668"/>
                </a:lnTo>
                <a:lnTo>
                  <a:pt x="1719833" y="1524"/>
                </a:lnTo>
                <a:lnTo>
                  <a:pt x="1556003" y="0"/>
                </a:lnTo>
                <a:lnTo>
                  <a:pt x="1402079" y="0"/>
                </a:lnTo>
                <a:lnTo>
                  <a:pt x="1258061" y="3810"/>
                </a:lnTo>
                <a:lnTo>
                  <a:pt x="1121663" y="10668"/>
                </a:lnTo>
                <a:lnTo>
                  <a:pt x="993648" y="22098"/>
                </a:lnTo>
                <a:lnTo>
                  <a:pt x="874776" y="32766"/>
                </a:lnTo>
                <a:lnTo>
                  <a:pt x="762000" y="48768"/>
                </a:lnTo>
                <a:lnTo>
                  <a:pt x="659892" y="64770"/>
                </a:lnTo>
                <a:lnTo>
                  <a:pt x="563879" y="82296"/>
                </a:lnTo>
                <a:lnTo>
                  <a:pt x="478535" y="102108"/>
                </a:lnTo>
                <a:lnTo>
                  <a:pt x="397763" y="120396"/>
                </a:lnTo>
                <a:lnTo>
                  <a:pt x="327659" y="140208"/>
                </a:lnTo>
                <a:lnTo>
                  <a:pt x="263651" y="160020"/>
                </a:lnTo>
                <a:lnTo>
                  <a:pt x="206501" y="178308"/>
                </a:lnTo>
                <a:lnTo>
                  <a:pt x="156972" y="195834"/>
                </a:lnTo>
                <a:lnTo>
                  <a:pt x="114300" y="214122"/>
                </a:lnTo>
                <a:lnTo>
                  <a:pt x="51053" y="240792"/>
                </a:lnTo>
                <a:lnTo>
                  <a:pt x="12192" y="260604"/>
                </a:lnTo>
                <a:lnTo>
                  <a:pt x="0" y="267462"/>
                </a:lnTo>
                <a:lnTo>
                  <a:pt x="0" y="1329690"/>
                </a:lnTo>
                <a:lnTo>
                  <a:pt x="8718804" y="1329689"/>
                </a:lnTo>
                <a:lnTo>
                  <a:pt x="8722614" y="1323594"/>
                </a:lnTo>
                <a:close/>
              </a:path>
            </a:pathLst>
          </a:custGeom>
          <a:solidFill>
            <a:srgbClr val="FFFFFF"/>
          </a:solidFill>
        </p:spPr>
        <p:txBody>
          <a:bodyPr wrap="square" lIns="0" tIns="0" rIns="0" bIns="0" rtlCol="0"/>
          <a:lstStyle/>
          <a:p>
            <a:endParaRPr/>
          </a:p>
        </p:txBody>
      </p:sp>
      <p:sp>
        <p:nvSpPr>
          <p:cNvPr id="9" name="object 9" descr="&quot; &quot;"/>
          <p:cNvSpPr/>
          <p:nvPr/>
        </p:nvSpPr>
        <p:spPr>
          <a:xfrm>
            <a:off x="3806952" y="4056126"/>
            <a:ext cx="2598420" cy="1663445"/>
          </a:xfrm>
          <a:prstGeom prst="rect">
            <a:avLst/>
          </a:prstGeom>
          <a:blipFill>
            <a:blip r:embed="rId6" cstate="print"/>
            <a:stretch>
              <a:fillRect/>
            </a:stretch>
          </a:blipFill>
        </p:spPr>
        <p:txBody>
          <a:bodyPr wrap="square" lIns="0" tIns="0" rIns="0" bIns="0" rtlCol="0"/>
          <a:lstStyle/>
          <a:p>
            <a:endParaRPr/>
          </a:p>
        </p:txBody>
      </p:sp>
      <p:sp>
        <p:nvSpPr>
          <p:cNvPr id="10" name="object 10" descr="&quot; &quot;"/>
          <p:cNvSpPr/>
          <p:nvPr/>
        </p:nvSpPr>
        <p:spPr>
          <a:xfrm>
            <a:off x="6558533" y="4056126"/>
            <a:ext cx="2486405" cy="1663445"/>
          </a:xfrm>
          <a:prstGeom prst="rect">
            <a:avLst/>
          </a:prstGeom>
          <a:blipFill>
            <a:blip r:embed="rId7" cstate="print"/>
            <a:stretch>
              <a:fillRect/>
            </a:stretch>
          </a:blipFill>
        </p:spPr>
        <p:txBody>
          <a:bodyPr wrap="square" lIns="0" tIns="0" rIns="0" bIns="0" rtlCol="0"/>
          <a:lstStyle/>
          <a:p>
            <a:endParaRPr/>
          </a:p>
        </p:txBody>
      </p:sp>
      <p:sp>
        <p:nvSpPr>
          <p:cNvPr id="11" name="object 11" descr="&quot; &quot;"/>
          <p:cNvSpPr/>
          <p:nvPr/>
        </p:nvSpPr>
        <p:spPr>
          <a:xfrm>
            <a:off x="1063752" y="4056126"/>
            <a:ext cx="2556510" cy="1663445"/>
          </a:xfrm>
          <a:prstGeom prst="rect">
            <a:avLst/>
          </a:prstGeom>
          <a:blipFill>
            <a:blip r:embed="rId8" cstate="print"/>
            <a:stretch>
              <a:fillRect/>
            </a:stretch>
          </a:blipFill>
        </p:spPr>
        <p:txBody>
          <a:bodyPr wrap="square" lIns="0" tIns="0" rIns="0" bIns="0" rtlCol="0"/>
          <a:lstStyle/>
          <a:p>
            <a:endParaRPr/>
          </a:p>
        </p:txBody>
      </p:sp>
      <p:graphicFrame>
        <p:nvGraphicFramePr>
          <p:cNvPr id="8" name="object 8" descr="The graphics in this table indicate that IDEA Part C, IDEA Part B, and FERPA all share the same definition of what is considered Personally Identifiable Information."/>
          <p:cNvGraphicFramePr>
            <a:graphicFrameLocks noGrp="1"/>
          </p:cNvGraphicFramePr>
          <p:nvPr>
            <p:extLst>
              <p:ext uri="{D42A27DB-BD31-4B8C-83A1-F6EECF244321}">
                <p14:modId xmlns:p14="http://schemas.microsoft.com/office/powerpoint/2010/main" val="3733512926"/>
              </p:ext>
            </p:extLst>
          </p:nvPr>
        </p:nvGraphicFramePr>
        <p:xfrm>
          <a:off x="984250" y="1822450"/>
          <a:ext cx="8153400" cy="4424933"/>
        </p:xfrm>
        <a:graphic>
          <a:graphicData uri="http://schemas.openxmlformats.org/drawingml/2006/table">
            <a:tbl>
              <a:tblPr firstRow="1" bandRow="1">
                <a:tableStyleId>{2D5ABB26-0587-4C30-8999-92F81FD0307C}</a:tableStyleId>
              </a:tblPr>
              <a:tblGrid>
                <a:gridCol w="2718054"/>
                <a:gridCol w="2814828"/>
                <a:gridCol w="2620518"/>
              </a:tblGrid>
              <a:tr h="1938528">
                <a:tc>
                  <a:txBody>
                    <a:bodyPr/>
                    <a:lstStyle/>
                    <a:p>
                      <a:pPr marL="181610" marR="173355" indent="354330">
                        <a:lnSpc>
                          <a:spcPct val="108300"/>
                        </a:lnSpc>
                      </a:pPr>
                      <a:r>
                        <a:rPr sz="2400" b="1" dirty="0">
                          <a:latin typeface="Candara"/>
                          <a:cs typeface="Candara"/>
                        </a:rPr>
                        <a:t>IDEA</a:t>
                      </a:r>
                      <a:r>
                        <a:rPr sz="2400" b="1" spc="5" dirty="0">
                          <a:latin typeface="Candara"/>
                          <a:cs typeface="Candara"/>
                        </a:rPr>
                        <a:t> </a:t>
                      </a:r>
                      <a:r>
                        <a:rPr sz="2400" b="1" spc="-50" dirty="0">
                          <a:latin typeface="Candara"/>
                          <a:cs typeface="Candara"/>
                        </a:rPr>
                        <a:t>P</a:t>
                      </a:r>
                      <a:r>
                        <a:rPr sz="2400" b="1" dirty="0">
                          <a:latin typeface="Candara"/>
                          <a:cs typeface="Candara"/>
                        </a:rPr>
                        <a:t>A</a:t>
                      </a:r>
                      <a:r>
                        <a:rPr sz="2400" b="1" spc="-5" dirty="0">
                          <a:latin typeface="Candara"/>
                          <a:cs typeface="Candara"/>
                        </a:rPr>
                        <a:t>R</a:t>
                      </a:r>
                      <a:r>
                        <a:rPr sz="2400" b="1" dirty="0">
                          <a:latin typeface="Candara"/>
                          <a:cs typeface="Candara"/>
                        </a:rPr>
                        <a:t>T C 20</a:t>
                      </a:r>
                      <a:r>
                        <a:rPr sz="2400" b="1" spc="10" dirty="0">
                          <a:latin typeface="Candara"/>
                          <a:cs typeface="Candara"/>
                        </a:rPr>
                        <a:t> </a:t>
                      </a:r>
                      <a:r>
                        <a:rPr sz="2400" b="1" spc="-5" dirty="0">
                          <a:latin typeface="Candara"/>
                          <a:cs typeface="Candara"/>
                        </a:rPr>
                        <a:t>U.S.C</a:t>
                      </a:r>
                      <a:r>
                        <a:rPr sz="2400" b="1" dirty="0">
                          <a:latin typeface="Candara"/>
                          <a:cs typeface="Candara"/>
                        </a:rPr>
                        <a:t>.</a:t>
                      </a:r>
                      <a:r>
                        <a:rPr sz="2400" b="1" spc="-5" dirty="0">
                          <a:latin typeface="Candara"/>
                          <a:cs typeface="Candara"/>
                        </a:rPr>
                        <a:t> </a:t>
                      </a:r>
                      <a:r>
                        <a:rPr sz="2400" b="1" dirty="0">
                          <a:latin typeface="Candara"/>
                          <a:cs typeface="Candara"/>
                        </a:rPr>
                        <a:t>1400 </a:t>
                      </a:r>
                      <a:r>
                        <a:rPr sz="2400" b="1" spc="-5" dirty="0">
                          <a:latin typeface="Candara"/>
                          <a:cs typeface="Candara"/>
                        </a:rPr>
                        <a:t>and</a:t>
                      </a:r>
                      <a:endParaRPr sz="2400" dirty="0">
                        <a:latin typeface="Candara"/>
                        <a:cs typeface="Candara"/>
                      </a:endParaRPr>
                    </a:p>
                    <a:p>
                      <a:pPr marL="351790">
                        <a:lnSpc>
                          <a:spcPct val="100000"/>
                        </a:lnSpc>
                        <a:spcBef>
                          <a:spcPts val="430"/>
                        </a:spcBef>
                      </a:pPr>
                      <a:r>
                        <a:rPr sz="2400" b="1" spc="-5" dirty="0">
                          <a:latin typeface="Candara"/>
                          <a:cs typeface="Candara"/>
                        </a:rPr>
                        <a:t>3</a:t>
                      </a:r>
                      <a:r>
                        <a:rPr sz="2400" b="1" dirty="0">
                          <a:latin typeface="Candara"/>
                          <a:cs typeface="Candara"/>
                        </a:rPr>
                        <a:t>4 </a:t>
                      </a:r>
                      <a:r>
                        <a:rPr sz="2400" b="1" spc="-5" dirty="0">
                          <a:latin typeface="Candara"/>
                          <a:cs typeface="Candara"/>
                        </a:rPr>
                        <a:t>CF</a:t>
                      </a:r>
                      <a:r>
                        <a:rPr sz="2400" b="1" dirty="0">
                          <a:latin typeface="Candara"/>
                          <a:cs typeface="Candara"/>
                        </a:rPr>
                        <a:t>R</a:t>
                      </a:r>
                      <a:r>
                        <a:rPr sz="2400" b="1" spc="-10" dirty="0">
                          <a:latin typeface="Candara"/>
                          <a:cs typeface="Candara"/>
                        </a:rPr>
                        <a:t> </a:t>
                      </a:r>
                      <a:r>
                        <a:rPr sz="2400" b="1" spc="-5" dirty="0">
                          <a:latin typeface="Candara"/>
                          <a:cs typeface="Candara"/>
                        </a:rPr>
                        <a:t>Par</a:t>
                      </a:r>
                      <a:r>
                        <a:rPr sz="2400" b="1" dirty="0">
                          <a:latin typeface="Candara"/>
                          <a:cs typeface="Candara"/>
                        </a:rPr>
                        <a:t>t</a:t>
                      </a:r>
                      <a:r>
                        <a:rPr sz="2400" b="1" spc="15" dirty="0">
                          <a:latin typeface="Candara"/>
                          <a:cs typeface="Candara"/>
                        </a:rPr>
                        <a:t> </a:t>
                      </a:r>
                      <a:r>
                        <a:rPr sz="2400" b="1" dirty="0">
                          <a:latin typeface="Candara"/>
                          <a:cs typeface="Candara"/>
                        </a:rPr>
                        <a:t>303</a:t>
                      </a:r>
                      <a:endParaRPr sz="2400" dirty="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B0F0"/>
                    </a:solidFill>
                  </a:tcPr>
                </a:tc>
                <a:tc>
                  <a:txBody>
                    <a:bodyPr/>
                    <a:lstStyle/>
                    <a:p>
                      <a:pPr marL="229870" marR="222250" indent="347345">
                        <a:lnSpc>
                          <a:spcPct val="108300"/>
                        </a:lnSpc>
                      </a:pPr>
                      <a:r>
                        <a:rPr sz="2400" b="1" dirty="0">
                          <a:latin typeface="Candara"/>
                          <a:cs typeface="Candara"/>
                        </a:rPr>
                        <a:t>IDEA</a:t>
                      </a:r>
                      <a:r>
                        <a:rPr sz="2400" b="1" spc="5" dirty="0">
                          <a:latin typeface="Candara"/>
                          <a:cs typeface="Candara"/>
                        </a:rPr>
                        <a:t> </a:t>
                      </a:r>
                      <a:r>
                        <a:rPr sz="2400" b="1" spc="-50" dirty="0">
                          <a:latin typeface="Candara"/>
                          <a:cs typeface="Candara"/>
                        </a:rPr>
                        <a:t>P</a:t>
                      </a:r>
                      <a:r>
                        <a:rPr sz="2400" b="1" dirty="0">
                          <a:latin typeface="Candara"/>
                          <a:cs typeface="Candara"/>
                        </a:rPr>
                        <a:t>A</a:t>
                      </a:r>
                      <a:r>
                        <a:rPr sz="2400" b="1" spc="-5" dirty="0">
                          <a:latin typeface="Candara"/>
                          <a:cs typeface="Candara"/>
                        </a:rPr>
                        <a:t>R</a:t>
                      </a:r>
                      <a:r>
                        <a:rPr sz="2400" b="1" dirty="0">
                          <a:latin typeface="Candara"/>
                          <a:cs typeface="Candara"/>
                        </a:rPr>
                        <a:t>T B 20</a:t>
                      </a:r>
                      <a:r>
                        <a:rPr sz="2400" b="1" spc="10" dirty="0">
                          <a:latin typeface="Candara"/>
                          <a:cs typeface="Candara"/>
                        </a:rPr>
                        <a:t> </a:t>
                      </a:r>
                      <a:r>
                        <a:rPr sz="2400" b="1" spc="-5" dirty="0">
                          <a:latin typeface="Candara"/>
                          <a:cs typeface="Candara"/>
                        </a:rPr>
                        <a:t>U.S.C</a:t>
                      </a:r>
                      <a:r>
                        <a:rPr sz="2400" b="1" dirty="0">
                          <a:latin typeface="Candara"/>
                          <a:cs typeface="Candara"/>
                        </a:rPr>
                        <a:t>.</a:t>
                      </a:r>
                      <a:r>
                        <a:rPr sz="2400" b="1" spc="-5" dirty="0">
                          <a:latin typeface="Candara"/>
                          <a:cs typeface="Candara"/>
                        </a:rPr>
                        <a:t> </a:t>
                      </a:r>
                      <a:r>
                        <a:rPr sz="2400" b="1" dirty="0">
                          <a:latin typeface="Candara"/>
                          <a:cs typeface="Candara"/>
                        </a:rPr>
                        <a:t>1400 </a:t>
                      </a:r>
                      <a:r>
                        <a:rPr sz="2400" b="1" spc="-5" dirty="0">
                          <a:latin typeface="Candara"/>
                          <a:cs typeface="Candara"/>
                        </a:rPr>
                        <a:t>and</a:t>
                      </a:r>
                      <a:endParaRPr sz="2400">
                        <a:latin typeface="Candara"/>
                        <a:cs typeface="Candara"/>
                      </a:endParaRPr>
                    </a:p>
                    <a:p>
                      <a:pPr marL="389890">
                        <a:lnSpc>
                          <a:spcPct val="100000"/>
                        </a:lnSpc>
                        <a:spcBef>
                          <a:spcPts val="430"/>
                        </a:spcBef>
                      </a:pPr>
                      <a:r>
                        <a:rPr sz="2400" b="1" spc="-5" dirty="0">
                          <a:latin typeface="Candara"/>
                          <a:cs typeface="Candara"/>
                        </a:rPr>
                        <a:t>3</a:t>
                      </a:r>
                      <a:r>
                        <a:rPr sz="2400" b="1" dirty="0">
                          <a:latin typeface="Candara"/>
                          <a:cs typeface="Candara"/>
                        </a:rPr>
                        <a:t>4 </a:t>
                      </a:r>
                      <a:r>
                        <a:rPr sz="2400" b="1" spc="-5" dirty="0">
                          <a:latin typeface="Candara"/>
                          <a:cs typeface="Candara"/>
                        </a:rPr>
                        <a:t>CF</a:t>
                      </a:r>
                      <a:r>
                        <a:rPr sz="2400" b="1" dirty="0">
                          <a:latin typeface="Candara"/>
                          <a:cs typeface="Candara"/>
                        </a:rPr>
                        <a:t>R</a:t>
                      </a:r>
                      <a:r>
                        <a:rPr sz="2400" b="1" spc="-10" dirty="0">
                          <a:latin typeface="Candara"/>
                          <a:cs typeface="Candara"/>
                        </a:rPr>
                        <a:t> </a:t>
                      </a:r>
                      <a:r>
                        <a:rPr sz="2400" b="1" spc="-5" dirty="0">
                          <a:latin typeface="Candara"/>
                          <a:cs typeface="Candara"/>
                        </a:rPr>
                        <a:t>Par</a:t>
                      </a:r>
                      <a:r>
                        <a:rPr sz="2400" b="1" dirty="0">
                          <a:latin typeface="Candara"/>
                          <a:cs typeface="Candara"/>
                        </a:rPr>
                        <a:t>t</a:t>
                      </a:r>
                      <a:r>
                        <a:rPr sz="2400" b="1" spc="15" dirty="0">
                          <a:latin typeface="Candara"/>
                          <a:cs typeface="Candara"/>
                        </a:rPr>
                        <a:t> </a:t>
                      </a:r>
                      <a:r>
                        <a:rPr sz="2400" b="1" dirty="0">
                          <a:latin typeface="Candara"/>
                          <a:cs typeface="Candara"/>
                        </a:rPr>
                        <a:t>300</a:t>
                      </a:r>
                      <a:endParaRPr sz="240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B0F0"/>
                    </a:solidFill>
                  </a:tcPr>
                </a:tc>
                <a:tc>
                  <a:txBody>
                    <a:bodyPr/>
                    <a:lstStyle/>
                    <a:p>
                      <a:pPr algn="ctr">
                        <a:lnSpc>
                          <a:spcPct val="100000"/>
                        </a:lnSpc>
                      </a:pPr>
                      <a:r>
                        <a:rPr sz="2400" b="1" spc="-5" dirty="0">
                          <a:latin typeface="Candara"/>
                          <a:cs typeface="Candara"/>
                        </a:rPr>
                        <a:t>FER</a:t>
                      </a:r>
                      <a:r>
                        <a:rPr sz="2400" b="1" spc="-55" dirty="0">
                          <a:latin typeface="Candara"/>
                          <a:cs typeface="Candara"/>
                        </a:rPr>
                        <a:t>P</a:t>
                      </a:r>
                      <a:r>
                        <a:rPr sz="2400" b="1" dirty="0">
                          <a:latin typeface="Candara"/>
                          <a:cs typeface="Candara"/>
                        </a:rPr>
                        <a:t>A</a:t>
                      </a:r>
                      <a:endParaRPr sz="2400" dirty="0">
                        <a:latin typeface="Candara"/>
                        <a:cs typeface="Candara"/>
                      </a:endParaRPr>
                    </a:p>
                    <a:p>
                      <a:pPr algn="ctr">
                        <a:lnSpc>
                          <a:spcPct val="100000"/>
                        </a:lnSpc>
                        <a:spcBef>
                          <a:spcPts val="240"/>
                        </a:spcBef>
                      </a:pPr>
                      <a:r>
                        <a:rPr sz="2400" b="1" dirty="0">
                          <a:latin typeface="Candara"/>
                          <a:cs typeface="Candara"/>
                        </a:rPr>
                        <a:t>20</a:t>
                      </a:r>
                      <a:r>
                        <a:rPr sz="2400" b="1" spc="10" dirty="0">
                          <a:latin typeface="Candara"/>
                          <a:cs typeface="Candara"/>
                        </a:rPr>
                        <a:t> </a:t>
                      </a:r>
                      <a:r>
                        <a:rPr sz="2400" b="1" spc="-5" dirty="0">
                          <a:latin typeface="Candara"/>
                          <a:cs typeface="Candara"/>
                        </a:rPr>
                        <a:t>U.S.C</a:t>
                      </a:r>
                      <a:r>
                        <a:rPr sz="2400" b="1" dirty="0">
                          <a:latin typeface="Candara"/>
                          <a:cs typeface="Candara"/>
                        </a:rPr>
                        <a:t>.</a:t>
                      </a:r>
                      <a:r>
                        <a:rPr sz="2400" b="1" spc="-5" dirty="0">
                          <a:latin typeface="Candara"/>
                          <a:cs typeface="Candara"/>
                        </a:rPr>
                        <a:t> 1232</a:t>
                      </a:r>
                      <a:r>
                        <a:rPr sz="2400" b="1" dirty="0">
                          <a:latin typeface="Candara"/>
                          <a:cs typeface="Candara"/>
                        </a:rPr>
                        <a:t>g</a:t>
                      </a:r>
                      <a:r>
                        <a:rPr sz="2400" b="1" spc="-15" dirty="0">
                          <a:latin typeface="Candara"/>
                          <a:cs typeface="Candara"/>
                        </a:rPr>
                        <a:t> </a:t>
                      </a:r>
                      <a:r>
                        <a:rPr sz="2400" b="1" spc="-5" dirty="0">
                          <a:latin typeface="Candara"/>
                          <a:cs typeface="Candara"/>
                        </a:rPr>
                        <a:t>and</a:t>
                      </a:r>
                      <a:endParaRPr sz="2400" dirty="0">
                        <a:latin typeface="Candara"/>
                        <a:cs typeface="Candara"/>
                      </a:endParaRPr>
                    </a:p>
                    <a:p>
                      <a:pPr marL="635" algn="ctr">
                        <a:lnSpc>
                          <a:spcPct val="100000"/>
                        </a:lnSpc>
                        <a:spcBef>
                          <a:spcPts val="430"/>
                        </a:spcBef>
                      </a:pPr>
                      <a:r>
                        <a:rPr sz="2400" b="1" spc="-5" dirty="0">
                          <a:latin typeface="Candara"/>
                          <a:cs typeface="Candara"/>
                        </a:rPr>
                        <a:t>3</a:t>
                      </a:r>
                      <a:r>
                        <a:rPr sz="2400" b="1" dirty="0">
                          <a:latin typeface="Candara"/>
                          <a:cs typeface="Candara"/>
                        </a:rPr>
                        <a:t>4 </a:t>
                      </a:r>
                      <a:r>
                        <a:rPr sz="2400" b="1" spc="-5" dirty="0">
                          <a:latin typeface="Candara"/>
                          <a:cs typeface="Candara"/>
                        </a:rPr>
                        <a:t>CF</a:t>
                      </a:r>
                      <a:r>
                        <a:rPr sz="2400" b="1" dirty="0">
                          <a:latin typeface="Candara"/>
                          <a:cs typeface="Candara"/>
                        </a:rPr>
                        <a:t>R</a:t>
                      </a:r>
                      <a:r>
                        <a:rPr sz="2400" b="1" spc="-10" dirty="0">
                          <a:latin typeface="Candara"/>
                          <a:cs typeface="Candara"/>
                        </a:rPr>
                        <a:t> </a:t>
                      </a:r>
                      <a:r>
                        <a:rPr sz="2400" b="1" spc="-5" dirty="0">
                          <a:latin typeface="Candara"/>
                          <a:cs typeface="Candara"/>
                        </a:rPr>
                        <a:t>Par</a:t>
                      </a:r>
                      <a:r>
                        <a:rPr sz="2400" b="1" dirty="0">
                          <a:latin typeface="Candara"/>
                          <a:cs typeface="Candara"/>
                        </a:rPr>
                        <a:t>t</a:t>
                      </a:r>
                      <a:r>
                        <a:rPr sz="2400" b="1" spc="15" dirty="0">
                          <a:latin typeface="Candara"/>
                          <a:cs typeface="Candara"/>
                        </a:rPr>
                        <a:t> </a:t>
                      </a:r>
                      <a:r>
                        <a:rPr sz="2400" b="1" spc="-5" dirty="0">
                          <a:latin typeface="Candara"/>
                          <a:cs typeface="Candara"/>
                        </a:rPr>
                        <a:t>99</a:t>
                      </a:r>
                      <a:endParaRPr sz="2400" dirty="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B0F0"/>
                    </a:solidFill>
                  </a:tcPr>
                </a:tc>
              </a:tr>
              <a:tr h="2486405">
                <a:tc>
                  <a:txBody>
                    <a:bodyPr/>
                    <a:lstStyle/>
                    <a:p>
                      <a:endParaRPr sz="2400" dirty="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2400" dirty="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2400" dirty="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130</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105" dirty="0"/>
              <a:t>F</a:t>
            </a:r>
            <a:r>
              <a:rPr spc="45" dirty="0"/>
              <a:t>r</a:t>
            </a:r>
            <a:r>
              <a:rPr spc="-5" dirty="0"/>
              <a:t>equent</a:t>
            </a:r>
            <a:r>
              <a:rPr spc="55" dirty="0"/>
              <a:t>l</a:t>
            </a:r>
            <a:r>
              <a:rPr dirty="0"/>
              <a:t>y</a:t>
            </a:r>
            <a:r>
              <a:rPr spc="15" dirty="0"/>
              <a:t> </a:t>
            </a:r>
            <a:r>
              <a:rPr spc="-5" dirty="0"/>
              <a:t>As</a:t>
            </a:r>
            <a:r>
              <a:rPr spc="-105" dirty="0"/>
              <a:t>k</a:t>
            </a:r>
            <a:r>
              <a:rPr spc="-5" dirty="0"/>
              <a:t>e</a:t>
            </a:r>
            <a:r>
              <a:rPr dirty="0"/>
              <a:t>d</a:t>
            </a:r>
            <a:r>
              <a:rPr spc="15" dirty="0"/>
              <a:t> </a:t>
            </a:r>
            <a:r>
              <a:rPr spc="-5" dirty="0"/>
              <a:t>Question</a:t>
            </a:r>
            <a:r>
              <a:rPr dirty="0"/>
              <a:t>s</a:t>
            </a:r>
            <a:r>
              <a:rPr spc="15" dirty="0"/>
              <a:t> </a:t>
            </a:r>
            <a:r>
              <a:rPr spc="-5" dirty="0"/>
              <a:t>to HH</a:t>
            </a:r>
            <a:r>
              <a:rPr dirty="0"/>
              <a:t>S</a:t>
            </a:r>
            <a:r>
              <a:rPr spc="-15" dirty="0"/>
              <a:t> </a:t>
            </a:r>
            <a:r>
              <a:rPr spc="-5" dirty="0"/>
              <a:t>#3</a:t>
            </a:r>
          </a:p>
        </p:txBody>
      </p:sp>
      <p:sp>
        <p:nvSpPr>
          <p:cNvPr id="3" name="object 3"/>
          <p:cNvSpPr txBox="1"/>
          <p:nvPr/>
        </p:nvSpPr>
        <p:spPr>
          <a:xfrm>
            <a:off x="1803145" y="2128780"/>
            <a:ext cx="6700520" cy="3910965"/>
          </a:xfrm>
          <a:prstGeom prst="rect">
            <a:avLst/>
          </a:prstGeom>
        </p:spPr>
        <p:txBody>
          <a:bodyPr vert="horz" wrap="square" lIns="0" tIns="0" rIns="0" bIns="0" rtlCol="0">
            <a:spAutoFit/>
          </a:bodyPr>
          <a:lstStyle/>
          <a:p>
            <a:pPr marL="12700" marR="134620">
              <a:lnSpc>
                <a:spcPct val="100000"/>
              </a:lnSpc>
            </a:pPr>
            <a:r>
              <a:rPr sz="2400" spc="-5" dirty="0">
                <a:solidFill>
                  <a:srgbClr val="00B050"/>
                </a:solidFill>
                <a:latin typeface="Arial Narrow"/>
                <a:cs typeface="Arial Narrow"/>
              </a:rPr>
              <a:t>A</a:t>
            </a:r>
            <a:r>
              <a:rPr sz="2400" dirty="0">
                <a:solidFill>
                  <a:srgbClr val="00B050"/>
                </a:solidFill>
                <a:latin typeface="Arial Narrow"/>
                <a:cs typeface="Arial Narrow"/>
              </a:rPr>
              <a:t>: </a:t>
            </a:r>
            <a:r>
              <a:rPr sz="2400" spc="-5" dirty="0">
                <a:solidFill>
                  <a:srgbClr val="00B050"/>
                </a:solidFill>
                <a:latin typeface="Arial Narrow"/>
                <a:cs typeface="Arial Narrow"/>
              </a:rPr>
              <a:t>FER</a:t>
            </a:r>
            <a:r>
              <a:rPr sz="2400" spc="-145" dirty="0">
                <a:solidFill>
                  <a:srgbClr val="00B050"/>
                </a:solidFill>
                <a:latin typeface="Arial Narrow"/>
                <a:cs typeface="Arial Narrow"/>
              </a:rPr>
              <a:t>P</a:t>
            </a:r>
            <a:r>
              <a:rPr sz="2400" dirty="0">
                <a:solidFill>
                  <a:srgbClr val="00B050"/>
                </a:solidFill>
                <a:latin typeface="Arial Narrow"/>
                <a:cs typeface="Arial Narrow"/>
              </a:rPr>
              <a:t>A</a:t>
            </a:r>
            <a:r>
              <a:rPr sz="2400" spc="-105" dirty="0">
                <a:solidFill>
                  <a:srgbClr val="00B050"/>
                </a:solidFill>
                <a:latin typeface="Arial Narrow"/>
                <a:cs typeface="Arial Narrow"/>
              </a:rPr>
              <a:t> </a:t>
            </a:r>
            <a:r>
              <a:rPr sz="2400" spc="-5" dirty="0">
                <a:solidFill>
                  <a:srgbClr val="00B050"/>
                </a:solidFill>
                <a:latin typeface="Arial Narrow"/>
                <a:cs typeface="Arial Narrow"/>
              </a:rPr>
              <a:t>doe</a:t>
            </a:r>
            <a:r>
              <a:rPr sz="2400" dirty="0">
                <a:solidFill>
                  <a:srgbClr val="00B050"/>
                </a:solidFill>
                <a:latin typeface="Arial Narrow"/>
                <a:cs typeface="Arial Narrow"/>
              </a:rPr>
              <a:t>s</a:t>
            </a:r>
            <a:r>
              <a:rPr sz="2400" spc="25" dirty="0">
                <a:solidFill>
                  <a:srgbClr val="00B050"/>
                </a:solidFill>
                <a:latin typeface="Arial Narrow"/>
                <a:cs typeface="Arial Narrow"/>
              </a:rPr>
              <a:t> </a:t>
            </a:r>
            <a:r>
              <a:rPr sz="2400" spc="-5" dirty="0">
                <a:solidFill>
                  <a:srgbClr val="00B050"/>
                </a:solidFill>
                <a:latin typeface="Arial Narrow"/>
                <a:cs typeface="Arial Narrow"/>
              </a:rPr>
              <a:t>no</a:t>
            </a:r>
            <a:r>
              <a:rPr sz="2400" dirty="0">
                <a:solidFill>
                  <a:srgbClr val="00B050"/>
                </a:solidFill>
                <a:latin typeface="Arial Narrow"/>
                <a:cs typeface="Arial Narrow"/>
              </a:rPr>
              <a:t>t</a:t>
            </a:r>
            <a:r>
              <a:rPr sz="2400" spc="20" dirty="0">
                <a:solidFill>
                  <a:srgbClr val="00B050"/>
                </a:solidFill>
                <a:latin typeface="Arial Narrow"/>
                <a:cs typeface="Arial Narrow"/>
              </a:rPr>
              <a:t> </a:t>
            </a:r>
            <a:r>
              <a:rPr sz="2400" spc="-5" dirty="0">
                <a:solidFill>
                  <a:srgbClr val="00B050"/>
                </a:solidFill>
                <a:latin typeface="Arial Narrow"/>
                <a:cs typeface="Arial Narrow"/>
              </a:rPr>
              <a:t>generall</a:t>
            </a:r>
            <a:r>
              <a:rPr sz="2400" dirty="0">
                <a:solidFill>
                  <a:srgbClr val="00B050"/>
                </a:solidFill>
                <a:latin typeface="Arial Narrow"/>
                <a:cs typeface="Arial Narrow"/>
              </a:rPr>
              <a:t>y</a:t>
            </a:r>
            <a:r>
              <a:rPr sz="2400" spc="30" dirty="0">
                <a:solidFill>
                  <a:srgbClr val="00B050"/>
                </a:solidFill>
                <a:latin typeface="Arial Narrow"/>
                <a:cs typeface="Arial Narrow"/>
              </a:rPr>
              <a:t> </a:t>
            </a:r>
            <a:r>
              <a:rPr sz="2400" spc="-5" dirty="0">
                <a:solidFill>
                  <a:srgbClr val="00B050"/>
                </a:solidFill>
                <a:latin typeface="Arial Narrow"/>
                <a:cs typeface="Arial Narrow"/>
              </a:rPr>
              <a:t>permi</a:t>
            </a:r>
            <a:r>
              <a:rPr sz="2400" dirty="0">
                <a:solidFill>
                  <a:srgbClr val="00B050"/>
                </a:solidFill>
                <a:latin typeface="Arial Narrow"/>
                <a:cs typeface="Arial Narrow"/>
              </a:rPr>
              <a:t>t</a:t>
            </a:r>
            <a:r>
              <a:rPr sz="2400" spc="20" dirty="0">
                <a:solidFill>
                  <a:srgbClr val="00B050"/>
                </a:solidFill>
                <a:latin typeface="Arial Narrow"/>
                <a:cs typeface="Arial Narrow"/>
              </a:rPr>
              <a:t> </a:t>
            </a:r>
            <a:r>
              <a:rPr sz="2400" spc="-5" dirty="0">
                <a:solidFill>
                  <a:srgbClr val="00B050"/>
                </a:solidFill>
                <a:latin typeface="Arial Narrow"/>
                <a:cs typeface="Arial Narrow"/>
              </a:rPr>
              <a:t>school</a:t>
            </a:r>
            <a:r>
              <a:rPr sz="2400" dirty="0">
                <a:solidFill>
                  <a:srgbClr val="00B050"/>
                </a:solidFill>
                <a:latin typeface="Arial Narrow"/>
                <a:cs typeface="Arial Narrow"/>
              </a:rPr>
              <a:t>s</a:t>
            </a:r>
            <a:r>
              <a:rPr sz="2400" spc="20" dirty="0">
                <a:solidFill>
                  <a:srgbClr val="00B050"/>
                </a:solidFill>
                <a:latin typeface="Arial Narrow"/>
                <a:cs typeface="Arial Narrow"/>
              </a:rPr>
              <a:t> </a:t>
            </a:r>
            <a:r>
              <a:rPr sz="2400" spc="-5" dirty="0">
                <a:solidFill>
                  <a:srgbClr val="00B050"/>
                </a:solidFill>
                <a:latin typeface="Arial Narrow"/>
                <a:cs typeface="Arial Narrow"/>
              </a:rPr>
              <a:t>t</a:t>
            </a:r>
            <a:r>
              <a:rPr sz="2400" dirty="0">
                <a:solidFill>
                  <a:srgbClr val="00B050"/>
                </a:solidFill>
                <a:latin typeface="Arial Narrow"/>
                <a:cs typeface="Arial Narrow"/>
              </a:rPr>
              <a:t>o</a:t>
            </a:r>
            <a:r>
              <a:rPr sz="2400" spc="20" dirty="0">
                <a:solidFill>
                  <a:srgbClr val="00B050"/>
                </a:solidFill>
                <a:latin typeface="Arial Narrow"/>
                <a:cs typeface="Arial Narrow"/>
              </a:rPr>
              <a:t> </a:t>
            </a:r>
            <a:r>
              <a:rPr sz="2400" spc="-5" dirty="0">
                <a:solidFill>
                  <a:srgbClr val="00B050"/>
                </a:solidFill>
                <a:latin typeface="Arial Narrow"/>
                <a:cs typeface="Arial Narrow"/>
              </a:rPr>
              <a:t>disclos</a:t>
            </a:r>
            <a:r>
              <a:rPr sz="2400" dirty="0">
                <a:solidFill>
                  <a:srgbClr val="00B050"/>
                </a:solidFill>
                <a:latin typeface="Arial Narrow"/>
                <a:cs typeface="Arial Narrow"/>
              </a:rPr>
              <a:t>e</a:t>
            </a:r>
            <a:r>
              <a:rPr sz="2400" spc="20" dirty="0">
                <a:solidFill>
                  <a:srgbClr val="00B050"/>
                </a:solidFill>
                <a:latin typeface="Arial Narrow"/>
                <a:cs typeface="Arial Narrow"/>
              </a:rPr>
              <a:t> </a:t>
            </a:r>
            <a:r>
              <a:rPr sz="2400" spc="-5" dirty="0">
                <a:solidFill>
                  <a:srgbClr val="00B050"/>
                </a:solidFill>
                <a:latin typeface="Arial Narrow"/>
                <a:cs typeface="Arial Narrow"/>
              </a:rPr>
              <a:t>PII </a:t>
            </a:r>
            <a:r>
              <a:rPr sz="2400" dirty="0">
                <a:solidFill>
                  <a:srgbClr val="00B050"/>
                </a:solidFill>
                <a:latin typeface="Arial Narrow"/>
                <a:cs typeface="Arial Narrow"/>
              </a:rPr>
              <a:t>from</a:t>
            </a:r>
            <a:r>
              <a:rPr sz="2400" spc="10" dirty="0">
                <a:solidFill>
                  <a:srgbClr val="00B050"/>
                </a:solidFill>
                <a:latin typeface="Arial Narrow"/>
                <a:cs typeface="Arial Narrow"/>
              </a:rPr>
              <a:t> </a:t>
            </a:r>
            <a:r>
              <a:rPr sz="2400" dirty="0">
                <a:solidFill>
                  <a:srgbClr val="00B050"/>
                </a:solidFill>
                <a:latin typeface="Arial Narrow"/>
                <a:cs typeface="Arial Narrow"/>
              </a:rPr>
              <a:t>students’</a:t>
            </a:r>
            <a:r>
              <a:rPr sz="2400" spc="-45" dirty="0">
                <a:solidFill>
                  <a:srgbClr val="00B050"/>
                </a:solidFill>
                <a:latin typeface="Arial Narrow"/>
                <a:cs typeface="Arial Narrow"/>
              </a:rPr>
              <a:t> </a:t>
            </a:r>
            <a:r>
              <a:rPr sz="2400" dirty="0">
                <a:solidFill>
                  <a:srgbClr val="00B050"/>
                </a:solidFill>
                <a:latin typeface="Arial Narrow"/>
                <a:cs typeface="Arial Narrow"/>
              </a:rPr>
              <a:t>education</a:t>
            </a:r>
            <a:r>
              <a:rPr sz="2400" spc="25" dirty="0">
                <a:solidFill>
                  <a:srgbClr val="00B050"/>
                </a:solidFill>
                <a:latin typeface="Arial Narrow"/>
                <a:cs typeface="Arial Narrow"/>
              </a:rPr>
              <a:t> </a:t>
            </a:r>
            <a:r>
              <a:rPr sz="2400" dirty="0">
                <a:solidFill>
                  <a:srgbClr val="00B050"/>
                </a:solidFill>
                <a:latin typeface="Arial Narrow"/>
                <a:cs typeface="Arial Narrow"/>
              </a:rPr>
              <a:t>records</a:t>
            </a:r>
            <a:r>
              <a:rPr sz="2400" spc="25" dirty="0">
                <a:solidFill>
                  <a:srgbClr val="00B050"/>
                </a:solidFill>
                <a:latin typeface="Arial Narrow"/>
                <a:cs typeface="Arial Narrow"/>
              </a:rPr>
              <a:t> </a:t>
            </a:r>
            <a:r>
              <a:rPr sz="2400" dirty="0">
                <a:solidFill>
                  <a:srgbClr val="00B050"/>
                </a:solidFill>
                <a:latin typeface="Arial Narrow"/>
                <a:cs typeface="Arial Narrow"/>
              </a:rPr>
              <a:t>to</a:t>
            </a:r>
            <a:r>
              <a:rPr sz="2400" spc="10" dirty="0">
                <a:solidFill>
                  <a:srgbClr val="00B050"/>
                </a:solidFill>
                <a:latin typeface="Arial Narrow"/>
                <a:cs typeface="Arial Narrow"/>
              </a:rPr>
              <a:t> </a:t>
            </a:r>
            <a:r>
              <a:rPr sz="2400" dirty="0">
                <a:solidFill>
                  <a:srgbClr val="00B050"/>
                </a:solidFill>
                <a:latin typeface="Arial Narrow"/>
                <a:cs typeface="Arial Narrow"/>
              </a:rPr>
              <a:t>a</a:t>
            </a:r>
            <a:r>
              <a:rPr sz="2400" spc="10" dirty="0">
                <a:solidFill>
                  <a:srgbClr val="00B050"/>
                </a:solidFill>
                <a:latin typeface="Arial Narrow"/>
                <a:cs typeface="Arial Narrow"/>
              </a:rPr>
              <a:t> </a:t>
            </a:r>
            <a:r>
              <a:rPr sz="2400" dirty="0">
                <a:solidFill>
                  <a:srgbClr val="00B050"/>
                </a:solidFill>
                <a:latin typeface="Arial Narrow"/>
                <a:cs typeface="Arial Narrow"/>
              </a:rPr>
              <a:t>community-based </a:t>
            </a:r>
            <a:r>
              <a:rPr sz="2400" spc="-5" dirty="0">
                <a:solidFill>
                  <a:srgbClr val="00B050"/>
                </a:solidFill>
                <a:latin typeface="Arial Narrow"/>
                <a:cs typeface="Arial Narrow"/>
              </a:rPr>
              <a:t>organizatio</a:t>
            </a:r>
            <a:r>
              <a:rPr sz="2400" dirty="0">
                <a:solidFill>
                  <a:srgbClr val="00B050"/>
                </a:solidFill>
                <a:latin typeface="Arial Narrow"/>
                <a:cs typeface="Arial Narrow"/>
              </a:rPr>
              <a:t>n</a:t>
            </a:r>
            <a:r>
              <a:rPr sz="2400" spc="25" dirty="0">
                <a:solidFill>
                  <a:srgbClr val="00B050"/>
                </a:solidFill>
                <a:latin typeface="Arial Narrow"/>
                <a:cs typeface="Arial Narrow"/>
              </a:rPr>
              <a:t> </a:t>
            </a:r>
            <a:r>
              <a:rPr sz="2400" spc="-5" dirty="0">
                <a:solidFill>
                  <a:srgbClr val="00B050"/>
                </a:solidFill>
                <a:latin typeface="Arial Narrow"/>
                <a:cs typeface="Arial Narrow"/>
              </a:rPr>
              <a:t>withou</a:t>
            </a:r>
            <a:r>
              <a:rPr sz="2400" dirty="0">
                <a:solidFill>
                  <a:srgbClr val="00B050"/>
                </a:solidFill>
                <a:latin typeface="Arial Narrow"/>
                <a:cs typeface="Arial Narrow"/>
              </a:rPr>
              <a:t>t</a:t>
            </a:r>
            <a:r>
              <a:rPr sz="2400" spc="25" dirty="0">
                <a:solidFill>
                  <a:srgbClr val="00B050"/>
                </a:solidFill>
                <a:latin typeface="Arial Narrow"/>
                <a:cs typeface="Arial Narrow"/>
              </a:rPr>
              <a:t> </a:t>
            </a:r>
            <a:r>
              <a:rPr sz="2400" spc="-5" dirty="0">
                <a:solidFill>
                  <a:srgbClr val="00B050"/>
                </a:solidFill>
                <a:latin typeface="Arial Narrow"/>
                <a:cs typeface="Arial Narrow"/>
              </a:rPr>
              <a:t>th</a:t>
            </a:r>
            <a:r>
              <a:rPr sz="2400" dirty="0">
                <a:solidFill>
                  <a:srgbClr val="00B050"/>
                </a:solidFill>
                <a:latin typeface="Arial Narrow"/>
                <a:cs typeface="Arial Narrow"/>
              </a:rPr>
              <a:t>e</a:t>
            </a:r>
            <a:r>
              <a:rPr sz="2400" spc="25" dirty="0">
                <a:solidFill>
                  <a:srgbClr val="00B050"/>
                </a:solidFill>
                <a:latin typeface="Arial Narrow"/>
                <a:cs typeface="Arial Narrow"/>
              </a:rPr>
              <a:t> </a:t>
            </a:r>
            <a:r>
              <a:rPr sz="2400" spc="-5" dirty="0">
                <a:solidFill>
                  <a:srgbClr val="00B050"/>
                </a:solidFill>
                <a:latin typeface="Arial Narrow"/>
                <a:cs typeface="Arial Narrow"/>
              </a:rPr>
              <a:t>consen</a:t>
            </a:r>
            <a:r>
              <a:rPr sz="2400" dirty="0">
                <a:solidFill>
                  <a:srgbClr val="00B050"/>
                </a:solidFill>
                <a:latin typeface="Arial Narrow"/>
                <a:cs typeface="Arial Narrow"/>
              </a:rPr>
              <a:t>t</a:t>
            </a:r>
            <a:r>
              <a:rPr sz="2400" spc="25" dirty="0">
                <a:solidFill>
                  <a:srgbClr val="00B050"/>
                </a:solidFill>
                <a:latin typeface="Arial Narrow"/>
                <a:cs typeface="Arial Narrow"/>
              </a:rPr>
              <a:t> </a:t>
            </a:r>
            <a:r>
              <a:rPr sz="2400" spc="-5" dirty="0">
                <a:solidFill>
                  <a:srgbClr val="00B050"/>
                </a:solidFill>
                <a:latin typeface="Arial Narrow"/>
                <a:cs typeface="Arial Narrow"/>
              </a:rPr>
              <a:t>o</a:t>
            </a:r>
            <a:r>
              <a:rPr sz="2400" dirty="0">
                <a:solidFill>
                  <a:srgbClr val="00B050"/>
                </a:solidFill>
                <a:latin typeface="Arial Narrow"/>
                <a:cs typeface="Arial Narrow"/>
              </a:rPr>
              <a:t>f</a:t>
            </a:r>
            <a:r>
              <a:rPr sz="2400" spc="10" dirty="0">
                <a:solidFill>
                  <a:srgbClr val="00B050"/>
                </a:solidFill>
                <a:latin typeface="Arial Narrow"/>
                <a:cs typeface="Arial Narrow"/>
              </a:rPr>
              <a:t> </a:t>
            </a:r>
            <a:r>
              <a:rPr sz="2400" spc="-5" dirty="0">
                <a:solidFill>
                  <a:srgbClr val="00B050"/>
                </a:solidFill>
                <a:latin typeface="Arial Narrow"/>
                <a:cs typeface="Arial Narrow"/>
              </a:rPr>
              <a:t>th</a:t>
            </a:r>
            <a:r>
              <a:rPr sz="2400" dirty="0">
                <a:solidFill>
                  <a:srgbClr val="00B050"/>
                </a:solidFill>
                <a:latin typeface="Arial Narrow"/>
                <a:cs typeface="Arial Narrow"/>
              </a:rPr>
              <a:t>e</a:t>
            </a:r>
            <a:r>
              <a:rPr sz="2400" spc="25" dirty="0">
                <a:solidFill>
                  <a:srgbClr val="00B050"/>
                </a:solidFill>
                <a:latin typeface="Arial Narrow"/>
                <a:cs typeface="Arial Narrow"/>
              </a:rPr>
              <a:t> </a:t>
            </a:r>
            <a:r>
              <a:rPr sz="2400" spc="-5" dirty="0">
                <a:solidFill>
                  <a:srgbClr val="00B050"/>
                </a:solidFill>
                <a:latin typeface="Arial Narrow"/>
                <a:cs typeface="Arial Narrow"/>
              </a:rPr>
              <a:t>paren</a:t>
            </a:r>
            <a:r>
              <a:rPr sz="2400" dirty="0">
                <a:solidFill>
                  <a:srgbClr val="00B050"/>
                </a:solidFill>
                <a:latin typeface="Arial Narrow"/>
                <a:cs typeface="Arial Narrow"/>
              </a:rPr>
              <a:t>t</a:t>
            </a:r>
            <a:r>
              <a:rPr sz="2400" spc="25" dirty="0">
                <a:solidFill>
                  <a:srgbClr val="00B050"/>
                </a:solidFill>
                <a:latin typeface="Arial Narrow"/>
                <a:cs typeface="Arial Narrow"/>
              </a:rPr>
              <a:t> </a:t>
            </a:r>
            <a:r>
              <a:rPr sz="2400" spc="-5" dirty="0">
                <a:solidFill>
                  <a:srgbClr val="00B050"/>
                </a:solidFill>
                <a:latin typeface="Arial Narrow"/>
                <a:cs typeface="Arial Narrow"/>
              </a:rPr>
              <a:t>o</a:t>
            </a:r>
            <a:r>
              <a:rPr sz="2400" dirty="0">
                <a:solidFill>
                  <a:srgbClr val="00B050"/>
                </a:solidFill>
                <a:latin typeface="Arial Narrow"/>
                <a:cs typeface="Arial Narrow"/>
              </a:rPr>
              <a:t>r</a:t>
            </a:r>
            <a:r>
              <a:rPr sz="2400" spc="10" dirty="0">
                <a:solidFill>
                  <a:srgbClr val="00B050"/>
                </a:solidFill>
                <a:latin typeface="Arial Narrow"/>
                <a:cs typeface="Arial Narrow"/>
              </a:rPr>
              <a:t> </a:t>
            </a:r>
            <a:r>
              <a:rPr sz="2400" spc="-5" dirty="0">
                <a:solidFill>
                  <a:srgbClr val="00B050"/>
                </a:solidFill>
                <a:latin typeface="Arial Narrow"/>
                <a:cs typeface="Arial Narrow"/>
              </a:rPr>
              <a:t>eligible student</a:t>
            </a:r>
            <a:r>
              <a:rPr sz="2400" dirty="0">
                <a:solidFill>
                  <a:srgbClr val="00B050"/>
                </a:solidFill>
                <a:latin typeface="Arial Narrow"/>
                <a:cs typeface="Arial Narrow"/>
              </a:rPr>
              <a:t>,</a:t>
            </a:r>
            <a:r>
              <a:rPr sz="2400" spc="25" dirty="0">
                <a:solidFill>
                  <a:srgbClr val="00B050"/>
                </a:solidFill>
                <a:latin typeface="Arial Narrow"/>
                <a:cs typeface="Arial Narrow"/>
              </a:rPr>
              <a:t> </a:t>
            </a:r>
            <a:r>
              <a:rPr sz="2400" spc="-5" dirty="0">
                <a:solidFill>
                  <a:srgbClr val="00B050"/>
                </a:solidFill>
                <a:latin typeface="Arial Narrow"/>
                <a:cs typeface="Arial Narrow"/>
              </a:rPr>
              <a:t>o</a:t>
            </a:r>
            <a:r>
              <a:rPr sz="2400" dirty="0">
                <a:solidFill>
                  <a:srgbClr val="00B050"/>
                </a:solidFill>
                <a:latin typeface="Arial Narrow"/>
                <a:cs typeface="Arial Narrow"/>
              </a:rPr>
              <a:t>r </a:t>
            </a:r>
            <a:r>
              <a:rPr sz="2400" spc="-5" dirty="0">
                <a:solidFill>
                  <a:srgbClr val="00B050"/>
                </a:solidFill>
                <a:latin typeface="Arial Narrow"/>
                <a:cs typeface="Arial Narrow"/>
              </a:rPr>
              <a:t>unles</a:t>
            </a:r>
            <a:r>
              <a:rPr sz="2400" dirty="0">
                <a:solidFill>
                  <a:srgbClr val="00B050"/>
                </a:solidFill>
                <a:latin typeface="Arial Narrow"/>
                <a:cs typeface="Arial Narrow"/>
              </a:rPr>
              <a:t>s</a:t>
            </a:r>
            <a:r>
              <a:rPr sz="2400" spc="25" dirty="0">
                <a:solidFill>
                  <a:srgbClr val="00B050"/>
                </a:solidFill>
                <a:latin typeface="Arial Narrow"/>
                <a:cs typeface="Arial Narrow"/>
              </a:rPr>
              <a:t> </a:t>
            </a:r>
            <a:r>
              <a:rPr sz="2400" spc="-5" dirty="0">
                <a:solidFill>
                  <a:srgbClr val="00B050"/>
                </a:solidFill>
                <a:latin typeface="Arial Narrow"/>
                <a:cs typeface="Arial Narrow"/>
              </a:rPr>
              <a:t>th</a:t>
            </a:r>
            <a:r>
              <a:rPr sz="2400" dirty="0">
                <a:solidFill>
                  <a:srgbClr val="00B050"/>
                </a:solidFill>
                <a:latin typeface="Arial Narrow"/>
                <a:cs typeface="Arial Narrow"/>
              </a:rPr>
              <a:t>e</a:t>
            </a:r>
            <a:r>
              <a:rPr sz="2400" spc="25" dirty="0">
                <a:solidFill>
                  <a:srgbClr val="00B050"/>
                </a:solidFill>
                <a:latin typeface="Arial Narrow"/>
                <a:cs typeface="Arial Narrow"/>
              </a:rPr>
              <a:t> </a:t>
            </a:r>
            <a:r>
              <a:rPr sz="2400" spc="-5" dirty="0">
                <a:solidFill>
                  <a:srgbClr val="00B050"/>
                </a:solidFill>
                <a:latin typeface="Arial Narrow"/>
                <a:cs typeface="Arial Narrow"/>
              </a:rPr>
              <a:t>disclosur</a:t>
            </a:r>
            <a:r>
              <a:rPr sz="2400" dirty="0">
                <a:solidFill>
                  <a:srgbClr val="00B050"/>
                </a:solidFill>
                <a:latin typeface="Arial Narrow"/>
                <a:cs typeface="Arial Narrow"/>
              </a:rPr>
              <a:t>e</a:t>
            </a:r>
            <a:r>
              <a:rPr sz="2400" spc="25" dirty="0">
                <a:solidFill>
                  <a:srgbClr val="00B050"/>
                </a:solidFill>
                <a:latin typeface="Arial Narrow"/>
                <a:cs typeface="Arial Narrow"/>
              </a:rPr>
              <a:t> </a:t>
            </a:r>
            <a:r>
              <a:rPr sz="2400" spc="-5" dirty="0">
                <a:solidFill>
                  <a:srgbClr val="00B050"/>
                </a:solidFill>
                <a:latin typeface="Arial Narrow"/>
                <a:cs typeface="Arial Narrow"/>
              </a:rPr>
              <a:t>meet</a:t>
            </a:r>
            <a:r>
              <a:rPr sz="2400" dirty="0">
                <a:solidFill>
                  <a:srgbClr val="00B050"/>
                </a:solidFill>
                <a:latin typeface="Arial Narrow"/>
                <a:cs typeface="Arial Narrow"/>
              </a:rPr>
              <a:t>s</a:t>
            </a:r>
            <a:r>
              <a:rPr sz="2400" spc="25" dirty="0">
                <a:solidFill>
                  <a:srgbClr val="00B050"/>
                </a:solidFill>
                <a:latin typeface="Arial Narrow"/>
                <a:cs typeface="Arial Narrow"/>
              </a:rPr>
              <a:t> </a:t>
            </a:r>
            <a:r>
              <a:rPr sz="2400" spc="-5" dirty="0">
                <a:solidFill>
                  <a:srgbClr val="00B050"/>
                </a:solidFill>
                <a:latin typeface="Arial Narrow"/>
                <a:cs typeface="Arial Narrow"/>
              </a:rPr>
              <a:t>on</a:t>
            </a:r>
            <a:r>
              <a:rPr sz="2400" dirty="0">
                <a:solidFill>
                  <a:srgbClr val="00B050"/>
                </a:solidFill>
                <a:latin typeface="Arial Narrow"/>
                <a:cs typeface="Arial Narrow"/>
              </a:rPr>
              <a:t>e</a:t>
            </a:r>
            <a:r>
              <a:rPr sz="2400" spc="25" dirty="0">
                <a:solidFill>
                  <a:srgbClr val="00B050"/>
                </a:solidFill>
                <a:latin typeface="Arial Narrow"/>
                <a:cs typeface="Arial Narrow"/>
              </a:rPr>
              <a:t> </a:t>
            </a:r>
            <a:r>
              <a:rPr sz="2400" spc="-5" dirty="0">
                <a:solidFill>
                  <a:srgbClr val="00B050"/>
                </a:solidFill>
                <a:latin typeface="Arial Narrow"/>
                <a:cs typeface="Arial Narrow"/>
              </a:rPr>
              <a:t>o</a:t>
            </a:r>
            <a:r>
              <a:rPr sz="2400" dirty="0">
                <a:solidFill>
                  <a:srgbClr val="00B050"/>
                </a:solidFill>
                <a:latin typeface="Arial Narrow"/>
                <a:cs typeface="Arial Narrow"/>
              </a:rPr>
              <a:t>f</a:t>
            </a:r>
            <a:r>
              <a:rPr sz="2400" spc="5" dirty="0">
                <a:solidFill>
                  <a:srgbClr val="00B050"/>
                </a:solidFill>
                <a:latin typeface="Arial Narrow"/>
                <a:cs typeface="Arial Narrow"/>
              </a:rPr>
              <a:t> </a:t>
            </a:r>
            <a:r>
              <a:rPr sz="2400" spc="-5" dirty="0">
                <a:solidFill>
                  <a:srgbClr val="00B050"/>
                </a:solidFill>
                <a:latin typeface="Arial Narrow"/>
                <a:cs typeface="Arial Narrow"/>
              </a:rPr>
              <a:t>the exception</a:t>
            </a:r>
            <a:r>
              <a:rPr sz="2400" dirty="0">
                <a:solidFill>
                  <a:srgbClr val="00B050"/>
                </a:solidFill>
                <a:latin typeface="Arial Narrow"/>
                <a:cs typeface="Arial Narrow"/>
              </a:rPr>
              <a:t>s</a:t>
            </a:r>
            <a:r>
              <a:rPr sz="2400" spc="30" dirty="0">
                <a:solidFill>
                  <a:srgbClr val="00B050"/>
                </a:solidFill>
                <a:latin typeface="Arial Narrow"/>
                <a:cs typeface="Arial Narrow"/>
              </a:rPr>
              <a:t> </a:t>
            </a:r>
            <a:r>
              <a:rPr sz="2400" spc="-5" dirty="0">
                <a:solidFill>
                  <a:srgbClr val="00B050"/>
                </a:solidFill>
                <a:latin typeface="Arial Narrow"/>
                <a:cs typeface="Arial Narrow"/>
              </a:rPr>
              <a:t>t</a:t>
            </a:r>
            <a:r>
              <a:rPr sz="2400" dirty="0">
                <a:solidFill>
                  <a:srgbClr val="00B050"/>
                </a:solidFill>
                <a:latin typeface="Arial Narrow"/>
                <a:cs typeface="Arial Narrow"/>
              </a:rPr>
              <a:t>o</a:t>
            </a:r>
            <a:r>
              <a:rPr sz="2400" spc="10" dirty="0">
                <a:solidFill>
                  <a:srgbClr val="00B050"/>
                </a:solidFill>
                <a:latin typeface="Arial Narrow"/>
                <a:cs typeface="Arial Narrow"/>
              </a:rPr>
              <a:t> </a:t>
            </a:r>
            <a:r>
              <a:rPr sz="2400" spc="-5" dirty="0">
                <a:solidFill>
                  <a:srgbClr val="00B050"/>
                </a:solidFill>
                <a:latin typeface="Arial Narrow"/>
                <a:cs typeface="Arial Narrow"/>
              </a:rPr>
              <a:t>th</a:t>
            </a:r>
            <a:r>
              <a:rPr sz="2400" dirty="0">
                <a:solidFill>
                  <a:srgbClr val="00B050"/>
                </a:solidFill>
                <a:latin typeface="Arial Narrow"/>
                <a:cs typeface="Arial Narrow"/>
              </a:rPr>
              <a:t>e</a:t>
            </a:r>
            <a:r>
              <a:rPr sz="2400" spc="30" dirty="0">
                <a:solidFill>
                  <a:srgbClr val="00B050"/>
                </a:solidFill>
                <a:latin typeface="Arial Narrow"/>
                <a:cs typeface="Arial Narrow"/>
              </a:rPr>
              <a:t> </a:t>
            </a:r>
            <a:r>
              <a:rPr sz="2400" spc="-5" dirty="0">
                <a:solidFill>
                  <a:srgbClr val="00B050"/>
                </a:solidFill>
                <a:latin typeface="Arial Narrow"/>
                <a:cs typeface="Arial Narrow"/>
              </a:rPr>
              <a:t>genera</a:t>
            </a:r>
            <a:r>
              <a:rPr sz="2400" dirty="0">
                <a:solidFill>
                  <a:srgbClr val="00B050"/>
                </a:solidFill>
                <a:latin typeface="Arial Narrow"/>
                <a:cs typeface="Arial Narrow"/>
              </a:rPr>
              <a:t>l</a:t>
            </a:r>
            <a:r>
              <a:rPr sz="2400" spc="30" dirty="0">
                <a:solidFill>
                  <a:srgbClr val="00B050"/>
                </a:solidFill>
                <a:latin typeface="Arial Narrow"/>
                <a:cs typeface="Arial Narrow"/>
              </a:rPr>
              <a:t> </a:t>
            </a:r>
            <a:r>
              <a:rPr sz="2400" spc="-5" dirty="0">
                <a:solidFill>
                  <a:srgbClr val="00B050"/>
                </a:solidFill>
                <a:latin typeface="Arial Narrow"/>
                <a:cs typeface="Arial Narrow"/>
              </a:rPr>
              <a:t>consen</a:t>
            </a:r>
            <a:r>
              <a:rPr sz="2400" dirty="0">
                <a:solidFill>
                  <a:srgbClr val="00B050"/>
                </a:solidFill>
                <a:latin typeface="Arial Narrow"/>
                <a:cs typeface="Arial Narrow"/>
              </a:rPr>
              <a:t>t</a:t>
            </a:r>
            <a:r>
              <a:rPr sz="2400" spc="30" dirty="0">
                <a:solidFill>
                  <a:srgbClr val="00B050"/>
                </a:solidFill>
                <a:latin typeface="Arial Narrow"/>
                <a:cs typeface="Arial Narrow"/>
              </a:rPr>
              <a:t> </a:t>
            </a:r>
            <a:r>
              <a:rPr sz="2400" spc="-5" dirty="0">
                <a:solidFill>
                  <a:srgbClr val="00B050"/>
                </a:solidFill>
                <a:latin typeface="Arial Narrow"/>
                <a:cs typeface="Arial Narrow"/>
              </a:rPr>
              <a:t>requirement.</a:t>
            </a:r>
            <a:endParaRPr sz="2400">
              <a:latin typeface="Arial Narrow"/>
              <a:cs typeface="Arial Narrow"/>
            </a:endParaRPr>
          </a:p>
          <a:p>
            <a:pPr>
              <a:lnSpc>
                <a:spcPct val="100000"/>
              </a:lnSpc>
              <a:spcBef>
                <a:spcPts val="44"/>
              </a:spcBef>
            </a:pPr>
            <a:endParaRPr sz="2200">
              <a:latin typeface="Times New Roman"/>
              <a:cs typeface="Times New Roman"/>
            </a:endParaRPr>
          </a:p>
          <a:p>
            <a:pPr marL="12700">
              <a:lnSpc>
                <a:spcPct val="100000"/>
              </a:lnSpc>
            </a:pPr>
            <a:r>
              <a:rPr sz="2400" dirty="0">
                <a:solidFill>
                  <a:srgbClr val="00B050"/>
                </a:solidFill>
                <a:latin typeface="Arial Narrow"/>
                <a:cs typeface="Arial Narrow"/>
              </a:rPr>
              <a:t>Exceptions:</a:t>
            </a:r>
            <a:r>
              <a:rPr sz="2400" spc="30" dirty="0">
                <a:solidFill>
                  <a:srgbClr val="00B050"/>
                </a:solidFill>
                <a:latin typeface="Arial Narrow"/>
                <a:cs typeface="Arial Narrow"/>
              </a:rPr>
              <a:t> </a:t>
            </a:r>
            <a:r>
              <a:rPr sz="2400" dirty="0">
                <a:solidFill>
                  <a:srgbClr val="00B050"/>
                </a:solidFill>
                <a:latin typeface="Arial Narrow"/>
                <a:cs typeface="Arial Narrow"/>
              </a:rPr>
              <a:t>Directory</a:t>
            </a:r>
            <a:r>
              <a:rPr sz="2400" spc="30" dirty="0">
                <a:solidFill>
                  <a:srgbClr val="00B050"/>
                </a:solidFill>
                <a:latin typeface="Arial Narrow"/>
                <a:cs typeface="Arial Narrow"/>
              </a:rPr>
              <a:t> </a:t>
            </a:r>
            <a:r>
              <a:rPr sz="2400" dirty="0">
                <a:solidFill>
                  <a:srgbClr val="00B050"/>
                </a:solidFill>
                <a:latin typeface="Arial Narrow"/>
                <a:cs typeface="Arial Narrow"/>
              </a:rPr>
              <a:t>Information</a:t>
            </a:r>
            <a:r>
              <a:rPr sz="2400" spc="30" dirty="0">
                <a:solidFill>
                  <a:srgbClr val="00B050"/>
                </a:solidFill>
                <a:latin typeface="Arial Narrow"/>
                <a:cs typeface="Arial Narrow"/>
              </a:rPr>
              <a:t> </a:t>
            </a:r>
            <a:r>
              <a:rPr sz="2400" dirty="0">
                <a:solidFill>
                  <a:srgbClr val="00B050"/>
                </a:solidFill>
                <a:latin typeface="Arial Narrow"/>
                <a:cs typeface="Arial Narrow"/>
              </a:rPr>
              <a:t>(as defined)</a:t>
            </a:r>
            <a:endParaRPr sz="2400">
              <a:latin typeface="Arial Narrow"/>
              <a:cs typeface="Arial Narrow"/>
            </a:endParaRPr>
          </a:p>
          <a:p>
            <a:pPr>
              <a:lnSpc>
                <a:spcPct val="100000"/>
              </a:lnSpc>
              <a:spcBef>
                <a:spcPts val="50"/>
              </a:spcBef>
            </a:pPr>
            <a:endParaRPr sz="2200">
              <a:latin typeface="Times New Roman"/>
              <a:cs typeface="Times New Roman"/>
            </a:endParaRPr>
          </a:p>
          <a:p>
            <a:pPr marL="12700" marR="5080">
              <a:lnSpc>
                <a:spcPct val="100000"/>
              </a:lnSpc>
            </a:pPr>
            <a:r>
              <a:rPr sz="2400" spc="-5" dirty="0">
                <a:solidFill>
                  <a:srgbClr val="00B050"/>
                </a:solidFill>
                <a:latin typeface="Arial Narrow"/>
                <a:cs typeface="Arial Narrow"/>
              </a:rPr>
              <a:t>But</a:t>
            </a:r>
            <a:r>
              <a:rPr sz="2400" dirty="0">
                <a:solidFill>
                  <a:srgbClr val="00B050"/>
                </a:solidFill>
                <a:latin typeface="Arial Narrow"/>
                <a:cs typeface="Arial Narrow"/>
              </a:rPr>
              <a:t>…</a:t>
            </a:r>
            <a:r>
              <a:rPr sz="2400" spc="20" dirty="0">
                <a:solidFill>
                  <a:srgbClr val="00B050"/>
                </a:solidFill>
                <a:latin typeface="Arial Narrow"/>
                <a:cs typeface="Arial Narrow"/>
              </a:rPr>
              <a:t> </a:t>
            </a:r>
            <a:r>
              <a:rPr sz="2400" spc="-5" dirty="0">
                <a:solidFill>
                  <a:srgbClr val="00B050"/>
                </a:solidFill>
                <a:latin typeface="Arial Narrow"/>
                <a:cs typeface="Arial Narrow"/>
              </a:rPr>
              <a:t>Becaus</a:t>
            </a:r>
            <a:r>
              <a:rPr sz="2400" dirty="0">
                <a:solidFill>
                  <a:srgbClr val="00B050"/>
                </a:solidFill>
                <a:latin typeface="Arial Narrow"/>
                <a:cs typeface="Arial Narrow"/>
              </a:rPr>
              <a:t>e</a:t>
            </a:r>
            <a:r>
              <a:rPr sz="2400" spc="20" dirty="0">
                <a:solidFill>
                  <a:srgbClr val="00B050"/>
                </a:solidFill>
                <a:latin typeface="Arial Narrow"/>
                <a:cs typeface="Arial Narrow"/>
              </a:rPr>
              <a:t> </a:t>
            </a:r>
            <a:r>
              <a:rPr sz="2400" spc="-5" dirty="0">
                <a:solidFill>
                  <a:srgbClr val="00B050"/>
                </a:solidFill>
                <a:latin typeface="Arial Narrow"/>
                <a:cs typeface="Arial Narrow"/>
              </a:rPr>
              <a:t>thi</a:t>
            </a:r>
            <a:r>
              <a:rPr sz="2400" dirty="0">
                <a:solidFill>
                  <a:srgbClr val="00B050"/>
                </a:solidFill>
                <a:latin typeface="Arial Narrow"/>
                <a:cs typeface="Arial Narrow"/>
              </a:rPr>
              <a:t>s</a:t>
            </a:r>
            <a:r>
              <a:rPr sz="2400" spc="20" dirty="0">
                <a:solidFill>
                  <a:srgbClr val="00B050"/>
                </a:solidFill>
                <a:latin typeface="Arial Narrow"/>
                <a:cs typeface="Arial Narrow"/>
              </a:rPr>
              <a:t> </a:t>
            </a:r>
            <a:r>
              <a:rPr sz="2400" spc="-5" dirty="0">
                <a:solidFill>
                  <a:srgbClr val="00B050"/>
                </a:solidFill>
                <a:latin typeface="Arial Narrow"/>
                <a:cs typeface="Arial Narrow"/>
              </a:rPr>
              <a:t>typ</a:t>
            </a:r>
            <a:r>
              <a:rPr sz="2400" dirty="0">
                <a:solidFill>
                  <a:srgbClr val="00B050"/>
                </a:solidFill>
                <a:latin typeface="Arial Narrow"/>
                <a:cs typeface="Arial Narrow"/>
              </a:rPr>
              <a:t>e</a:t>
            </a:r>
            <a:r>
              <a:rPr sz="2400" spc="20" dirty="0">
                <a:solidFill>
                  <a:srgbClr val="00B050"/>
                </a:solidFill>
                <a:latin typeface="Arial Narrow"/>
                <a:cs typeface="Arial Narrow"/>
              </a:rPr>
              <a:t> </a:t>
            </a:r>
            <a:r>
              <a:rPr sz="2400" spc="-5" dirty="0">
                <a:solidFill>
                  <a:srgbClr val="00B050"/>
                </a:solidFill>
                <a:latin typeface="Arial Narrow"/>
                <a:cs typeface="Arial Narrow"/>
              </a:rPr>
              <a:t>o</a:t>
            </a:r>
            <a:r>
              <a:rPr sz="2400" dirty="0">
                <a:solidFill>
                  <a:srgbClr val="00B050"/>
                </a:solidFill>
                <a:latin typeface="Arial Narrow"/>
                <a:cs typeface="Arial Narrow"/>
              </a:rPr>
              <a:t>f</a:t>
            </a:r>
            <a:r>
              <a:rPr sz="2400" spc="20" dirty="0">
                <a:solidFill>
                  <a:srgbClr val="00B050"/>
                </a:solidFill>
                <a:latin typeface="Arial Narrow"/>
                <a:cs typeface="Arial Narrow"/>
              </a:rPr>
              <a:t> </a:t>
            </a:r>
            <a:r>
              <a:rPr sz="2400" spc="-5" dirty="0">
                <a:solidFill>
                  <a:srgbClr val="00B050"/>
                </a:solidFill>
                <a:latin typeface="Arial Narrow"/>
                <a:cs typeface="Arial Narrow"/>
              </a:rPr>
              <a:t>informatio</a:t>
            </a:r>
            <a:r>
              <a:rPr sz="2400" dirty="0">
                <a:solidFill>
                  <a:srgbClr val="00B050"/>
                </a:solidFill>
                <a:latin typeface="Arial Narrow"/>
                <a:cs typeface="Arial Narrow"/>
              </a:rPr>
              <a:t>n</a:t>
            </a:r>
            <a:r>
              <a:rPr sz="2400" spc="20" dirty="0">
                <a:solidFill>
                  <a:srgbClr val="00B050"/>
                </a:solidFill>
                <a:latin typeface="Arial Narrow"/>
                <a:cs typeface="Arial Narrow"/>
              </a:rPr>
              <a:t> </a:t>
            </a:r>
            <a:r>
              <a:rPr sz="2400" spc="-5" dirty="0">
                <a:solidFill>
                  <a:srgbClr val="00B050"/>
                </a:solidFill>
                <a:latin typeface="Arial Narrow"/>
                <a:cs typeface="Arial Narrow"/>
              </a:rPr>
              <a:t>(eligibility</a:t>
            </a:r>
            <a:r>
              <a:rPr sz="2400" dirty="0">
                <a:solidFill>
                  <a:srgbClr val="00B050"/>
                </a:solidFill>
                <a:latin typeface="Arial Narrow"/>
                <a:cs typeface="Arial Narrow"/>
              </a:rPr>
              <a:t>)</a:t>
            </a:r>
            <a:r>
              <a:rPr sz="2400" spc="20" dirty="0">
                <a:solidFill>
                  <a:srgbClr val="00B050"/>
                </a:solidFill>
                <a:latin typeface="Arial Narrow"/>
                <a:cs typeface="Arial Narrow"/>
              </a:rPr>
              <a:t> </a:t>
            </a:r>
            <a:r>
              <a:rPr sz="2400" spc="-5" dirty="0">
                <a:solidFill>
                  <a:srgbClr val="00B050"/>
                </a:solidFill>
                <a:latin typeface="Arial Narrow"/>
                <a:cs typeface="Arial Narrow"/>
              </a:rPr>
              <a:t>is considere</a:t>
            </a:r>
            <a:r>
              <a:rPr sz="2400" dirty="0">
                <a:solidFill>
                  <a:srgbClr val="00B050"/>
                </a:solidFill>
                <a:latin typeface="Arial Narrow"/>
                <a:cs typeface="Arial Narrow"/>
              </a:rPr>
              <a:t>d</a:t>
            </a:r>
            <a:r>
              <a:rPr sz="2400" spc="30" dirty="0">
                <a:solidFill>
                  <a:srgbClr val="00B050"/>
                </a:solidFill>
                <a:latin typeface="Arial Narrow"/>
                <a:cs typeface="Arial Narrow"/>
              </a:rPr>
              <a:t> </a:t>
            </a:r>
            <a:r>
              <a:rPr sz="2400" spc="-5" dirty="0">
                <a:solidFill>
                  <a:srgbClr val="00B050"/>
                </a:solidFill>
                <a:latin typeface="Arial Narrow"/>
                <a:cs typeface="Arial Narrow"/>
              </a:rPr>
              <a:t>PII</a:t>
            </a:r>
            <a:r>
              <a:rPr sz="2400" dirty="0">
                <a:solidFill>
                  <a:srgbClr val="00B050"/>
                </a:solidFill>
                <a:latin typeface="Arial Narrow"/>
                <a:cs typeface="Arial Narrow"/>
              </a:rPr>
              <a:t>,</a:t>
            </a:r>
            <a:r>
              <a:rPr sz="2400" spc="15" dirty="0">
                <a:solidFill>
                  <a:srgbClr val="00B050"/>
                </a:solidFill>
                <a:latin typeface="Arial Narrow"/>
                <a:cs typeface="Arial Narrow"/>
              </a:rPr>
              <a:t> </a:t>
            </a:r>
            <a:r>
              <a:rPr sz="2400" spc="-5" dirty="0">
                <a:solidFill>
                  <a:srgbClr val="00B050"/>
                </a:solidFill>
                <a:latin typeface="Arial Narrow"/>
                <a:cs typeface="Arial Narrow"/>
              </a:rPr>
              <a:t>i</a:t>
            </a:r>
            <a:r>
              <a:rPr sz="2400" dirty="0">
                <a:solidFill>
                  <a:srgbClr val="00B050"/>
                </a:solidFill>
                <a:latin typeface="Arial Narrow"/>
                <a:cs typeface="Arial Narrow"/>
              </a:rPr>
              <a:t>t </a:t>
            </a:r>
            <a:r>
              <a:rPr sz="2400" spc="-5" dirty="0">
                <a:solidFill>
                  <a:srgbClr val="00B050"/>
                </a:solidFill>
                <a:latin typeface="Arial Narrow"/>
                <a:cs typeface="Arial Narrow"/>
              </a:rPr>
              <a:t>canno</a:t>
            </a:r>
            <a:r>
              <a:rPr sz="2400" dirty="0">
                <a:solidFill>
                  <a:srgbClr val="00B050"/>
                </a:solidFill>
                <a:latin typeface="Arial Narrow"/>
                <a:cs typeface="Arial Narrow"/>
              </a:rPr>
              <a:t>t</a:t>
            </a:r>
            <a:r>
              <a:rPr sz="2400" spc="30" dirty="0">
                <a:solidFill>
                  <a:srgbClr val="00B050"/>
                </a:solidFill>
                <a:latin typeface="Arial Narrow"/>
                <a:cs typeface="Arial Narrow"/>
              </a:rPr>
              <a:t> </a:t>
            </a:r>
            <a:r>
              <a:rPr sz="2400" spc="-5" dirty="0">
                <a:solidFill>
                  <a:srgbClr val="00B050"/>
                </a:solidFill>
                <a:latin typeface="Arial Narrow"/>
                <a:cs typeface="Arial Narrow"/>
              </a:rPr>
              <a:t>b</a:t>
            </a:r>
            <a:r>
              <a:rPr sz="2400" dirty="0">
                <a:solidFill>
                  <a:srgbClr val="00B050"/>
                </a:solidFill>
                <a:latin typeface="Arial Narrow"/>
                <a:cs typeface="Arial Narrow"/>
              </a:rPr>
              <a:t>e</a:t>
            </a:r>
            <a:r>
              <a:rPr sz="2400" spc="15" dirty="0">
                <a:solidFill>
                  <a:srgbClr val="00B050"/>
                </a:solidFill>
                <a:latin typeface="Arial Narrow"/>
                <a:cs typeface="Arial Narrow"/>
              </a:rPr>
              <a:t> </a:t>
            </a:r>
            <a:r>
              <a:rPr sz="2400" spc="-5" dirty="0">
                <a:solidFill>
                  <a:srgbClr val="00B050"/>
                </a:solidFill>
                <a:latin typeface="Arial Narrow"/>
                <a:cs typeface="Arial Narrow"/>
              </a:rPr>
              <a:t>considere</a:t>
            </a:r>
            <a:r>
              <a:rPr sz="2400" dirty="0">
                <a:solidFill>
                  <a:srgbClr val="00B050"/>
                </a:solidFill>
                <a:latin typeface="Arial Narrow"/>
                <a:cs typeface="Arial Narrow"/>
              </a:rPr>
              <a:t>d</a:t>
            </a:r>
            <a:r>
              <a:rPr sz="2400" spc="30" dirty="0">
                <a:solidFill>
                  <a:srgbClr val="00B050"/>
                </a:solidFill>
                <a:latin typeface="Arial Narrow"/>
                <a:cs typeface="Arial Narrow"/>
              </a:rPr>
              <a:t> </a:t>
            </a:r>
            <a:r>
              <a:rPr sz="2400" spc="-5" dirty="0">
                <a:solidFill>
                  <a:srgbClr val="00B050"/>
                </a:solidFill>
                <a:latin typeface="Arial Narrow"/>
                <a:cs typeface="Arial Narrow"/>
              </a:rPr>
              <a:t>director</a:t>
            </a:r>
            <a:r>
              <a:rPr sz="2400" dirty="0">
                <a:solidFill>
                  <a:srgbClr val="00B050"/>
                </a:solidFill>
                <a:latin typeface="Arial Narrow"/>
                <a:cs typeface="Arial Narrow"/>
              </a:rPr>
              <a:t>y</a:t>
            </a:r>
            <a:r>
              <a:rPr sz="2400" spc="30" dirty="0">
                <a:solidFill>
                  <a:srgbClr val="00B050"/>
                </a:solidFill>
                <a:latin typeface="Arial Narrow"/>
                <a:cs typeface="Arial Narrow"/>
              </a:rPr>
              <a:t> </a:t>
            </a:r>
            <a:r>
              <a:rPr sz="2400" spc="-5" dirty="0">
                <a:solidFill>
                  <a:srgbClr val="00B050"/>
                </a:solidFill>
                <a:latin typeface="Arial Narrow"/>
                <a:cs typeface="Arial Narrow"/>
              </a:rPr>
              <a:t>information an</a:t>
            </a:r>
            <a:r>
              <a:rPr sz="2400" dirty="0">
                <a:solidFill>
                  <a:srgbClr val="00B050"/>
                </a:solidFill>
                <a:latin typeface="Arial Narrow"/>
                <a:cs typeface="Arial Narrow"/>
              </a:rPr>
              <a:t>d</a:t>
            </a:r>
            <a:r>
              <a:rPr sz="2400" spc="25" dirty="0">
                <a:solidFill>
                  <a:srgbClr val="00B050"/>
                </a:solidFill>
                <a:latin typeface="Arial Narrow"/>
                <a:cs typeface="Arial Narrow"/>
              </a:rPr>
              <a:t> </a:t>
            </a:r>
            <a:r>
              <a:rPr sz="2400" spc="-5" dirty="0">
                <a:solidFill>
                  <a:srgbClr val="00B050"/>
                </a:solidFill>
                <a:latin typeface="Arial Narrow"/>
                <a:cs typeface="Arial Narrow"/>
              </a:rPr>
              <a:t>require</a:t>
            </a:r>
            <a:r>
              <a:rPr sz="2400" dirty="0">
                <a:solidFill>
                  <a:srgbClr val="00B050"/>
                </a:solidFill>
                <a:latin typeface="Arial Narrow"/>
                <a:cs typeface="Arial Narrow"/>
              </a:rPr>
              <a:t>s</a:t>
            </a:r>
            <a:r>
              <a:rPr sz="2400" spc="25" dirty="0">
                <a:solidFill>
                  <a:srgbClr val="00B050"/>
                </a:solidFill>
                <a:latin typeface="Arial Narrow"/>
                <a:cs typeface="Arial Narrow"/>
              </a:rPr>
              <a:t> </a:t>
            </a:r>
            <a:r>
              <a:rPr sz="2400" spc="-5" dirty="0">
                <a:solidFill>
                  <a:srgbClr val="00B050"/>
                </a:solidFill>
                <a:latin typeface="Arial Narrow"/>
                <a:cs typeface="Arial Narrow"/>
              </a:rPr>
              <a:t>parenta</a:t>
            </a:r>
            <a:r>
              <a:rPr sz="2400" dirty="0">
                <a:solidFill>
                  <a:srgbClr val="00B050"/>
                </a:solidFill>
                <a:latin typeface="Arial Narrow"/>
                <a:cs typeface="Arial Narrow"/>
              </a:rPr>
              <a:t>l</a:t>
            </a:r>
            <a:r>
              <a:rPr sz="2400" spc="25" dirty="0">
                <a:solidFill>
                  <a:srgbClr val="00B050"/>
                </a:solidFill>
                <a:latin typeface="Arial Narrow"/>
                <a:cs typeface="Arial Narrow"/>
              </a:rPr>
              <a:t> </a:t>
            </a:r>
            <a:r>
              <a:rPr sz="2400" spc="-5" dirty="0">
                <a:solidFill>
                  <a:srgbClr val="00B050"/>
                </a:solidFill>
                <a:latin typeface="Arial Narrow"/>
                <a:cs typeface="Arial Narrow"/>
              </a:rPr>
              <a:t>consent.</a:t>
            </a:r>
            <a:endParaRPr sz="2400">
              <a:latin typeface="Arial Narrow"/>
              <a:cs typeface="Arial Narrow"/>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131</a:t>
            </a:r>
          </a:p>
        </p:txBody>
      </p:sp>
      <p:sp>
        <p:nvSpPr>
          <p:cNvPr id="2" name="object 2"/>
          <p:cNvSpPr txBox="1">
            <a:spLocks noGrp="1"/>
          </p:cNvSpPr>
          <p:nvPr>
            <p:ph type="ctrTitle"/>
          </p:nvPr>
        </p:nvSpPr>
        <p:spPr>
          <a:prstGeom prst="rect">
            <a:avLst/>
          </a:prstGeom>
        </p:spPr>
        <p:txBody>
          <a:bodyPr vert="horz" wrap="square" lIns="0" tIns="0" rIns="0" bIns="0" rtlCol="0">
            <a:spAutoFit/>
          </a:bodyPr>
          <a:lstStyle/>
          <a:p>
            <a:pPr marL="12700" marR="5080" indent="1802764">
              <a:lnSpc>
                <a:spcPct val="100000"/>
              </a:lnSpc>
            </a:pPr>
            <a:r>
              <a:rPr spc="-5" dirty="0"/>
              <a:t>St</a:t>
            </a:r>
            <a:r>
              <a:rPr spc="-85" dirty="0"/>
              <a:t>a</a:t>
            </a:r>
            <a:r>
              <a:rPr dirty="0"/>
              <a:t>te</a:t>
            </a:r>
            <a:r>
              <a:rPr spc="-5" dirty="0"/>
              <a:t> MOU D</a:t>
            </a:r>
            <a:r>
              <a:rPr spc="-130" dirty="0"/>
              <a:t>ev</a:t>
            </a:r>
            <a:r>
              <a:rPr dirty="0"/>
              <a:t>e</a:t>
            </a:r>
            <a:r>
              <a:rPr spc="-5" dirty="0"/>
              <a:t>lopmen</a:t>
            </a:r>
            <a:r>
              <a:rPr dirty="0"/>
              <a:t>t</a:t>
            </a:r>
            <a:r>
              <a:rPr spc="-20" dirty="0"/>
              <a:t> </a:t>
            </a:r>
            <a:r>
              <a:rPr spc="-5" dirty="0"/>
              <a:t>Activity</a:t>
            </a:r>
          </a:p>
        </p:txBody>
      </p:sp>
      <p:sp>
        <p:nvSpPr>
          <p:cNvPr id="3" name="object 3"/>
          <p:cNvSpPr txBox="1"/>
          <p:nvPr/>
        </p:nvSpPr>
        <p:spPr>
          <a:xfrm>
            <a:off x="2415032" y="4178136"/>
            <a:ext cx="5231130" cy="558800"/>
          </a:xfrm>
          <a:prstGeom prst="rect">
            <a:avLst/>
          </a:prstGeom>
        </p:spPr>
        <p:txBody>
          <a:bodyPr vert="horz" wrap="square" lIns="0" tIns="0" rIns="0" bIns="0" rtlCol="0">
            <a:spAutoFit/>
          </a:bodyPr>
          <a:lstStyle/>
          <a:p>
            <a:pPr marL="12700">
              <a:lnSpc>
                <a:spcPts val="5225"/>
              </a:lnSpc>
            </a:pPr>
            <a:r>
              <a:rPr sz="4400" i="1" spc="-15" dirty="0">
                <a:solidFill>
                  <a:srgbClr val="002596"/>
                </a:solidFill>
                <a:latin typeface="Arial Narrow"/>
                <a:cs typeface="Arial Narrow"/>
              </a:rPr>
              <a:t>-</a:t>
            </a:r>
            <a:r>
              <a:rPr sz="4400" i="1" spc="-5" dirty="0">
                <a:solidFill>
                  <a:srgbClr val="002596"/>
                </a:solidFill>
                <a:latin typeface="Arial Narrow"/>
                <a:cs typeface="Arial Narrow"/>
              </a:rPr>
              <a:t> </a:t>
            </a:r>
            <a:r>
              <a:rPr sz="4400" i="1" spc="-20" dirty="0">
                <a:solidFill>
                  <a:srgbClr val="002596"/>
                </a:solidFill>
                <a:latin typeface="Arial Narrow"/>
                <a:cs typeface="Arial Narrow"/>
              </a:rPr>
              <a:t>Missy </a:t>
            </a:r>
            <a:r>
              <a:rPr sz="4400" i="1" spc="-25" dirty="0">
                <a:solidFill>
                  <a:srgbClr val="002596"/>
                </a:solidFill>
                <a:latin typeface="Arial Narrow"/>
                <a:cs typeface="Arial Narrow"/>
              </a:rPr>
              <a:t>Cochenou</a:t>
            </a:r>
            <a:r>
              <a:rPr sz="4400" i="1" spc="-265" dirty="0">
                <a:solidFill>
                  <a:srgbClr val="002596"/>
                </a:solidFill>
                <a:latin typeface="Arial Narrow"/>
                <a:cs typeface="Arial Narrow"/>
              </a:rPr>
              <a:t>r</a:t>
            </a:r>
            <a:r>
              <a:rPr sz="4400" i="1" spc="-10" dirty="0">
                <a:solidFill>
                  <a:srgbClr val="002596"/>
                </a:solidFill>
                <a:latin typeface="Arial Narrow"/>
                <a:cs typeface="Arial Narrow"/>
              </a:rPr>
              <a:t>,</a:t>
            </a:r>
            <a:r>
              <a:rPr sz="4400" i="1" spc="20" dirty="0">
                <a:solidFill>
                  <a:srgbClr val="002596"/>
                </a:solidFill>
                <a:latin typeface="Arial Narrow"/>
                <a:cs typeface="Arial Narrow"/>
              </a:rPr>
              <a:t> </a:t>
            </a:r>
            <a:r>
              <a:rPr sz="4400" i="1" spc="-25" dirty="0">
                <a:solidFill>
                  <a:srgbClr val="002596"/>
                </a:solidFill>
                <a:latin typeface="Arial Narrow"/>
                <a:cs typeface="Arial Narrow"/>
              </a:rPr>
              <a:t>SST</a:t>
            </a:r>
            <a:r>
              <a:rPr sz="4400" i="1" spc="-70" dirty="0">
                <a:solidFill>
                  <a:srgbClr val="002596"/>
                </a:solidFill>
                <a:latin typeface="Arial Narrow"/>
                <a:cs typeface="Arial Narrow"/>
              </a:rPr>
              <a:t> </a:t>
            </a:r>
            <a:r>
              <a:rPr sz="4400" i="1" spc="-15" dirty="0">
                <a:solidFill>
                  <a:srgbClr val="002596"/>
                </a:solidFill>
                <a:latin typeface="Arial Narrow"/>
                <a:cs typeface="Arial Narrow"/>
              </a:rPr>
              <a:t>-</a:t>
            </a:r>
            <a:endParaRPr sz="4400">
              <a:latin typeface="Arial Narrow"/>
              <a:cs typeface="Arial Narrow"/>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132</a:t>
            </a:r>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Objecti</a:t>
            </a:r>
            <a:r>
              <a:rPr spc="-85" dirty="0"/>
              <a:t>v</a:t>
            </a:r>
            <a:r>
              <a:rPr spc="-5" dirty="0"/>
              <a:t>es</a:t>
            </a:r>
          </a:p>
        </p:txBody>
      </p:sp>
      <p:sp>
        <p:nvSpPr>
          <p:cNvPr id="3" name="object 3"/>
          <p:cNvSpPr txBox="1"/>
          <p:nvPr/>
        </p:nvSpPr>
        <p:spPr>
          <a:xfrm>
            <a:off x="1803145" y="2128780"/>
            <a:ext cx="6583680" cy="695960"/>
          </a:xfrm>
          <a:prstGeom prst="rect">
            <a:avLst/>
          </a:prstGeom>
        </p:spPr>
        <p:txBody>
          <a:bodyPr vert="horz" wrap="square" lIns="0" tIns="0" rIns="0" bIns="0" rtlCol="0">
            <a:spAutoFit/>
          </a:bodyPr>
          <a:lstStyle/>
          <a:p>
            <a:pPr marL="355600" marR="5080" indent="-342900">
              <a:lnSpc>
                <a:spcPct val="100000"/>
              </a:lnSpc>
              <a:buClr>
                <a:srgbClr val="002596"/>
              </a:buClr>
              <a:buFont typeface="Wingdings"/>
              <a:buChar char=""/>
              <a:tabLst>
                <a:tab pos="355600" algn="l"/>
              </a:tabLst>
            </a:pPr>
            <a:r>
              <a:rPr sz="2400" spc="-220" dirty="0">
                <a:latin typeface="Arial Narrow"/>
                <a:cs typeface="Arial Narrow"/>
              </a:rPr>
              <a:t>T</a:t>
            </a:r>
            <a:r>
              <a:rPr sz="2400" dirty="0">
                <a:latin typeface="Arial Narrow"/>
                <a:cs typeface="Arial Narrow"/>
              </a:rPr>
              <a:t>o</a:t>
            </a:r>
            <a:r>
              <a:rPr sz="2400" spc="15" dirty="0">
                <a:latin typeface="Arial Narrow"/>
                <a:cs typeface="Arial Narrow"/>
              </a:rPr>
              <a:t> </a:t>
            </a:r>
            <a:r>
              <a:rPr sz="2400" spc="-5" dirty="0">
                <a:latin typeface="Arial Narrow"/>
                <a:cs typeface="Arial Narrow"/>
              </a:rPr>
              <a:t>hav</a:t>
            </a:r>
            <a:r>
              <a:rPr sz="2400" dirty="0">
                <a:latin typeface="Arial Narrow"/>
                <a:cs typeface="Arial Narrow"/>
              </a:rPr>
              <a:t>e</a:t>
            </a:r>
            <a:r>
              <a:rPr sz="2400" spc="15" dirty="0">
                <a:latin typeface="Arial Narrow"/>
                <a:cs typeface="Arial Narrow"/>
              </a:rPr>
              <a:t> </a:t>
            </a:r>
            <a:r>
              <a:rPr sz="2400" spc="-5" dirty="0">
                <a:latin typeface="Arial Narrow"/>
                <a:cs typeface="Arial Narrow"/>
              </a:rPr>
              <a:t>you</a:t>
            </a:r>
            <a:r>
              <a:rPr sz="2400" dirty="0">
                <a:latin typeface="Arial Narrow"/>
                <a:cs typeface="Arial Narrow"/>
              </a:rPr>
              <a:t>r</a:t>
            </a:r>
            <a:r>
              <a:rPr sz="2400" spc="15" dirty="0">
                <a:latin typeface="Arial Narrow"/>
                <a:cs typeface="Arial Narrow"/>
              </a:rPr>
              <a:t> </a:t>
            </a:r>
            <a:r>
              <a:rPr sz="2400" spc="-5" dirty="0">
                <a:latin typeface="Arial Narrow"/>
                <a:cs typeface="Arial Narrow"/>
              </a:rPr>
              <a:t>stat</a:t>
            </a:r>
            <a:r>
              <a:rPr sz="2400" dirty="0">
                <a:latin typeface="Arial Narrow"/>
                <a:cs typeface="Arial Narrow"/>
              </a:rPr>
              <a:t>e</a:t>
            </a:r>
            <a:r>
              <a:rPr sz="2400" spc="15" dirty="0">
                <a:latin typeface="Arial Narrow"/>
                <a:cs typeface="Arial Narrow"/>
              </a:rPr>
              <a:t> </a:t>
            </a:r>
            <a:r>
              <a:rPr sz="2400" spc="-5" dirty="0">
                <a:latin typeface="Arial Narrow"/>
                <a:cs typeface="Arial Narrow"/>
              </a:rPr>
              <a:t>wor</a:t>
            </a:r>
            <a:r>
              <a:rPr sz="2400" dirty="0">
                <a:latin typeface="Arial Narrow"/>
                <a:cs typeface="Arial Narrow"/>
              </a:rPr>
              <a:t>k</a:t>
            </a:r>
            <a:r>
              <a:rPr sz="2400" spc="15" dirty="0">
                <a:latin typeface="Arial Narrow"/>
                <a:cs typeface="Arial Narrow"/>
              </a:rPr>
              <a:t> </a:t>
            </a:r>
            <a:r>
              <a:rPr sz="2400" spc="-5" dirty="0">
                <a:latin typeface="Arial Narrow"/>
                <a:cs typeface="Arial Narrow"/>
              </a:rPr>
              <a:t>t</a:t>
            </a:r>
            <a:r>
              <a:rPr sz="2400" dirty="0">
                <a:latin typeface="Arial Narrow"/>
                <a:cs typeface="Arial Narrow"/>
              </a:rPr>
              <a:t>o</a:t>
            </a:r>
            <a:r>
              <a:rPr sz="2400" spc="15" dirty="0">
                <a:latin typeface="Arial Narrow"/>
                <a:cs typeface="Arial Narrow"/>
              </a:rPr>
              <a:t> </a:t>
            </a:r>
            <a:r>
              <a:rPr sz="2400" spc="-5" dirty="0">
                <a:latin typeface="Arial Narrow"/>
                <a:cs typeface="Arial Narrow"/>
              </a:rPr>
              <a:t>establis</a:t>
            </a:r>
            <a:r>
              <a:rPr sz="2400" dirty="0">
                <a:latin typeface="Arial Narrow"/>
                <a:cs typeface="Arial Narrow"/>
              </a:rPr>
              <a:t>h</a:t>
            </a:r>
            <a:r>
              <a:rPr sz="2400" spc="15" dirty="0">
                <a:latin typeface="Arial Narrow"/>
                <a:cs typeface="Arial Narrow"/>
              </a:rPr>
              <a:t> </a:t>
            </a:r>
            <a:r>
              <a:rPr sz="2400" dirty="0">
                <a:latin typeface="Arial Narrow"/>
                <a:cs typeface="Arial Narrow"/>
              </a:rPr>
              <a:t>a</a:t>
            </a:r>
            <a:r>
              <a:rPr sz="2400" spc="15" dirty="0">
                <a:latin typeface="Arial Narrow"/>
                <a:cs typeface="Arial Narrow"/>
              </a:rPr>
              <a:t> </a:t>
            </a:r>
            <a:r>
              <a:rPr sz="2400" spc="-5" dirty="0">
                <a:latin typeface="Arial Narrow"/>
                <a:cs typeface="Arial Narrow"/>
              </a:rPr>
              <a:t>draf</a:t>
            </a:r>
            <a:r>
              <a:rPr sz="2400" dirty="0">
                <a:latin typeface="Arial Narrow"/>
                <a:cs typeface="Arial Narrow"/>
              </a:rPr>
              <a:t>t</a:t>
            </a:r>
            <a:r>
              <a:rPr sz="2400" spc="15" dirty="0">
                <a:latin typeface="Arial Narrow"/>
                <a:cs typeface="Arial Narrow"/>
              </a:rPr>
              <a:t> </a:t>
            </a:r>
            <a:r>
              <a:rPr sz="2400" spc="-5" dirty="0">
                <a:latin typeface="Arial Narrow"/>
                <a:cs typeface="Arial Narrow"/>
              </a:rPr>
              <a:t>dat</a:t>
            </a:r>
            <a:r>
              <a:rPr sz="2400" dirty="0">
                <a:latin typeface="Arial Narrow"/>
                <a:cs typeface="Arial Narrow"/>
              </a:rPr>
              <a:t>a</a:t>
            </a:r>
            <a:r>
              <a:rPr sz="2400" spc="30" dirty="0">
                <a:latin typeface="Arial Narrow"/>
                <a:cs typeface="Arial Narrow"/>
              </a:rPr>
              <a:t> </a:t>
            </a:r>
            <a:r>
              <a:rPr sz="2400" spc="-5" dirty="0">
                <a:latin typeface="Arial Narrow"/>
                <a:cs typeface="Arial Narrow"/>
              </a:rPr>
              <a:t>sharing agreemen</a:t>
            </a:r>
            <a:r>
              <a:rPr sz="2400" dirty="0">
                <a:latin typeface="Arial Narrow"/>
                <a:cs typeface="Arial Narrow"/>
              </a:rPr>
              <a:t>t</a:t>
            </a:r>
            <a:r>
              <a:rPr sz="2400" spc="30" dirty="0">
                <a:latin typeface="Arial Narrow"/>
                <a:cs typeface="Arial Narrow"/>
              </a:rPr>
              <a:t> </a:t>
            </a:r>
            <a:r>
              <a:rPr sz="2400" spc="-5" dirty="0">
                <a:latin typeface="Arial Narrow"/>
                <a:cs typeface="Arial Narrow"/>
              </a:rPr>
              <a:t>neede</a:t>
            </a:r>
            <a:r>
              <a:rPr sz="2400" dirty="0">
                <a:latin typeface="Arial Narrow"/>
                <a:cs typeface="Arial Narrow"/>
              </a:rPr>
              <a:t>d</a:t>
            </a:r>
            <a:r>
              <a:rPr sz="2400" spc="20" dirty="0">
                <a:latin typeface="Arial Narrow"/>
                <a:cs typeface="Arial Narrow"/>
              </a:rPr>
              <a:t> </a:t>
            </a:r>
            <a:r>
              <a:rPr sz="2400" spc="-5" dirty="0">
                <a:latin typeface="Arial Narrow"/>
                <a:cs typeface="Arial Narrow"/>
              </a:rPr>
              <a:t>t</a:t>
            </a:r>
            <a:r>
              <a:rPr sz="2400" dirty="0">
                <a:latin typeface="Arial Narrow"/>
                <a:cs typeface="Arial Narrow"/>
              </a:rPr>
              <a:t>o</a:t>
            </a:r>
            <a:r>
              <a:rPr sz="2400" spc="20" dirty="0">
                <a:latin typeface="Arial Narrow"/>
                <a:cs typeface="Arial Narrow"/>
              </a:rPr>
              <a:t> </a:t>
            </a:r>
            <a:r>
              <a:rPr sz="2400" spc="-5" dirty="0">
                <a:latin typeface="Arial Narrow"/>
                <a:cs typeface="Arial Narrow"/>
              </a:rPr>
              <a:t>continu</a:t>
            </a:r>
            <a:r>
              <a:rPr sz="2400" dirty="0">
                <a:latin typeface="Arial Narrow"/>
                <a:cs typeface="Arial Narrow"/>
              </a:rPr>
              <a:t>e</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wor</a:t>
            </a:r>
            <a:r>
              <a:rPr sz="2400" dirty="0">
                <a:latin typeface="Arial Narrow"/>
                <a:cs typeface="Arial Narrow"/>
              </a:rPr>
              <a:t>k</a:t>
            </a:r>
            <a:r>
              <a:rPr sz="2400" spc="20" dirty="0">
                <a:latin typeface="Arial Narrow"/>
                <a:cs typeface="Arial Narrow"/>
              </a:rPr>
              <a:t> </a:t>
            </a:r>
            <a:r>
              <a:rPr sz="2400" spc="-5" dirty="0">
                <a:latin typeface="Arial Narrow"/>
                <a:cs typeface="Arial Narrow"/>
              </a:rPr>
              <a:t>i</a:t>
            </a:r>
            <a:r>
              <a:rPr sz="2400" dirty="0">
                <a:latin typeface="Arial Narrow"/>
                <a:cs typeface="Arial Narrow"/>
              </a:rPr>
              <a:t>n</a:t>
            </a:r>
            <a:r>
              <a:rPr sz="2400" spc="20" dirty="0">
                <a:latin typeface="Arial Narrow"/>
                <a:cs typeface="Arial Narrow"/>
              </a:rPr>
              <a:t> </a:t>
            </a:r>
            <a:r>
              <a:rPr sz="2400" spc="-5" dirty="0">
                <a:latin typeface="Arial Narrow"/>
                <a:cs typeface="Arial Narrow"/>
              </a:rPr>
              <a:t>you</a:t>
            </a:r>
            <a:r>
              <a:rPr sz="2400" dirty="0">
                <a:latin typeface="Arial Narrow"/>
                <a:cs typeface="Arial Narrow"/>
              </a:rPr>
              <a:t>r</a:t>
            </a:r>
            <a:r>
              <a:rPr sz="2400" spc="20" dirty="0">
                <a:latin typeface="Arial Narrow"/>
                <a:cs typeface="Arial Narrow"/>
              </a:rPr>
              <a:t> </a:t>
            </a:r>
            <a:r>
              <a:rPr sz="2400" spc="-5" dirty="0">
                <a:latin typeface="Arial Narrow"/>
                <a:cs typeface="Arial Narrow"/>
              </a:rPr>
              <a:t>state</a:t>
            </a:r>
            <a:endParaRPr sz="2400">
              <a:latin typeface="Arial Narrow"/>
              <a:cs typeface="Arial Narrow"/>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133</a:t>
            </a:r>
          </a:p>
        </p:txBody>
      </p:sp>
      <p:sp>
        <p:nvSpPr>
          <p:cNvPr id="2" name="object 2"/>
          <p:cNvSpPr txBox="1">
            <a:spLocks noGrp="1"/>
          </p:cNvSpPr>
          <p:nvPr>
            <p:ph type="title"/>
          </p:nvPr>
        </p:nvSpPr>
        <p:spPr>
          <a:prstGeom prst="rect">
            <a:avLst/>
          </a:prstGeom>
        </p:spPr>
        <p:txBody>
          <a:bodyPr vert="horz" wrap="square" lIns="0" tIns="39641" rIns="0" bIns="0" rtlCol="0">
            <a:spAutoFit/>
          </a:bodyPr>
          <a:lstStyle/>
          <a:p>
            <a:pPr marL="271145" marR="5080">
              <a:lnSpc>
                <a:spcPct val="100000"/>
              </a:lnSpc>
            </a:pPr>
            <a:r>
              <a:rPr sz="2700" dirty="0"/>
              <a:t>Activity </a:t>
            </a:r>
            <a:r>
              <a:rPr sz="2700" spc="-50" dirty="0"/>
              <a:t>P</a:t>
            </a:r>
            <a:r>
              <a:rPr sz="2700" spc="-5" dirty="0"/>
              <a:t>a</a:t>
            </a:r>
            <a:r>
              <a:rPr sz="2700" spc="130" dirty="0"/>
              <a:t>r</a:t>
            </a:r>
            <a:r>
              <a:rPr sz="2700" dirty="0"/>
              <a:t>t 1: Unde</a:t>
            </a:r>
            <a:r>
              <a:rPr sz="2700" spc="65" dirty="0"/>
              <a:t>r</a:t>
            </a:r>
            <a:r>
              <a:rPr sz="2700" dirty="0"/>
              <a:t>standing the </a:t>
            </a:r>
            <a:r>
              <a:rPr sz="2700" spc="-70" dirty="0"/>
              <a:t>R</a:t>
            </a:r>
            <a:r>
              <a:rPr sz="2700" spc="-5" dirty="0"/>
              <a:t>e</a:t>
            </a:r>
            <a:r>
              <a:rPr sz="2700" dirty="0"/>
              <a:t>l</a:t>
            </a:r>
            <a:r>
              <a:rPr sz="2700" spc="-50" dirty="0"/>
              <a:t>a</a:t>
            </a:r>
            <a:r>
              <a:rPr sz="2700" dirty="0"/>
              <a:t>tionship</a:t>
            </a:r>
            <a:r>
              <a:rPr sz="2700" spc="-5" dirty="0"/>
              <a:t> </a:t>
            </a:r>
            <a:r>
              <a:rPr sz="2700" dirty="0"/>
              <a:t>to</a:t>
            </a:r>
            <a:r>
              <a:rPr sz="2700" spc="-5" dirty="0"/>
              <a:t> </a:t>
            </a:r>
            <a:r>
              <a:rPr sz="2700" dirty="0"/>
              <a:t>St</a:t>
            </a:r>
            <a:r>
              <a:rPr sz="2700" spc="90" dirty="0"/>
              <a:t>r</a:t>
            </a:r>
            <a:r>
              <a:rPr sz="2700" dirty="0"/>
              <a:t>uctu</a:t>
            </a:r>
            <a:r>
              <a:rPr sz="2700" spc="40" dirty="0"/>
              <a:t>r</a:t>
            </a:r>
            <a:r>
              <a:rPr sz="2700" dirty="0"/>
              <a:t>e</a:t>
            </a:r>
            <a:r>
              <a:rPr sz="2700" spc="-5" dirty="0"/>
              <a:t> </a:t>
            </a:r>
            <a:r>
              <a:rPr sz="2700" dirty="0"/>
              <a:t>&amp;</a:t>
            </a:r>
            <a:r>
              <a:rPr sz="2700" spc="-5" dirty="0"/>
              <a:t> </a:t>
            </a:r>
            <a:r>
              <a:rPr sz="2700" dirty="0"/>
              <a:t>Priva</a:t>
            </a:r>
            <a:r>
              <a:rPr sz="2700" spc="-50" dirty="0"/>
              <a:t>c</a:t>
            </a:r>
            <a:r>
              <a:rPr sz="2700" dirty="0"/>
              <a:t>y</a:t>
            </a:r>
          </a:p>
        </p:txBody>
      </p:sp>
      <p:sp>
        <p:nvSpPr>
          <p:cNvPr id="3" name="object 3"/>
          <p:cNvSpPr txBox="1"/>
          <p:nvPr/>
        </p:nvSpPr>
        <p:spPr>
          <a:xfrm>
            <a:off x="1803145" y="2128780"/>
            <a:ext cx="6780530" cy="3491229"/>
          </a:xfrm>
          <a:prstGeom prst="rect">
            <a:avLst/>
          </a:prstGeom>
        </p:spPr>
        <p:txBody>
          <a:bodyPr vert="horz" wrap="square" lIns="0" tIns="0" rIns="0" bIns="0" rtlCol="0">
            <a:spAutoFit/>
          </a:bodyPr>
          <a:lstStyle/>
          <a:p>
            <a:pPr marL="355600" marR="344805" indent="-342900">
              <a:lnSpc>
                <a:spcPct val="100000"/>
              </a:lnSpc>
              <a:buClr>
                <a:srgbClr val="002596"/>
              </a:buClr>
              <a:buFont typeface="Wingdings"/>
              <a:buChar char=""/>
              <a:tabLst>
                <a:tab pos="355600" algn="l"/>
              </a:tabLst>
            </a:pP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structur</a:t>
            </a:r>
            <a:r>
              <a:rPr sz="2400" dirty="0">
                <a:latin typeface="Arial Narrow"/>
                <a:cs typeface="Arial Narrow"/>
              </a:rPr>
              <a:t>e</a:t>
            </a:r>
            <a:r>
              <a:rPr sz="2400" spc="20" dirty="0">
                <a:latin typeface="Arial Narrow"/>
                <a:cs typeface="Arial Narrow"/>
              </a:rPr>
              <a:t> </a:t>
            </a:r>
            <a:r>
              <a:rPr sz="2400" spc="-5" dirty="0">
                <a:latin typeface="Arial Narrow"/>
                <a:cs typeface="Arial Narrow"/>
              </a:rPr>
              <a:t>o</a:t>
            </a:r>
            <a:r>
              <a:rPr sz="2400" dirty="0">
                <a:latin typeface="Arial Narrow"/>
                <a:cs typeface="Arial Narrow"/>
              </a:rPr>
              <a:t>f</a:t>
            </a:r>
            <a:r>
              <a:rPr sz="2400" spc="20" dirty="0">
                <a:latin typeface="Arial Narrow"/>
                <a:cs typeface="Arial Narrow"/>
              </a:rPr>
              <a:t> </a:t>
            </a:r>
            <a:r>
              <a:rPr sz="2400" spc="-5" dirty="0">
                <a:latin typeface="Arial Narrow"/>
                <a:cs typeface="Arial Narrow"/>
              </a:rPr>
              <a:t>you</a:t>
            </a:r>
            <a:r>
              <a:rPr sz="2400" dirty="0">
                <a:latin typeface="Arial Narrow"/>
                <a:cs typeface="Arial Narrow"/>
              </a:rPr>
              <a:t>r</a:t>
            </a:r>
            <a:r>
              <a:rPr sz="2400" spc="20" dirty="0">
                <a:latin typeface="Arial Narrow"/>
                <a:cs typeface="Arial Narrow"/>
              </a:rPr>
              <a:t> </a:t>
            </a:r>
            <a:r>
              <a:rPr sz="2400" spc="-5" dirty="0">
                <a:latin typeface="Arial Narrow"/>
                <a:cs typeface="Arial Narrow"/>
              </a:rPr>
              <a:t>agencie</a:t>
            </a:r>
            <a:r>
              <a:rPr sz="2400" dirty="0">
                <a:latin typeface="Arial Narrow"/>
                <a:cs typeface="Arial Narrow"/>
              </a:rPr>
              <a:t>s</a:t>
            </a:r>
            <a:r>
              <a:rPr sz="2400" spc="30" dirty="0">
                <a:latin typeface="Arial Narrow"/>
                <a:cs typeface="Arial Narrow"/>
              </a:rPr>
              <a:t> </a:t>
            </a:r>
            <a:r>
              <a:rPr sz="2400" spc="-5" dirty="0">
                <a:latin typeface="Arial Narrow"/>
                <a:cs typeface="Arial Narrow"/>
              </a:rPr>
              <a:t>an</a:t>
            </a:r>
            <a:r>
              <a:rPr sz="2400" dirty="0">
                <a:latin typeface="Arial Narrow"/>
                <a:cs typeface="Arial Narrow"/>
              </a:rPr>
              <a:t>d</a:t>
            </a:r>
            <a:r>
              <a:rPr sz="2400" spc="20" dirty="0">
                <a:latin typeface="Arial Narrow"/>
                <a:cs typeface="Arial Narrow"/>
              </a:rPr>
              <a:t> </a:t>
            </a:r>
            <a:r>
              <a:rPr sz="2400" spc="-5" dirty="0">
                <a:latin typeface="Arial Narrow"/>
                <a:cs typeface="Arial Narrow"/>
              </a:rPr>
              <a:t>wher</a:t>
            </a:r>
            <a:r>
              <a:rPr sz="2400" dirty="0">
                <a:latin typeface="Arial Narrow"/>
                <a:cs typeface="Arial Narrow"/>
              </a:rPr>
              <a:t>e</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data currentl</a:t>
            </a:r>
            <a:r>
              <a:rPr sz="2400" dirty="0">
                <a:latin typeface="Arial Narrow"/>
                <a:cs typeface="Arial Narrow"/>
              </a:rPr>
              <a:t>y</a:t>
            </a:r>
            <a:r>
              <a:rPr sz="2400" spc="20" dirty="0">
                <a:latin typeface="Arial Narrow"/>
                <a:cs typeface="Arial Narrow"/>
              </a:rPr>
              <a:t> </a:t>
            </a:r>
            <a:r>
              <a:rPr sz="2400" spc="-5" dirty="0">
                <a:latin typeface="Arial Narrow"/>
                <a:cs typeface="Arial Narrow"/>
              </a:rPr>
              <a:t>reside</a:t>
            </a:r>
            <a:r>
              <a:rPr sz="2400" dirty="0">
                <a:latin typeface="Arial Narrow"/>
                <a:cs typeface="Arial Narrow"/>
              </a:rPr>
              <a:t>s</a:t>
            </a:r>
            <a:r>
              <a:rPr sz="2400" spc="20" dirty="0">
                <a:latin typeface="Arial Narrow"/>
                <a:cs typeface="Arial Narrow"/>
              </a:rPr>
              <a:t> </a:t>
            </a:r>
            <a:r>
              <a:rPr sz="2400" spc="-5" dirty="0">
                <a:latin typeface="Arial Narrow"/>
                <a:cs typeface="Arial Narrow"/>
              </a:rPr>
              <a:t>impact</a:t>
            </a:r>
            <a:r>
              <a:rPr sz="2400" dirty="0">
                <a:latin typeface="Arial Narrow"/>
                <a:cs typeface="Arial Narrow"/>
              </a:rPr>
              <a:t>s</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wa</a:t>
            </a:r>
            <a:r>
              <a:rPr sz="2400" dirty="0">
                <a:latin typeface="Arial Narrow"/>
                <a:cs typeface="Arial Narrow"/>
              </a:rPr>
              <a:t>y</a:t>
            </a:r>
            <a:r>
              <a:rPr sz="2400" spc="20" dirty="0">
                <a:latin typeface="Arial Narrow"/>
                <a:cs typeface="Arial Narrow"/>
              </a:rPr>
              <a:t> </a:t>
            </a:r>
            <a:r>
              <a:rPr sz="2400" spc="-5" dirty="0">
                <a:latin typeface="Arial Narrow"/>
                <a:cs typeface="Arial Narrow"/>
              </a:rPr>
              <a:t>i</a:t>
            </a:r>
            <a:r>
              <a:rPr sz="2400" dirty="0">
                <a:latin typeface="Arial Narrow"/>
                <a:cs typeface="Arial Narrow"/>
              </a:rPr>
              <a:t>n</a:t>
            </a:r>
            <a:r>
              <a:rPr sz="2400" spc="5" dirty="0">
                <a:latin typeface="Arial Narrow"/>
                <a:cs typeface="Arial Narrow"/>
              </a:rPr>
              <a:t> </a:t>
            </a:r>
            <a:r>
              <a:rPr sz="2400" spc="-5" dirty="0">
                <a:latin typeface="Arial Narrow"/>
                <a:cs typeface="Arial Narrow"/>
              </a:rPr>
              <a:t>whic</a:t>
            </a:r>
            <a:r>
              <a:rPr sz="2400" dirty="0">
                <a:latin typeface="Arial Narrow"/>
                <a:cs typeface="Arial Narrow"/>
              </a:rPr>
              <a:t>h</a:t>
            </a:r>
            <a:r>
              <a:rPr sz="2400" spc="20" dirty="0">
                <a:latin typeface="Arial Narrow"/>
                <a:cs typeface="Arial Narrow"/>
              </a:rPr>
              <a:t> </a:t>
            </a:r>
            <a:r>
              <a:rPr sz="2400" spc="-5" dirty="0">
                <a:latin typeface="Arial Narrow"/>
                <a:cs typeface="Arial Narrow"/>
              </a:rPr>
              <a:t>agreements ar</a:t>
            </a:r>
            <a:r>
              <a:rPr sz="2400" dirty="0">
                <a:latin typeface="Arial Narrow"/>
                <a:cs typeface="Arial Narrow"/>
              </a:rPr>
              <a:t>e</a:t>
            </a:r>
            <a:r>
              <a:rPr sz="2400" spc="20" dirty="0">
                <a:latin typeface="Arial Narrow"/>
                <a:cs typeface="Arial Narrow"/>
              </a:rPr>
              <a:t> </a:t>
            </a:r>
            <a:r>
              <a:rPr sz="2400" spc="-5" dirty="0">
                <a:latin typeface="Arial Narrow"/>
                <a:cs typeface="Arial Narrow"/>
              </a:rPr>
              <a:t>create</a:t>
            </a:r>
            <a:r>
              <a:rPr sz="2400" dirty="0">
                <a:latin typeface="Arial Narrow"/>
                <a:cs typeface="Arial Narrow"/>
              </a:rPr>
              <a:t>d</a:t>
            </a:r>
            <a:r>
              <a:rPr sz="2400" spc="20" dirty="0">
                <a:latin typeface="Arial Narrow"/>
                <a:cs typeface="Arial Narrow"/>
              </a:rPr>
              <a:t> </a:t>
            </a:r>
            <a:r>
              <a:rPr sz="2400" spc="-5" dirty="0">
                <a:latin typeface="Arial Narrow"/>
                <a:cs typeface="Arial Narrow"/>
              </a:rPr>
              <a:t>an</a:t>
            </a:r>
            <a:r>
              <a:rPr sz="2400" dirty="0">
                <a:latin typeface="Arial Narrow"/>
                <a:cs typeface="Arial Narrow"/>
              </a:rPr>
              <a:t>d</a:t>
            </a:r>
            <a:r>
              <a:rPr sz="2400" spc="20" dirty="0">
                <a:latin typeface="Arial Narrow"/>
                <a:cs typeface="Arial Narrow"/>
              </a:rPr>
              <a:t> </a:t>
            </a:r>
            <a:r>
              <a:rPr sz="2400" spc="-5" dirty="0">
                <a:latin typeface="Arial Narrow"/>
                <a:cs typeface="Arial Narrow"/>
              </a:rPr>
              <a:t>fo</a:t>
            </a:r>
            <a:r>
              <a:rPr sz="2400" dirty="0">
                <a:latin typeface="Arial Narrow"/>
                <a:cs typeface="Arial Narrow"/>
              </a:rPr>
              <a:t>r</a:t>
            </a:r>
            <a:r>
              <a:rPr sz="2400" spc="5" dirty="0">
                <a:latin typeface="Arial Narrow"/>
                <a:cs typeface="Arial Narrow"/>
              </a:rPr>
              <a:t> </a:t>
            </a:r>
            <a:r>
              <a:rPr sz="2400" spc="-5" dirty="0">
                <a:latin typeface="Arial Narrow"/>
                <a:cs typeface="Arial Narrow"/>
              </a:rPr>
              <a:t>wha</a:t>
            </a:r>
            <a:r>
              <a:rPr sz="2400" dirty="0">
                <a:latin typeface="Arial Narrow"/>
                <a:cs typeface="Arial Narrow"/>
              </a:rPr>
              <a:t>t</a:t>
            </a:r>
            <a:r>
              <a:rPr sz="2400" spc="20" dirty="0">
                <a:latin typeface="Arial Narrow"/>
                <a:cs typeface="Arial Narrow"/>
              </a:rPr>
              <a:t> </a:t>
            </a:r>
            <a:r>
              <a:rPr sz="2400" spc="-5" dirty="0">
                <a:latin typeface="Arial Narrow"/>
                <a:cs typeface="Arial Narrow"/>
              </a:rPr>
              <a:t>purpose</a:t>
            </a:r>
            <a:endParaRPr sz="2400">
              <a:latin typeface="Arial Narrow"/>
              <a:cs typeface="Arial Narrow"/>
            </a:endParaRPr>
          </a:p>
          <a:p>
            <a:pPr marL="355600" marR="5080" indent="-342900">
              <a:lnSpc>
                <a:spcPct val="100000"/>
              </a:lnSpc>
              <a:spcBef>
                <a:spcPts val="1575"/>
              </a:spcBef>
              <a:buClr>
                <a:srgbClr val="002596"/>
              </a:buClr>
              <a:buFont typeface="Wingdings"/>
              <a:buChar char=""/>
              <a:tabLst>
                <a:tab pos="355600" algn="l"/>
              </a:tabLst>
            </a:pPr>
            <a:r>
              <a:rPr sz="2400" spc="-5" dirty="0">
                <a:latin typeface="Arial Narrow"/>
                <a:cs typeface="Arial Narrow"/>
              </a:rPr>
              <a:t>Ho</a:t>
            </a:r>
            <a:r>
              <a:rPr sz="2400" dirty="0">
                <a:latin typeface="Arial Narrow"/>
                <a:cs typeface="Arial Narrow"/>
              </a:rPr>
              <a:t>w</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dat</a:t>
            </a:r>
            <a:r>
              <a:rPr sz="2400" dirty="0">
                <a:latin typeface="Arial Narrow"/>
                <a:cs typeface="Arial Narrow"/>
              </a:rPr>
              <a:t>a</a:t>
            </a:r>
            <a:r>
              <a:rPr sz="2400" spc="20" dirty="0">
                <a:latin typeface="Arial Narrow"/>
                <a:cs typeface="Arial Narrow"/>
              </a:rPr>
              <a:t> </a:t>
            </a:r>
            <a:r>
              <a:rPr sz="2400" spc="-5" dirty="0">
                <a:latin typeface="Arial Narrow"/>
                <a:cs typeface="Arial Narrow"/>
              </a:rPr>
              <a:t>move</a:t>
            </a:r>
            <a:r>
              <a:rPr sz="2400" dirty="0">
                <a:latin typeface="Arial Narrow"/>
                <a:cs typeface="Arial Narrow"/>
              </a:rPr>
              <a:t>s</a:t>
            </a:r>
            <a:r>
              <a:rPr sz="2400" spc="20" dirty="0">
                <a:latin typeface="Arial Narrow"/>
                <a:cs typeface="Arial Narrow"/>
              </a:rPr>
              <a:t> </a:t>
            </a:r>
            <a:r>
              <a:rPr sz="2400" spc="-5" dirty="0">
                <a:latin typeface="Arial Narrow"/>
                <a:cs typeface="Arial Narrow"/>
              </a:rPr>
              <a:t>i</a:t>
            </a:r>
            <a:r>
              <a:rPr sz="2400" dirty="0">
                <a:latin typeface="Arial Narrow"/>
                <a:cs typeface="Arial Narrow"/>
              </a:rPr>
              <a:t>s </a:t>
            </a:r>
            <a:r>
              <a:rPr sz="2400" spc="-5" dirty="0">
                <a:latin typeface="Arial Narrow"/>
                <a:cs typeface="Arial Narrow"/>
              </a:rPr>
              <a:t>importan</a:t>
            </a:r>
            <a:r>
              <a:rPr sz="2400" dirty="0">
                <a:latin typeface="Arial Narrow"/>
                <a:cs typeface="Arial Narrow"/>
              </a:rPr>
              <a:t>t</a:t>
            </a:r>
            <a:r>
              <a:rPr sz="2400" spc="20" dirty="0">
                <a:latin typeface="Arial Narrow"/>
                <a:cs typeface="Arial Narrow"/>
              </a:rPr>
              <a:t> </a:t>
            </a:r>
            <a:r>
              <a:rPr sz="2400" spc="-5" dirty="0">
                <a:latin typeface="Arial Narrow"/>
                <a:cs typeface="Arial Narrow"/>
              </a:rPr>
              <a:t>consideratio</a:t>
            </a:r>
            <a:r>
              <a:rPr sz="2400" dirty="0">
                <a:latin typeface="Arial Narrow"/>
                <a:cs typeface="Arial Narrow"/>
              </a:rPr>
              <a:t>n</a:t>
            </a:r>
            <a:r>
              <a:rPr sz="2400" spc="20" dirty="0">
                <a:latin typeface="Arial Narrow"/>
                <a:cs typeface="Arial Narrow"/>
              </a:rPr>
              <a:t> </a:t>
            </a:r>
            <a:r>
              <a:rPr sz="2400" spc="-5" dirty="0">
                <a:latin typeface="Arial Narrow"/>
                <a:cs typeface="Arial Narrow"/>
              </a:rPr>
              <a:t>i</a:t>
            </a:r>
            <a:r>
              <a:rPr sz="2400" dirty="0">
                <a:latin typeface="Arial Narrow"/>
                <a:cs typeface="Arial Narrow"/>
              </a:rPr>
              <a:t>n</a:t>
            </a:r>
            <a:r>
              <a:rPr sz="2400" spc="1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way th</a:t>
            </a:r>
            <a:r>
              <a:rPr sz="2400" dirty="0">
                <a:latin typeface="Arial Narrow"/>
                <a:cs typeface="Arial Narrow"/>
              </a:rPr>
              <a:t>e</a:t>
            </a:r>
            <a:r>
              <a:rPr sz="2400" spc="25" dirty="0">
                <a:latin typeface="Arial Narrow"/>
                <a:cs typeface="Arial Narrow"/>
              </a:rPr>
              <a:t> </a:t>
            </a:r>
            <a:r>
              <a:rPr sz="2400" spc="-5" dirty="0">
                <a:latin typeface="Arial Narrow"/>
                <a:cs typeface="Arial Narrow"/>
              </a:rPr>
              <a:t>agreemen</a:t>
            </a:r>
            <a:r>
              <a:rPr sz="2400" dirty="0">
                <a:latin typeface="Arial Narrow"/>
                <a:cs typeface="Arial Narrow"/>
              </a:rPr>
              <a:t>t</a:t>
            </a:r>
            <a:r>
              <a:rPr sz="2400" spc="25" dirty="0">
                <a:latin typeface="Arial Narrow"/>
                <a:cs typeface="Arial Narrow"/>
              </a:rPr>
              <a:t> </a:t>
            </a:r>
            <a:r>
              <a:rPr sz="2400" spc="-5" dirty="0">
                <a:latin typeface="Arial Narrow"/>
                <a:cs typeface="Arial Narrow"/>
              </a:rPr>
              <a:t>i</a:t>
            </a:r>
            <a:r>
              <a:rPr sz="2400" dirty="0">
                <a:latin typeface="Arial Narrow"/>
                <a:cs typeface="Arial Narrow"/>
              </a:rPr>
              <a:t>s </a:t>
            </a:r>
            <a:r>
              <a:rPr sz="2400" spc="-5" dirty="0">
                <a:latin typeface="Arial Narrow"/>
                <a:cs typeface="Arial Narrow"/>
              </a:rPr>
              <a:t>created</a:t>
            </a:r>
            <a:endParaRPr sz="2400">
              <a:latin typeface="Arial Narrow"/>
              <a:cs typeface="Arial Narrow"/>
            </a:endParaRPr>
          </a:p>
          <a:p>
            <a:pPr marL="355600" indent="-342900">
              <a:lnSpc>
                <a:spcPct val="100000"/>
              </a:lnSpc>
              <a:spcBef>
                <a:spcPts val="1575"/>
              </a:spcBef>
              <a:buClr>
                <a:srgbClr val="002596"/>
              </a:buClr>
              <a:buFont typeface="Wingdings"/>
              <a:buChar char=""/>
              <a:tabLst>
                <a:tab pos="355600" algn="l"/>
              </a:tabLst>
            </a:pPr>
            <a:r>
              <a:rPr sz="2400" b="1" spc="-5" dirty="0">
                <a:latin typeface="Arial Narrow"/>
                <a:cs typeface="Arial Narrow"/>
              </a:rPr>
              <a:t>Considerations:</a:t>
            </a:r>
            <a:endParaRPr sz="2400">
              <a:latin typeface="Arial Narrow"/>
              <a:cs typeface="Arial Narrow"/>
            </a:endParaRPr>
          </a:p>
          <a:p>
            <a:pPr marL="755650" marR="274955" indent="-285750">
              <a:lnSpc>
                <a:spcPct val="100000"/>
              </a:lnSpc>
              <a:spcBef>
                <a:spcPts val="1570"/>
              </a:spcBef>
            </a:pPr>
            <a:r>
              <a:rPr sz="2400" dirty="0">
                <a:solidFill>
                  <a:srgbClr val="002596"/>
                </a:solidFill>
                <a:latin typeface="Arial"/>
                <a:cs typeface="Arial"/>
              </a:rPr>
              <a:t>–</a:t>
            </a:r>
            <a:r>
              <a:rPr sz="2400" spc="245" dirty="0">
                <a:solidFill>
                  <a:srgbClr val="002596"/>
                </a:solidFill>
                <a:latin typeface="Arial"/>
                <a:cs typeface="Arial"/>
              </a:rPr>
              <a:t> </a:t>
            </a:r>
            <a:r>
              <a:rPr sz="2400" spc="-5" dirty="0">
                <a:latin typeface="Arial Narrow"/>
                <a:cs typeface="Arial Narrow"/>
              </a:rPr>
              <a:t>Loo</a:t>
            </a:r>
            <a:r>
              <a:rPr sz="2400" dirty="0">
                <a:latin typeface="Arial Narrow"/>
                <a:cs typeface="Arial Narrow"/>
              </a:rPr>
              <a:t>k</a:t>
            </a:r>
            <a:r>
              <a:rPr sz="2400" spc="20" dirty="0">
                <a:latin typeface="Arial Narrow"/>
                <a:cs typeface="Arial Narrow"/>
              </a:rPr>
              <a:t> </a:t>
            </a:r>
            <a:r>
              <a:rPr sz="2400" spc="-5" dirty="0">
                <a:latin typeface="Arial Narrow"/>
                <a:cs typeface="Arial Narrow"/>
              </a:rPr>
              <a:t>a</a:t>
            </a:r>
            <a:r>
              <a:rPr sz="2400" dirty="0">
                <a:latin typeface="Arial Narrow"/>
                <a:cs typeface="Arial Narrow"/>
              </a:rPr>
              <a:t>t</a:t>
            </a:r>
            <a:r>
              <a:rPr sz="2400" spc="20" dirty="0">
                <a:latin typeface="Arial Narrow"/>
                <a:cs typeface="Arial Narrow"/>
              </a:rPr>
              <a:t> </a:t>
            </a:r>
            <a:r>
              <a:rPr sz="2400" spc="-5" dirty="0">
                <a:latin typeface="Arial Narrow"/>
                <a:cs typeface="Arial Narrow"/>
              </a:rPr>
              <a:t>you</a:t>
            </a:r>
            <a:r>
              <a:rPr sz="2400" dirty="0">
                <a:latin typeface="Arial Narrow"/>
                <a:cs typeface="Arial Narrow"/>
              </a:rPr>
              <a:t>r</a:t>
            </a:r>
            <a:r>
              <a:rPr sz="2400" spc="20" dirty="0">
                <a:latin typeface="Arial Narrow"/>
                <a:cs typeface="Arial Narrow"/>
              </a:rPr>
              <a:t> </a:t>
            </a:r>
            <a:r>
              <a:rPr sz="2400" spc="-5" dirty="0">
                <a:latin typeface="Arial Narrow"/>
                <a:cs typeface="Arial Narrow"/>
              </a:rPr>
              <a:t>structur</a:t>
            </a:r>
            <a:r>
              <a:rPr sz="2400" dirty="0">
                <a:latin typeface="Arial Narrow"/>
                <a:cs typeface="Arial Narrow"/>
              </a:rPr>
              <a:t>e</a:t>
            </a:r>
            <a:r>
              <a:rPr sz="2400" spc="30" dirty="0">
                <a:latin typeface="Arial Narrow"/>
                <a:cs typeface="Arial Narrow"/>
              </a:rPr>
              <a:t> </a:t>
            </a:r>
            <a:r>
              <a:rPr sz="2400" spc="-5" dirty="0">
                <a:latin typeface="Arial Narrow"/>
                <a:cs typeface="Arial Narrow"/>
              </a:rPr>
              <a:t>acros</a:t>
            </a:r>
            <a:r>
              <a:rPr sz="2400" dirty="0">
                <a:latin typeface="Arial Narrow"/>
                <a:cs typeface="Arial Narrow"/>
              </a:rPr>
              <a:t>s</a:t>
            </a:r>
            <a:r>
              <a:rPr sz="2400" spc="20" dirty="0">
                <a:latin typeface="Arial Narrow"/>
                <a:cs typeface="Arial Narrow"/>
              </a:rPr>
              <a:t> </a:t>
            </a:r>
            <a:r>
              <a:rPr sz="2400" spc="-5" dirty="0">
                <a:latin typeface="Arial Narrow"/>
                <a:cs typeface="Arial Narrow"/>
              </a:rPr>
              <a:t>agencie</a:t>
            </a:r>
            <a:r>
              <a:rPr sz="2400" dirty="0">
                <a:latin typeface="Arial Narrow"/>
                <a:cs typeface="Arial Narrow"/>
              </a:rPr>
              <a:t>s</a:t>
            </a:r>
            <a:r>
              <a:rPr sz="2400" spc="30" dirty="0">
                <a:latin typeface="Arial Narrow"/>
                <a:cs typeface="Arial Narrow"/>
              </a:rPr>
              <a:t> </a:t>
            </a:r>
            <a:r>
              <a:rPr sz="2400" spc="-5" dirty="0">
                <a:latin typeface="Arial Narrow"/>
                <a:cs typeface="Arial Narrow"/>
              </a:rPr>
              <a:t>an</a:t>
            </a:r>
            <a:r>
              <a:rPr sz="2400" dirty="0">
                <a:latin typeface="Arial Narrow"/>
                <a:cs typeface="Arial Narrow"/>
              </a:rPr>
              <a:t>d</a:t>
            </a:r>
            <a:r>
              <a:rPr sz="2400" spc="20" dirty="0">
                <a:latin typeface="Arial Narrow"/>
                <a:cs typeface="Arial Narrow"/>
              </a:rPr>
              <a:t> </a:t>
            </a:r>
            <a:r>
              <a:rPr sz="2400" spc="-5" dirty="0">
                <a:latin typeface="Arial Narrow"/>
                <a:cs typeface="Arial Narrow"/>
              </a:rPr>
              <a:t>ho</a:t>
            </a:r>
            <a:r>
              <a:rPr sz="2400" dirty="0">
                <a:latin typeface="Arial Narrow"/>
                <a:cs typeface="Arial Narrow"/>
              </a:rPr>
              <a:t>w</a:t>
            </a:r>
            <a:r>
              <a:rPr sz="2400" spc="20" dirty="0">
                <a:latin typeface="Arial Narrow"/>
                <a:cs typeface="Arial Narrow"/>
              </a:rPr>
              <a:t> </a:t>
            </a:r>
            <a:r>
              <a:rPr sz="2400" spc="-5" dirty="0">
                <a:latin typeface="Arial Narrow"/>
                <a:cs typeface="Arial Narrow"/>
              </a:rPr>
              <a:t>the dat</a:t>
            </a:r>
            <a:r>
              <a:rPr sz="2400" dirty="0">
                <a:latin typeface="Arial Narrow"/>
                <a:cs typeface="Arial Narrow"/>
              </a:rPr>
              <a:t>a</a:t>
            </a:r>
            <a:r>
              <a:rPr sz="2400" spc="25" dirty="0">
                <a:latin typeface="Arial Narrow"/>
                <a:cs typeface="Arial Narrow"/>
              </a:rPr>
              <a:t> </a:t>
            </a:r>
            <a:r>
              <a:rPr sz="2400" spc="-5" dirty="0">
                <a:latin typeface="Arial Narrow"/>
                <a:cs typeface="Arial Narrow"/>
              </a:rPr>
              <a:t>flow</a:t>
            </a:r>
            <a:r>
              <a:rPr sz="2400" dirty="0">
                <a:latin typeface="Arial Narrow"/>
                <a:cs typeface="Arial Narrow"/>
              </a:rPr>
              <a:t>s</a:t>
            </a:r>
            <a:r>
              <a:rPr sz="2400" spc="25" dirty="0">
                <a:latin typeface="Arial Narrow"/>
                <a:cs typeface="Arial Narrow"/>
              </a:rPr>
              <a:t> </a:t>
            </a:r>
            <a:r>
              <a:rPr sz="2400" spc="-5" dirty="0">
                <a:latin typeface="Arial Narrow"/>
                <a:cs typeface="Arial Narrow"/>
              </a:rPr>
              <a:t>(dat</a:t>
            </a:r>
            <a:r>
              <a:rPr sz="2400" dirty="0">
                <a:latin typeface="Arial Narrow"/>
                <a:cs typeface="Arial Narrow"/>
              </a:rPr>
              <a:t>a</a:t>
            </a:r>
            <a:r>
              <a:rPr sz="2400" spc="25" dirty="0">
                <a:latin typeface="Arial Narrow"/>
                <a:cs typeface="Arial Narrow"/>
              </a:rPr>
              <a:t> </a:t>
            </a:r>
            <a:r>
              <a:rPr sz="2400" spc="-5" dirty="0">
                <a:latin typeface="Arial Narrow"/>
                <a:cs typeface="Arial Narrow"/>
              </a:rPr>
              <a:t>mappin</a:t>
            </a:r>
            <a:r>
              <a:rPr sz="2400" dirty="0">
                <a:latin typeface="Arial Narrow"/>
                <a:cs typeface="Arial Narrow"/>
              </a:rPr>
              <a:t>g</a:t>
            </a:r>
            <a:r>
              <a:rPr sz="2400" spc="25" dirty="0">
                <a:latin typeface="Arial Narrow"/>
                <a:cs typeface="Arial Narrow"/>
              </a:rPr>
              <a:t> </a:t>
            </a:r>
            <a:r>
              <a:rPr sz="2400" spc="-5" dirty="0">
                <a:latin typeface="Arial Narrow"/>
                <a:cs typeface="Arial Narrow"/>
              </a:rPr>
              <a:t>activity)</a:t>
            </a:r>
            <a:endParaRPr sz="2400">
              <a:latin typeface="Arial Narrow"/>
              <a:cs typeface="Arial Narrow"/>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134</a:t>
            </a:r>
          </a:p>
        </p:txBody>
      </p:sp>
      <p:sp>
        <p:nvSpPr>
          <p:cNvPr id="2" name="object 2"/>
          <p:cNvSpPr txBox="1"/>
          <p:nvPr/>
        </p:nvSpPr>
        <p:spPr>
          <a:xfrm>
            <a:off x="1798573" y="689702"/>
            <a:ext cx="5264150" cy="1191260"/>
          </a:xfrm>
          <a:prstGeom prst="rect">
            <a:avLst/>
          </a:prstGeom>
        </p:spPr>
        <p:txBody>
          <a:bodyPr vert="horz" wrap="square" lIns="0" tIns="0" rIns="0" bIns="0" rtlCol="0">
            <a:spAutoFit/>
          </a:bodyPr>
          <a:lstStyle/>
          <a:p>
            <a:pPr marL="12700" marR="5080">
              <a:lnSpc>
                <a:spcPct val="100000"/>
              </a:lnSpc>
            </a:pPr>
            <a:r>
              <a:rPr sz="2700" b="1" dirty="0">
                <a:latin typeface="Arial Black"/>
                <a:cs typeface="Arial Black"/>
              </a:rPr>
              <a:t>Activity </a:t>
            </a:r>
            <a:r>
              <a:rPr sz="2700" b="1" spc="-50" dirty="0">
                <a:latin typeface="Arial Black"/>
                <a:cs typeface="Arial Black"/>
              </a:rPr>
              <a:t>P</a:t>
            </a:r>
            <a:r>
              <a:rPr sz="2700" b="1" spc="-5" dirty="0">
                <a:latin typeface="Arial Black"/>
                <a:cs typeface="Arial Black"/>
              </a:rPr>
              <a:t>a</a:t>
            </a:r>
            <a:r>
              <a:rPr sz="2700" b="1" spc="130" dirty="0">
                <a:latin typeface="Arial Black"/>
                <a:cs typeface="Arial Black"/>
              </a:rPr>
              <a:t>r</a:t>
            </a:r>
            <a:r>
              <a:rPr sz="2700" b="1" dirty="0">
                <a:latin typeface="Arial Black"/>
                <a:cs typeface="Arial Black"/>
              </a:rPr>
              <a:t>t 2: Priva</a:t>
            </a:r>
            <a:r>
              <a:rPr sz="2700" b="1" spc="-50" dirty="0">
                <a:latin typeface="Arial Black"/>
                <a:cs typeface="Arial Black"/>
              </a:rPr>
              <a:t>c</a:t>
            </a:r>
            <a:r>
              <a:rPr sz="2700" b="1" dirty="0">
                <a:latin typeface="Arial Black"/>
                <a:cs typeface="Arial Black"/>
              </a:rPr>
              <a:t>y Conside</a:t>
            </a:r>
            <a:r>
              <a:rPr sz="2700" b="1" spc="45" dirty="0">
                <a:latin typeface="Arial Black"/>
                <a:cs typeface="Arial Black"/>
              </a:rPr>
              <a:t>r</a:t>
            </a:r>
            <a:r>
              <a:rPr sz="2700" b="1" spc="-50" dirty="0">
                <a:latin typeface="Arial Black"/>
                <a:cs typeface="Arial Black"/>
              </a:rPr>
              <a:t>a</a:t>
            </a:r>
            <a:r>
              <a:rPr sz="2700" b="1" dirty="0">
                <a:latin typeface="Arial Black"/>
                <a:cs typeface="Arial Black"/>
              </a:rPr>
              <a:t>tions</a:t>
            </a:r>
            <a:r>
              <a:rPr sz="2700" b="1" spc="-5" dirty="0">
                <a:latin typeface="Arial Black"/>
                <a:cs typeface="Arial Black"/>
              </a:rPr>
              <a:t> </a:t>
            </a:r>
            <a:r>
              <a:rPr sz="2700" b="1" dirty="0">
                <a:latin typeface="Arial Black"/>
                <a:cs typeface="Arial Black"/>
              </a:rPr>
              <a:t>with</a:t>
            </a:r>
            <a:r>
              <a:rPr sz="2700" b="1" spc="-5" dirty="0">
                <a:latin typeface="Arial Black"/>
                <a:cs typeface="Arial Black"/>
              </a:rPr>
              <a:t> </a:t>
            </a:r>
            <a:r>
              <a:rPr sz="2700" b="1" dirty="0">
                <a:latin typeface="Arial Black"/>
                <a:cs typeface="Arial Black"/>
              </a:rPr>
              <a:t>Critical Questions</a:t>
            </a:r>
            <a:endParaRPr sz="2700">
              <a:latin typeface="Arial Black"/>
              <a:cs typeface="Arial Black"/>
            </a:endParaRPr>
          </a:p>
        </p:txBody>
      </p:sp>
      <p:sp>
        <p:nvSpPr>
          <p:cNvPr id="3" name="object 3"/>
          <p:cNvSpPr txBox="1"/>
          <p:nvPr/>
        </p:nvSpPr>
        <p:spPr>
          <a:xfrm>
            <a:off x="1803145" y="2128780"/>
            <a:ext cx="6370955" cy="2891790"/>
          </a:xfrm>
          <a:prstGeom prst="rect">
            <a:avLst/>
          </a:prstGeom>
        </p:spPr>
        <p:txBody>
          <a:bodyPr vert="horz" wrap="square" lIns="0" tIns="0" rIns="0" bIns="0" rtlCol="0">
            <a:spAutoFit/>
          </a:bodyPr>
          <a:lstStyle/>
          <a:p>
            <a:pPr marL="355600" indent="-342900">
              <a:lnSpc>
                <a:spcPct val="100000"/>
              </a:lnSpc>
              <a:buClr>
                <a:srgbClr val="002596"/>
              </a:buClr>
              <a:buFont typeface="Wingdings"/>
              <a:buChar char=""/>
              <a:tabLst>
                <a:tab pos="355600" algn="l"/>
              </a:tabLst>
            </a:pPr>
            <a:r>
              <a:rPr sz="2400" dirty="0">
                <a:latin typeface="Arial Narrow"/>
                <a:cs typeface="Arial Narrow"/>
              </a:rPr>
              <a:t>Complying</a:t>
            </a:r>
            <a:r>
              <a:rPr sz="2400" spc="30" dirty="0">
                <a:latin typeface="Arial Narrow"/>
                <a:cs typeface="Arial Narrow"/>
              </a:rPr>
              <a:t> </a:t>
            </a:r>
            <a:r>
              <a:rPr sz="2400" dirty="0">
                <a:latin typeface="Arial Narrow"/>
                <a:cs typeface="Arial Narrow"/>
              </a:rPr>
              <a:t>with</a:t>
            </a:r>
            <a:r>
              <a:rPr sz="2400" spc="15" dirty="0">
                <a:latin typeface="Arial Narrow"/>
                <a:cs typeface="Arial Narrow"/>
              </a:rPr>
              <a:t> </a:t>
            </a:r>
            <a:r>
              <a:rPr sz="2400" dirty="0">
                <a:latin typeface="Arial Narrow"/>
                <a:cs typeface="Arial Narrow"/>
              </a:rPr>
              <a:t>FER</a:t>
            </a:r>
            <a:r>
              <a:rPr sz="2400" spc="-145" dirty="0">
                <a:latin typeface="Arial Narrow"/>
                <a:cs typeface="Arial Narrow"/>
              </a:rPr>
              <a:t>P</a:t>
            </a:r>
            <a:r>
              <a:rPr sz="2400" dirty="0">
                <a:latin typeface="Arial Narrow"/>
                <a:cs typeface="Arial Narrow"/>
              </a:rPr>
              <a:t>A:</a:t>
            </a:r>
            <a:endParaRPr sz="2400">
              <a:latin typeface="Arial Narrow"/>
              <a:cs typeface="Arial Narrow"/>
            </a:endParaRPr>
          </a:p>
          <a:p>
            <a:pPr marL="755650" lvl="1" indent="-285750">
              <a:lnSpc>
                <a:spcPct val="100000"/>
              </a:lnSpc>
              <a:spcBef>
                <a:spcPts val="575"/>
              </a:spcBef>
              <a:buClr>
                <a:srgbClr val="002596"/>
              </a:buClr>
              <a:buFont typeface="Arial"/>
              <a:buChar char="–"/>
              <a:tabLst>
                <a:tab pos="755650" algn="l"/>
              </a:tabLst>
            </a:pPr>
            <a:r>
              <a:rPr sz="2400" spc="-5" dirty="0">
                <a:latin typeface="Arial Narrow"/>
                <a:cs typeface="Arial Narrow"/>
              </a:rPr>
              <a:t>Unde</a:t>
            </a:r>
            <a:r>
              <a:rPr sz="2400" dirty="0">
                <a:latin typeface="Arial Narrow"/>
                <a:cs typeface="Arial Narrow"/>
              </a:rPr>
              <a:t>r</a:t>
            </a:r>
            <a:r>
              <a:rPr sz="2400" spc="25" dirty="0">
                <a:latin typeface="Arial Narrow"/>
                <a:cs typeface="Arial Narrow"/>
              </a:rPr>
              <a:t> </a:t>
            </a:r>
            <a:r>
              <a:rPr sz="2400" spc="-5" dirty="0">
                <a:latin typeface="Arial Narrow"/>
                <a:cs typeface="Arial Narrow"/>
              </a:rPr>
              <a:t>wha</a:t>
            </a:r>
            <a:r>
              <a:rPr sz="2400" dirty="0">
                <a:latin typeface="Arial Narrow"/>
                <a:cs typeface="Arial Narrow"/>
              </a:rPr>
              <a:t>t</a:t>
            </a:r>
            <a:r>
              <a:rPr sz="2400" spc="25" dirty="0">
                <a:latin typeface="Arial Narrow"/>
                <a:cs typeface="Arial Narrow"/>
              </a:rPr>
              <a:t> </a:t>
            </a:r>
            <a:r>
              <a:rPr sz="2400" spc="-5" dirty="0">
                <a:latin typeface="Arial Narrow"/>
                <a:cs typeface="Arial Narrow"/>
              </a:rPr>
              <a:t>exceptio</a:t>
            </a:r>
            <a:r>
              <a:rPr sz="2400" dirty="0">
                <a:latin typeface="Arial Narrow"/>
                <a:cs typeface="Arial Narrow"/>
              </a:rPr>
              <a:t>n</a:t>
            </a:r>
            <a:r>
              <a:rPr sz="2400" spc="25" dirty="0">
                <a:latin typeface="Arial Narrow"/>
                <a:cs typeface="Arial Narrow"/>
              </a:rPr>
              <a:t> </a:t>
            </a:r>
            <a:r>
              <a:rPr sz="2400" spc="-5" dirty="0">
                <a:latin typeface="Arial Narrow"/>
                <a:cs typeface="Arial Narrow"/>
              </a:rPr>
              <a:t>doe</a:t>
            </a:r>
            <a:r>
              <a:rPr sz="2400" dirty="0">
                <a:latin typeface="Arial Narrow"/>
                <a:cs typeface="Arial Narrow"/>
              </a:rPr>
              <a:t>s</a:t>
            </a:r>
            <a:r>
              <a:rPr sz="2400" spc="25" dirty="0">
                <a:latin typeface="Arial Narrow"/>
                <a:cs typeface="Arial Narrow"/>
              </a:rPr>
              <a:t> </a:t>
            </a:r>
            <a:r>
              <a:rPr sz="2400" spc="-5" dirty="0">
                <a:latin typeface="Arial Narrow"/>
                <a:cs typeface="Arial Narrow"/>
              </a:rPr>
              <a:t>i</a:t>
            </a:r>
            <a:r>
              <a:rPr sz="2400" dirty="0">
                <a:latin typeface="Arial Narrow"/>
                <a:cs typeface="Arial Narrow"/>
              </a:rPr>
              <a:t>t</a:t>
            </a:r>
            <a:r>
              <a:rPr sz="2400" spc="5" dirty="0">
                <a:latin typeface="Arial Narrow"/>
                <a:cs typeface="Arial Narrow"/>
              </a:rPr>
              <a:t> </a:t>
            </a:r>
            <a:r>
              <a:rPr sz="2400" spc="-5" dirty="0">
                <a:latin typeface="Arial Narrow"/>
                <a:cs typeface="Arial Narrow"/>
              </a:rPr>
              <a:t>apply?</a:t>
            </a:r>
            <a:endParaRPr sz="2400">
              <a:latin typeface="Arial Narrow"/>
              <a:cs typeface="Arial Narrow"/>
            </a:endParaRPr>
          </a:p>
          <a:p>
            <a:pPr marL="1155700" lvl="2" indent="-228600">
              <a:lnSpc>
                <a:spcPct val="100000"/>
              </a:lnSpc>
              <a:spcBef>
                <a:spcPts val="575"/>
              </a:spcBef>
              <a:buClr>
                <a:srgbClr val="002596"/>
              </a:buClr>
              <a:buFont typeface="Arial"/>
              <a:buChar char="•"/>
              <a:tabLst>
                <a:tab pos="1155700" algn="l"/>
              </a:tabLst>
            </a:pPr>
            <a:r>
              <a:rPr sz="2400" dirty="0">
                <a:latin typeface="Arial Narrow"/>
                <a:cs typeface="Arial Narrow"/>
              </a:rPr>
              <a:t>List</a:t>
            </a:r>
            <a:r>
              <a:rPr sz="2400" spc="15" dirty="0">
                <a:latin typeface="Arial Narrow"/>
                <a:cs typeface="Arial Narrow"/>
              </a:rPr>
              <a:t> </a:t>
            </a:r>
            <a:r>
              <a:rPr sz="2400" dirty="0">
                <a:latin typeface="Arial Narrow"/>
                <a:cs typeface="Arial Narrow"/>
              </a:rPr>
              <a:t>the</a:t>
            </a:r>
            <a:r>
              <a:rPr sz="2400" spc="15" dirty="0">
                <a:latin typeface="Arial Narrow"/>
                <a:cs typeface="Arial Narrow"/>
              </a:rPr>
              <a:t> </a:t>
            </a:r>
            <a:r>
              <a:rPr sz="2400" dirty="0">
                <a:latin typeface="Arial Narrow"/>
                <a:cs typeface="Arial Narrow"/>
              </a:rPr>
              <a:t>exceptions</a:t>
            </a:r>
            <a:endParaRPr sz="2400">
              <a:latin typeface="Arial Narrow"/>
              <a:cs typeface="Arial Narrow"/>
            </a:endParaRPr>
          </a:p>
          <a:p>
            <a:pPr marL="755650" lvl="1" indent="-285750">
              <a:lnSpc>
                <a:spcPct val="100000"/>
              </a:lnSpc>
              <a:spcBef>
                <a:spcPts val="575"/>
              </a:spcBef>
              <a:buClr>
                <a:srgbClr val="002596"/>
              </a:buClr>
              <a:buFont typeface="Arial"/>
              <a:buChar char="–"/>
              <a:tabLst>
                <a:tab pos="755650" algn="l"/>
              </a:tabLst>
            </a:pPr>
            <a:r>
              <a:rPr sz="2400" spc="-5" dirty="0">
                <a:latin typeface="Arial Narrow"/>
                <a:cs typeface="Arial Narrow"/>
              </a:rPr>
              <a:t>I</a:t>
            </a:r>
            <a:r>
              <a:rPr sz="2400" dirty="0">
                <a:latin typeface="Arial Narrow"/>
                <a:cs typeface="Arial Narrow"/>
              </a:rPr>
              <a:t>s</a:t>
            </a:r>
            <a:r>
              <a:rPr sz="2400" spc="10" dirty="0">
                <a:latin typeface="Arial Narrow"/>
                <a:cs typeface="Arial Narrow"/>
              </a:rPr>
              <a:t> </a:t>
            </a:r>
            <a:r>
              <a:rPr sz="2400" spc="-5" dirty="0">
                <a:latin typeface="Arial Narrow"/>
                <a:cs typeface="Arial Narrow"/>
              </a:rPr>
              <a:t>ther</a:t>
            </a:r>
            <a:r>
              <a:rPr sz="2400" dirty="0">
                <a:latin typeface="Arial Narrow"/>
                <a:cs typeface="Arial Narrow"/>
              </a:rPr>
              <a:t>e</a:t>
            </a:r>
            <a:r>
              <a:rPr sz="2400" spc="25" dirty="0">
                <a:latin typeface="Arial Narrow"/>
                <a:cs typeface="Arial Narrow"/>
              </a:rPr>
              <a:t> </a:t>
            </a:r>
            <a:r>
              <a:rPr sz="2400" spc="-5" dirty="0">
                <a:latin typeface="Arial Narrow"/>
                <a:cs typeface="Arial Narrow"/>
              </a:rPr>
              <a:t>a</a:t>
            </a:r>
            <a:r>
              <a:rPr sz="2400" dirty="0">
                <a:latin typeface="Arial Narrow"/>
                <a:cs typeface="Arial Narrow"/>
              </a:rPr>
              <a:t>n</a:t>
            </a:r>
            <a:r>
              <a:rPr sz="2400" spc="10" dirty="0">
                <a:latin typeface="Arial Narrow"/>
                <a:cs typeface="Arial Narrow"/>
              </a:rPr>
              <a:t> </a:t>
            </a:r>
            <a:r>
              <a:rPr sz="2400" spc="-5" dirty="0">
                <a:latin typeface="Arial Narrow"/>
                <a:cs typeface="Arial Narrow"/>
              </a:rPr>
              <a:t>MO</a:t>
            </a:r>
            <a:r>
              <a:rPr sz="2400" dirty="0">
                <a:latin typeface="Arial Narrow"/>
                <a:cs typeface="Arial Narrow"/>
              </a:rPr>
              <a:t>U</a:t>
            </a:r>
            <a:r>
              <a:rPr sz="2400" spc="10" dirty="0">
                <a:latin typeface="Arial Narrow"/>
                <a:cs typeface="Arial Narrow"/>
              </a:rPr>
              <a:t> </a:t>
            </a:r>
            <a:r>
              <a:rPr sz="2400" spc="-5" dirty="0">
                <a:latin typeface="Arial Narrow"/>
                <a:cs typeface="Arial Narrow"/>
              </a:rPr>
              <a:t>i</a:t>
            </a:r>
            <a:r>
              <a:rPr sz="2400" dirty="0">
                <a:latin typeface="Arial Narrow"/>
                <a:cs typeface="Arial Narrow"/>
              </a:rPr>
              <a:t>n</a:t>
            </a:r>
            <a:r>
              <a:rPr sz="2400" spc="10" dirty="0">
                <a:latin typeface="Arial Narrow"/>
                <a:cs typeface="Arial Narrow"/>
              </a:rPr>
              <a:t> </a:t>
            </a:r>
            <a:r>
              <a:rPr sz="2400" spc="-5" dirty="0">
                <a:latin typeface="Arial Narrow"/>
                <a:cs typeface="Arial Narrow"/>
              </a:rPr>
              <a:t>plac</a:t>
            </a:r>
            <a:r>
              <a:rPr sz="2400" dirty="0">
                <a:latin typeface="Arial Narrow"/>
                <a:cs typeface="Arial Narrow"/>
              </a:rPr>
              <a:t>e</a:t>
            </a:r>
            <a:r>
              <a:rPr sz="2400" spc="25" dirty="0">
                <a:latin typeface="Arial Narrow"/>
                <a:cs typeface="Arial Narrow"/>
              </a:rPr>
              <a:t> </a:t>
            </a:r>
            <a:r>
              <a:rPr sz="2400" spc="-5" dirty="0">
                <a:latin typeface="Arial Narrow"/>
                <a:cs typeface="Arial Narrow"/>
              </a:rPr>
              <a:t>t</a:t>
            </a:r>
            <a:r>
              <a:rPr sz="2400" dirty="0">
                <a:latin typeface="Arial Narrow"/>
                <a:cs typeface="Arial Narrow"/>
              </a:rPr>
              <a:t>o</a:t>
            </a:r>
            <a:r>
              <a:rPr sz="2400" spc="10" dirty="0">
                <a:latin typeface="Arial Narrow"/>
                <a:cs typeface="Arial Narrow"/>
              </a:rPr>
              <a:t> </a:t>
            </a:r>
            <a:r>
              <a:rPr sz="2400" spc="-5" dirty="0">
                <a:latin typeface="Arial Narrow"/>
                <a:cs typeface="Arial Narrow"/>
              </a:rPr>
              <a:t>shar</a:t>
            </a:r>
            <a:r>
              <a:rPr sz="2400" dirty="0">
                <a:latin typeface="Arial Narrow"/>
                <a:cs typeface="Arial Narrow"/>
              </a:rPr>
              <a:t>e</a:t>
            </a:r>
            <a:r>
              <a:rPr sz="2400" spc="25" dirty="0">
                <a:latin typeface="Arial Narrow"/>
                <a:cs typeface="Arial Narrow"/>
              </a:rPr>
              <a:t> </a:t>
            </a:r>
            <a:r>
              <a:rPr sz="2400" spc="-5" dirty="0">
                <a:latin typeface="Arial Narrow"/>
                <a:cs typeface="Arial Narrow"/>
              </a:rPr>
              <a:t>thes</a:t>
            </a:r>
            <a:r>
              <a:rPr sz="2400" dirty="0">
                <a:latin typeface="Arial Narrow"/>
                <a:cs typeface="Arial Narrow"/>
              </a:rPr>
              <a:t>e</a:t>
            </a:r>
            <a:r>
              <a:rPr sz="2400" spc="30" dirty="0">
                <a:latin typeface="Arial Narrow"/>
                <a:cs typeface="Arial Narrow"/>
              </a:rPr>
              <a:t> </a:t>
            </a:r>
            <a:r>
              <a:rPr sz="2400" spc="-5" dirty="0">
                <a:latin typeface="Arial Narrow"/>
                <a:cs typeface="Arial Narrow"/>
              </a:rPr>
              <a:t>data?</a:t>
            </a:r>
            <a:endParaRPr sz="2400">
              <a:latin typeface="Arial Narrow"/>
              <a:cs typeface="Arial Narrow"/>
            </a:endParaRPr>
          </a:p>
          <a:p>
            <a:pPr marL="755650" marR="5080" lvl="1" indent="-285750">
              <a:lnSpc>
                <a:spcPct val="100000"/>
              </a:lnSpc>
              <a:spcBef>
                <a:spcPts val="575"/>
              </a:spcBef>
              <a:buClr>
                <a:srgbClr val="002596"/>
              </a:buClr>
              <a:buFont typeface="Arial"/>
              <a:buChar char="–"/>
              <a:tabLst>
                <a:tab pos="755650" algn="l"/>
              </a:tabLst>
            </a:pPr>
            <a:r>
              <a:rPr sz="2400" spc="-5" dirty="0">
                <a:latin typeface="Arial Narrow"/>
                <a:cs typeface="Arial Narrow"/>
              </a:rPr>
              <a:t>Doe</a:t>
            </a:r>
            <a:r>
              <a:rPr sz="2400" dirty="0">
                <a:latin typeface="Arial Narrow"/>
                <a:cs typeface="Arial Narrow"/>
              </a:rPr>
              <a:t>s</a:t>
            </a:r>
            <a:r>
              <a:rPr sz="2400" spc="20" dirty="0">
                <a:latin typeface="Arial Narrow"/>
                <a:cs typeface="Arial Narrow"/>
              </a:rPr>
              <a:t> </a:t>
            </a:r>
            <a:r>
              <a:rPr sz="2400" spc="-5" dirty="0">
                <a:latin typeface="Arial Narrow"/>
                <a:cs typeface="Arial Narrow"/>
              </a:rPr>
              <a:t>i</a:t>
            </a:r>
            <a:r>
              <a:rPr sz="2400" dirty="0">
                <a:latin typeface="Arial Narrow"/>
                <a:cs typeface="Arial Narrow"/>
              </a:rPr>
              <a:t>t</a:t>
            </a:r>
            <a:r>
              <a:rPr sz="2400" spc="20" dirty="0">
                <a:latin typeface="Arial Narrow"/>
                <a:cs typeface="Arial Narrow"/>
              </a:rPr>
              <a:t> </a:t>
            </a:r>
            <a:r>
              <a:rPr sz="2400" spc="-5" dirty="0">
                <a:latin typeface="Arial Narrow"/>
                <a:cs typeface="Arial Narrow"/>
              </a:rPr>
              <a:t>includ</a:t>
            </a:r>
            <a:r>
              <a:rPr sz="2400" dirty="0">
                <a:latin typeface="Arial Narrow"/>
                <a:cs typeface="Arial Narrow"/>
              </a:rPr>
              <a:t>e</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critica</a:t>
            </a:r>
            <a:r>
              <a:rPr sz="2400" dirty="0">
                <a:latin typeface="Arial Narrow"/>
                <a:cs typeface="Arial Narrow"/>
              </a:rPr>
              <a:t>l</a:t>
            </a:r>
            <a:r>
              <a:rPr sz="2400" spc="20" dirty="0">
                <a:latin typeface="Arial Narrow"/>
                <a:cs typeface="Arial Narrow"/>
              </a:rPr>
              <a:t> </a:t>
            </a:r>
            <a:r>
              <a:rPr sz="2400" spc="-5" dirty="0">
                <a:latin typeface="Arial Narrow"/>
                <a:cs typeface="Arial Narrow"/>
              </a:rPr>
              <a:t>questio</a:t>
            </a:r>
            <a:r>
              <a:rPr sz="2400" dirty="0">
                <a:latin typeface="Arial Narrow"/>
                <a:cs typeface="Arial Narrow"/>
              </a:rPr>
              <a:t>n</a:t>
            </a:r>
            <a:r>
              <a:rPr sz="2400" spc="20" dirty="0">
                <a:latin typeface="Arial Narrow"/>
                <a:cs typeface="Arial Narrow"/>
              </a:rPr>
              <a:t> </a:t>
            </a:r>
            <a:r>
              <a:rPr sz="2400" spc="-5" dirty="0">
                <a:latin typeface="Arial Narrow"/>
                <a:cs typeface="Arial Narrow"/>
              </a:rPr>
              <a:t>an</a:t>
            </a:r>
            <a:r>
              <a:rPr sz="2400" dirty="0">
                <a:latin typeface="Arial Narrow"/>
                <a:cs typeface="Arial Narrow"/>
              </a:rPr>
              <a:t>d</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related </a:t>
            </a:r>
            <a:r>
              <a:rPr sz="2400" dirty="0">
                <a:latin typeface="Arial Narrow"/>
                <a:cs typeface="Arial Narrow"/>
              </a:rPr>
              <a:t>elements?</a:t>
            </a:r>
            <a:endParaRPr sz="2400">
              <a:latin typeface="Arial Narrow"/>
              <a:cs typeface="Arial Narrow"/>
            </a:endParaRPr>
          </a:p>
          <a:p>
            <a:pPr marL="755650" lvl="1" indent="-285750">
              <a:lnSpc>
                <a:spcPct val="100000"/>
              </a:lnSpc>
              <a:spcBef>
                <a:spcPts val="575"/>
              </a:spcBef>
              <a:buClr>
                <a:srgbClr val="002596"/>
              </a:buClr>
              <a:buFont typeface="Arial"/>
              <a:buChar char="–"/>
              <a:tabLst>
                <a:tab pos="755650" algn="l"/>
              </a:tabLst>
            </a:pPr>
            <a:r>
              <a:rPr sz="2400" spc="-5" dirty="0">
                <a:latin typeface="Arial Narrow"/>
                <a:cs typeface="Arial Narrow"/>
              </a:rPr>
              <a:t>Aggregat</a:t>
            </a:r>
            <a:r>
              <a:rPr sz="2400" dirty="0">
                <a:latin typeface="Arial Narrow"/>
                <a:cs typeface="Arial Narrow"/>
              </a:rPr>
              <a:t>e</a:t>
            </a:r>
            <a:r>
              <a:rPr sz="2400" spc="30" dirty="0">
                <a:latin typeface="Arial Narrow"/>
                <a:cs typeface="Arial Narrow"/>
              </a:rPr>
              <a:t> </a:t>
            </a:r>
            <a:r>
              <a:rPr sz="2400" spc="-5" dirty="0">
                <a:latin typeface="Arial Narrow"/>
                <a:cs typeface="Arial Narrow"/>
              </a:rPr>
              <a:t>an</a:t>
            </a:r>
            <a:r>
              <a:rPr sz="2400" dirty="0">
                <a:latin typeface="Arial Narrow"/>
                <a:cs typeface="Arial Narrow"/>
              </a:rPr>
              <a:t>d</a:t>
            </a:r>
            <a:r>
              <a:rPr sz="2400" spc="30" dirty="0">
                <a:latin typeface="Arial Narrow"/>
                <a:cs typeface="Arial Narrow"/>
              </a:rPr>
              <a:t> </a:t>
            </a:r>
            <a:r>
              <a:rPr sz="2400" spc="-5" dirty="0">
                <a:latin typeface="Arial Narrow"/>
                <a:cs typeface="Arial Narrow"/>
              </a:rPr>
              <a:t>de-identifie</a:t>
            </a:r>
            <a:r>
              <a:rPr sz="2400" dirty="0">
                <a:latin typeface="Arial Narrow"/>
                <a:cs typeface="Arial Narrow"/>
              </a:rPr>
              <a:t>d</a:t>
            </a:r>
            <a:r>
              <a:rPr sz="2400" spc="30" dirty="0">
                <a:latin typeface="Arial Narrow"/>
                <a:cs typeface="Arial Narrow"/>
              </a:rPr>
              <a:t> </a:t>
            </a:r>
            <a:r>
              <a:rPr sz="2400" spc="-5" dirty="0">
                <a:latin typeface="Arial Narrow"/>
                <a:cs typeface="Arial Narrow"/>
              </a:rPr>
              <a:t>data</a:t>
            </a:r>
            <a:endParaRPr sz="2400">
              <a:latin typeface="Arial Narrow"/>
              <a:cs typeface="Arial Narrow"/>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135</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5" dirty="0"/>
              <a:t>Activit</a:t>
            </a:r>
            <a:r>
              <a:rPr dirty="0"/>
              <a:t>y</a:t>
            </a:r>
            <a:r>
              <a:rPr spc="15" dirty="0"/>
              <a:t> </a:t>
            </a:r>
            <a:r>
              <a:rPr spc="-55" dirty="0"/>
              <a:t>P</a:t>
            </a:r>
            <a:r>
              <a:rPr spc="-5" dirty="0"/>
              <a:t>a</a:t>
            </a:r>
            <a:r>
              <a:rPr spc="150" dirty="0"/>
              <a:t>r</a:t>
            </a:r>
            <a:r>
              <a:rPr dirty="0"/>
              <a:t>t</a:t>
            </a:r>
            <a:r>
              <a:rPr spc="20" dirty="0"/>
              <a:t> </a:t>
            </a:r>
            <a:r>
              <a:rPr spc="-5" dirty="0"/>
              <a:t>3</a:t>
            </a:r>
            <a:r>
              <a:rPr dirty="0"/>
              <a:t>: </a:t>
            </a:r>
            <a:r>
              <a:rPr spc="-5" dirty="0"/>
              <a:t>Decid</a:t>
            </a:r>
            <a:r>
              <a:rPr dirty="0"/>
              <a:t>e</a:t>
            </a:r>
            <a:r>
              <a:rPr spc="5" dirty="0"/>
              <a:t> </a:t>
            </a:r>
            <a:r>
              <a:rPr spc="-5" dirty="0"/>
              <a:t>the </a:t>
            </a:r>
            <a:r>
              <a:rPr spc="50" dirty="0"/>
              <a:t>A</a:t>
            </a:r>
            <a:r>
              <a:rPr spc="-5" dirty="0"/>
              <a:t>pp</a:t>
            </a:r>
            <a:r>
              <a:rPr spc="45" dirty="0"/>
              <a:t>r</a:t>
            </a:r>
            <a:r>
              <a:rPr spc="-5" dirty="0"/>
              <a:t>oa</a:t>
            </a:r>
            <a:r>
              <a:rPr spc="-60" dirty="0"/>
              <a:t>c</a:t>
            </a:r>
            <a:r>
              <a:rPr dirty="0"/>
              <a:t>h</a:t>
            </a:r>
          </a:p>
        </p:txBody>
      </p:sp>
      <p:sp>
        <p:nvSpPr>
          <p:cNvPr id="3" name="object 3"/>
          <p:cNvSpPr txBox="1"/>
          <p:nvPr/>
        </p:nvSpPr>
        <p:spPr>
          <a:xfrm>
            <a:off x="1807717" y="2131066"/>
            <a:ext cx="6431280" cy="4187190"/>
          </a:xfrm>
          <a:prstGeom prst="rect">
            <a:avLst/>
          </a:prstGeom>
        </p:spPr>
        <p:txBody>
          <a:bodyPr vert="horz" wrap="square" lIns="0" tIns="0" rIns="0" bIns="0" rtlCol="0">
            <a:spAutoFit/>
          </a:bodyPr>
          <a:lstStyle/>
          <a:p>
            <a:pPr marL="355600" marR="5080" indent="-342900">
              <a:lnSpc>
                <a:spcPct val="100000"/>
              </a:lnSpc>
              <a:buClr>
                <a:srgbClr val="002596"/>
              </a:buClr>
              <a:buFont typeface="Wingdings"/>
              <a:buChar char=""/>
              <a:tabLst>
                <a:tab pos="355600" algn="l"/>
              </a:tabLst>
            </a:pPr>
            <a:r>
              <a:rPr sz="2400" spc="-5" dirty="0">
                <a:latin typeface="Arial Narrow"/>
                <a:cs typeface="Arial Narrow"/>
              </a:rPr>
              <a:t>Considerin</a:t>
            </a:r>
            <a:r>
              <a:rPr sz="2400" dirty="0">
                <a:latin typeface="Arial Narrow"/>
                <a:cs typeface="Arial Narrow"/>
              </a:rPr>
              <a:t>g</a:t>
            </a:r>
            <a:r>
              <a:rPr sz="2400" spc="25" dirty="0">
                <a:latin typeface="Arial Narrow"/>
                <a:cs typeface="Arial Narrow"/>
              </a:rPr>
              <a:t> </a:t>
            </a:r>
            <a:r>
              <a:rPr sz="2400" spc="-5" dirty="0">
                <a:latin typeface="Arial Narrow"/>
                <a:cs typeface="Arial Narrow"/>
              </a:rPr>
              <a:t>you</a:t>
            </a:r>
            <a:r>
              <a:rPr sz="2400" dirty="0">
                <a:latin typeface="Arial Narrow"/>
                <a:cs typeface="Arial Narrow"/>
              </a:rPr>
              <a:t>r</a:t>
            </a:r>
            <a:r>
              <a:rPr sz="2400" spc="15" dirty="0">
                <a:latin typeface="Arial Narrow"/>
                <a:cs typeface="Arial Narrow"/>
              </a:rPr>
              <a:t> </a:t>
            </a:r>
            <a:r>
              <a:rPr sz="2400" spc="-5" dirty="0">
                <a:latin typeface="Arial Narrow"/>
                <a:cs typeface="Arial Narrow"/>
              </a:rPr>
              <a:t>structure</a:t>
            </a:r>
            <a:r>
              <a:rPr sz="2400" dirty="0">
                <a:latin typeface="Arial Narrow"/>
                <a:cs typeface="Arial Narrow"/>
              </a:rPr>
              <a:t>,</a:t>
            </a:r>
            <a:r>
              <a:rPr sz="2400" spc="25" dirty="0">
                <a:latin typeface="Arial Narrow"/>
                <a:cs typeface="Arial Narrow"/>
              </a:rPr>
              <a:t> </a:t>
            </a:r>
            <a:r>
              <a:rPr sz="2400" spc="-5" dirty="0">
                <a:latin typeface="Arial Narrow"/>
                <a:cs typeface="Arial Narrow"/>
              </a:rPr>
              <a:t>decid</a:t>
            </a:r>
            <a:r>
              <a:rPr sz="2400" dirty="0">
                <a:latin typeface="Arial Narrow"/>
                <a:cs typeface="Arial Narrow"/>
              </a:rPr>
              <a:t>e</a:t>
            </a:r>
            <a:r>
              <a:rPr sz="2400" spc="25" dirty="0">
                <a:latin typeface="Arial Narrow"/>
                <a:cs typeface="Arial Narrow"/>
              </a:rPr>
              <a:t> </a:t>
            </a:r>
            <a:r>
              <a:rPr sz="2400" spc="-5" dirty="0">
                <a:latin typeface="Arial Narrow"/>
                <a:cs typeface="Arial Narrow"/>
              </a:rPr>
              <a:t>o</a:t>
            </a:r>
            <a:r>
              <a:rPr sz="2400" dirty="0">
                <a:latin typeface="Arial Narrow"/>
                <a:cs typeface="Arial Narrow"/>
              </a:rPr>
              <a:t>n</a:t>
            </a:r>
            <a:r>
              <a:rPr sz="2400" spc="25" dirty="0">
                <a:latin typeface="Arial Narrow"/>
                <a:cs typeface="Arial Narrow"/>
              </a:rPr>
              <a:t> </a:t>
            </a: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approac</a:t>
            </a:r>
            <a:r>
              <a:rPr sz="2400" dirty="0">
                <a:latin typeface="Arial Narrow"/>
                <a:cs typeface="Arial Narrow"/>
              </a:rPr>
              <a:t>h</a:t>
            </a:r>
            <a:r>
              <a:rPr sz="2400" spc="25" dirty="0">
                <a:latin typeface="Arial Narrow"/>
                <a:cs typeface="Arial Narrow"/>
              </a:rPr>
              <a:t> </a:t>
            </a:r>
            <a:r>
              <a:rPr sz="2400" spc="-5" dirty="0">
                <a:latin typeface="Arial Narrow"/>
                <a:cs typeface="Arial Narrow"/>
              </a:rPr>
              <a:t>for sharin</a:t>
            </a:r>
            <a:r>
              <a:rPr sz="2400" dirty="0">
                <a:latin typeface="Arial Narrow"/>
                <a:cs typeface="Arial Narrow"/>
              </a:rPr>
              <a:t>g</a:t>
            </a:r>
            <a:r>
              <a:rPr sz="2400" spc="30" dirty="0">
                <a:latin typeface="Arial Narrow"/>
                <a:cs typeface="Arial Narrow"/>
              </a:rPr>
              <a:t> </a:t>
            </a:r>
            <a:r>
              <a:rPr sz="2400" spc="-5" dirty="0">
                <a:latin typeface="Arial Narrow"/>
                <a:cs typeface="Arial Narrow"/>
              </a:rPr>
              <a:t>data</a:t>
            </a:r>
            <a:endParaRPr sz="2400">
              <a:latin typeface="Arial Narrow"/>
              <a:cs typeface="Arial Narrow"/>
            </a:endParaRPr>
          </a:p>
          <a:p>
            <a:pPr marL="755650" lvl="1" indent="-285750">
              <a:lnSpc>
                <a:spcPct val="100000"/>
              </a:lnSpc>
              <a:spcBef>
                <a:spcPts val="1575"/>
              </a:spcBef>
              <a:buClr>
                <a:srgbClr val="002596"/>
              </a:buClr>
              <a:buFont typeface="Arial"/>
              <a:buChar char="–"/>
              <a:tabLst>
                <a:tab pos="755650" algn="l"/>
              </a:tabLst>
            </a:pPr>
            <a:r>
              <a:rPr sz="2400" spc="-5" dirty="0">
                <a:latin typeface="Arial Narrow"/>
                <a:cs typeface="Arial Narrow"/>
              </a:rPr>
              <a:t>Maste</a:t>
            </a:r>
            <a:r>
              <a:rPr sz="2400" dirty="0">
                <a:latin typeface="Arial Narrow"/>
                <a:cs typeface="Arial Narrow"/>
              </a:rPr>
              <a:t>r</a:t>
            </a:r>
            <a:r>
              <a:rPr sz="2400" spc="25" dirty="0">
                <a:latin typeface="Arial Narrow"/>
                <a:cs typeface="Arial Narrow"/>
              </a:rPr>
              <a:t> </a:t>
            </a:r>
            <a:r>
              <a:rPr sz="2400" spc="-5" dirty="0">
                <a:latin typeface="Arial Narrow"/>
                <a:cs typeface="Arial Narrow"/>
              </a:rPr>
              <a:t>dat</a:t>
            </a:r>
            <a:r>
              <a:rPr sz="2400" dirty="0">
                <a:latin typeface="Arial Narrow"/>
                <a:cs typeface="Arial Narrow"/>
              </a:rPr>
              <a:t>a</a:t>
            </a:r>
            <a:r>
              <a:rPr sz="2400" spc="25" dirty="0">
                <a:latin typeface="Arial Narrow"/>
                <a:cs typeface="Arial Narrow"/>
              </a:rPr>
              <a:t> </a:t>
            </a:r>
            <a:r>
              <a:rPr sz="2400" spc="-5" dirty="0">
                <a:latin typeface="Arial Narrow"/>
                <a:cs typeface="Arial Narrow"/>
              </a:rPr>
              <a:t>sharin</a:t>
            </a:r>
            <a:r>
              <a:rPr sz="2400" dirty="0">
                <a:latin typeface="Arial Narrow"/>
                <a:cs typeface="Arial Narrow"/>
              </a:rPr>
              <a:t>g</a:t>
            </a:r>
            <a:r>
              <a:rPr sz="2400" spc="25" dirty="0">
                <a:latin typeface="Arial Narrow"/>
                <a:cs typeface="Arial Narrow"/>
              </a:rPr>
              <a:t> </a:t>
            </a:r>
            <a:r>
              <a:rPr sz="2400" spc="-5" dirty="0">
                <a:latin typeface="Arial Narrow"/>
                <a:cs typeface="Arial Narrow"/>
              </a:rPr>
              <a:t>agreemen</a:t>
            </a:r>
            <a:r>
              <a:rPr sz="2400" dirty="0">
                <a:latin typeface="Arial Narrow"/>
                <a:cs typeface="Arial Narrow"/>
              </a:rPr>
              <a:t>t</a:t>
            </a:r>
            <a:r>
              <a:rPr sz="2400" spc="25" dirty="0">
                <a:latin typeface="Arial Narrow"/>
                <a:cs typeface="Arial Narrow"/>
              </a:rPr>
              <a:t> </a:t>
            </a:r>
            <a:r>
              <a:rPr sz="2400" spc="-5" dirty="0">
                <a:latin typeface="Arial Narrow"/>
                <a:cs typeface="Arial Narrow"/>
              </a:rPr>
              <a:t>wit</a:t>
            </a:r>
            <a:r>
              <a:rPr sz="2400" dirty="0">
                <a:latin typeface="Arial Narrow"/>
                <a:cs typeface="Arial Narrow"/>
              </a:rPr>
              <a:t>h</a:t>
            </a:r>
            <a:r>
              <a:rPr sz="2400" spc="15" dirty="0">
                <a:latin typeface="Arial Narrow"/>
                <a:cs typeface="Arial Narrow"/>
              </a:rPr>
              <a:t> </a:t>
            </a:r>
            <a:r>
              <a:rPr sz="2400" spc="-5" dirty="0">
                <a:latin typeface="Arial Narrow"/>
                <a:cs typeface="Arial Narrow"/>
              </a:rPr>
              <a:t>addendum</a:t>
            </a:r>
            <a:endParaRPr sz="2400">
              <a:latin typeface="Arial Narrow"/>
              <a:cs typeface="Arial Narrow"/>
            </a:endParaRPr>
          </a:p>
          <a:p>
            <a:pPr marL="755650" marR="81280" lvl="1" indent="-285750">
              <a:lnSpc>
                <a:spcPct val="100000"/>
              </a:lnSpc>
              <a:spcBef>
                <a:spcPts val="575"/>
              </a:spcBef>
              <a:buClr>
                <a:srgbClr val="002596"/>
              </a:buClr>
              <a:buFont typeface="Arial"/>
              <a:buChar char="–"/>
              <a:tabLst>
                <a:tab pos="755650" algn="l"/>
              </a:tabLst>
            </a:pPr>
            <a:r>
              <a:rPr sz="2400" spc="-5" dirty="0">
                <a:latin typeface="Arial Narrow"/>
                <a:cs typeface="Arial Narrow"/>
              </a:rPr>
              <a:t>N</a:t>
            </a:r>
            <a:r>
              <a:rPr sz="2400" dirty="0">
                <a:latin typeface="Arial Narrow"/>
                <a:cs typeface="Arial Narrow"/>
              </a:rPr>
              <a:t>o</a:t>
            </a:r>
            <a:r>
              <a:rPr sz="2400" spc="15" dirty="0">
                <a:latin typeface="Arial Narrow"/>
                <a:cs typeface="Arial Narrow"/>
              </a:rPr>
              <a:t> </a:t>
            </a:r>
            <a:r>
              <a:rPr sz="2400" spc="-5" dirty="0">
                <a:latin typeface="Arial Narrow"/>
                <a:cs typeface="Arial Narrow"/>
              </a:rPr>
              <a:t>maste</a:t>
            </a:r>
            <a:r>
              <a:rPr sz="2400" dirty="0">
                <a:latin typeface="Arial Narrow"/>
                <a:cs typeface="Arial Narrow"/>
              </a:rPr>
              <a:t>r</a:t>
            </a:r>
            <a:r>
              <a:rPr sz="2400" spc="15" dirty="0">
                <a:latin typeface="Arial Narrow"/>
                <a:cs typeface="Arial Narrow"/>
              </a:rPr>
              <a:t> </a:t>
            </a:r>
            <a:r>
              <a:rPr sz="2400" spc="-5" dirty="0">
                <a:latin typeface="Arial Narrow"/>
                <a:cs typeface="Arial Narrow"/>
              </a:rPr>
              <a:t>dat</a:t>
            </a:r>
            <a:r>
              <a:rPr sz="2400" dirty="0">
                <a:latin typeface="Arial Narrow"/>
                <a:cs typeface="Arial Narrow"/>
              </a:rPr>
              <a:t>a</a:t>
            </a:r>
            <a:r>
              <a:rPr sz="2400" spc="30" dirty="0">
                <a:latin typeface="Arial Narrow"/>
                <a:cs typeface="Arial Narrow"/>
              </a:rPr>
              <a:t> </a:t>
            </a:r>
            <a:r>
              <a:rPr sz="2400" spc="-5" dirty="0">
                <a:latin typeface="Arial Narrow"/>
                <a:cs typeface="Arial Narrow"/>
              </a:rPr>
              <a:t>sharin</a:t>
            </a:r>
            <a:r>
              <a:rPr sz="2400" dirty="0">
                <a:latin typeface="Arial Narrow"/>
                <a:cs typeface="Arial Narrow"/>
              </a:rPr>
              <a:t>g</a:t>
            </a:r>
            <a:r>
              <a:rPr sz="2400" spc="30" dirty="0">
                <a:latin typeface="Arial Narrow"/>
                <a:cs typeface="Arial Narrow"/>
              </a:rPr>
              <a:t> </a:t>
            </a:r>
            <a:r>
              <a:rPr sz="2400" spc="-5" dirty="0">
                <a:latin typeface="Arial Narrow"/>
                <a:cs typeface="Arial Narrow"/>
              </a:rPr>
              <a:t>agreement</a:t>
            </a:r>
            <a:r>
              <a:rPr sz="2400" dirty="0">
                <a:latin typeface="Arial Narrow"/>
                <a:cs typeface="Arial Narrow"/>
              </a:rPr>
              <a:t>,</a:t>
            </a:r>
            <a:r>
              <a:rPr sz="2400" spc="30" dirty="0">
                <a:latin typeface="Arial Narrow"/>
                <a:cs typeface="Arial Narrow"/>
              </a:rPr>
              <a:t> </a:t>
            </a:r>
            <a:r>
              <a:rPr sz="2400" spc="-5" dirty="0">
                <a:latin typeface="Arial Narrow"/>
                <a:cs typeface="Arial Narrow"/>
              </a:rPr>
              <a:t>onl</a:t>
            </a:r>
            <a:r>
              <a:rPr sz="2400" dirty="0">
                <a:latin typeface="Arial Narrow"/>
                <a:cs typeface="Arial Narrow"/>
              </a:rPr>
              <a:t>y</a:t>
            </a:r>
            <a:r>
              <a:rPr sz="2400" spc="30" dirty="0">
                <a:latin typeface="Arial Narrow"/>
                <a:cs typeface="Arial Narrow"/>
              </a:rPr>
              <a:t> </a:t>
            </a:r>
            <a:r>
              <a:rPr sz="2400" spc="-5" dirty="0">
                <a:latin typeface="Arial Narrow"/>
                <a:cs typeface="Arial Narrow"/>
              </a:rPr>
              <a:t>individual </a:t>
            </a:r>
            <a:r>
              <a:rPr sz="2400" dirty="0">
                <a:latin typeface="Arial Narrow"/>
                <a:cs typeface="Arial Narrow"/>
              </a:rPr>
              <a:t>agreement</a:t>
            </a:r>
            <a:endParaRPr sz="2400">
              <a:latin typeface="Arial Narrow"/>
              <a:cs typeface="Arial Narrow"/>
            </a:endParaRPr>
          </a:p>
          <a:p>
            <a:pPr lvl="1">
              <a:lnSpc>
                <a:spcPct val="100000"/>
              </a:lnSpc>
              <a:spcBef>
                <a:spcPts val="22"/>
              </a:spcBef>
              <a:buClr>
                <a:srgbClr val="002596"/>
              </a:buClr>
              <a:buFont typeface="Arial"/>
              <a:buChar char="–"/>
            </a:pPr>
            <a:endParaRPr sz="2600">
              <a:latin typeface="Times New Roman"/>
              <a:cs typeface="Times New Roman"/>
            </a:endParaRPr>
          </a:p>
          <a:p>
            <a:pPr marL="355600" marR="402590" indent="-342900">
              <a:lnSpc>
                <a:spcPct val="100000"/>
              </a:lnSpc>
              <a:buClr>
                <a:srgbClr val="002596"/>
              </a:buClr>
              <a:buFont typeface="Wingdings"/>
              <a:buChar char=""/>
              <a:tabLst>
                <a:tab pos="355600" algn="l"/>
              </a:tabLst>
            </a:pPr>
            <a:r>
              <a:rPr sz="2400" spc="-5" dirty="0">
                <a:latin typeface="Arial Narrow"/>
                <a:cs typeface="Arial Narrow"/>
              </a:rPr>
              <a:t>Decid</a:t>
            </a:r>
            <a:r>
              <a:rPr sz="2400" dirty="0">
                <a:latin typeface="Arial Narrow"/>
                <a:cs typeface="Arial Narrow"/>
              </a:rPr>
              <a:t>e</a:t>
            </a:r>
            <a:r>
              <a:rPr sz="2400" spc="25" dirty="0">
                <a:latin typeface="Arial Narrow"/>
                <a:cs typeface="Arial Narrow"/>
              </a:rPr>
              <a:t> </a:t>
            </a:r>
            <a:r>
              <a:rPr sz="2400" spc="-5" dirty="0">
                <a:latin typeface="Arial Narrow"/>
                <a:cs typeface="Arial Narrow"/>
              </a:rPr>
              <a:t>o</a:t>
            </a:r>
            <a:r>
              <a:rPr sz="2400" dirty="0">
                <a:latin typeface="Arial Narrow"/>
                <a:cs typeface="Arial Narrow"/>
              </a:rPr>
              <a:t>n</a:t>
            </a:r>
            <a:r>
              <a:rPr sz="2400" spc="25" dirty="0">
                <a:latin typeface="Arial Narrow"/>
                <a:cs typeface="Arial Narrow"/>
              </a:rPr>
              <a:t> </a:t>
            </a:r>
            <a:r>
              <a:rPr sz="2400" spc="-5" dirty="0">
                <a:latin typeface="Arial Narrow"/>
                <a:cs typeface="Arial Narrow"/>
              </a:rPr>
              <a:t>whic</a:t>
            </a:r>
            <a:r>
              <a:rPr sz="2400" dirty="0">
                <a:latin typeface="Arial Narrow"/>
                <a:cs typeface="Arial Narrow"/>
              </a:rPr>
              <a:t>h</a:t>
            </a:r>
            <a:r>
              <a:rPr sz="2400" spc="25" dirty="0">
                <a:latin typeface="Arial Narrow"/>
                <a:cs typeface="Arial Narrow"/>
              </a:rPr>
              <a:t> </a:t>
            </a:r>
            <a:r>
              <a:rPr sz="2400" spc="-5" dirty="0">
                <a:latin typeface="Arial Narrow"/>
                <a:cs typeface="Arial Narrow"/>
              </a:rPr>
              <a:t>exceptio</a:t>
            </a:r>
            <a:r>
              <a:rPr sz="2400" dirty="0">
                <a:latin typeface="Arial Narrow"/>
                <a:cs typeface="Arial Narrow"/>
              </a:rPr>
              <a:t>n</a:t>
            </a:r>
            <a:r>
              <a:rPr sz="2400" spc="25" dirty="0">
                <a:latin typeface="Arial Narrow"/>
                <a:cs typeface="Arial Narrow"/>
              </a:rPr>
              <a:t> </a:t>
            </a:r>
            <a:r>
              <a:rPr sz="2400" spc="-5" dirty="0">
                <a:latin typeface="Arial Narrow"/>
                <a:cs typeface="Arial Narrow"/>
              </a:rPr>
              <a:t>i</a:t>
            </a:r>
            <a:r>
              <a:rPr sz="2400" dirty="0">
                <a:latin typeface="Arial Narrow"/>
                <a:cs typeface="Arial Narrow"/>
              </a:rPr>
              <a:t>s</a:t>
            </a:r>
            <a:r>
              <a:rPr sz="2400" spc="10" dirty="0">
                <a:latin typeface="Arial Narrow"/>
                <a:cs typeface="Arial Narrow"/>
              </a:rPr>
              <a:t> </a:t>
            </a:r>
            <a:r>
              <a:rPr sz="2400" spc="-5" dirty="0">
                <a:latin typeface="Arial Narrow"/>
                <a:cs typeface="Arial Narrow"/>
              </a:rPr>
              <a:t>neede</a:t>
            </a:r>
            <a:r>
              <a:rPr sz="2400" dirty="0">
                <a:latin typeface="Arial Narrow"/>
                <a:cs typeface="Arial Narrow"/>
              </a:rPr>
              <a:t>d</a:t>
            </a:r>
            <a:r>
              <a:rPr sz="2400" spc="25" dirty="0">
                <a:latin typeface="Arial Narrow"/>
                <a:cs typeface="Arial Narrow"/>
              </a:rPr>
              <a:t> </a:t>
            </a:r>
            <a:r>
              <a:rPr sz="2400" spc="-5" dirty="0">
                <a:latin typeface="Arial Narrow"/>
                <a:cs typeface="Arial Narrow"/>
              </a:rPr>
              <a:t>base</a:t>
            </a:r>
            <a:r>
              <a:rPr sz="2400" dirty="0">
                <a:latin typeface="Arial Narrow"/>
                <a:cs typeface="Arial Narrow"/>
              </a:rPr>
              <a:t>d</a:t>
            </a:r>
            <a:r>
              <a:rPr sz="2400" spc="25" dirty="0">
                <a:latin typeface="Arial Narrow"/>
                <a:cs typeface="Arial Narrow"/>
              </a:rPr>
              <a:t> </a:t>
            </a:r>
            <a:r>
              <a:rPr sz="2400" spc="-5" dirty="0">
                <a:latin typeface="Arial Narrow"/>
                <a:cs typeface="Arial Narrow"/>
              </a:rPr>
              <a:t>o</a:t>
            </a:r>
            <a:r>
              <a:rPr sz="2400" dirty="0">
                <a:latin typeface="Arial Narrow"/>
                <a:cs typeface="Arial Narrow"/>
              </a:rPr>
              <a:t>n</a:t>
            </a:r>
            <a:r>
              <a:rPr sz="2400" spc="25" dirty="0">
                <a:latin typeface="Arial Narrow"/>
                <a:cs typeface="Arial Narrow"/>
              </a:rPr>
              <a:t> </a:t>
            </a:r>
            <a:r>
              <a:rPr sz="2400" spc="-5" dirty="0">
                <a:latin typeface="Arial Narrow"/>
                <a:cs typeface="Arial Narrow"/>
              </a:rPr>
              <a:t>the agreemen</a:t>
            </a:r>
            <a:r>
              <a:rPr sz="2400" dirty="0">
                <a:latin typeface="Arial Narrow"/>
                <a:cs typeface="Arial Narrow"/>
              </a:rPr>
              <a:t>t</a:t>
            </a:r>
            <a:r>
              <a:rPr sz="2400" spc="30" dirty="0">
                <a:latin typeface="Arial Narrow"/>
                <a:cs typeface="Arial Narrow"/>
              </a:rPr>
              <a:t> </a:t>
            </a:r>
            <a:r>
              <a:rPr sz="2400" spc="-5" dirty="0">
                <a:latin typeface="Arial Narrow"/>
                <a:cs typeface="Arial Narrow"/>
              </a:rPr>
              <a:t>type:</a:t>
            </a:r>
            <a:endParaRPr sz="2400">
              <a:latin typeface="Arial Narrow"/>
              <a:cs typeface="Arial Narrow"/>
            </a:endParaRPr>
          </a:p>
          <a:p>
            <a:pPr marL="755650" lvl="1" indent="-285750">
              <a:lnSpc>
                <a:spcPct val="100000"/>
              </a:lnSpc>
              <a:spcBef>
                <a:spcPts val="1575"/>
              </a:spcBef>
              <a:buClr>
                <a:srgbClr val="002596"/>
              </a:buClr>
              <a:buFont typeface="Arial"/>
              <a:buChar char="–"/>
              <a:tabLst>
                <a:tab pos="755650" algn="l"/>
              </a:tabLst>
            </a:pPr>
            <a:r>
              <a:rPr sz="2400" dirty="0">
                <a:latin typeface="Arial Narrow"/>
                <a:cs typeface="Arial Narrow"/>
              </a:rPr>
              <a:t>Studies</a:t>
            </a:r>
            <a:r>
              <a:rPr sz="2400" spc="30" dirty="0">
                <a:latin typeface="Arial Narrow"/>
                <a:cs typeface="Arial Narrow"/>
              </a:rPr>
              <a:t> </a:t>
            </a:r>
            <a:r>
              <a:rPr sz="2400" dirty="0">
                <a:latin typeface="Arial Narrow"/>
                <a:cs typeface="Arial Narrow"/>
              </a:rPr>
              <a:t>exception</a:t>
            </a:r>
            <a:endParaRPr sz="2400">
              <a:latin typeface="Arial Narrow"/>
              <a:cs typeface="Arial Narrow"/>
            </a:endParaRPr>
          </a:p>
          <a:p>
            <a:pPr marL="755650" lvl="1" indent="-285750">
              <a:lnSpc>
                <a:spcPct val="100000"/>
              </a:lnSpc>
              <a:spcBef>
                <a:spcPts val="575"/>
              </a:spcBef>
              <a:buClr>
                <a:srgbClr val="002596"/>
              </a:buClr>
              <a:buFont typeface="Arial"/>
              <a:buChar char="–"/>
              <a:tabLst>
                <a:tab pos="755650" algn="l"/>
              </a:tabLst>
            </a:pPr>
            <a:r>
              <a:rPr sz="2400" dirty="0">
                <a:latin typeface="Arial Narrow"/>
                <a:cs typeface="Arial Narrow"/>
              </a:rPr>
              <a:t>Audit</a:t>
            </a:r>
            <a:r>
              <a:rPr sz="2400" spc="25" dirty="0">
                <a:latin typeface="Arial Narrow"/>
                <a:cs typeface="Arial Narrow"/>
              </a:rPr>
              <a:t> </a:t>
            </a:r>
            <a:r>
              <a:rPr sz="2400" dirty="0">
                <a:latin typeface="Arial Narrow"/>
                <a:cs typeface="Arial Narrow"/>
              </a:rPr>
              <a:t>or</a:t>
            </a:r>
            <a:r>
              <a:rPr sz="2400" spc="5" dirty="0">
                <a:latin typeface="Arial Narrow"/>
                <a:cs typeface="Arial Narrow"/>
              </a:rPr>
              <a:t> </a:t>
            </a:r>
            <a:r>
              <a:rPr sz="2400" dirty="0">
                <a:latin typeface="Arial Narrow"/>
                <a:cs typeface="Arial Narrow"/>
              </a:rPr>
              <a:t>Evaluation</a:t>
            </a:r>
            <a:r>
              <a:rPr sz="2400" spc="25" dirty="0">
                <a:latin typeface="Arial Narrow"/>
                <a:cs typeface="Arial Narrow"/>
              </a:rPr>
              <a:t> </a:t>
            </a:r>
            <a:r>
              <a:rPr sz="2400" dirty="0">
                <a:latin typeface="Arial Narrow"/>
                <a:cs typeface="Arial Narrow"/>
              </a:rPr>
              <a:t>exception</a:t>
            </a:r>
            <a:endParaRPr sz="2400">
              <a:latin typeface="Arial Narrow"/>
              <a:cs typeface="Arial Narrow"/>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26313" rIns="0" bIns="0" rtlCol="0">
            <a:spAutoFit/>
          </a:bodyPr>
          <a:lstStyle/>
          <a:p>
            <a:pPr marL="274955">
              <a:lnSpc>
                <a:spcPct val="100000"/>
              </a:lnSpc>
            </a:pPr>
            <a:r>
              <a:rPr dirty="0"/>
              <a:t>H</a:t>
            </a:r>
            <a:r>
              <a:rPr spc="-60" dirty="0"/>
              <a:t>o</a:t>
            </a:r>
            <a:r>
              <a:rPr dirty="0"/>
              <a:t>w</a:t>
            </a:r>
            <a:r>
              <a:rPr spc="5" dirty="0"/>
              <a:t> </a:t>
            </a:r>
            <a:r>
              <a:rPr dirty="0"/>
              <a:t>to</a:t>
            </a:r>
            <a:r>
              <a:rPr spc="5" dirty="0"/>
              <a:t> </a:t>
            </a:r>
            <a:r>
              <a:rPr dirty="0"/>
              <a:t>Ma</a:t>
            </a:r>
            <a:r>
              <a:rPr spc="-105" dirty="0"/>
              <a:t>k</a:t>
            </a:r>
            <a:r>
              <a:rPr dirty="0"/>
              <a:t>e the</a:t>
            </a:r>
            <a:r>
              <a:rPr spc="5" dirty="0"/>
              <a:t> </a:t>
            </a:r>
            <a:r>
              <a:rPr dirty="0"/>
              <a:t>Decision</a:t>
            </a:r>
          </a:p>
        </p:txBody>
      </p:sp>
      <p:sp>
        <p:nvSpPr>
          <p:cNvPr id="3" name="object 3"/>
          <p:cNvSpPr txBox="1"/>
          <p:nvPr/>
        </p:nvSpPr>
        <p:spPr>
          <a:xfrm>
            <a:off x="1803145" y="6078989"/>
            <a:ext cx="3150235" cy="331470"/>
          </a:xfrm>
          <a:prstGeom prst="rect">
            <a:avLst/>
          </a:prstGeom>
        </p:spPr>
        <p:txBody>
          <a:bodyPr vert="horz" wrap="square" lIns="0" tIns="0" rIns="0" bIns="0" rtlCol="0">
            <a:spAutoFit/>
          </a:bodyPr>
          <a:lstStyle/>
          <a:p>
            <a:pPr marL="355600" indent="-342900">
              <a:lnSpc>
                <a:spcPct val="100000"/>
              </a:lnSpc>
              <a:buClr>
                <a:srgbClr val="002596"/>
              </a:buClr>
              <a:buFont typeface="Wingdings"/>
              <a:buChar char=""/>
              <a:tabLst>
                <a:tab pos="355600" algn="l"/>
              </a:tabLst>
            </a:pPr>
            <a:r>
              <a:rPr sz="2400" spc="-5" dirty="0">
                <a:latin typeface="Arial Narrow"/>
                <a:cs typeface="Arial Narrow"/>
              </a:rPr>
              <a:t>Let</a:t>
            </a:r>
            <a:r>
              <a:rPr sz="2400" spc="-35" dirty="0">
                <a:latin typeface="Arial Narrow"/>
                <a:cs typeface="Arial Narrow"/>
              </a:rPr>
              <a:t>’</a:t>
            </a:r>
            <a:r>
              <a:rPr sz="2400" dirty="0">
                <a:latin typeface="Arial Narrow"/>
                <a:cs typeface="Arial Narrow"/>
              </a:rPr>
              <a:t>s</a:t>
            </a:r>
            <a:r>
              <a:rPr sz="2400" spc="20" dirty="0">
                <a:latin typeface="Arial Narrow"/>
                <a:cs typeface="Arial Narrow"/>
              </a:rPr>
              <a:t> </a:t>
            </a:r>
            <a:r>
              <a:rPr sz="2400" spc="-5" dirty="0">
                <a:latin typeface="Arial Narrow"/>
                <a:cs typeface="Arial Narrow"/>
              </a:rPr>
              <a:t>loo</a:t>
            </a:r>
            <a:r>
              <a:rPr sz="2400" dirty="0">
                <a:latin typeface="Arial Narrow"/>
                <a:cs typeface="Arial Narrow"/>
              </a:rPr>
              <a:t>k</a:t>
            </a:r>
            <a:r>
              <a:rPr sz="2400" spc="20" dirty="0">
                <a:latin typeface="Arial Narrow"/>
                <a:cs typeface="Arial Narrow"/>
              </a:rPr>
              <a:t> </a:t>
            </a:r>
            <a:r>
              <a:rPr sz="2400" spc="-5" dirty="0">
                <a:latin typeface="Arial Narrow"/>
                <a:cs typeface="Arial Narrow"/>
              </a:rPr>
              <a:t>a</a:t>
            </a:r>
            <a:r>
              <a:rPr sz="2400" dirty="0">
                <a:latin typeface="Arial Narrow"/>
                <a:cs typeface="Arial Narrow"/>
              </a:rPr>
              <a:t>t</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checklist</a:t>
            </a:r>
            <a:endParaRPr sz="2400">
              <a:latin typeface="Arial Narrow"/>
              <a:cs typeface="Arial Narrow"/>
            </a:endParaRPr>
          </a:p>
        </p:txBody>
      </p:sp>
      <p:sp>
        <p:nvSpPr>
          <p:cNvPr id="5" name="object 5" descr="&quot; &quot;"/>
          <p:cNvSpPr/>
          <p:nvPr/>
        </p:nvSpPr>
        <p:spPr>
          <a:xfrm>
            <a:off x="1970532" y="3144011"/>
            <a:ext cx="1628775" cy="828040"/>
          </a:xfrm>
          <a:custGeom>
            <a:avLst/>
            <a:gdLst/>
            <a:ahLst/>
            <a:cxnLst/>
            <a:rect l="l" t="t" r="r" b="b"/>
            <a:pathLst>
              <a:path w="1628775" h="828039">
                <a:moveTo>
                  <a:pt x="1628394" y="742949"/>
                </a:moveTo>
                <a:lnTo>
                  <a:pt x="1628394" y="83057"/>
                </a:lnTo>
                <a:lnTo>
                  <a:pt x="1624538" y="65132"/>
                </a:lnTo>
                <a:lnTo>
                  <a:pt x="1604011" y="30164"/>
                </a:lnTo>
                <a:lnTo>
                  <a:pt x="1570947" y="6835"/>
                </a:lnTo>
                <a:lnTo>
                  <a:pt x="1536192" y="0"/>
                </a:lnTo>
                <a:lnTo>
                  <a:pt x="82635" y="567"/>
                </a:lnTo>
                <a:lnTo>
                  <a:pt x="44402" y="13813"/>
                </a:lnTo>
                <a:lnTo>
                  <a:pt x="15215" y="41626"/>
                </a:lnTo>
                <a:lnTo>
                  <a:pt x="0" y="92963"/>
                </a:lnTo>
                <a:lnTo>
                  <a:pt x="0" y="735329"/>
                </a:lnTo>
                <a:lnTo>
                  <a:pt x="10785" y="777680"/>
                </a:lnTo>
                <a:lnTo>
                  <a:pt x="25146" y="797869"/>
                </a:lnTo>
                <a:lnTo>
                  <a:pt x="25146" y="92963"/>
                </a:lnTo>
                <a:lnTo>
                  <a:pt x="25908" y="85343"/>
                </a:lnTo>
                <a:lnTo>
                  <a:pt x="41485" y="49421"/>
                </a:lnTo>
                <a:lnTo>
                  <a:pt x="80719" y="26571"/>
                </a:lnTo>
                <a:lnTo>
                  <a:pt x="93726" y="25145"/>
                </a:lnTo>
                <a:lnTo>
                  <a:pt x="1543050" y="25907"/>
                </a:lnTo>
                <a:lnTo>
                  <a:pt x="1578799" y="40848"/>
                </a:lnTo>
                <a:lnTo>
                  <a:pt x="1603248" y="86867"/>
                </a:lnTo>
                <a:lnTo>
                  <a:pt x="1603248" y="797676"/>
                </a:lnTo>
                <a:lnTo>
                  <a:pt x="1607972" y="792606"/>
                </a:lnTo>
                <a:lnTo>
                  <a:pt x="1615596" y="781643"/>
                </a:lnTo>
                <a:lnTo>
                  <a:pt x="1621629" y="769613"/>
                </a:lnTo>
                <a:lnTo>
                  <a:pt x="1625940" y="756665"/>
                </a:lnTo>
                <a:lnTo>
                  <a:pt x="1628394" y="742949"/>
                </a:lnTo>
                <a:close/>
              </a:path>
              <a:path w="1628775" h="828039">
                <a:moveTo>
                  <a:pt x="1603248" y="797676"/>
                </a:moveTo>
                <a:lnTo>
                  <a:pt x="1603248" y="742187"/>
                </a:lnTo>
                <a:lnTo>
                  <a:pt x="1600942" y="752188"/>
                </a:lnTo>
                <a:lnTo>
                  <a:pt x="1596260" y="764958"/>
                </a:lnTo>
                <a:lnTo>
                  <a:pt x="1568044" y="793560"/>
                </a:lnTo>
                <a:lnTo>
                  <a:pt x="87118" y="801508"/>
                </a:lnTo>
                <a:lnTo>
                  <a:pt x="73927" y="799115"/>
                </a:lnTo>
                <a:lnTo>
                  <a:pt x="40878" y="777152"/>
                </a:lnTo>
                <a:lnTo>
                  <a:pt x="25146" y="733805"/>
                </a:lnTo>
                <a:lnTo>
                  <a:pt x="25146" y="797869"/>
                </a:lnTo>
                <a:lnTo>
                  <a:pt x="67773" y="823580"/>
                </a:lnTo>
                <a:lnTo>
                  <a:pt x="92964" y="827532"/>
                </a:lnTo>
                <a:lnTo>
                  <a:pt x="1536192" y="827532"/>
                </a:lnTo>
                <a:lnTo>
                  <a:pt x="1576893" y="817586"/>
                </a:lnTo>
                <a:lnTo>
                  <a:pt x="1598891" y="802351"/>
                </a:lnTo>
                <a:lnTo>
                  <a:pt x="1603248" y="797676"/>
                </a:lnTo>
                <a:close/>
              </a:path>
            </a:pathLst>
          </a:custGeom>
          <a:solidFill>
            <a:srgbClr val="1B4171"/>
          </a:solidFill>
        </p:spPr>
        <p:txBody>
          <a:bodyPr wrap="square" lIns="0" tIns="0" rIns="0" bIns="0" rtlCol="0"/>
          <a:lstStyle/>
          <a:p>
            <a:endParaRPr/>
          </a:p>
        </p:txBody>
      </p:sp>
      <p:sp>
        <p:nvSpPr>
          <p:cNvPr id="9" name="object 9" descr="&quot; &quot;"/>
          <p:cNvSpPr/>
          <p:nvPr/>
        </p:nvSpPr>
        <p:spPr>
          <a:xfrm>
            <a:off x="4215384" y="2452877"/>
            <a:ext cx="1628775" cy="826769"/>
          </a:xfrm>
          <a:custGeom>
            <a:avLst/>
            <a:gdLst/>
            <a:ahLst/>
            <a:cxnLst/>
            <a:rect l="l" t="t" r="r" b="b"/>
            <a:pathLst>
              <a:path w="1628775" h="826770">
                <a:moveTo>
                  <a:pt x="1628394" y="742949"/>
                </a:moveTo>
                <a:lnTo>
                  <a:pt x="1628394" y="82295"/>
                </a:lnTo>
                <a:lnTo>
                  <a:pt x="1624159" y="64023"/>
                </a:lnTo>
                <a:lnTo>
                  <a:pt x="1603733" y="29392"/>
                </a:lnTo>
                <a:lnTo>
                  <a:pt x="1571487" y="6922"/>
                </a:lnTo>
                <a:lnTo>
                  <a:pt x="1544574" y="0"/>
                </a:lnTo>
                <a:lnTo>
                  <a:pt x="92963" y="305"/>
                </a:lnTo>
                <a:lnTo>
                  <a:pt x="43798" y="13838"/>
                </a:lnTo>
                <a:lnTo>
                  <a:pt x="14833" y="41892"/>
                </a:lnTo>
                <a:lnTo>
                  <a:pt x="0" y="83819"/>
                </a:lnTo>
                <a:lnTo>
                  <a:pt x="0" y="743711"/>
                </a:lnTo>
                <a:lnTo>
                  <a:pt x="16766" y="787395"/>
                </a:lnTo>
                <a:lnTo>
                  <a:pt x="25146" y="797672"/>
                </a:lnTo>
                <a:lnTo>
                  <a:pt x="25146" y="92963"/>
                </a:lnTo>
                <a:lnTo>
                  <a:pt x="25908" y="85343"/>
                </a:lnTo>
                <a:lnTo>
                  <a:pt x="41291" y="49137"/>
                </a:lnTo>
                <a:lnTo>
                  <a:pt x="81128" y="26183"/>
                </a:lnTo>
                <a:lnTo>
                  <a:pt x="92964" y="25145"/>
                </a:lnTo>
                <a:lnTo>
                  <a:pt x="1536192" y="25222"/>
                </a:lnTo>
                <a:lnTo>
                  <a:pt x="1577634" y="39822"/>
                </a:lnTo>
                <a:lnTo>
                  <a:pt x="1600258" y="72892"/>
                </a:lnTo>
                <a:lnTo>
                  <a:pt x="1603248" y="86105"/>
                </a:lnTo>
                <a:lnTo>
                  <a:pt x="1603248" y="797474"/>
                </a:lnTo>
                <a:lnTo>
                  <a:pt x="1607871" y="792587"/>
                </a:lnTo>
                <a:lnTo>
                  <a:pt x="1615494" y="781723"/>
                </a:lnTo>
                <a:lnTo>
                  <a:pt x="1621530" y="769741"/>
                </a:lnTo>
                <a:lnTo>
                  <a:pt x="1625868" y="756772"/>
                </a:lnTo>
                <a:lnTo>
                  <a:pt x="1628394" y="742949"/>
                </a:lnTo>
                <a:close/>
              </a:path>
              <a:path w="1628775" h="826770">
                <a:moveTo>
                  <a:pt x="1603248" y="797474"/>
                </a:moveTo>
                <a:lnTo>
                  <a:pt x="1603248" y="733805"/>
                </a:lnTo>
                <a:lnTo>
                  <a:pt x="1602486" y="741425"/>
                </a:lnTo>
                <a:lnTo>
                  <a:pt x="1600957" y="751553"/>
                </a:lnTo>
                <a:lnTo>
                  <a:pt x="1579287" y="785428"/>
                </a:lnTo>
                <a:lnTo>
                  <a:pt x="1542288" y="800861"/>
                </a:lnTo>
                <a:lnTo>
                  <a:pt x="1534668" y="801623"/>
                </a:lnTo>
                <a:lnTo>
                  <a:pt x="87722" y="801467"/>
                </a:lnTo>
                <a:lnTo>
                  <a:pt x="50598" y="786786"/>
                </a:lnTo>
                <a:lnTo>
                  <a:pt x="28194" y="753618"/>
                </a:lnTo>
                <a:lnTo>
                  <a:pt x="26670" y="746759"/>
                </a:lnTo>
                <a:lnTo>
                  <a:pt x="25146" y="740663"/>
                </a:lnTo>
                <a:lnTo>
                  <a:pt x="25146" y="797672"/>
                </a:lnTo>
                <a:lnTo>
                  <a:pt x="67885" y="823617"/>
                </a:lnTo>
                <a:lnTo>
                  <a:pt x="92964" y="826769"/>
                </a:lnTo>
                <a:lnTo>
                  <a:pt x="1536192" y="826769"/>
                </a:lnTo>
                <a:lnTo>
                  <a:pt x="1576622" y="817144"/>
                </a:lnTo>
                <a:lnTo>
                  <a:pt x="1598776" y="802199"/>
                </a:lnTo>
                <a:lnTo>
                  <a:pt x="1603248" y="797474"/>
                </a:lnTo>
                <a:close/>
              </a:path>
            </a:pathLst>
          </a:custGeom>
          <a:solidFill>
            <a:srgbClr val="1B4171"/>
          </a:solidFill>
        </p:spPr>
        <p:txBody>
          <a:bodyPr wrap="square" lIns="0" tIns="0" rIns="0" bIns="0" rtlCol="0"/>
          <a:lstStyle/>
          <a:p>
            <a:endParaRPr/>
          </a:p>
        </p:txBody>
      </p:sp>
      <p:sp>
        <p:nvSpPr>
          <p:cNvPr id="12" name="object 12" descr="&quot; &quot;"/>
          <p:cNvSpPr/>
          <p:nvPr/>
        </p:nvSpPr>
        <p:spPr>
          <a:xfrm>
            <a:off x="6472428" y="2465070"/>
            <a:ext cx="1603375" cy="802005"/>
          </a:xfrm>
          <a:custGeom>
            <a:avLst/>
            <a:gdLst/>
            <a:ahLst/>
            <a:cxnLst/>
            <a:rect l="l" t="t" r="r" b="b"/>
            <a:pathLst>
              <a:path w="1603375" h="802004">
                <a:moveTo>
                  <a:pt x="1603248" y="721614"/>
                </a:moveTo>
                <a:lnTo>
                  <a:pt x="1602065" y="66770"/>
                </a:lnTo>
                <a:lnTo>
                  <a:pt x="1584668" y="28870"/>
                </a:lnTo>
                <a:lnTo>
                  <a:pt x="1551298" y="5065"/>
                </a:lnTo>
                <a:lnTo>
                  <a:pt x="1523238" y="0"/>
                </a:lnTo>
                <a:lnTo>
                  <a:pt x="66226" y="1183"/>
                </a:lnTo>
                <a:lnTo>
                  <a:pt x="28737" y="18645"/>
                </a:lnTo>
                <a:lnTo>
                  <a:pt x="5056" y="52306"/>
                </a:lnTo>
                <a:lnTo>
                  <a:pt x="0" y="80772"/>
                </a:lnTo>
                <a:lnTo>
                  <a:pt x="1090" y="734858"/>
                </a:lnTo>
                <a:lnTo>
                  <a:pt x="18370" y="772634"/>
                </a:lnTo>
                <a:lnTo>
                  <a:pt x="51824" y="796520"/>
                </a:lnTo>
                <a:lnTo>
                  <a:pt x="80010" y="801624"/>
                </a:lnTo>
                <a:lnTo>
                  <a:pt x="1536482" y="800533"/>
                </a:lnTo>
                <a:lnTo>
                  <a:pt x="1574258" y="783253"/>
                </a:lnTo>
                <a:lnTo>
                  <a:pt x="1598144" y="749799"/>
                </a:lnTo>
                <a:lnTo>
                  <a:pt x="1603248" y="721614"/>
                </a:lnTo>
                <a:close/>
              </a:path>
            </a:pathLst>
          </a:custGeom>
          <a:solidFill>
            <a:srgbClr val="FFFFFF"/>
          </a:solidFill>
        </p:spPr>
        <p:txBody>
          <a:bodyPr wrap="square" lIns="0" tIns="0" rIns="0" bIns="0" rtlCol="0"/>
          <a:lstStyle/>
          <a:p>
            <a:endParaRPr/>
          </a:p>
        </p:txBody>
      </p:sp>
      <p:sp>
        <p:nvSpPr>
          <p:cNvPr id="16" name="object 16" descr="&quot; &quot;"/>
          <p:cNvSpPr/>
          <p:nvPr/>
        </p:nvSpPr>
        <p:spPr>
          <a:xfrm>
            <a:off x="4227576" y="3848100"/>
            <a:ext cx="1604010" cy="802005"/>
          </a:xfrm>
          <a:custGeom>
            <a:avLst/>
            <a:gdLst/>
            <a:ahLst/>
            <a:cxnLst/>
            <a:rect l="l" t="t" r="r" b="b"/>
            <a:pathLst>
              <a:path w="1604010" h="802004">
                <a:moveTo>
                  <a:pt x="1604010" y="721614"/>
                </a:moveTo>
                <a:lnTo>
                  <a:pt x="1602803" y="66226"/>
                </a:lnTo>
                <a:lnTo>
                  <a:pt x="1585115" y="28737"/>
                </a:lnTo>
                <a:lnTo>
                  <a:pt x="1551395" y="5056"/>
                </a:lnTo>
                <a:lnTo>
                  <a:pt x="1523238" y="0"/>
                </a:lnTo>
                <a:lnTo>
                  <a:pt x="66770" y="1182"/>
                </a:lnTo>
                <a:lnTo>
                  <a:pt x="28870" y="18579"/>
                </a:lnTo>
                <a:lnTo>
                  <a:pt x="5065" y="51949"/>
                </a:lnTo>
                <a:lnTo>
                  <a:pt x="0" y="80010"/>
                </a:lnTo>
                <a:lnTo>
                  <a:pt x="1183" y="735397"/>
                </a:lnTo>
                <a:lnTo>
                  <a:pt x="18645" y="772886"/>
                </a:lnTo>
                <a:lnTo>
                  <a:pt x="52306" y="796567"/>
                </a:lnTo>
                <a:lnTo>
                  <a:pt x="80772" y="801624"/>
                </a:lnTo>
                <a:lnTo>
                  <a:pt x="1537045" y="800441"/>
                </a:lnTo>
                <a:lnTo>
                  <a:pt x="1574824" y="783044"/>
                </a:lnTo>
                <a:lnTo>
                  <a:pt x="1598856" y="749674"/>
                </a:lnTo>
                <a:lnTo>
                  <a:pt x="1604010" y="721614"/>
                </a:lnTo>
                <a:close/>
              </a:path>
            </a:pathLst>
          </a:custGeom>
          <a:solidFill>
            <a:srgbClr val="FFFFFF"/>
          </a:solidFill>
        </p:spPr>
        <p:txBody>
          <a:bodyPr wrap="square" lIns="0" tIns="0" rIns="0" bIns="0" rtlCol="0"/>
          <a:lstStyle/>
          <a:p>
            <a:endParaRPr/>
          </a:p>
        </p:txBody>
      </p:sp>
      <p:sp>
        <p:nvSpPr>
          <p:cNvPr id="19" name="object 19" descr="&quot; &quot;"/>
          <p:cNvSpPr/>
          <p:nvPr/>
        </p:nvSpPr>
        <p:spPr>
          <a:xfrm>
            <a:off x="6472428" y="3387090"/>
            <a:ext cx="1603375" cy="802005"/>
          </a:xfrm>
          <a:custGeom>
            <a:avLst/>
            <a:gdLst/>
            <a:ahLst/>
            <a:cxnLst/>
            <a:rect l="l" t="t" r="r" b="b"/>
            <a:pathLst>
              <a:path w="1603375" h="802004">
                <a:moveTo>
                  <a:pt x="1603248" y="721614"/>
                </a:moveTo>
                <a:lnTo>
                  <a:pt x="1602157" y="66765"/>
                </a:lnTo>
                <a:lnTo>
                  <a:pt x="1584877" y="28989"/>
                </a:lnTo>
                <a:lnTo>
                  <a:pt x="1551423" y="5103"/>
                </a:lnTo>
                <a:lnTo>
                  <a:pt x="1523238" y="0"/>
                </a:lnTo>
                <a:lnTo>
                  <a:pt x="66765" y="1090"/>
                </a:lnTo>
                <a:lnTo>
                  <a:pt x="28989" y="18370"/>
                </a:lnTo>
                <a:lnTo>
                  <a:pt x="5103" y="51824"/>
                </a:lnTo>
                <a:lnTo>
                  <a:pt x="0" y="80010"/>
                </a:lnTo>
                <a:lnTo>
                  <a:pt x="1090" y="734858"/>
                </a:lnTo>
                <a:lnTo>
                  <a:pt x="18370" y="772634"/>
                </a:lnTo>
                <a:lnTo>
                  <a:pt x="51824" y="796520"/>
                </a:lnTo>
                <a:lnTo>
                  <a:pt x="80010" y="801624"/>
                </a:lnTo>
                <a:lnTo>
                  <a:pt x="1536482" y="800533"/>
                </a:lnTo>
                <a:lnTo>
                  <a:pt x="1574258" y="783253"/>
                </a:lnTo>
                <a:lnTo>
                  <a:pt x="1598144" y="749799"/>
                </a:lnTo>
                <a:lnTo>
                  <a:pt x="1603248" y="721614"/>
                </a:lnTo>
                <a:close/>
              </a:path>
            </a:pathLst>
          </a:custGeom>
          <a:solidFill>
            <a:srgbClr val="FFFFFF"/>
          </a:solidFill>
        </p:spPr>
        <p:txBody>
          <a:bodyPr wrap="square" lIns="0" tIns="0" rIns="0" bIns="0" rtlCol="0"/>
          <a:lstStyle/>
          <a:p>
            <a:endParaRPr/>
          </a:p>
        </p:txBody>
      </p:sp>
      <p:grpSp>
        <p:nvGrpSpPr>
          <p:cNvPr id="27" name="Group 26" descr="This flow chart how to make the decision about which approach to use. Begin by looking at the data you're going to share, if it includes technical sharing, you'll need to consider a master data sharing agreement. If it includes a specific use for sharing, you'll need to consider any studies exceptions and audit and evaluation exceptions. "/>
          <p:cNvGrpSpPr/>
          <p:nvPr/>
        </p:nvGrpSpPr>
        <p:grpSpPr>
          <a:xfrm>
            <a:off x="1983485" y="2452877"/>
            <a:ext cx="6105525" cy="2658237"/>
            <a:chOff x="1983485" y="2452877"/>
            <a:chExt cx="6105525" cy="2658237"/>
          </a:xfrm>
        </p:grpSpPr>
        <p:sp>
          <p:nvSpPr>
            <p:cNvPr id="4" name="object 4" descr="&quot; &quot;"/>
            <p:cNvSpPr/>
            <p:nvPr/>
          </p:nvSpPr>
          <p:spPr>
            <a:xfrm>
              <a:off x="1983485" y="3156966"/>
              <a:ext cx="1603375" cy="802005"/>
            </a:xfrm>
            <a:custGeom>
              <a:avLst/>
              <a:gdLst/>
              <a:ahLst/>
              <a:cxnLst/>
              <a:rect l="l" t="t" r="r" b="b"/>
              <a:pathLst>
                <a:path w="1603375" h="802004">
                  <a:moveTo>
                    <a:pt x="1603248" y="721614"/>
                  </a:moveTo>
                  <a:lnTo>
                    <a:pt x="1602157" y="66765"/>
                  </a:lnTo>
                  <a:lnTo>
                    <a:pt x="1584877" y="28989"/>
                  </a:lnTo>
                  <a:lnTo>
                    <a:pt x="1551423" y="5103"/>
                  </a:lnTo>
                  <a:lnTo>
                    <a:pt x="1523238" y="0"/>
                  </a:lnTo>
                  <a:lnTo>
                    <a:pt x="66765" y="1090"/>
                  </a:lnTo>
                  <a:lnTo>
                    <a:pt x="28989" y="18370"/>
                  </a:lnTo>
                  <a:lnTo>
                    <a:pt x="5103" y="51824"/>
                  </a:lnTo>
                  <a:lnTo>
                    <a:pt x="0" y="80010"/>
                  </a:lnTo>
                  <a:lnTo>
                    <a:pt x="1090" y="734858"/>
                  </a:lnTo>
                  <a:lnTo>
                    <a:pt x="18370" y="772634"/>
                  </a:lnTo>
                  <a:lnTo>
                    <a:pt x="51824" y="796520"/>
                  </a:lnTo>
                  <a:lnTo>
                    <a:pt x="80010" y="801624"/>
                  </a:lnTo>
                  <a:lnTo>
                    <a:pt x="1536482" y="800533"/>
                  </a:lnTo>
                  <a:lnTo>
                    <a:pt x="1574258" y="783253"/>
                  </a:lnTo>
                  <a:lnTo>
                    <a:pt x="1598144" y="749799"/>
                  </a:lnTo>
                  <a:lnTo>
                    <a:pt x="1603248" y="721614"/>
                  </a:lnTo>
                  <a:close/>
                </a:path>
              </a:pathLst>
            </a:custGeom>
            <a:solidFill>
              <a:srgbClr val="FFFFFF"/>
            </a:solidFill>
          </p:spPr>
          <p:txBody>
            <a:bodyPr wrap="square" lIns="0" tIns="0" rIns="0" bIns="0" rtlCol="0"/>
            <a:lstStyle/>
            <a:p>
              <a:endParaRPr/>
            </a:p>
          </p:txBody>
        </p:sp>
        <p:sp>
          <p:nvSpPr>
            <p:cNvPr id="6" name="object 6"/>
            <p:cNvSpPr txBox="1"/>
            <p:nvPr/>
          </p:nvSpPr>
          <p:spPr>
            <a:xfrm>
              <a:off x="2296160" y="3443541"/>
              <a:ext cx="977265" cy="241300"/>
            </a:xfrm>
            <a:prstGeom prst="rect">
              <a:avLst/>
            </a:prstGeom>
          </p:spPr>
          <p:txBody>
            <a:bodyPr vert="horz" wrap="square" lIns="0" tIns="0" rIns="0" bIns="0" rtlCol="0">
              <a:spAutoFit/>
            </a:bodyPr>
            <a:lstStyle/>
            <a:p>
              <a:pPr marL="12700">
                <a:lnSpc>
                  <a:spcPct val="100000"/>
                </a:lnSpc>
              </a:pPr>
              <a:r>
                <a:rPr sz="1700" spc="-10" dirty="0">
                  <a:solidFill>
                    <a:srgbClr val="1F497C"/>
                  </a:solidFill>
                  <a:latin typeface="Calibri"/>
                  <a:cs typeface="Calibri"/>
                </a:rPr>
                <a:t>Sha</a:t>
              </a:r>
              <a:r>
                <a:rPr sz="1700" spc="-35" dirty="0">
                  <a:solidFill>
                    <a:srgbClr val="1F497C"/>
                  </a:solidFill>
                  <a:latin typeface="Calibri"/>
                  <a:cs typeface="Calibri"/>
                </a:rPr>
                <a:t>r</a:t>
              </a:r>
              <a:r>
                <a:rPr sz="1700" spc="-10" dirty="0">
                  <a:solidFill>
                    <a:srgbClr val="1F497C"/>
                  </a:solidFill>
                  <a:latin typeface="Calibri"/>
                  <a:cs typeface="Calibri"/>
                </a:rPr>
                <a:t>e</a:t>
              </a:r>
              <a:r>
                <a:rPr sz="1700" dirty="0">
                  <a:solidFill>
                    <a:srgbClr val="1F497C"/>
                  </a:solidFill>
                  <a:latin typeface="Calibri"/>
                  <a:cs typeface="Calibri"/>
                </a:rPr>
                <a:t> </a:t>
              </a:r>
              <a:r>
                <a:rPr sz="1700" spc="-20" dirty="0">
                  <a:solidFill>
                    <a:srgbClr val="1F497C"/>
                  </a:solidFill>
                  <a:latin typeface="Calibri"/>
                  <a:cs typeface="Calibri"/>
                </a:rPr>
                <a:t>D</a:t>
              </a:r>
              <a:r>
                <a:rPr sz="1700" spc="-30" dirty="0">
                  <a:solidFill>
                    <a:srgbClr val="1F497C"/>
                  </a:solidFill>
                  <a:latin typeface="Calibri"/>
                  <a:cs typeface="Calibri"/>
                </a:rPr>
                <a:t>a</a:t>
              </a:r>
              <a:r>
                <a:rPr sz="1700" spc="-35" dirty="0">
                  <a:solidFill>
                    <a:srgbClr val="1F497C"/>
                  </a:solidFill>
                  <a:latin typeface="Calibri"/>
                  <a:cs typeface="Calibri"/>
                </a:rPr>
                <a:t>t</a:t>
              </a:r>
              <a:r>
                <a:rPr sz="1700" spc="-10" dirty="0">
                  <a:solidFill>
                    <a:srgbClr val="1F497C"/>
                  </a:solidFill>
                  <a:latin typeface="Calibri"/>
                  <a:cs typeface="Calibri"/>
                </a:rPr>
                <a:t>a</a:t>
              </a:r>
              <a:endParaRPr sz="1700" dirty="0">
                <a:latin typeface="Calibri"/>
                <a:cs typeface="Calibri"/>
              </a:endParaRPr>
            </a:p>
          </p:txBody>
        </p:sp>
        <p:sp>
          <p:nvSpPr>
            <p:cNvPr id="7" name="object 7"/>
            <p:cNvSpPr/>
            <p:nvPr/>
          </p:nvSpPr>
          <p:spPr>
            <a:xfrm>
              <a:off x="3576828" y="2857500"/>
              <a:ext cx="661035" cy="708660"/>
            </a:xfrm>
            <a:custGeom>
              <a:avLst/>
              <a:gdLst/>
              <a:ahLst/>
              <a:cxnLst/>
              <a:rect l="l" t="t" r="r" b="b"/>
              <a:pathLst>
                <a:path w="661035" h="708660">
                  <a:moveTo>
                    <a:pt x="660654" y="17526"/>
                  </a:moveTo>
                  <a:lnTo>
                    <a:pt x="641604" y="0"/>
                  </a:lnTo>
                  <a:lnTo>
                    <a:pt x="0" y="691134"/>
                  </a:lnTo>
                  <a:lnTo>
                    <a:pt x="19050" y="708660"/>
                  </a:lnTo>
                  <a:lnTo>
                    <a:pt x="660654" y="17526"/>
                  </a:lnTo>
                  <a:close/>
                </a:path>
              </a:pathLst>
            </a:custGeom>
            <a:solidFill>
              <a:srgbClr val="163862"/>
            </a:solidFill>
          </p:spPr>
          <p:txBody>
            <a:bodyPr wrap="square" lIns="0" tIns="0" rIns="0" bIns="0" rtlCol="0"/>
            <a:lstStyle/>
            <a:p>
              <a:endParaRPr/>
            </a:p>
          </p:txBody>
        </p:sp>
        <p:sp>
          <p:nvSpPr>
            <p:cNvPr id="8" name="object 8"/>
            <p:cNvSpPr/>
            <p:nvPr/>
          </p:nvSpPr>
          <p:spPr>
            <a:xfrm>
              <a:off x="4227576" y="2465070"/>
              <a:ext cx="1604010" cy="802005"/>
            </a:xfrm>
            <a:custGeom>
              <a:avLst/>
              <a:gdLst/>
              <a:ahLst/>
              <a:cxnLst/>
              <a:rect l="l" t="t" r="r" b="b"/>
              <a:pathLst>
                <a:path w="1604010" h="802004">
                  <a:moveTo>
                    <a:pt x="1604010" y="721614"/>
                  </a:moveTo>
                  <a:lnTo>
                    <a:pt x="1602707" y="66232"/>
                  </a:lnTo>
                  <a:lnTo>
                    <a:pt x="1584905" y="28620"/>
                  </a:lnTo>
                  <a:lnTo>
                    <a:pt x="1551271" y="5019"/>
                  </a:lnTo>
                  <a:lnTo>
                    <a:pt x="1523238" y="0"/>
                  </a:lnTo>
                  <a:lnTo>
                    <a:pt x="80772" y="1264"/>
                  </a:lnTo>
                  <a:lnTo>
                    <a:pt x="39894" y="10924"/>
                  </a:lnTo>
                  <a:lnTo>
                    <a:pt x="10963" y="39827"/>
                  </a:lnTo>
                  <a:lnTo>
                    <a:pt x="0" y="80772"/>
                  </a:lnTo>
                  <a:lnTo>
                    <a:pt x="1183" y="735397"/>
                  </a:lnTo>
                  <a:lnTo>
                    <a:pt x="18645" y="772886"/>
                  </a:lnTo>
                  <a:lnTo>
                    <a:pt x="52306" y="796567"/>
                  </a:lnTo>
                  <a:lnTo>
                    <a:pt x="80772" y="801624"/>
                  </a:lnTo>
                  <a:lnTo>
                    <a:pt x="1537045" y="800441"/>
                  </a:lnTo>
                  <a:lnTo>
                    <a:pt x="1574824" y="783044"/>
                  </a:lnTo>
                  <a:lnTo>
                    <a:pt x="1598856" y="749674"/>
                  </a:lnTo>
                  <a:lnTo>
                    <a:pt x="1604010" y="721614"/>
                  </a:lnTo>
                  <a:close/>
                </a:path>
              </a:pathLst>
            </a:custGeom>
            <a:solidFill>
              <a:srgbClr val="FFFFFF"/>
            </a:solidFill>
          </p:spPr>
          <p:txBody>
            <a:bodyPr wrap="square" lIns="0" tIns="0" rIns="0" bIns="0" rtlCol="0"/>
            <a:lstStyle/>
            <a:p>
              <a:endParaRPr/>
            </a:p>
          </p:txBody>
        </p:sp>
        <p:sp>
          <p:nvSpPr>
            <p:cNvPr id="10" name="object 10"/>
            <p:cNvSpPr txBox="1"/>
            <p:nvPr/>
          </p:nvSpPr>
          <p:spPr>
            <a:xfrm>
              <a:off x="4269740" y="2751645"/>
              <a:ext cx="1520190" cy="241300"/>
            </a:xfrm>
            <a:prstGeom prst="rect">
              <a:avLst/>
            </a:prstGeom>
          </p:spPr>
          <p:txBody>
            <a:bodyPr vert="horz" wrap="square" lIns="0" tIns="0" rIns="0" bIns="0" rtlCol="0">
              <a:spAutoFit/>
            </a:bodyPr>
            <a:lstStyle/>
            <a:p>
              <a:pPr marL="12700">
                <a:lnSpc>
                  <a:spcPct val="100000"/>
                </a:lnSpc>
              </a:pPr>
              <a:r>
                <a:rPr sz="1700" spc="-160" dirty="0">
                  <a:solidFill>
                    <a:srgbClr val="1F497C"/>
                  </a:solidFill>
                  <a:latin typeface="Calibri"/>
                  <a:cs typeface="Calibri"/>
                </a:rPr>
                <a:t>T</a:t>
              </a:r>
              <a:r>
                <a:rPr sz="1700" spc="-10" dirty="0">
                  <a:solidFill>
                    <a:srgbClr val="1F497C"/>
                  </a:solidFill>
                  <a:latin typeface="Calibri"/>
                  <a:cs typeface="Calibri"/>
                </a:rPr>
                <a:t>echni</a:t>
              </a:r>
              <a:r>
                <a:rPr sz="1700" spc="-25" dirty="0">
                  <a:solidFill>
                    <a:srgbClr val="1F497C"/>
                  </a:solidFill>
                  <a:latin typeface="Calibri"/>
                  <a:cs typeface="Calibri"/>
                </a:rPr>
                <a:t>c</a:t>
              </a:r>
              <a:r>
                <a:rPr sz="1700" spc="-10" dirty="0">
                  <a:solidFill>
                    <a:srgbClr val="1F497C"/>
                  </a:solidFill>
                  <a:latin typeface="Calibri"/>
                  <a:cs typeface="Calibri"/>
                </a:rPr>
                <a:t>a</a:t>
              </a:r>
              <a:r>
                <a:rPr sz="1700" dirty="0">
                  <a:solidFill>
                    <a:srgbClr val="1F497C"/>
                  </a:solidFill>
                  <a:latin typeface="Calibri"/>
                  <a:cs typeface="Calibri"/>
                </a:rPr>
                <a:t>l</a:t>
              </a:r>
              <a:r>
                <a:rPr sz="1700" spc="-5" dirty="0">
                  <a:solidFill>
                    <a:srgbClr val="1F497C"/>
                  </a:solidFill>
                  <a:latin typeface="Calibri"/>
                  <a:cs typeface="Calibri"/>
                </a:rPr>
                <a:t> </a:t>
              </a:r>
              <a:r>
                <a:rPr sz="1700" spc="-10" dirty="0">
                  <a:solidFill>
                    <a:srgbClr val="1F497C"/>
                  </a:solidFill>
                  <a:latin typeface="Calibri"/>
                  <a:cs typeface="Calibri"/>
                </a:rPr>
                <a:t>sharing</a:t>
              </a:r>
              <a:endParaRPr sz="1700" dirty="0">
                <a:latin typeface="Calibri"/>
                <a:cs typeface="Calibri"/>
              </a:endParaRPr>
            </a:p>
          </p:txBody>
        </p:sp>
        <p:sp>
          <p:nvSpPr>
            <p:cNvPr id="11" name="object 11"/>
            <p:cNvSpPr/>
            <p:nvPr/>
          </p:nvSpPr>
          <p:spPr>
            <a:xfrm>
              <a:off x="5831585" y="2866263"/>
              <a:ext cx="641350" cy="0"/>
            </a:xfrm>
            <a:custGeom>
              <a:avLst/>
              <a:gdLst/>
              <a:ahLst/>
              <a:cxnLst/>
              <a:rect l="l" t="t" r="r" b="b"/>
              <a:pathLst>
                <a:path w="641350">
                  <a:moveTo>
                    <a:pt x="0" y="0"/>
                  </a:moveTo>
                  <a:lnTo>
                    <a:pt x="640841" y="0"/>
                  </a:lnTo>
                </a:path>
              </a:pathLst>
            </a:custGeom>
            <a:ln w="26416">
              <a:solidFill>
                <a:srgbClr val="1B4171"/>
              </a:solidFill>
            </a:ln>
          </p:spPr>
          <p:txBody>
            <a:bodyPr wrap="square" lIns="0" tIns="0" rIns="0" bIns="0" rtlCol="0"/>
            <a:lstStyle/>
            <a:p>
              <a:endParaRPr/>
            </a:p>
          </p:txBody>
        </p:sp>
        <p:sp>
          <p:nvSpPr>
            <p:cNvPr id="13" name="object 13"/>
            <p:cNvSpPr/>
            <p:nvPr/>
          </p:nvSpPr>
          <p:spPr>
            <a:xfrm>
              <a:off x="6460235" y="2452877"/>
              <a:ext cx="1628775" cy="826769"/>
            </a:xfrm>
            <a:custGeom>
              <a:avLst/>
              <a:gdLst/>
              <a:ahLst/>
              <a:cxnLst/>
              <a:rect l="l" t="t" r="r" b="b"/>
              <a:pathLst>
                <a:path w="1628775" h="826770">
                  <a:moveTo>
                    <a:pt x="1628394" y="733805"/>
                  </a:moveTo>
                  <a:lnTo>
                    <a:pt x="1628394" y="92201"/>
                  </a:lnTo>
                  <a:lnTo>
                    <a:pt x="1627632" y="82295"/>
                  </a:lnTo>
                  <a:lnTo>
                    <a:pt x="1612186" y="39998"/>
                  </a:lnTo>
                  <a:lnTo>
                    <a:pt x="1583375" y="12899"/>
                  </a:lnTo>
                  <a:lnTo>
                    <a:pt x="1544574" y="0"/>
                  </a:lnTo>
                  <a:lnTo>
                    <a:pt x="92963" y="347"/>
                  </a:lnTo>
                  <a:lnTo>
                    <a:pt x="43916" y="13553"/>
                  </a:lnTo>
                  <a:lnTo>
                    <a:pt x="15166" y="41442"/>
                  </a:lnTo>
                  <a:lnTo>
                    <a:pt x="0" y="83819"/>
                  </a:lnTo>
                  <a:lnTo>
                    <a:pt x="0" y="743711"/>
                  </a:lnTo>
                  <a:lnTo>
                    <a:pt x="16918" y="787505"/>
                  </a:lnTo>
                  <a:lnTo>
                    <a:pt x="25146" y="797685"/>
                  </a:lnTo>
                  <a:lnTo>
                    <a:pt x="25146" y="85343"/>
                  </a:lnTo>
                  <a:lnTo>
                    <a:pt x="28194" y="71627"/>
                  </a:lnTo>
                  <a:lnTo>
                    <a:pt x="50291" y="40385"/>
                  </a:lnTo>
                  <a:lnTo>
                    <a:pt x="92202" y="25208"/>
                  </a:lnTo>
                  <a:lnTo>
                    <a:pt x="1536192" y="25222"/>
                  </a:lnTo>
                  <a:lnTo>
                    <a:pt x="1576958" y="39637"/>
                  </a:lnTo>
                  <a:lnTo>
                    <a:pt x="1600097" y="72949"/>
                  </a:lnTo>
                  <a:lnTo>
                    <a:pt x="1603248" y="92963"/>
                  </a:lnTo>
                  <a:lnTo>
                    <a:pt x="1603248" y="797374"/>
                  </a:lnTo>
                  <a:lnTo>
                    <a:pt x="1607760" y="792674"/>
                  </a:lnTo>
                  <a:lnTo>
                    <a:pt x="1615647" y="781597"/>
                  </a:lnTo>
                  <a:lnTo>
                    <a:pt x="1621744" y="769483"/>
                  </a:lnTo>
                  <a:lnTo>
                    <a:pt x="1625817" y="756533"/>
                  </a:lnTo>
                  <a:lnTo>
                    <a:pt x="1627632" y="742949"/>
                  </a:lnTo>
                  <a:lnTo>
                    <a:pt x="1628394" y="733805"/>
                  </a:lnTo>
                  <a:close/>
                </a:path>
                <a:path w="1628775" h="826770">
                  <a:moveTo>
                    <a:pt x="1603248" y="797374"/>
                  </a:moveTo>
                  <a:lnTo>
                    <a:pt x="1603248" y="733805"/>
                  </a:lnTo>
                  <a:lnTo>
                    <a:pt x="1602486" y="741425"/>
                  </a:lnTo>
                  <a:lnTo>
                    <a:pt x="1600724" y="752121"/>
                  </a:lnTo>
                  <a:lnTo>
                    <a:pt x="1578643" y="785836"/>
                  </a:lnTo>
                  <a:lnTo>
                    <a:pt x="1541526" y="800861"/>
                  </a:lnTo>
                  <a:lnTo>
                    <a:pt x="87452" y="801516"/>
                  </a:lnTo>
                  <a:lnTo>
                    <a:pt x="74111" y="799200"/>
                  </a:lnTo>
                  <a:lnTo>
                    <a:pt x="40748" y="777302"/>
                  </a:lnTo>
                  <a:lnTo>
                    <a:pt x="25146" y="740663"/>
                  </a:lnTo>
                  <a:lnTo>
                    <a:pt x="25146" y="797685"/>
                  </a:lnTo>
                  <a:lnTo>
                    <a:pt x="67145" y="823402"/>
                  </a:lnTo>
                  <a:lnTo>
                    <a:pt x="92202" y="826769"/>
                  </a:lnTo>
                  <a:lnTo>
                    <a:pt x="1536192" y="826769"/>
                  </a:lnTo>
                  <a:lnTo>
                    <a:pt x="1575695" y="817652"/>
                  </a:lnTo>
                  <a:lnTo>
                    <a:pt x="1598317" y="802510"/>
                  </a:lnTo>
                  <a:lnTo>
                    <a:pt x="1603248" y="797374"/>
                  </a:lnTo>
                  <a:close/>
                </a:path>
              </a:pathLst>
            </a:custGeom>
            <a:solidFill>
              <a:srgbClr val="1B4171"/>
            </a:solidFill>
          </p:spPr>
          <p:txBody>
            <a:bodyPr wrap="square" lIns="0" tIns="0" rIns="0" bIns="0" rtlCol="0"/>
            <a:lstStyle/>
            <a:p>
              <a:endParaRPr/>
            </a:p>
          </p:txBody>
        </p:sp>
        <p:sp>
          <p:nvSpPr>
            <p:cNvPr id="14" name="object 14"/>
            <p:cNvSpPr txBox="1"/>
            <p:nvPr/>
          </p:nvSpPr>
          <p:spPr>
            <a:xfrm>
              <a:off x="6722618" y="2514663"/>
              <a:ext cx="1103630" cy="716280"/>
            </a:xfrm>
            <a:prstGeom prst="rect">
              <a:avLst/>
            </a:prstGeom>
          </p:spPr>
          <p:txBody>
            <a:bodyPr vert="horz" wrap="square" lIns="0" tIns="0" rIns="0" bIns="0" rtlCol="0">
              <a:spAutoFit/>
            </a:bodyPr>
            <a:lstStyle/>
            <a:p>
              <a:pPr marL="12700" marR="5080" algn="ctr">
                <a:lnSpc>
                  <a:spcPct val="91600"/>
                </a:lnSpc>
              </a:pPr>
              <a:r>
                <a:rPr sz="1700" spc="-15" dirty="0">
                  <a:solidFill>
                    <a:srgbClr val="1F497C"/>
                  </a:solidFill>
                  <a:latin typeface="Calibri"/>
                  <a:cs typeface="Calibri"/>
                </a:rPr>
                <a:t>Ma</a:t>
              </a:r>
              <a:r>
                <a:rPr sz="1700" spc="-30" dirty="0">
                  <a:solidFill>
                    <a:srgbClr val="1F497C"/>
                  </a:solidFill>
                  <a:latin typeface="Calibri"/>
                  <a:cs typeface="Calibri"/>
                </a:rPr>
                <a:t>st</a:t>
              </a:r>
              <a:r>
                <a:rPr sz="1700" spc="-10" dirty="0">
                  <a:solidFill>
                    <a:srgbClr val="1F497C"/>
                  </a:solidFill>
                  <a:latin typeface="Calibri"/>
                  <a:cs typeface="Calibri"/>
                </a:rPr>
                <a:t>er</a:t>
              </a:r>
              <a:r>
                <a:rPr sz="1700" spc="-5" dirty="0">
                  <a:solidFill>
                    <a:srgbClr val="1F497C"/>
                  </a:solidFill>
                  <a:latin typeface="Calibri"/>
                  <a:cs typeface="Calibri"/>
                </a:rPr>
                <a:t> </a:t>
              </a:r>
              <a:r>
                <a:rPr sz="1700" spc="-20" dirty="0">
                  <a:solidFill>
                    <a:srgbClr val="1F497C"/>
                  </a:solidFill>
                  <a:latin typeface="Calibri"/>
                  <a:cs typeface="Calibri"/>
                </a:rPr>
                <a:t>D</a:t>
              </a:r>
              <a:r>
                <a:rPr sz="1700" spc="-30" dirty="0">
                  <a:solidFill>
                    <a:srgbClr val="1F497C"/>
                  </a:solidFill>
                  <a:latin typeface="Calibri"/>
                  <a:cs typeface="Calibri"/>
                </a:rPr>
                <a:t>a</a:t>
              </a:r>
              <a:r>
                <a:rPr sz="1700" spc="-35" dirty="0">
                  <a:solidFill>
                    <a:srgbClr val="1F497C"/>
                  </a:solidFill>
                  <a:latin typeface="Calibri"/>
                  <a:cs typeface="Calibri"/>
                </a:rPr>
                <a:t>t</a:t>
              </a:r>
              <a:r>
                <a:rPr sz="1700" spc="-10" dirty="0">
                  <a:solidFill>
                    <a:srgbClr val="1F497C"/>
                  </a:solidFill>
                  <a:latin typeface="Calibri"/>
                  <a:cs typeface="Calibri"/>
                </a:rPr>
                <a:t>a Sharing Ag</a:t>
              </a:r>
              <a:r>
                <a:rPr sz="1700" spc="-35" dirty="0">
                  <a:solidFill>
                    <a:srgbClr val="1F497C"/>
                  </a:solidFill>
                  <a:latin typeface="Calibri"/>
                  <a:cs typeface="Calibri"/>
                </a:rPr>
                <a:t>r</a:t>
              </a:r>
              <a:r>
                <a:rPr sz="1700" spc="-10" dirty="0">
                  <a:solidFill>
                    <a:srgbClr val="1F497C"/>
                  </a:solidFill>
                  <a:latin typeface="Calibri"/>
                  <a:cs typeface="Calibri"/>
                </a:rPr>
                <a:t>eeme</a:t>
              </a:r>
              <a:r>
                <a:rPr sz="1700" spc="-30" dirty="0">
                  <a:solidFill>
                    <a:srgbClr val="1F497C"/>
                  </a:solidFill>
                  <a:latin typeface="Calibri"/>
                  <a:cs typeface="Calibri"/>
                </a:rPr>
                <a:t>n</a:t>
              </a:r>
              <a:r>
                <a:rPr sz="1700" spc="-10" dirty="0">
                  <a:solidFill>
                    <a:srgbClr val="1F497C"/>
                  </a:solidFill>
                  <a:latin typeface="Calibri"/>
                  <a:cs typeface="Calibri"/>
                </a:rPr>
                <a:t>t</a:t>
              </a:r>
              <a:endParaRPr sz="1700">
                <a:latin typeface="Calibri"/>
                <a:cs typeface="Calibri"/>
              </a:endParaRPr>
            </a:p>
          </p:txBody>
        </p:sp>
        <p:sp>
          <p:nvSpPr>
            <p:cNvPr id="15" name="object 15"/>
            <p:cNvSpPr/>
            <p:nvPr/>
          </p:nvSpPr>
          <p:spPr>
            <a:xfrm>
              <a:off x="3576828" y="3548634"/>
              <a:ext cx="661035" cy="709930"/>
            </a:xfrm>
            <a:custGeom>
              <a:avLst/>
              <a:gdLst/>
              <a:ahLst/>
              <a:cxnLst/>
              <a:rect l="l" t="t" r="r" b="b"/>
              <a:pathLst>
                <a:path w="661035" h="709929">
                  <a:moveTo>
                    <a:pt x="660654" y="691896"/>
                  </a:moveTo>
                  <a:lnTo>
                    <a:pt x="19050" y="0"/>
                  </a:lnTo>
                  <a:lnTo>
                    <a:pt x="0" y="17526"/>
                  </a:lnTo>
                  <a:lnTo>
                    <a:pt x="641604" y="709422"/>
                  </a:lnTo>
                  <a:lnTo>
                    <a:pt x="660654" y="691896"/>
                  </a:lnTo>
                  <a:close/>
                </a:path>
              </a:pathLst>
            </a:custGeom>
            <a:solidFill>
              <a:srgbClr val="163862"/>
            </a:solidFill>
          </p:spPr>
          <p:txBody>
            <a:bodyPr wrap="square" lIns="0" tIns="0" rIns="0" bIns="0" rtlCol="0"/>
            <a:lstStyle/>
            <a:p>
              <a:endParaRPr/>
            </a:p>
          </p:txBody>
        </p:sp>
        <p:sp>
          <p:nvSpPr>
            <p:cNvPr id="17" name="object 17"/>
            <p:cNvSpPr/>
            <p:nvPr/>
          </p:nvSpPr>
          <p:spPr>
            <a:xfrm>
              <a:off x="4215384" y="3835908"/>
              <a:ext cx="1628775" cy="826769"/>
            </a:xfrm>
            <a:custGeom>
              <a:avLst/>
              <a:gdLst/>
              <a:ahLst/>
              <a:cxnLst/>
              <a:rect l="l" t="t" r="r" b="b"/>
              <a:pathLst>
                <a:path w="1628775" h="826770">
                  <a:moveTo>
                    <a:pt x="1628394" y="742949"/>
                  </a:moveTo>
                  <a:lnTo>
                    <a:pt x="1628394" y="82295"/>
                  </a:lnTo>
                  <a:lnTo>
                    <a:pt x="1624318" y="64178"/>
                  </a:lnTo>
                  <a:lnTo>
                    <a:pt x="1603809" y="29545"/>
                  </a:lnTo>
                  <a:lnTo>
                    <a:pt x="1571201" y="6760"/>
                  </a:lnTo>
                  <a:lnTo>
                    <a:pt x="1544574" y="0"/>
                  </a:lnTo>
                  <a:lnTo>
                    <a:pt x="81029" y="318"/>
                  </a:lnTo>
                  <a:lnTo>
                    <a:pt x="43743" y="13650"/>
                  </a:lnTo>
                  <a:lnTo>
                    <a:pt x="15117" y="41621"/>
                  </a:lnTo>
                  <a:lnTo>
                    <a:pt x="0" y="83819"/>
                  </a:lnTo>
                  <a:lnTo>
                    <a:pt x="0" y="743711"/>
                  </a:lnTo>
                  <a:lnTo>
                    <a:pt x="16770" y="787395"/>
                  </a:lnTo>
                  <a:lnTo>
                    <a:pt x="25146" y="797667"/>
                  </a:lnTo>
                  <a:lnTo>
                    <a:pt x="25146" y="92201"/>
                  </a:lnTo>
                  <a:lnTo>
                    <a:pt x="26670" y="78485"/>
                  </a:lnTo>
                  <a:lnTo>
                    <a:pt x="50291" y="40385"/>
                  </a:lnTo>
                  <a:lnTo>
                    <a:pt x="73152" y="28193"/>
                  </a:lnTo>
                  <a:lnTo>
                    <a:pt x="80010" y="25907"/>
                  </a:lnTo>
                  <a:lnTo>
                    <a:pt x="86106" y="25145"/>
                  </a:lnTo>
                  <a:lnTo>
                    <a:pt x="1543050" y="25145"/>
                  </a:lnTo>
                  <a:lnTo>
                    <a:pt x="1553876" y="27554"/>
                  </a:lnTo>
                  <a:lnTo>
                    <a:pt x="1587281" y="49114"/>
                  </a:lnTo>
                  <a:lnTo>
                    <a:pt x="1603248" y="86105"/>
                  </a:lnTo>
                  <a:lnTo>
                    <a:pt x="1603248" y="797429"/>
                  </a:lnTo>
                  <a:lnTo>
                    <a:pt x="1607830" y="792563"/>
                  </a:lnTo>
                  <a:lnTo>
                    <a:pt x="1615420" y="781700"/>
                  </a:lnTo>
                  <a:lnTo>
                    <a:pt x="1621445" y="769722"/>
                  </a:lnTo>
                  <a:lnTo>
                    <a:pt x="1625802" y="756761"/>
                  </a:lnTo>
                  <a:lnTo>
                    <a:pt x="1628394" y="742949"/>
                  </a:lnTo>
                  <a:close/>
                </a:path>
                <a:path w="1628775" h="826770">
                  <a:moveTo>
                    <a:pt x="1603248" y="797429"/>
                  </a:moveTo>
                  <a:lnTo>
                    <a:pt x="1603248" y="733805"/>
                  </a:lnTo>
                  <a:lnTo>
                    <a:pt x="1602486" y="741425"/>
                  </a:lnTo>
                  <a:lnTo>
                    <a:pt x="1600996" y="751478"/>
                  </a:lnTo>
                  <a:lnTo>
                    <a:pt x="1579162" y="785221"/>
                  </a:lnTo>
                  <a:lnTo>
                    <a:pt x="1542288" y="800861"/>
                  </a:lnTo>
                  <a:lnTo>
                    <a:pt x="1534668" y="801623"/>
                  </a:lnTo>
                  <a:lnTo>
                    <a:pt x="88099" y="801343"/>
                  </a:lnTo>
                  <a:lnTo>
                    <a:pt x="50769" y="786793"/>
                  </a:lnTo>
                  <a:lnTo>
                    <a:pt x="28194" y="753617"/>
                  </a:lnTo>
                  <a:lnTo>
                    <a:pt x="25146" y="739901"/>
                  </a:lnTo>
                  <a:lnTo>
                    <a:pt x="25146" y="797667"/>
                  </a:lnTo>
                  <a:lnTo>
                    <a:pt x="56703" y="819750"/>
                  </a:lnTo>
                  <a:lnTo>
                    <a:pt x="92964" y="826769"/>
                  </a:lnTo>
                  <a:lnTo>
                    <a:pt x="1536192" y="826769"/>
                  </a:lnTo>
                  <a:lnTo>
                    <a:pt x="1576670" y="817131"/>
                  </a:lnTo>
                  <a:lnTo>
                    <a:pt x="1598775" y="802177"/>
                  </a:lnTo>
                  <a:lnTo>
                    <a:pt x="1603248" y="797429"/>
                  </a:lnTo>
                  <a:close/>
                </a:path>
              </a:pathLst>
            </a:custGeom>
            <a:solidFill>
              <a:srgbClr val="1B4171"/>
            </a:solidFill>
          </p:spPr>
          <p:txBody>
            <a:bodyPr wrap="square" lIns="0" tIns="0" rIns="0" bIns="0" rtlCol="0"/>
            <a:lstStyle/>
            <a:p>
              <a:endParaRPr/>
            </a:p>
          </p:txBody>
        </p:sp>
        <p:sp>
          <p:nvSpPr>
            <p:cNvPr id="18" name="object 18"/>
            <p:cNvSpPr/>
            <p:nvPr/>
          </p:nvSpPr>
          <p:spPr>
            <a:xfrm>
              <a:off x="5823965" y="3777996"/>
              <a:ext cx="656590" cy="481965"/>
            </a:xfrm>
            <a:custGeom>
              <a:avLst/>
              <a:gdLst/>
              <a:ahLst/>
              <a:cxnLst/>
              <a:rect l="l" t="t" r="r" b="b"/>
              <a:pathLst>
                <a:path w="656589" h="481964">
                  <a:moveTo>
                    <a:pt x="656082" y="20574"/>
                  </a:moveTo>
                  <a:lnTo>
                    <a:pt x="640842" y="0"/>
                  </a:lnTo>
                  <a:lnTo>
                    <a:pt x="0" y="461010"/>
                  </a:lnTo>
                  <a:lnTo>
                    <a:pt x="14478" y="481584"/>
                  </a:lnTo>
                  <a:lnTo>
                    <a:pt x="656082" y="20574"/>
                  </a:lnTo>
                  <a:close/>
                </a:path>
              </a:pathLst>
            </a:custGeom>
            <a:solidFill>
              <a:srgbClr val="1B4171"/>
            </a:solidFill>
          </p:spPr>
          <p:txBody>
            <a:bodyPr wrap="square" lIns="0" tIns="0" rIns="0" bIns="0" rtlCol="0"/>
            <a:lstStyle/>
            <a:p>
              <a:endParaRPr/>
            </a:p>
          </p:txBody>
        </p:sp>
        <p:sp>
          <p:nvSpPr>
            <p:cNvPr id="20" name="object 20"/>
            <p:cNvSpPr/>
            <p:nvPr/>
          </p:nvSpPr>
          <p:spPr>
            <a:xfrm>
              <a:off x="6460235" y="3374897"/>
              <a:ext cx="1628775" cy="826769"/>
            </a:xfrm>
            <a:custGeom>
              <a:avLst/>
              <a:gdLst/>
              <a:ahLst/>
              <a:cxnLst/>
              <a:rect l="l" t="t" r="r" b="b"/>
              <a:pathLst>
                <a:path w="1628775" h="826770">
                  <a:moveTo>
                    <a:pt x="1628394" y="733805"/>
                  </a:moveTo>
                  <a:lnTo>
                    <a:pt x="1628394" y="92201"/>
                  </a:lnTo>
                  <a:lnTo>
                    <a:pt x="1627632" y="82295"/>
                  </a:lnTo>
                  <a:lnTo>
                    <a:pt x="1612186" y="39998"/>
                  </a:lnTo>
                  <a:lnTo>
                    <a:pt x="1583375" y="12899"/>
                  </a:lnTo>
                  <a:lnTo>
                    <a:pt x="1544574" y="0"/>
                  </a:lnTo>
                  <a:lnTo>
                    <a:pt x="92964" y="347"/>
                  </a:lnTo>
                  <a:lnTo>
                    <a:pt x="43916" y="13553"/>
                  </a:lnTo>
                  <a:lnTo>
                    <a:pt x="15166" y="41442"/>
                  </a:lnTo>
                  <a:lnTo>
                    <a:pt x="0" y="83819"/>
                  </a:lnTo>
                  <a:lnTo>
                    <a:pt x="0" y="743711"/>
                  </a:lnTo>
                  <a:lnTo>
                    <a:pt x="16918" y="787505"/>
                  </a:lnTo>
                  <a:lnTo>
                    <a:pt x="25146" y="797685"/>
                  </a:lnTo>
                  <a:lnTo>
                    <a:pt x="25146" y="85343"/>
                  </a:lnTo>
                  <a:lnTo>
                    <a:pt x="28194" y="71627"/>
                  </a:lnTo>
                  <a:lnTo>
                    <a:pt x="50291" y="40385"/>
                  </a:lnTo>
                  <a:lnTo>
                    <a:pt x="92202" y="25208"/>
                  </a:lnTo>
                  <a:lnTo>
                    <a:pt x="1543050" y="25145"/>
                  </a:lnTo>
                  <a:lnTo>
                    <a:pt x="1553196" y="27395"/>
                  </a:lnTo>
                  <a:lnTo>
                    <a:pt x="1587027" y="49167"/>
                  </a:lnTo>
                  <a:lnTo>
                    <a:pt x="1602486" y="86105"/>
                  </a:lnTo>
                  <a:lnTo>
                    <a:pt x="1603248" y="92963"/>
                  </a:lnTo>
                  <a:lnTo>
                    <a:pt x="1603248" y="797374"/>
                  </a:lnTo>
                  <a:lnTo>
                    <a:pt x="1607760" y="792674"/>
                  </a:lnTo>
                  <a:lnTo>
                    <a:pt x="1615647" y="781597"/>
                  </a:lnTo>
                  <a:lnTo>
                    <a:pt x="1621744" y="769483"/>
                  </a:lnTo>
                  <a:lnTo>
                    <a:pt x="1625817" y="756533"/>
                  </a:lnTo>
                  <a:lnTo>
                    <a:pt x="1627632" y="742949"/>
                  </a:lnTo>
                  <a:lnTo>
                    <a:pt x="1628394" y="733805"/>
                  </a:lnTo>
                  <a:close/>
                </a:path>
                <a:path w="1628775" h="826770">
                  <a:moveTo>
                    <a:pt x="1603248" y="797374"/>
                  </a:moveTo>
                  <a:lnTo>
                    <a:pt x="1603248" y="733805"/>
                  </a:lnTo>
                  <a:lnTo>
                    <a:pt x="1602486" y="741425"/>
                  </a:lnTo>
                  <a:lnTo>
                    <a:pt x="1600689" y="752158"/>
                  </a:lnTo>
                  <a:lnTo>
                    <a:pt x="1578624" y="785745"/>
                  </a:lnTo>
                  <a:lnTo>
                    <a:pt x="1541526" y="800861"/>
                  </a:lnTo>
                  <a:lnTo>
                    <a:pt x="1534668" y="801623"/>
                  </a:lnTo>
                  <a:lnTo>
                    <a:pt x="88121" y="801445"/>
                  </a:lnTo>
                  <a:lnTo>
                    <a:pt x="50654" y="786731"/>
                  </a:lnTo>
                  <a:lnTo>
                    <a:pt x="28194" y="753617"/>
                  </a:lnTo>
                  <a:lnTo>
                    <a:pt x="25146" y="739901"/>
                  </a:lnTo>
                  <a:lnTo>
                    <a:pt x="25146" y="797685"/>
                  </a:lnTo>
                  <a:lnTo>
                    <a:pt x="67383" y="823541"/>
                  </a:lnTo>
                  <a:lnTo>
                    <a:pt x="92202" y="826769"/>
                  </a:lnTo>
                  <a:lnTo>
                    <a:pt x="1536192" y="826769"/>
                  </a:lnTo>
                  <a:lnTo>
                    <a:pt x="1575695" y="817652"/>
                  </a:lnTo>
                  <a:lnTo>
                    <a:pt x="1598317" y="802510"/>
                  </a:lnTo>
                  <a:lnTo>
                    <a:pt x="1603248" y="797374"/>
                  </a:lnTo>
                  <a:close/>
                </a:path>
              </a:pathLst>
            </a:custGeom>
            <a:solidFill>
              <a:srgbClr val="1B4171"/>
            </a:solidFill>
          </p:spPr>
          <p:txBody>
            <a:bodyPr wrap="square" lIns="0" tIns="0" rIns="0" bIns="0" rtlCol="0"/>
            <a:lstStyle/>
            <a:p>
              <a:endParaRPr/>
            </a:p>
          </p:txBody>
        </p:sp>
        <p:sp>
          <p:nvSpPr>
            <p:cNvPr id="21" name="object 21"/>
            <p:cNvSpPr txBox="1"/>
            <p:nvPr/>
          </p:nvSpPr>
          <p:spPr>
            <a:xfrm>
              <a:off x="4344415" y="4016565"/>
              <a:ext cx="3595370" cy="939165"/>
            </a:xfrm>
            <a:prstGeom prst="rect">
              <a:avLst/>
            </a:prstGeom>
          </p:spPr>
          <p:txBody>
            <a:bodyPr vert="horz" wrap="square" lIns="0" tIns="0" rIns="0" bIns="0" rtlCol="0">
              <a:spAutoFit/>
            </a:bodyPr>
            <a:lstStyle/>
            <a:p>
              <a:pPr marL="356870" marR="2228850" indent="-344805">
                <a:lnSpc>
                  <a:spcPts val="1870"/>
                </a:lnSpc>
              </a:pPr>
              <a:r>
                <a:rPr sz="1700" spc="-15" dirty="0">
                  <a:solidFill>
                    <a:srgbClr val="1F497C"/>
                  </a:solidFill>
                  <a:latin typeface="Calibri"/>
                  <a:cs typeface="Calibri"/>
                </a:rPr>
                <a:t>Specifi</a:t>
              </a:r>
              <a:r>
                <a:rPr sz="1700" spc="-10" dirty="0">
                  <a:solidFill>
                    <a:srgbClr val="1F497C"/>
                  </a:solidFill>
                  <a:latin typeface="Calibri"/>
                  <a:cs typeface="Calibri"/>
                </a:rPr>
                <a:t>c</a:t>
              </a:r>
              <a:r>
                <a:rPr sz="1700" spc="5" dirty="0">
                  <a:solidFill>
                    <a:srgbClr val="1F497C"/>
                  </a:solidFill>
                  <a:latin typeface="Calibri"/>
                  <a:cs typeface="Calibri"/>
                </a:rPr>
                <a:t> </a:t>
              </a:r>
              <a:r>
                <a:rPr sz="1700" spc="-10" dirty="0">
                  <a:solidFill>
                    <a:srgbClr val="1F497C"/>
                  </a:solidFill>
                  <a:latin typeface="Calibri"/>
                  <a:cs typeface="Calibri"/>
                </a:rPr>
                <a:t>Use</a:t>
              </a:r>
              <a:r>
                <a:rPr sz="1700" spc="-5" dirty="0">
                  <a:solidFill>
                    <a:srgbClr val="1F497C"/>
                  </a:solidFill>
                  <a:latin typeface="Calibri"/>
                  <a:cs typeface="Calibri"/>
                </a:rPr>
                <a:t> </a:t>
              </a:r>
              <a:r>
                <a:rPr sz="1700" spc="-50" dirty="0">
                  <a:solidFill>
                    <a:srgbClr val="1F497C"/>
                  </a:solidFill>
                  <a:latin typeface="Calibri"/>
                  <a:cs typeface="Calibri"/>
                </a:rPr>
                <a:t>f</a:t>
              </a:r>
              <a:r>
                <a:rPr sz="1700" spc="-15" dirty="0">
                  <a:solidFill>
                    <a:srgbClr val="1F497C"/>
                  </a:solidFill>
                  <a:latin typeface="Calibri"/>
                  <a:cs typeface="Calibri"/>
                </a:rPr>
                <a:t>o</a:t>
              </a:r>
              <a:r>
                <a:rPr sz="1700" spc="-10" dirty="0">
                  <a:solidFill>
                    <a:srgbClr val="1F497C"/>
                  </a:solidFill>
                  <a:latin typeface="Calibri"/>
                  <a:cs typeface="Calibri"/>
                </a:rPr>
                <a:t>r Sharing</a:t>
              </a:r>
              <a:endParaRPr sz="1700" dirty="0">
                <a:latin typeface="Calibri"/>
                <a:cs typeface="Calibri"/>
              </a:endParaRPr>
            </a:p>
            <a:p>
              <a:pPr marL="2265680" algn="ctr">
                <a:lnSpc>
                  <a:spcPts val="1645"/>
                </a:lnSpc>
              </a:pPr>
              <a:r>
                <a:rPr sz="1700" spc="-10" dirty="0">
                  <a:solidFill>
                    <a:srgbClr val="1F497C"/>
                  </a:solidFill>
                  <a:latin typeface="Calibri"/>
                  <a:cs typeface="Calibri"/>
                </a:rPr>
                <a:t>Audit</a:t>
              </a:r>
              <a:r>
                <a:rPr sz="1700" spc="-5" dirty="0">
                  <a:solidFill>
                    <a:srgbClr val="1F497C"/>
                  </a:solidFill>
                  <a:latin typeface="Calibri"/>
                  <a:cs typeface="Calibri"/>
                </a:rPr>
                <a:t> </a:t>
              </a:r>
              <a:r>
                <a:rPr sz="1700" spc="-10" dirty="0">
                  <a:solidFill>
                    <a:srgbClr val="1F497C"/>
                  </a:solidFill>
                  <a:latin typeface="Calibri"/>
                  <a:cs typeface="Calibri"/>
                </a:rPr>
                <a:t>and</a:t>
              </a:r>
              <a:r>
                <a:rPr sz="1700" spc="-5" dirty="0">
                  <a:solidFill>
                    <a:srgbClr val="1F497C"/>
                  </a:solidFill>
                  <a:latin typeface="Calibri"/>
                  <a:cs typeface="Calibri"/>
                </a:rPr>
                <a:t> </a:t>
              </a:r>
              <a:r>
                <a:rPr sz="1700" spc="-55" dirty="0">
                  <a:solidFill>
                    <a:srgbClr val="1F497C"/>
                  </a:solidFill>
                  <a:latin typeface="Calibri"/>
                  <a:cs typeface="Calibri"/>
                </a:rPr>
                <a:t>E</a:t>
              </a:r>
              <a:r>
                <a:rPr sz="1700" spc="-35" dirty="0">
                  <a:solidFill>
                    <a:srgbClr val="1F497C"/>
                  </a:solidFill>
                  <a:latin typeface="Calibri"/>
                  <a:cs typeface="Calibri"/>
                </a:rPr>
                <a:t>v</a:t>
              </a:r>
              <a:r>
                <a:rPr sz="1700" spc="-10" dirty="0">
                  <a:solidFill>
                    <a:srgbClr val="1F497C"/>
                  </a:solidFill>
                  <a:latin typeface="Calibri"/>
                  <a:cs typeface="Calibri"/>
                </a:rPr>
                <a:t>a</a:t>
              </a:r>
              <a:r>
                <a:rPr sz="1700" spc="-5" dirty="0">
                  <a:solidFill>
                    <a:srgbClr val="1F497C"/>
                  </a:solidFill>
                  <a:latin typeface="Calibri"/>
                  <a:cs typeface="Calibri"/>
                </a:rPr>
                <a:t>l</a:t>
              </a:r>
              <a:r>
                <a:rPr sz="1700" dirty="0">
                  <a:solidFill>
                    <a:srgbClr val="1F497C"/>
                  </a:solidFill>
                  <a:latin typeface="Calibri"/>
                  <a:cs typeface="Calibri"/>
                </a:rPr>
                <a:t>.</a:t>
              </a:r>
              <a:endParaRPr sz="1700" dirty="0">
                <a:latin typeface="Calibri"/>
                <a:cs typeface="Calibri"/>
              </a:endParaRPr>
            </a:p>
            <a:p>
              <a:pPr marR="229235" algn="r">
                <a:lnSpc>
                  <a:spcPts val="1955"/>
                </a:lnSpc>
              </a:pPr>
              <a:r>
                <a:rPr sz="1700" spc="-15" dirty="0">
                  <a:solidFill>
                    <a:srgbClr val="1F497C"/>
                  </a:solidFill>
                  <a:latin typeface="Calibri"/>
                  <a:cs typeface="Calibri"/>
                </a:rPr>
                <a:t>E</a:t>
              </a:r>
              <a:r>
                <a:rPr sz="1700" spc="-45" dirty="0">
                  <a:solidFill>
                    <a:srgbClr val="1F497C"/>
                  </a:solidFill>
                  <a:latin typeface="Calibri"/>
                  <a:cs typeface="Calibri"/>
                </a:rPr>
                <a:t>x</a:t>
              </a:r>
              <a:r>
                <a:rPr sz="1700" spc="-10" dirty="0">
                  <a:solidFill>
                    <a:srgbClr val="1F497C"/>
                  </a:solidFill>
                  <a:latin typeface="Calibri"/>
                  <a:cs typeface="Calibri"/>
                </a:rPr>
                <a:t>ception</a:t>
              </a:r>
              <a:endParaRPr sz="1700" dirty="0">
                <a:latin typeface="Calibri"/>
                <a:cs typeface="Calibri"/>
              </a:endParaRPr>
            </a:p>
          </p:txBody>
        </p:sp>
        <p:sp>
          <p:nvSpPr>
            <p:cNvPr id="22" name="object 22"/>
            <p:cNvSpPr txBox="1"/>
            <p:nvPr/>
          </p:nvSpPr>
          <p:spPr>
            <a:xfrm>
              <a:off x="6834639" y="3555555"/>
              <a:ext cx="880744" cy="478155"/>
            </a:xfrm>
            <a:prstGeom prst="rect">
              <a:avLst/>
            </a:prstGeom>
          </p:spPr>
          <p:txBody>
            <a:bodyPr vert="horz" wrap="square" lIns="0" tIns="0" rIns="0" bIns="0" rtlCol="0">
              <a:spAutoFit/>
            </a:bodyPr>
            <a:lstStyle/>
            <a:p>
              <a:pPr marL="12700" marR="5080" indent="107314">
                <a:lnSpc>
                  <a:spcPts val="1870"/>
                </a:lnSpc>
              </a:pPr>
              <a:r>
                <a:rPr sz="1700" spc="-10" dirty="0">
                  <a:solidFill>
                    <a:srgbClr val="1F497C"/>
                  </a:solidFill>
                  <a:latin typeface="Calibri"/>
                  <a:cs typeface="Calibri"/>
                </a:rPr>
                <a:t>Studies </a:t>
              </a:r>
              <a:r>
                <a:rPr sz="1700" spc="-15" dirty="0">
                  <a:solidFill>
                    <a:srgbClr val="1F497C"/>
                  </a:solidFill>
                  <a:latin typeface="Calibri"/>
                  <a:cs typeface="Calibri"/>
                </a:rPr>
                <a:t>E</a:t>
              </a:r>
              <a:r>
                <a:rPr sz="1700" spc="-45" dirty="0">
                  <a:solidFill>
                    <a:srgbClr val="1F497C"/>
                  </a:solidFill>
                  <a:latin typeface="Calibri"/>
                  <a:cs typeface="Calibri"/>
                </a:rPr>
                <a:t>x</a:t>
              </a:r>
              <a:r>
                <a:rPr sz="1700" spc="-10" dirty="0">
                  <a:solidFill>
                    <a:srgbClr val="1F497C"/>
                  </a:solidFill>
                  <a:latin typeface="Calibri"/>
                  <a:cs typeface="Calibri"/>
                </a:rPr>
                <a:t>ception</a:t>
              </a:r>
              <a:endParaRPr sz="1700" dirty="0">
                <a:latin typeface="Calibri"/>
                <a:cs typeface="Calibri"/>
              </a:endParaRPr>
            </a:p>
          </p:txBody>
        </p:sp>
        <p:sp>
          <p:nvSpPr>
            <p:cNvPr id="23" name="object 23"/>
            <p:cNvSpPr/>
            <p:nvPr/>
          </p:nvSpPr>
          <p:spPr>
            <a:xfrm>
              <a:off x="5823965" y="4239005"/>
              <a:ext cx="656590" cy="481965"/>
            </a:xfrm>
            <a:custGeom>
              <a:avLst/>
              <a:gdLst/>
              <a:ahLst/>
              <a:cxnLst/>
              <a:rect l="l" t="t" r="r" b="b"/>
              <a:pathLst>
                <a:path w="656589" h="481964">
                  <a:moveTo>
                    <a:pt x="656081" y="461009"/>
                  </a:moveTo>
                  <a:lnTo>
                    <a:pt x="14477" y="0"/>
                  </a:lnTo>
                  <a:lnTo>
                    <a:pt x="0" y="20574"/>
                  </a:lnTo>
                  <a:lnTo>
                    <a:pt x="640841" y="481584"/>
                  </a:lnTo>
                  <a:lnTo>
                    <a:pt x="656081" y="461009"/>
                  </a:lnTo>
                  <a:close/>
                </a:path>
              </a:pathLst>
            </a:custGeom>
            <a:solidFill>
              <a:srgbClr val="1B4171"/>
            </a:solidFill>
          </p:spPr>
          <p:txBody>
            <a:bodyPr wrap="square" lIns="0" tIns="0" rIns="0" bIns="0" rtlCol="0"/>
            <a:lstStyle/>
            <a:p>
              <a:endParaRPr/>
            </a:p>
          </p:txBody>
        </p:sp>
        <p:sp>
          <p:nvSpPr>
            <p:cNvPr id="24" name="object 24"/>
            <p:cNvSpPr/>
            <p:nvPr/>
          </p:nvSpPr>
          <p:spPr>
            <a:xfrm>
              <a:off x="6472428" y="4309109"/>
              <a:ext cx="1603375" cy="802005"/>
            </a:xfrm>
            <a:custGeom>
              <a:avLst/>
              <a:gdLst/>
              <a:ahLst/>
              <a:cxnLst/>
              <a:rect l="l" t="t" r="r" b="b"/>
              <a:pathLst>
                <a:path w="1603375" h="802004">
                  <a:moveTo>
                    <a:pt x="1603248" y="721614"/>
                  </a:moveTo>
                  <a:lnTo>
                    <a:pt x="1602157" y="66765"/>
                  </a:lnTo>
                  <a:lnTo>
                    <a:pt x="1584877" y="28989"/>
                  </a:lnTo>
                  <a:lnTo>
                    <a:pt x="1551423" y="5103"/>
                  </a:lnTo>
                  <a:lnTo>
                    <a:pt x="1523238" y="0"/>
                  </a:lnTo>
                  <a:lnTo>
                    <a:pt x="66765" y="1090"/>
                  </a:lnTo>
                  <a:lnTo>
                    <a:pt x="28989" y="18370"/>
                  </a:lnTo>
                  <a:lnTo>
                    <a:pt x="5103" y="51824"/>
                  </a:lnTo>
                  <a:lnTo>
                    <a:pt x="0" y="80010"/>
                  </a:lnTo>
                  <a:lnTo>
                    <a:pt x="1090" y="734858"/>
                  </a:lnTo>
                  <a:lnTo>
                    <a:pt x="18370" y="772634"/>
                  </a:lnTo>
                  <a:lnTo>
                    <a:pt x="51824" y="796520"/>
                  </a:lnTo>
                  <a:lnTo>
                    <a:pt x="80010" y="801624"/>
                  </a:lnTo>
                  <a:lnTo>
                    <a:pt x="1536482" y="800533"/>
                  </a:lnTo>
                  <a:lnTo>
                    <a:pt x="1574258" y="783253"/>
                  </a:lnTo>
                  <a:lnTo>
                    <a:pt x="1598144" y="749799"/>
                  </a:lnTo>
                  <a:lnTo>
                    <a:pt x="1603248" y="721614"/>
                  </a:lnTo>
                  <a:close/>
                </a:path>
              </a:pathLst>
            </a:custGeom>
            <a:solidFill>
              <a:srgbClr val="FFFFFF"/>
            </a:solidFill>
          </p:spPr>
          <p:txBody>
            <a:bodyPr wrap="square" lIns="0" tIns="0" rIns="0" bIns="0" rtlCol="0"/>
            <a:lstStyle/>
            <a:p>
              <a:endParaRPr dirty="0"/>
            </a:p>
          </p:txBody>
        </p:sp>
      </p:grpSp>
      <p:sp>
        <p:nvSpPr>
          <p:cNvPr id="25" name="object 25" descr="&quot; &quot;"/>
          <p:cNvSpPr/>
          <p:nvPr/>
        </p:nvSpPr>
        <p:spPr>
          <a:xfrm>
            <a:off x="6460235" y="4296156"/>
            <a:ext cx="1628775" cy="828040"/>
          </a:xfrm>
          <a:custGeom>
            <a:avLst/>
            <a:gdLst/>
            <a:ahLst/>
            <a:cxnLst/>
            <a:rect l="l" t="t" r="r" b="b"/>
            <a:pathLst>
              <a:path w="1628775" h="828039">
                <a:moveTo>
                  <a:pt x="1628394" y="734567"/>
                </a:moveTo>
                <a:lnTo>
                  <a:pt x="1628394" y="92963"/>
                </a:lnTo>
                <a:lnTo>
                  <a:pt x="1627632" y="83057"/>
                </a:lnTo>
                <a:lnTo>
                  <a:pt x="1612281" y="40857"/>
                </a:lnTo>
                <a:lnTo>
                  <a:pt x="1583327" y="13648"/>
                </a:lnTo>
                <a:lnTo>
                  <a:pt x="1544574" y="761"/>
                </a:lnTo>
                <a:lnTo>
                  <a:pt x="1534668" y="0"/>
                </a:lnTo>
                <a:lnTo>
                  <a:pt x="92964" y="1072"/>
                </a:lnTo>
                <a:lnTo>
                  <a:pt x="55452" y="7980"/>
                </a:lnTo>
                <a:lnTo>
                  <a:pt x="23258" y="31607"/>
                </a:lnTo>
                <a:lnTo>
                  <a:pt x="3809" y="66293"/>
                </a:lnTo>
                <a:lnTo>
                  <a:pt x="0" y="84581"/>
                </a:lnTo>
                <a:lnTo>
                  <a:pt x="0" y="744473"/>
                </a:lnTo>
                <a:lnTo>
                  <a:pt x="16918" y="788267"/>
                </a:lnTo>
                <a:lnTo>
                  <a:pt x="25146" y="798446"/>
                </a:lnTo>
                <a:lnTo>
                  <a:pt x="25146" y="86105"/>
                </a:lnTo>
                <a:lnTo>
                  <a:pt x="28194" y="72389"/>
                </a:lnTo>
                <a:lnTo>
                  <a:pt x="50291" y="41147"/>
                </a:lnTo>
                <a:lnTo>
                  <a:pt x="92202" y="25951"/>
                </a:lnTo>
                <a:lnTo>
                  <a:pt x="1543050" y="25907"/>
                </a:lnTo>
                <a:lnTo>
                  <a:pt x="1553219" y="28187"/>
                </a:lnTo>
                <a:lnTo>
                  <a:pt x="1587070" y="49830"/>
                </a:lnTo>
                <a:lnTo>
                  <a:pt x="1602486" y="86867"/>
                </a:lnTo>
                <a:lnTo>
                  <a:pt x="1603248" y="93725"/>
                </a:lnTo>
                <a:lnTo>
                  <a:pt x="1603248" y="798080"/>
                </a:lnTo>
                <a:lnTo>
                  <a:pt x="1607712" y="793411"/>
                </a:lnTo>
                <a:lnTo>
                  <a:pt x="1615584" y="782321"/>
                </a:lnTo>
                <a:lnTo>
                  <a:pt x="1621679" y="770202"/>
                </a:lnTo>
                <a:lnTo>
                  <a:pt x="1625770" y="757263"/>
                </a:lnTo>
                <a:lnTo>
                  <a:pt x="1627632" y="743711"/>
                </a:lnTo>
                <a:lnTo>
                  <a:pt x="1628394" y="734567"/>
                </a:lnTo>
                <a:close/>
              </a:path>
              <a:path w="1628775" h="828039">
                <a:moveTo>
                  <a:pt x="1603248" y="798080"/>
                </a:moveTo>
                <a:lnTo>
                  <a:pt x="1603248" y="734567"/>
                </a:lnTo>
                <a:lnTo>
                  <a:pt x="1602486" y="742187"/>
                </a:lnTo>
                <a:lnTo>
                  <a:pt x="1600689" y="752919"/>
                </a:lnTo>
                <a:lnTo>
                  <a:pt x="1578624" y="786507"/>
                </a:lnTo>
                <a:lnTo>
                  <a:pt x="1541526" y="801623"/>
                </a:lnTo>
                <a:lnTo>
                  <a:pt x="1534668" y="802385"/>
                </a:lnTo>
                <a:lnTo>
                  <a:pt x="88121" y="802208"/>
                </a:lnTo>
                <a:lnTo>
                  <a:pt x="50654" y="787497"/>
                </a:lnTo>
                <a:lnTo>
                  <a:pt x="28194" y="754379"/>
                </a:lnTo>
                <a:lnTo>
                  <a:pt x="25146" y="740663"/>
                </a:lnTo>
                <a:lnTo>
                  <a:pt x="25146" y="798446"/>
                </a:lnTo>
                <a:lnTo>
                  <a:pt x="67383" y="824302"/>
                </a:lnTo>
                <a:lnTo>
                  <a:pt x="92202" y="827531"/>
                </a:lnTo>
                <a:lnTo>
                  <a:pt x="1536192" y="827531"/>
                </a:lnTo>
                <a:lnTo>
                  <a:pt x="1575703" y="818431"/>
                </a:lnTo>
                <a:lnTo>
                  <a:pt x="1598290" y="803265"/>
                </a:lnTo>
                <a:lnTo>
                  <a:pt x="1603248" y="798080"/>
                </a:lnTo>
                <a:close/>
              </a:path>
            </a:pathLst>
          </a:custGeom>
          <a:solidFill>
            <a:srgbClr val="1B4171"/>
          </a:solidFill>
        </p:spPr>
        <p:txBody>
          <a:bodyPr wrap="square" lIns="0" tIns="0" rIns="0" bIns="0" rtlCol="0"/>
          <a:lstStyle/>
          <a:p>
            <a:endParaRP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136</a:t>
            </a:r>
          </a:p>
        </p:txBody>
      </p:sp>
      <p:sp>
        <p:nvSpPr>
          <p:cNvPr id="28" name="object 22"/>
          <p:cNvSpPr txBox="1"/>
          <p:nvPr/>
        </p:nvSpPr>
        <p:spPr>
          <a:xfrm>
            <a:off x="6553200" y="4419600"/>
            <a:ext cx="1447800" cy="483252"/>
          </a:xfrm>
          <a:prstGeom prst="rect">
            <a:avLst/>
          </a:prstGeom>
        </p:spPr>
        <p:txBody>
          <a:bodyPr vert="horz" wrap="square" lIns="0" tIns="0" rIns="0" bIns="0" rtlCol="0">
            <a:spAutoFit/>
          </a:bodyPr>
          <a:lstStyle/>
          <a:p>
            <a:pPr marL="12700" marR="5080" indent="107314" algn="ctr">
              <a:lnSpc>
                <a:spcPts val="1870"/>
              </a:lnSpc>
            </a:pPr>
            <a:r>
              <a:rPr lang="en-US" sz="1700" spc="-10" dirty="0" smtClean="0">
                <a:solidFill>
                  <a:srgbClr val="1F497C"/>
                </a:solidFill>
                <a:latin typeface="Calibri"/>
                <a:cs typeface="Calibri"/>
              </a:rPr>
              <a:t>Audit and </a:t>
            </a:r>
            <a:r>
              <a:rPr lang="en-US" sz="1700" spc="-10" dirty="0" err="1" smtClean="0">
                <a:solidFill>
                  <a:srgbClr val="1F497C"/>
                </a:solidFill>
                <a:latin typeface="Calibri"/>
                <a:cs typeface="Calibri"/>
              </a:rPr>
              <a:t>Eval</a:t>
            </a:r>
            <a:r>
              <a:rPr lang="en-US" sz="1700" spc="-10" dirty="0" smtClean="0">
                <a:solidFill>
                  <a:srgbClr val="1F497C"/>
                </a:solidFill>
                <a:latin typeface="Calibri"/>
                <a:cs typeface="Calibri"/>
              </a:rPr>
              <a:t>. </a:t>
            </a:r>
            <a:r>
              <a:rPr lang="en-US" sz="1700" spc="-10" dirty="0" err="1" smtClean="0">
                <a:solidFill>
                  <a:srgbClr val="1F497C"/>
                </a:solidFill>
                <a:latin typeface="Calibri"/>
                <a:cs typeface="Calibri"/>
              </a:rPr>
              <a:t>Exeception</a:t>
            </a:r>
            <a:endParaRPr sz="1700" dirty="0">
              <a:latin typeface="Calibri"/>
              <a:cs typeface="Calibri"/>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137</a:t>
            </a:r>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Commonalities</a:t>
            </a:r>
          </a:p>
        </p:txBody>
      </p:sp>
      <p:sp>
        <p:nvSpPr>
          <p:cNvPr id="3" name="object 3"/>
          <p:cNvSpPr txBox="1"/>
          <p:nvPr/>
        </p:nvSpPr>
        <p:spPr>
          <a:xfrm>
            <a:off x="1794764" y="1926088"/>
            <a:ext cx="6767830" cy="4585335"/>
          </a:xfrm>
          <a:prstGeom prst="rect">
            <a:avLst/>
          </a:prstGeom>
        </p:spPr>
        <p:txBody>
          <a:bodyPr vert="horz" wrap="square" lIns="0" tIns="0" rIns="0" bIns="0" rtlCol="0">
            <a:spAutoFit/>
          </a:bodyPr>
          <a:lstStyle/>
          <a:p>
            <a:pPr marL="355600" marR="285750" indent="-342900">
              <a:lnSpc>
                <a:spcPct val="100000"/>
              </a:lnSpc>
              <a:buClr>
                <a:srgbClr val="002596"/>
              </a:buClr>
              <a:buFont typeface="Wingdings"/>
              <a:buChar char=""/>
              <a:tabLst>
                <a:tab pos="355600" algn="l"/>
              </a:tabLst>
            </a:pPr>
            <a:r>
              <a:rPr sz="2400" spc="-5" dirty="0">
                <a:latin typeface="Arial Narrow"/>
                <a:cs typeface="Arial Narrow"/>
              </a:rPr>
              <a:t>Al</a:t>
            </a:r>
            <a:r>
              <a:rPr sz="2400" dirty="0">
                <a:latin typeface="Arial Narrow"/>
                <a:cs typeface="Arial Narrow"/>
              </a:rPr>
              <a:t>l</a:t>
            </a:r>
            <a:r>
              <a:rPr sz="2400" spc="-5" dirty="0">
                <a:latin typeface="Arial Narrow"/>
                <a:cs typeface="Arial Narrow"/>
              </a:rPr>
              <a:t> agreement</a:t>
            </a:r>
            <a:r>
              <a:rPr sz="2400" dirty="0">
                <a:latin typeface="Arial Narrow"/>
                <a:cs typeface="Arial Narrow"/>
              </a:rPr>
              <a:t>s</a:t>
            </a:r>
            <a:r>
              <a:rPr sz="2400" spc="30" dirty="0">
                <a:latin typeface="Arial Narrow"/>
                <a:cs typeface="Arial Narrow"/>
              </a:rPr>
              <a:t> </a:t>
            </a:r>
            <a:r>
              <a:rPr sz="2400" spc="-5" dirty="0">
                <a:latin typeface="Arial Narrow"/>
                <a:cs typeface="Arial Narrow"/>
              </a:rPr>
              <a:t>shoul</a:t>
            </a:r>
            <a:r>
              <a:rPr sz="2400" dirty="0">
                <a:latin typeface="Arial Narrow"/>
                <a:cs typeface="Arial Narrow"/>
              </a:rPr>
              <a:t>d</a:t>
            </a:r>
            <a:r>
              <a:rPr sz="2400" spc="30" dirty="0">
                <a:latin typeface="Arial Narrow"/>
                <a:cs typeface="Arial Narrow"/>
              </a:rPr>
              <a:t> </a:t>
            </a:r>
            <a:r>
              <a:rPr sz="2400" spc="-5" dirty="0">
                <a:latin typeface="Arial Narrow"/>
                <a:cs typeface="Arial Narrow"/>
              </a:rPr>
              <a:t>hav</a:t>
            </a:r>
            <a:r>
              <a:rPr sz="2400" dirty="0">
                <a:latin typeface="Arial Narrow"/>
                <a:cs typeface="Arial Narrow"/>
              </a:rPr>
              <a:t>e</a:t>
            </a:r>
            <a:r>
              <a:rPr sz="2400" spc="30" dirty="0">
                <a:latin typeface="Arial Narrow"/>
                <a:cs typeface="Arial Narrow"/>
              </a:rPr>
              <a:t> </a:t>
            </a:r>
            <a:r>
              <a:rPr sz="2400" dirty="0">
                <a:latin typeface="Arial Narrow"/>
                <a:cs typeface="Arial Narrow"/>
              </a:rPr>
              <a:t>a</a:t>
            </a:r>
            <a:r>
              <a:rPr sz="2400" spc="10" dirty="0">
                <a:latin typeface="Arial Narrow"/>
                <a:cs typeface="Arial Narrow"/>
              </a:rPr>
              <a:t> </a:t>
            </a:r>
            <a:r>
              <a:rPr sz="2400" spc="-5" dirty="0">
                <a:latin typeface="Arial Narrow"/>
                <a:cs typeface="Arial Narrow"/>
              </a:rPr>
              <a:t>specifie</a:t>
            </a:r>
            <a:r>
              <a:rPr sz="2400" dirty="0">
                <a:latin typeface="Arial Narrow"/>
                <a:cs typeface="Arial Narrow"/>
              </a:rPr>
              <a:t>d</a:t>
            </a:r>
            <a:r>
              <a:rPr sz="2400" spc="30" dirty="0">
                <a:latin typeface="Arial Narrow"/>
                <a:cs typeface="Arial Narrow"/>
              </a:rPr>
              <a:t> </a:t>
            </a:r>
            <a:r>
              <a:rPr sz="2400" spc="-5" dirty="0">
                <a:latin typeface="Arial Narrow"/>
                <a:cs typeface="Arial Narrow"/>
              </a:rPr>
              <a:t>purpos</a:t>
            </a:r>
            <a:r>
              <a:rPr sz="2400" dirty="0">
                <a:latin typeface="Arial Narrow"/>
                <a:cs typeface="Arial Narrow"/>
              </a:rPr>
              <a:t>e</a:t>
            </a:r>
            <a:r>
              <a:rPr sz="2400" spc="30" dirty="0">
                <a:latin typeface="Arial Narrow"/>
                <a:cs typeface="Arial Narrow"/>
              </a:rPr>
              <a:t> </a:t>
            </a:r>
            <a:r>
              <a:rPr sz="2400" spc="-5" dirty="0">
                <a:latin typeface="Arial Narrow"/>
                <a:cs typeface="Arial Narrow"/>
              </a:rPr>
              <a:t>fo</a:t>
            </a:r>
            <a:r>
              <a:rPr sz="2400" dirty="0">
                <a:latin typeface="Arial Narrow"/>
                <a:cs typeface="Arial Narrow"/>
              </a:rPr>
              <a:t>r</a:t>
            </a:r>
            <a:r>
              <a:rPr sz="2400" spc="10" dirty="0">
                <a:latin typeface="Arial Narrow"/>
                <a:cs typeface="Arial Narrow"/>
              </a:rPr>
              <a:t> </a:t>
            </a:r>
            <a:r>
              <a:rPr sz="2400" spc="-5" dirty="0">
                <a:latin typeface="Arial Narrow"/>
                <a:cs typeface="Arial Narrow"/>
              </a:rPr>
              <a:t>the </a:t>
            </a:r>
            <a:r>
              <a:rPr sz="2400" dirty="0">
                <a:latin typeface="Arial Narrow"/>
                <a:cs typeface="Arial Narrow"/>
              </a:rPr>
              <a:t>agreement</a:t>
            </a:r>
            <a:endParaRPr sz="2400">
              <a:latin typeface="Arial Narrow"/>
              <a:cs typeface="Arial Narrow"/>
            </a:endParaRPr>
          </a:p>
          <a:p>
            <a:pPr marL="355600" marR="5080" indent="-342900">
              <a:lnSpc>
                <a:spcPct val="100000"/>
              </a:lnSpc>
              <a:spcBef>
                <a:spcPts val="1175"/>
              </a:spcBef>
              <a:buClr>
                <a:srgbClr val="002596"/>
              </a:buClr>
              <a:buFont typeface="Wingdings"/>
              <a:buChar char=""/>
              <a:tabLst>
                <a:tab pos="355600" algn="l"/>
              </a:tabLst>
            </a:pPr>
            <a:r>
              <a:rPr sz="2400" spc="-5" dirty="0">
                <a:latin typeface="Arial Narrow"/>
                <a:cs typeface="Arial Narrow"/>
              </a:rPr>
              <a:t>Al</a:t>
            </a:r>
            <a:r>
              <a:rPr sz="2400" dirty="0">
                <a:latin typeface="Arial Narrow"/>
                <a:cs typeface="Arial Narrow"/>
              </a:rPr>
              <a:t>l</a:t>
            </a:r>
            <a:r>
              <a:rPr sz="2400" spc="-5" dirty="0">
                <a:latin typeface="Arial Narrow"/>
                <a:cs typeface="Arial Narrow"/>
              </a:rPr>
              <a:t> agreement</a:t>
            </a:r>
            <a:r>
              <a:rPr sz="2400" dirty="0">
                <a:latin typeface="Arial Narrow"/>
                <a:cs typeface="Arial Narrow"/>
              </a:rPr>
              <a:t>s</a:t>
            </a:r>
            <a:r>
              <a:rPr sz="2400" spc="25" dirty="0">
                <a:latin typeface="Arial Narrow"/>
                <a:cs typeface="Arial Narrow"/>
              </a:rPr>
              <a:t> </a:t>
            </a:r>
            <a:r>
              <a:rPr sz="2400" spc="-5" dirty="0">
                <a:latin typeface="Arial Narrow"/>
                <a:cs typeface="Arial Narrow"/>
              </a:rPr>
              <a:t>shoul</a:t>
            </a:r>
            <a:r>
              <a:rPr sz="2400" dirty="0">
                <a:latin typeface="Arial Narrow"/>
                <a:cs typeface="Arial Narrow"/>
              </a:rPr>
              <a:t>d</a:t>
            </a:r>
            <a:r>
              <a:rPr sz="2400" spc="25" dirty="0">
                <a:latin typeface="Arial Narrow"/>
                <a:cs typeface="Arial Narrow"/>
              </a:rPr>
              <a:t> </a:t>
            </a:r>
            <a:r>
              <a:rPr sz="2400" spc="-5" dirty="0">
                <a:latin typeface="Arial Narrow"/>
                <a:cs typeface="Arial Narrow"/>
              </a:rPr>
              <a:t>hav</a:t>
            </a:r>
            <a:r>
              <a:rPr sz="2400" dirty="0">
                <a:latin typeface="Arial Narrow"/>
                <a:cs typeface="Arial Narrow"/>
              </a:rPr>
              <a:t>e</a:t>
            </a:r>
            <a:r>
              <a:rPr sz="2400" spc="25" dirty="0">
                <a:latin typeface="Arial Narrow"/>
                <a:cs typeface="Arial Narrow"/>
              </a:rPr>
              <a:t> </a:t>
            </a: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identifie</a:t>
            </a:r>
            <a:r>
              <a:rPr sz="2400" dirty="0">
                <a:latin typeface="Arial Narrow"/>
                <a:cs typeface="Arial Narrow"/>
              </a:rPr>
              <a:t>d</a:t>
            </a:r>
            <a:r>
              <a:rPr sz="2400" spc="25" dirty="0">
                <a:latin typeface="Arial Narrow"/>
                <a:cs typeface="Arial Narrow"/>
              </a:rPr>
              <a:t> </a:t>
            </a:r>
            <a:r>
              <a:rPr sz="2400" spc="-5" dirty="0">
                <a:latin typeface="Arial Narrow"/>
                <a:cs typeface="Arial Narrow"/>
              </a:rPr>
              <a:t>dat</a:t>
            </a:r>
            <a:r>
              <a:rPr sz="2400" dirty="0">
                <a:latin typeface="Arial Narrow"/>
                <a:cs typeface="Arial Narrow"/>
              </a:rPr>
              <a:t>a</a:t>
            </a:r>
            <a:r>
              <a:rPr sz="2400" spc="25" dirty="0">
                <a:latin typeface="Arial Narrow"/>
                <a:cs typeface="Arial Narrow"/>
              </a:rPr>
              <a:t> </a:t>
            </a:r>
            <a:r>
              <a:rPr sz="2400" spc="-5" dirty="0">
                <a:latin typeface="Arial Narrow"/>
                <a:cs typeface="Arial Narrow"/>
              </a:rPr>
              <a:t>tha</a:t>
            </a:r>
            <a:r>
              <a:rPr sz="2400" dirty="0">
                <a:latin typeface="Arial Narrow"/>
                <a:cs typeface="Arial Narrow"/>
              </a:rPr>
              <a:t>t</a:t>
            </a:r>
            <a:r>
              <a:rPr sz="2400" spc="25" dirty="0">
                <a:latin typeface="Arial Narrow"/>
                <a:cs typeface="Arial Narrow"/>
              </a:rPr>
              <a:t> </a:t>
            </a:r>
            <a:r>
              <a:rPr sz="2400" spc="-5" dirty="0">
                <a:latin typeface="Arial Narrow"/>
                <a:cs typeface="Arial Narrow"/>
              </a:rPr>
              <a:t>wil</a:t>
            </a:r>
            <a:r>
              <a:rPr sz="2400" dirty="0">
                <a:latin typeface="Arial Narrow"/>
                <a:cs typeface="Arial Narrow"/>
              </a:rPr>
              <a:t>l </a:t>
            </a:r>
            <a:r>
              <a:rPr sz="2400" spc="-5" dirty="0">
                <a:latin typeface="Arial Narrow"/>
                <a:cs typeface="Arial Narrow"/>
              </a:rPr>
              <a:t>be shared</a:t>
            </a:r>
            <a:endParaRPr sz="2400">
              <a:latin typeface="Arial Narrow"/>
              <a:cs typeface="Arial Narrow"/>
            </a:endParaRPr>
          </a:p>
          <a:p>
            <a:pPr marL="355600" indent="-342900">
              <a:lnSpc>
                <a:spcPct val="100000"/>
              </a:lnSpc>
              <a:spcBef>
                <a:spcPts val="1175"/>
              </a:spcBef>
              <a:buClr>
                <a:srgbClr val="002596"/>
              </a:buClr>
              <a:buFont typeface="Wingdings"/>
              <a:buChar char=""/>
              <a:tabLst>
                <a:tab pos="355600" algn="l"/>
              </a:tabLst>
            </a:pPr>
            <a:r>
              <a:rPr sz="2400" spc="-5" dirty="0">
                <a:latin typeface="Arial Narrow"/>
                <a:cs typeface="Arial Narrow"/>
              </a:rPr>
              <a:t>Al</a:t>
            </a:r>
            <a:r>
              <a:rPr sz="2400" dirty="0">
                <a:latin typeface="Arial Narrow"/>
                <a:cs typeface="Arial Narrow"/>
              </a:rPr>
              <a:t>l</a:t>
            </a:r>
            <a:r>
              <a:rPr sz="2400" spc="-5" dirty="0">
                <a:latin typeface="Arial Narrow"/>
                <a:cs typeface="Arial Narrow"/>
              </a:rPr>
              <a:t> agreement</a:t>
            </a:r>
            <a:r>
              <a:rPr sz="2400" dirty="0">
                <a:latin typeface="Arial Narrow"/>
                <a:cs typeface="Arial Narrow"/>
              </a:rPr>
              <a:t>s</a:t>
            </a:r>
            <a:r>
              <a:rPr sz="2400" spc="30" dirty="0">
                <a:latin typeface="Arial Narrow"/>
                <a:cs typeface="Arial Narrow"/>
              </a:rPr>
              <a:t> </a:t>
            </a:r>
            <a:r>
              <a:rPr sz="2400" spc="-5" dirty="0">
                <a:latin typeface="Arial Narrow"/>
                <a:cs typeface="Arial Narrow"/>
              </a:rPr>
              <a:t>shoul</a:t>
            </a:r>
            <a:r>
              <a:rPr sz="2400" dirty="0">
                <a:latin typeface="Arial Narrow"/>
                <a:cs typeface="Arial Narrow"/>
              </a:rPr>
              <a:t>d</a:t>
            </a:r>
            <a:r>
              <a:rPr sz="2400" spc="30" dirty="0">
                <a:latin typeface="Arial Narrow"/>
                <a:cs typeface="Arial Narrow"/>
              </a:rPr>
              <a:t> </a:t>
            </a:r>
            <a:r>
              <a:rPr sz="2400" spc="-5" dirty="0">
                <a:latin typeface="Arial Narrow"/>
                <a:cs typeface="Arial Narrow"/>
              </a:rPr>
              <a:t>discus</a:t>
            </a:r>
            <a:r>
              <a:rPr sz="2400" dirty="0">
                <a:latin typeface="Arial Narrow"/>
                <a:cs typeface="Arial Narrow"/>
              </a:rPr>
              <a:t>s</a:t>
            </a:r>
            <a:r>
              <a:rPr sz="2400" spc="30" dirty="0">
                <a:latin typeface="Arial Narrow"/>
                <a:cs typeface="Arial Narrow"/>
              </a:rPr>
              <a:t> </a:t>
            </a:r>
            <a:r>
              <a:rPr sz="2400" spc="-5" dirty="0">
                <a:latin typeface="Arial Narrow"/>
                <a:cs typeface="Arial Narrow"/>
              </a:rPr>
              <a:t>destructio</a:t>
            </a:r>
            <a:r>
              <a:rPr sz="2400" dirty="0">
                <a:latin typeface="Arial Narrow"/>
                <a:cs typeface="Arial Narrow"/>
              </a:rPr>
              <a:t>n</a:t>
            </a:r>
            <a:r>
              <a:rPr sz="2400" spc="30" dirty="0">
                <a:latin typeface="Arial Narrow"/>
                <a:cs typeface="Arial Narrow"/>
              </a:rPr>
              <a:t> </a:t>
            </a:r>
            <a:r>
              <a:rPr sz="2400" spc="-5" dirty="0">
                <a:latin typeface="Arial Narrow"/>
                <a:cs typeface="Arial Narrow"/>
              </a:rPr>
              <a:t>o</a:t>
            </a:r>
            <a:r>
              <a:rPr sz="2400" dirty="0">
                <a:latin typeface="Arial Narrow"/>
                <a:cs typeface="Arial Narrow"/>
              </a:rPr>
              <a:t>f</a:t>
            </a:r>
            <a:r>
              <a:rPr sz="2400" spc="10" dirty="0">
                <a:latin typeface="Arial Narrow"/>
                <a:cs typeface="Arial Narrow"/>
              </a:rPr>
              <a:t> </a:t>
            </a:r>
            <a:r>
              <a:rPr sz="2400" spc="-5" dirty="0">
                <a:latin typeface="Arial Narrow"/>
                <a:cs typeface="Arial Narrow"/>
              </a:rPr>
              <a:t>data</a:t>
            </a:r>
            <a:endParaRPr sz="2400">
              <a:latin typeface="Arial Narrow"/>
              <a:cs typeface="Arial Narrow"/>
            </a:endParaRPr>
          </a:p>
          <a:p>
            <a:pPr marL="355600" marR="340360" indent="-342900">
              <a:lnSpc>
                <a:spcPct val="100000"/>
              </a:lnSpc>
              <a:spcBef>
                <a:spcPts val="1175"/>
              </a:spcBef>
              <a:buClr>
                <a:srgbClr val="002596"/>
              </a:buClr>
              <a:buFont typeface="Wingdings"/>
              <a:buChar char=""/>
              <a:tabLst>
                <a:tab pos="355600" algn="l"/>
              </a:tabLst>
            </a:pPr>
            <a:r>
              <a:rPr sz="2400" dirty="0">
                <a:latin typeface="Arial Narrow"/>
                <a:cs typeface="Arial Narrow"/>
              </a:rPr>
              <a:t>All</a:t>
            </a:r>
            <a:r>
              <a:rPr sz="2400" spc="-5" dirty="0">
                <a:latin typeface="Arial Narrow"/>
                <a:cs typeface="Arial Narrow"/>
              </a:rPr>
              <a:t> </a:t>
            </a:r>
            <a:r>
              <a:rPr sz="2400" dirty="0">
                <a:latin typeface="Arial Narrow"/>
                <a:cs typeface="Arial Narrow"/>
              </a:rPr>
              <a:t>agreements</a:t>
            </a:r>
            <a:r>
              <a:rPr sz="2400" spc="30" dirty="0">
                <a:latin typeface="Arial Narrow"/>
                <a:cs typeface="Arial Narrow"/>
              </a:rPr>
              <a:t> </a:t>
            </a:r>
            <a:r>
              <a:rPr sz="2400" dirty="0">
                <a:latin typeface="Arial Narrow"/>
                <a:cs typeface="Arial Narrow"/>
              </a:rPr>
              <a:t>should</a:t>
            </a:r>
            <a:r>
              <a:rPr sz="2400" spc="30" dirty="0">
                <a:latin typeface="Arial Narrow"/>
                <a:cs typeface="Arial Narrow"/>
              </a:rPr>
              <a:t> </a:t>
            </a:r>
            <a:r>
              <a:rPr sz="2400" dirty="0">
                <a:latin typeface="Arial Narrow"/>
                <a:cs typeface="Arial Narrow"/>
              </a:rPr>
              <a:t>discus</a:t>
            </a:r>
            <a:r>
              <a:rPr sz="2400" spc="30" dirty="0">
                <a:latin typeface="Arial Narrow"/>
                <a:cs typeface="Arial Narrow"/>
              </a:rPr>
              <a:t> </a:t>
            </a:r>
            <a:r>
              <a:rPr sz="2400" dirty="0">
                <a:latin typeface="Arial Narrow"/>
                <a:cs typeface="Arial Narrow"/>
              </a:rPr>
              <a:t>the</a:t>
            </a:r>
            <a:r>
              <a:rPr sz="2400" spc="30" dirty="0">
                <a:latin typeface="Arial Narrow"/>
                <a:cs typeface="Arial Narrow"/>
              </a:rPr>
              <a:t> </a:t>
            </a:r>
            <a:r>
              <a:rPr sz="2400" dirty="0">
                <a:latin typeface="Arial Narrow"/>
                <a:cs typeface="Arial Narrow"/>
              </a:rPr>
              <a:t>consequences</a:t>
            </a:r>
            <a:r>
              <a:rPr sz="2400" spc="30" dirty="0">
                <a:latin typeface="Arial Narrow"/>
                <a:cs typeface="Arial Narrow"/>
              </a:rPr>
              <a:t> </a:t>
            </a:r>
            <a:r>
              <a:rPr sz="2400" dirty="0">
                <a:latin typeface="Arial Narrow"/>
                <a:cs typeface="Arial Narrow"/>
              </a:rPr>
              <a:t>of</a:t>
            </a:r>
            <a:r>
              <a:rPr sz="2400" spc="10" dirty="0">
                <a:latin typeface="Arial Narrow"/>
                <a:cs typeface="Arial Narrow"/>
              </a:rPr>
              <a:t> </a:t>
            </a:r>
            <a:r>
              <a:rPr sz="2400" dirty="0">
                <a:latin typeface="Arial Narrow"/>
                <a:cs typeface="Arial Narrow"/>
              </a:rPr>
              <a:t>not </a:t>
            </a:r>
            <a:r>
              <a:rPr sz="2400" spc="-5" dirty="0">
                <a:latin typeface="Arial Narrow"/>
                <a:cs typeface="Arial Narrow"/>
              </a:rPr>
              <a:t>followin</a:t>
            </a:r>
            <a:r>
              <a:rPr sz="2400" dirty="0">
                <a:latin typeface="Arial Narrow"/>
                <a:cs typeface="Arial Narrow"/>
              </a:rPr>
              <a:t>g</a:t>
            </a:r>
            <a:r>
              <a:rPr sz="2400" spc="25" dirty="0">
                <a:latin typeface="Arial Narrow"/>
                <a:cs typeface="Arial Narrow"/>
              </a:rPr>
              <a:t> </a:t>
            </a: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agreement</a:t>
            </a:r>
            <a:endParaRPr sz="2400">
              <a:latin typeface="Arial Narrow"/>
              <a:cs typeface="Arial Narrow"/>
            </a:endParaRPr>
          </a:p>
          <a:p>
            <a:pPr marL="355600" marR="356235" indent="-342900">
              <a:lnSpc>
                <a:spcPct val="100000"/>
              </a:lnSpc>
              <a:spcBef>
                <a:spcPts val="1175"/>
              </a:spcBef>
              <a:buClr>
                <a:srgbClr val="002596"/>
              </a:buClr>
              <a:buFont typeface="Wingdings"/>
              <a:buChar char=""/>
              <a:tabLst>
                <a:tab pos="355600" algn="l"/>
              </a:tabLst>
            </a:pPr>
            <a:r>
              <a:rPr sz="2400" spc="-5" dirty="0">
                <a:latin typeface="Arial Narrow"/>
                <a:cs typeface="Arial Narrow"/>
              </a:rPr>
              <a:t>Whe</a:t>
            </a:r>
            <a:r>
              <a:rPr sz="2400" dirty="0">
                <a:latin typeface="Arial Narrow"/>
                <a:cs typeface="Arial Narrow"/>
              </a:rPr>
              <a:t>n</a:t>
            </a:r>
            <a:r>
              <a:rPr sz="2400" spc="30" dirty="0">
                <a:latin typeface="Arial Narrow"/>
                <a:cs typeface="Arial Narrow"/>
              </a:rPr>
              <a:t> </a:t>
            </a:r>
            <a:r>
              <a:rPr sz="2400" spc="-5" dirty="0">
                <a:latin typeface="Arial Narrow"/>
                <a:cs typeface="Arial Narrow"/>
              </a:rPr>
              <a:t>usin</a:t>
            </a:r>
            <a:r>
              <a:rPr sz="2400" dirty="0">
                <a:latin typeface="Arial Narrow"/>
                <a:cs typeface="Arial Narrow"/>
              </a:rPr>
              <a:t>g</a:t>
            </a:r>
            <a:r>
              <a:rPr sz="2400" spc="30" dirty="0">
                <a:latin typeface="Arial Narrow"/>
                <a:cs typeface="Arial Narrow"/>
              </a:rPr>
              <a:t> </a:t>
            </a:r>
            <a:r>
              <a:rPr sz="2400" spc="-5" dirty="0">
                <a:latin typeface="Arial Narrow"/>
                <a:cs typeface="Arial Narrow"/>
              </a:rPr>
              <a:t>exception</a:t>
            </a:r>
            <a:r>
              <a:rPr sz="2400" dirty="0">
                <a:latin typeface="Arial Narrow"/>
                <a:cs typeface="Arial Narrow"/>
              </a:rPr>
              <a:t>s</a:t>
            </a:r>
            <a:r>
              <a:rPr sz="2400" spc="30" dirty="0">
                <a:latin typeface="Arial Narrow"/>
                <a:cs typeface="Arial Narrow"/>
              </a:rPr>
              <a:t> </a:t>
            </a:r>
            <a:r>
              <a:rPr sz="2400" spc="-5" dirty="0">
                <a:latin typeface="Arial Narrow"/>
                <a:cs typeface="Arial Narrow"/>
              </a:rPr>
              <a:t>th</a:t>
            </a:r>
            <a:r>
              <a:rPr sz="2400" dirty="0">
                <a:latin typeface="Arial Narrow"/>
                <a:cs typeface="Arial Narrow"/>
              </a:rPr>
              <a:t>e</a:t>
            </a:r>
            <a:r>
              <a:rPr sz="2400" spc="30" dirty="0">
                <a:latin typeface="Arial Narrow"/>
                <a:cs typeface="Arial Narrow"/>
              </a:rPr>
              <a:t> </a:t>
            </a:r>
            <a:r>
              <a:rPr sz="2400" spc="-5" dirty="0">
                <a:latin typeface="Arial Narrow"/>
                <a:cs typeface="Arial Narrow"/>
              </a:rPr>
              <a:t>agreemen</a:t>
            </a:r>
            <a:r>
              <a:rPr sz="2400" dirty="0">
                <a:latin typeface="Arial Narrow"/>
                <a:cs typeface="Arial Narrow"/>
              </a:rPr>
              <a:t>t</a:t>
            </a:r>
            <a:r>
              <a:rPr sz="2400" spc="30" dirty="0">
                <a:latin typeface="Arial Narrow"/>
                <a:cs typeface="Arial Narrow"/>
              </a:rPr>
              <a:t> </a:t>
            </a:r>
            <a:r>
              <a:rPr sz="2400" spc="-5" dirty="0">
                <a:latin typeface="Arial Narrow"/>
                <a:cs typeface="Arial Narrow"/>
              </a:rPr>
              <a:t>shoul</a:t>
            </a:r>
            <a:r>
              <a:rPr sz="2400" dirty="0">
                <a:latin typeface="Arial Narrow"/>
                <a:cs typeface="Arial Narrow"/>
              </a:rPr>
              <a:t>d</a:t>
            </a:r>
            <a:r>
              <a:rPr sz="2400" spc="30" dirty="0">
                <a:latin typeface="Arial Narrow"/>
                <a:cs typeface="Arial Narrow"/>
              </a:rPr>
              <a:t> </a:t>
            </a:r>
            <a:r>
              <a:rPr sz="2400" spc="-5" dirty="0">
                <a:latin typeface="Arial Narrow"/>
                <a:cs typeface="Arial Narrow"/>
              </a:rPr>
              <a:t>always hav</a:t>
            </a:r>
            <a:r>
              <a:rPr sz="2400" dirty="0">
                <a:latin typeface="Arial Narrow"/>
                <a:cs typeface="Arial Narrow"/>
              </a:rPr>
              <a:t>e</a:t>
            </a:r>
            <a:r>
              <a:rPr sz="2400" spc="25" dirty="0">
                <a:latin typeface="Arial Narrow"/>
                <a:cs typeface="Arial Narrow"/>
              </a:rPr>
              <a:t> </a:t>
            </a:r>
            <a:r>
              <a:rPr sz="2400" spc="-5" dirty="0">
                <a:latin typeface="Arial Narrow"/>
                <a:cs typeface="Arial Narrow"/>
              </a:rPr>
              <a:t>informatio</a:t>
            </a:r>
            <a:r>
              <a:rPr sz="2400" dirty="0">
                <a:latin typeface="Arial Narrow"/>
                <a:cs typeface="Arial Narrow"/>
              </a:rPr>
              <a:t>n</a:t>
            </a:r>
            <a:r>
              <a:rPr sz="2400" spc="25" dirty="0">
                <a:latin typeface="Arial Narrow"/>
                <a:cs typeface="Arial Narrow"/>
              </a:rPr>
              <a:t> </a:t>
            </a:r>
            <a:r>
              <a:rPr sz="2400" spc="-5" dirty="0">
                <a:latin typeface="Arial Narrow"/>
                <a:cs typeface="Arial Narrow"/>
              </a:rPr>
              <a:t>abou</a:t>
            </a:r>
            <a:r>
              <a:rPr sz="2400" dirty="0">
                <a:latin typeface="Arial Narrow"/>
                <a:cs typeface="Arial Narrow"/>
              </a:rPr>
              <a:t>t</a:t>
            </a:r>
            <a:r>
              <a:rPr sz="2400" spc="25" dirty="0">
                <a:latin typeface="Arial Narrow"/>
                <a:cs typeface="Arial Narrow"/>
              </a:rPr>
              <a:t> </a:t>
            </a:r>
            <a:r>
              <a:rPr sz="2400" spc="-5" dirty="0">
                <a:latin typeface="Arial Narrow"/>
                <a:cs typeface="Arial Narrow"/>
              </a:rPr>
              <a:t>ho</a:t>
            </a:r>
            <a:r>
              <a:rPr sz="2400" dirty="0">
                <a:latin typeface="Arial Narrow"/>
                <a:cs typeface="Arial Narrow"/>
              </a:rPr>
              <a:t>w</a:t>
            </a:r>
            <a:r>
              <a:rPr sz="2400" spc="25" dirty="0">
                <a:latin typeface="Arial Narrow"/>
                <a:cs typeface="Arial Narrow"/>
              </a:rPr>
              <a:t> </a:t>
            </a: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dat</a:t>
            </a:r>
            <a:r>
              <a:rPr sz="2400" dirty="0">
                <a:latin typeface="Arial Narrow"/>
                <a:cs typeface="Arial Narrow"/>
              </a:rPr>
              <a:t>a</a:t>
            </a:r>
            <a:r>
              <a:rPr sz="2400" spc="25" dirty="0">
                <a:latin typeface="Arial Narrow"/>
                <a:cs typeface="Arial Narrow"/>
              </a:rPr>
              <a:t> </a:t>
            </a:r>
            <a:r>
              <a:rPr sz="2400" spc="-5" dirty="0">
                <a:latin typeface="Arial Narrow"/>
                <a:cs typeface="Arial Narrow"/>
              </a:rPr>
              <a:t>wil</a:t>
            </a:r>
            <a:r>
              <a:rPr sz="2400" dirty="0">
                <a:latin typeface="Arial Narrow"/>
                <a:cs typeface="Arial Narrow"/>
              </a:rPr>
              <a:t>l </a:t>
            </a:r>
            <a:r>
              <a:rPr sz="2400" spc="-5" dirty="0">
                <a:latin typeface="Arial Narrow"/>
                <a:cs typeface="Arial Narrow"/>
              </a:rPr>
              <a:t>b</a:t>
            </a:r>
            <a:r>
              <a:rPr sz="2400" dirty="0">
                <a:latin typeface="Arial Narrow"/>
                <a:cs typeface="Arial Narrow"/>
              </a:rPr>
              <a:t>e</a:t>
            </a:r>
            <a:r>
              <a:rPr sz="2400" spc="25" dirty="0">
                <a:latin typeface="Arial Narrow"/>
                <a:cs typeface="Arial Narrow"/>
              </a:rPr>
              <a:t> </a:t>
            </a:r>
            <a:r>
              <a:rPr sz="2400" spc="-5" dirty="0">
                <a:latin typeface="Arial Narrow"/>
                <a:cs typeface="Arial Narrow"/>
              </a:rPr>
              <a:t>use</a:t>
            </a:r>
            <a:r>
              <a:rPr sz="2400" dirty="0">
                <a:latin typeface="Arial Narrow"/>
                <a:cs typeface="Arial Narrow"/>
              </a:rPr>
              <a:t>d</a:t>
            </a:r>
            <a:r>
              <a:rPr sz="2400" spc="25" dirty="0">
                <a:latin typeface="Arial Narrow"/>
                <a:cs typeface="Arial Narrow"/>
              </a:rPr>
              <a:t> </a:t>
            </a:r>
            <a:r>
              <a:rPr sz="2400" spc="-5" dirty="0">
                <a:latin typeface="Arial Narrow"/>
                <a:cs typeface="Arial Narrow"/>
              </a:rPr>
              <a:t>(not applicabl</a:t>
            </a:r>
            <a:r>
              <a:rPr sz="2400" dirty="0">
                <a:latin typeface="Arial Narrow"/>
                <a:cs typeface="Arial Narrow"/>
              </a:rPr>
              <a:t>e</a:t>
            </a:r>
            <a:r>
              <a:rPr sz="2400" spc="30" dirty="0">
                <a:latin typeface="Arial Narrow"/>
                <a:cs typeface="Arial Narrow"/>
              </a:rPr>
              <a:t> </a:t>
            </a:r>
            <a:r>
              <a:rPr sz="2400" spc="-5" dirty="0">
                <a:latin typeface="Arial Narrow"/>
                <a:cs typeface="Arial Narrow"/>
              </a:rPr>
              <a:t>fo</a:t>
            </a:r>
            <a:r>
              <a:rPr sz="2400" dirty="0">
                <a:latin typeface="Arial Narrow"/>
                <a:cs typeface="Arial Narrow"/>
              </a:rPr>
              <a:t>r</a:t>
            </a:r>
            <a:r>
              <a:rPr sz="2400" spc="5" dirty="0">
                <a:latin typeface="Arial Narrow"/>
                <a:cs typeface="Arial Narrow"/>
              </a:rPr>
              <a:t> </a:t>
            </a:r>
            <a:r>
              <a:rPr sz="2400" dirty="0">
                <a:latin typeface="Arial Narrow"/>
                <a:cs typeface="Arial Narrow"/>
              </a:rPr>
              <a:t>a</a:t>
            </a:r>
            <a:r>
              <a:rPr sz="2400" spc="5" dirty="0">
                <a:latin typeface="Arial Narrow"/>
                <a:cs typeface="Arial Narrow"/>
              </a:rPr>
              <a:t> </a:t>
            </a:r>
            <a:r>
              <a:rPr sz="2400" spc="-5" dirty="0">
                <a:latin typeface="Arial Narrow"/>
                <a:cs typeface="Arial Narrow"/>
              </a:rPr>
              <a:t>maste</a:t>
            </a:r>
            <a:r>
              <a:rPr sz="2400" dirty="0">
                <a:latin typeface="Arial Narrow"/>
                <a:cs typeface="Arial Narrow"/>
              </a:rPr>
              <a:t>r</a:t>
            </a:r>
            <a:r>
              <a:rPr sz="2400" spc="30" dirty="0">
                <a:latin typeface="Arial Narrow"/>
                <a:cs typeface="Arial Narrow"/>
              </a:rPr>
              <a:t> </a:t>
            </a:r>
            <a:r>
              <a:rPr sz="2400" spc="-5" dirty="0">
                <a:latin typeface="Arial Narrow"/>
                <a:cs typeface="Arial Narrow"/>
              </a:rPr>
              <a:t>dat</a:t>
            </a:r>
            <a:r>
              <a:rPr sz="2400" dirty="0">
                <a:latin typeface="Arial Narrow"/>
                <a:cs typeface="Arial Narrow"/>
              </a:rPr>
              <a:t>a</a:t>
            </a:r>
            <a:r>
              <a:rPr sz="2400" spc="30" dirty="0">
                <a:latin typeface="Arial Narrow"/>
                <a:cs typeface="Arial Narrow"/>
              </a:rPr>
              <a:t> </a:t>
            </a:r>
            <a:r>
              <a:rPr sz="2400" spc="-5" dirty="0">
                <a:latin typeface="Arial Narrow"/>
                <a:cs typeface="Arial Narrow"/>
              </a:rPr>
              <a:t>sharin</a:t>
            </a:r>
            <a:r>
              <a:rPr sz="2400" dirty="0">
                <a:latin typeface="Arial Narrow"/>
                <a:cs typeface="Arial Narrow"/>
              </a:rPr>
              <a:t>g</a:t>
            </a:r>
            <a:r>
              <a:rPr sz="2400" spc="30" dirty="0">
                <a:latin typeface="Arial Narrow"/>
                <a:cs typeface="Arial Narrow"/>
              </a:rPr>
              <a:t> </a:t>
            </a:r>
            <a:r>
              <a:rPr sz="2400" spc="-5" dirty="0">
                <a:latin typeface="Arial Narrow"/>
                <a:cs typeface="Arial Narrow"/>
              </a:rPr>
              <a:t>agreemen</a:t>
            </a:r>
            <a:r>
              <a:rPr sz="2400" dirty="0">
                <a:latin typeface="Arial Narrow"/>
                <a:cs typeface="Arial Narrow"/>
              </a:rPr>
              <a:t>t</a:t>
            </a:r>
            <a:r>
              <a:rPr sz="2400" spc="30" dirty="0">
                <a:latin typeface="Arial Narrow"/>
                <a:cs typeface="Arial Narrow"/>
              </a:rPr>
              <a:t> </a:t>
            </a:r>
            <a:r>
              <a:rPr sz="2400" spc="-5" dirty="0">
                <a:latin typeface="Arial Narrow"/>
                <a:cs typeface="Arial Narrow"/>
              </a:rPr>
              <a:t>a</a:t>
            </a:r>
            <a:r>
              <a:rPr sz="2400" dirty="0">
                <a:latin typeface="Arial Narrow"/>
                <a:cs typeface="Arial Narrow"/>
              </a:rPr>
              <a:t>s</a:t>
            </a:r>
            <a:r>
              <a:rPr sz="2400" spc="5" dirty="0">
                <a:latin typeface="Arial Narrow"/>
                <a:cs typeface="Arial Narrow"/>
              </a:rPr>
              <a:t> </a:t>
            </a:r>
            <a:r>
              <a:rPr sz="2400" spc="-5" dirty="0">
                <a:latin typeface="Arial Narrow"/>
                <a:cs typeface="Arial Narrow"/>
              </a:rPr>
              <a:t>this </a:t>
            </a:r>
            <a:r>
              <a:rPr sz="2400" dirty="0">
                <a:latin typeface="Arial Narrow"/>
                <a:cs typeface="Arial Narrow"/>
              </a:rPr>
              <a:t>will</a:t>
            </a:r>
            <a:r>
              <a:rPr sz="2400" spc="10" dirty="0">
                <a:latin typeface="Arial Narrow"/>
                <a:cs typeface="Arial Narrow"/>
              </a:rPr>
              <a:t> </a:t>
            </a:r>
            <a:r>
              <a:rPr sz="2400" dirty="0">
                <a:latin typeface="Arial Narrow"/>
                <a:cs typeface="Arial Narrow"/>
              </a:rPr>
              <a:t>be</a:t>
            </a:r>
            <a:r>
              <a:rPr sz="2400" spc="10" dirty="0">
                <a:latin typeface="Arial Narrow"/>
                <a:cs typeface="Arial Narrow"/>
              </a:rPr>
              <a:t> </a:t>
            </a:r>
            <a:r>
              <a:rPr sz="2400" dirty="0">
                <a:latin typeface="Arial Narrow"/>
                <a:cs typeface="Arial Narrow"/>
              </a:rPr>
              <a:t>captured</a:t>
            </a:r>
            <a:r>
              <a:rPr sz="2400" spc="25" dirty="0">
                <a:latin typeface="Arial Narrow"/>
                <a:cs typeface="Arial Narrow"/>
              </a:rPr>
              <a:t> </a:t>
            </a:r>
            <a:r>
              <a:rPr sz="2400" dirty="0">
                <a:latin typeface="Arial Narrow"/>
                <a:cs typeface="Arial Narrow"/>
              </a:rPr>
              <a:t>in</a:t>
            </a:r>
            <a:r>
              <a:rPr sz="2400" spc="10" dirty="0">
                <a:latin typeface="Arial Narrow"/>
                <a:cs typeface="Arial Narrow"/>
              </a:rPr>
              <a:t> </a:t>
            </a:r>
            <a:r>
              <a:rPr sz="2400" dirty="0">
                <a:latin typeface="Arial Narrow"/>
                <a:cs typeface="Arial Narrow"/>
              </a:rPr>
              <a:t>the</a:t>
            </a:r>
            <a:r>
              <a:rPr sz="2400" spc="20" dirty="0">
                <a:latin typeface="Arial Narrow"/>
                <a:cs typeface="Arial Narrow"/>
              </a:rPr>
              <a:t> </a:t>
            </a:r>
            <a:r>
              <a:rPr sz="2400" dirty="0">
                <a:latin typeface="Arial Narrow"/>
                <a:cs typeface="Arial Narrow"/>
              </a:rPr>
              <a:t>addendum)</a:t>
            </a:r>
            <a:endParaRPr sz="2400">
              <a:latin typeface="Arial Narrow"/>
              <a:cs typeface="Arial Narrow"/>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138</a:t>
            </a:r>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Di</a:t>
            </a:r>
            <a:r>
              <a:rPr spc="70" dirty="0"/>
              <a:t>f</a:t>
            </a:r>
            <a:r>
              <a:rPr spc="-55" dirty="0"/>
              <a:t>f</a:t>
            </a:r>
            <a:r>
              <a:rPr spc="-5" dirty="0"/>
              <a:t>e</a:t>
            </a:r>
            <a:r>
              <a:rPr spc="45" dirty="0"/>
              <a:t>r</a:t>
            </a:r>
            <a:r>
              <a:rPr spc="-5" dirty="0"/>
              <a:t>ences</a:t>
            </a:r>
          </a:p>
        </p:txBody>
      </p:sp>
      <p:sp>
        <p:nvSpPr>
          <p:cNvPr id="3" name="object 3"/>
          <p:cNvSpPr txBox="1"/>
          <p:nvPr/>
        </p:nvSpPr>
        <p:spPr>
          <a:xfrm>
            <a:off x="1803145" y="2128780"/>
            <a:ext cx="6617334" cy="695960"/>
          </a:xfrm>
          <a:prstGeom prst="rect">
            <a:avLst/>
          </a:prstGeom>
        </p:spPr>
        <p:txBody>
          <a:bodyPr vert="horz" wrap="square" lIns="0" tIns="0" rIns="0" bIns="0" rtlCol="0">
            <a:spAutoFit/>
          </a:bodyPr>
          <a:lstStyle/>
          <a:p>
            <a:pPr marL="355600" marR="5080" indent="-342900">
              <a:lnSpc>
                <a:spcPct val="100000"/>
              </a:lnSpc>
              <a:buClr>
                <a:srgbClr val="002596"/>
              </a:buClr>
              <a:buFont typeface="Wingdings"/>
              <a:buChar char=""/>
              <a:tabLst>
                <a:tab pos="355600" algn="l"/>
              </a:tabLst>
            </a:pPr>
            <a:r>
              <a:rPr sz="2400" spc="-5" dirty="0">
                <a:latin typeface="Arial Narrow"/>
                <a:cs typeface="Arial Narrow"/>
              </a:rPr>
              <a:t>Ther</a:t>
            </a:r>
            <a:r>
              <a:rPr sz="2400" dirty="0">
                <a:latin typeface="Arial Narrow"/>
                <a:cs typeface="Arial Narrow"/>
              </a:rPr>
              <a:t>e</a:t>
            </a:r>
            <a:r>
              <a:rPr sz="2400" spc="10" dirty="0">
                <a:latin typeface="Arial Narrow"/>
                <a:cs typeface="Arial Narrow"/>
              </a:rPr>
              <a:t> </a:t>
            </a:r>
            <a:r>
              <a:rPr sz="2400" spc="-5" dirty="0">
                <a:latin typeface="Arial Narrow"/>
                <a:cs typeface="Arial Narrow"/>
              </a:rPr>
              <a:t>ar</a:t>
            </a:r>
            <a:r>
              <a:rPr sz="2400" dirty="0">
                <a:latin typeface="Arial Narrow"/>
                <a:cs typeface="Arial Narrow"/>
              </a:rPr>
              <a:t>e</a:t>
            </a:r>
            <a:r>
              <a:rPr sz="2400" spc="10" dirty="0">
                <a:latin typeface="Arial Narrow"/>
                <a:cs typeface="Arial Narrow"/>
              </a:rPr>
              <a:t> </a:t>
            </a:r>
            <a:r>
              <a:rPr sz="2400" spc="-5" dirty="0">
                <a:latin typeface="Arial Narrow"/>
                <a:cs typeface="Arial Narrow"/>
              </a:rPr>
              <a:t>mor</a:t>
            </a:r>
            <a:r>
              <a:rPr sz="2400" dirty="0">
                <a:latin typeface="Arial Narrow"/>
                <a:cs typeface="Arial Narrow"/>
              </a:rPr>
              <a:t>e</a:t>
            </a:r>
            <a:r>
              <a:rPr sz="2400" spc="10" dirty="0">
                <a:latin typeface="Arial Narrow"/>
                <a:cs typeface="Arial Narrow"/>
              </a:rPr>
              <a:t> </a:t>
            </a:r>
            <a:r>
              <a:rPr sz="2400" spc="-5" dirty="0">
                <a:latin typeface="Arial Narrow"/>
                <a:cs typeface="Arial Narrow"/>
              </a:rPr>
              <a:t>di</a:t>
            </a:r>
            <a:r>
              <a:rPr sz="2400" spc="-40" dirty="0">
                <a:latin typeface="Arial Narrow"/>
                <a:cs typeface="Arial Narrow"/>
              </a:rPr>
              <a:t>f</a:t>
            </a:r>
            <a:r>
              <a:rPr sz="2400" spc="-5" dirty="0">
                <a:latin typeface="Arial Narrow"/>
                <a:cs typeface="Arial Narrow"/>
              </a:rPr>
              <a:t>ference</a:t>
            </a:r>
            <a:r>
              <a:rPr sz="2400" dirty="0">
                <a:latin typeface="Arial Narrow"/>
                <a:cs typeface="Arial Narrow"/>
              </a:rPr>
              <a:t>s</a:t>
            </a:r>
            <a:r>
              <a:rPr sz="2400" spc="30" dirty="0">
                <a:latin typeface="Arial Narrow"/>
                <a:cs typeface="Arial Narrow"/>
              </a:rPr>
              <a:t> </a:t>
            </a:r>
            <a:r>
              <a:rPr sz="2400" spc="-5" dirty="0">
                <a:latin typeface="Arial Narrow"/>
                <a:cs typeface="Arial Narrow"/>
              </a:rPr>
              <a:t>tha</a:t>
            </a:r>
            <a:r>
              <a:rPr sz="2400" dirty="0">
                <a:latin typeface="Arial Narrow"/>
                <a:cs typeface="Arial Narrow"/>
              </a:rPr>
              <a:t>n</a:t>
            </a:r>
            <a:r>
              <a:rPr sz="2400" spc="25" dirty="0">
                <a:latin typeface="Arial Narrow"/>
                <a:cs typeface="Arial Narrow"/>
              </a:rPr>
              <a:t> </a:t>
            </a:r>
            <a:r>
              <a:rPr sz="2400" spc="-5" dirty="0">
                <a:latin typeface="Arial Narrow"/>
                <a:cs typeface="Arial Narrow"/>
              </a:rPr>
              <a:t>commonalitie</a:t>
            </a:r>
            <a:r>
              <a:rPr sz="2400" dirty="0">
                <a:latin typeface="Arial Narrow"/>
                <a:cs typeface="Arial Narrow"/>
              </a:rPr>
              <a:t>s</a:t>
            </a:r>
            <a:r>
              <a:rPr sz="2400" spc="30" dirty="0">
                <a:latin typeface="Arial Narrow"/>
                <a:cs typeface="Arial Narrow"/>
              </a:rPr>
              <a:t> </a:t>
            </a:r>
            <a:r>
              <a:rPr sz="2400" spc="-5" dirty="0">
                <a:latin typeface="Arial Narrow"/>
                <a:cs typeface="Arial Narrow"/>
              </a:rPr>
              <a:t>a</a:t>
            </a:r>
            <a:r>
              <a:rPr sz="2400" dirty="0">
                <a:latin typeface="Arial Narrow"/>
                <a:cs typeface="Arial Narrow"/>
              </a:rPr>
              <a:t>s</a:t>
            </a:r>
            <a:r>
              <a:rPr sz="2400" spc="10" dirty="0">
                <a:latin typeface="Arial Narrow"/>
                <a:cs typeface="Arial Narrow"/>
              </a:rPr>
              <a:t> </a:t>
            </a:r>
            <a:r>
              <a:rPr sz="2400" spc="-5" dirty="0">
                <a:latin typeface="Arial Narrow"/>
                <a:cs typeface="Arial Narrow"/>
              </a:rPr>
              <a:t>i</a:t>
            </a:r>
            <a:r>
              <a:rPr sz="2400" dirty="0">
                <a:latin typeface="Arial Narrow"/>
                <a:cs typeface="Arial Narrow"/>
              </a:rPr>
              <a:t>s</a:t>
            </a:r>
            <a:r>
              <a:rPr sz="2400" spc="10" dirty="0">
                <a:latin typeface="Arial Narrow"/>
                <a:cs typeface="Arial Narrow"/>
              </a:rPr>
              <a:t> </a:t>
            </a:r>
            <a:r>
              <a:rPr sz="2400" spc="-5" dirty="0">
                <a:latin typeface="Arial Narrow"/>
                <a:cs typeface="Arial Narrow"/>
              </a:rPr>
              <a:t>the natur</a:t>
            </a:r>
            <a:r>
              <a:rPr sz="2400" dirty="0">
                <a:latin typeface="Arial Narrow"/>
                <a:cs typeface="Arial Narrow"/>
              </a:rPr>
              <a:t>e</a:t>
            </a:r>
            <a:r>
              <a:rPr sz="2400" spc="30" dirty="0">
                <a:latin typeface="Arial Narrow"/>
                <a:cs typeface="Arial Narrow"/>
              </a:rPr>
              <a:t> </a:t>
            </a:r>
            <a:r>
              <a:rPr sz="2400" spc="-5" dirty="0">
                <a:latin typeface="Arial Narrow"/>
                <a:cs typeface="Arial Narrow"/>
              </a:rPr>
              <a:t>o</a:t>
            </a:r>
            <a:r>
              <a:rPr sz="2400" dirty="0">
                <a:latin typeface="Arial Narrow"/>
                <a:cs typeface="Arial Narrow"/>
              </a:rPr>
              <a:t>f</a:t>
            </a:r>
            <a:r>
              <a:rPr sz="2400" spc="15" dirty="0">
                <a:latin typeface="Arial Narrow"/>
                <a:cs typeface="Arial Narrow"/>
              </a:rPr>
              <a:t> </a:t>
            </a:r>
            <a:r>
              <a:rPr sz="2400" spc="-5" dirty="0">
                <a:latin typeface="Arial Narrow"/>
                <a:cs typeface="Arial Narrow"/>
              </a:rPr>
              <a:t>thes</a:t>
            </a:r>
            <a:r>
              <a:rPr sz="2400" dirty="0">
                <a:latin typeface="Arial Narrow"/>
                <a:cs typeface="Arial Narrow"/>
              </a:rPr>
              <a:t>e</a:t>
            </a:r>
            <a:r>
              <a:rPr sz="2400" spc="30" dirty="0">
                <a:latin typeface="Arial Narrow"/>
                <a:cs typeface="Arial Narrow"/>
              </a:rPr>
              <a:t> </a:t>
            </a:r>
            <a:r>
              <a:rPr sz="2400" spc="-5" dirty="0">
                <a:latin typeface="Arial Narrow"/>
                <a:cs typeface="Arial Narrow"/>
              </a:rPr>
              <a:t>agreements:</a:t>
            </a:r>
            <a:endParaRPr sz="2400">
              <a:latin typeface="Arial Narrow"/>
              <a:cs typeface="Arial Narrow"/>
            </a:endParaRPr>
          </a:p>
        </p:txBody>
      </p:sp>
      <p:graphicFrame>
        <p:nvGraphicFramePr>
          <p:cNvPr id="4" name="object 4" descr="This table shows the differences between the agreements"/>
          <p:cNvGraphicFramePr>
            <a:graphicFrameLocks noGrp="1"/>
          </p:cNvGraphicFramePr>
          <p:nvPr>
            <p:extLst>
              <p:ext uri="{D42A27DB-BD31-4B8C-83A1-F6EECF244321}">
                <p14:modId xmlns:p14="http://schemas.microsoft.com/office/powerpoint/2010/main" val="4223503122"/>
              </p:ext>
            </p:extLst>
          </p:nvPr>
        </p:nvGraphicFramePr>
        <p:xfrm>
          <a:off x="2127250" y="2965450"/>
          <a:ext cx="6095998" cy="3200399"/>
        </p:xfrm>
        <a:graphic>
          <a:graphicData uri="http://schemas.openxmlformats.org/drawingml/2006/table">
            <a:tbl>
              <a:tblPr firstRow="1" bandRow="1">
                <a:tableStyleId>{2D5ABB26-0587-4C30-8999-92F81FD0307C}</a:tableStyleId>
              </a:tblPr>
              <a:tblGrid>
                <a:gridCol w="2032253"/>
                <a:gridCol w="2032253"/>
                <a:gridCol w="2031492"/>
              </a:tblGrid>
              <a:tr h="640080">
                <a:tc>
                  <a:txBody>
                    <a:bodyPr/>
                    <a:lstStyle/>
                    <a:p>
                      <a:pPr marL="85725" marR="780415">
                        <a:lnSpc>
                          <a:spcPct val="100000"/>
                        </a:lnSpc>
                      </a:pPr>
                      <a:r>
                        <a:rPr sz="1800" b="1" spc="-5" dirty="0">
                          <a:solidFill>
                            <a:srgbClr val="FFFFFF"/>
                          </a:solidFill>
                          <a:latin typeface="Calibri"/>
                          <a:cs typeface="Calibri"/>
                        </a:rPr>
                        <a:t>Ma</a:t>
                      </a:r>
                      <a:r>
                        <a:rPr sz="1800" b="1" spc="-20" dirty="0">
                          <a:solidFill>
                            <a:srgbClr val="FFFFFF"/>
                          </a:solidFill>
                          <a:latin typeface="Calibri"/>
                          <a:cs typeface="Calibri"/>
                        </a:rPr>
                        <a:t>s</a:t>
                      </a:r>
                      <a:r>
                        <a:rPr sz="1800" b="1" spc="-25" dirty="0">
                          <a:solidFill>
                            <a:srgbClr val="FFFFFF"/>
                          </a:solidFill>
                          <a:latin typeface="Calibri"/>
                          <a:cs typeface="Calibri"/>
                        </a:rPr>
                        <a:t>t</a:t>
                      </a:r>
                      <a:r>
                        <a:rPr sz="1800" b="1" spc="-5" dirty="0">
                          <a:solidFill>
                            <a:srgbClr val="FFFFFF"/>
                          </a:solidFill>
                          <a:latin typeface="Calibri"/>
                          <a:cs typeface="Calibri"/>
                        </a:rPr>
                        <a:t>er Ag</a:t>
                      </a:r>
                      <a:r>
                        <a:rPr sz="1800" b="1" spc="-20" dirty="0">
                          <a:solidFill>
                            <a:srgbClr val="FFFFFF"/>
                          </a:solidFill>
                          <a:latin typeface="Calibri"/>
                          <a:cs typeface="Calibri"/>
                        </a:rPr>
                        <a:t>r</a:t>
                      </a:r>
                      <a:r>
                        <a:rPr sz="1800" b="1" spc="-5" dirty="0">
                          <a:solidFill>
                            <a:srgbClr val="FFFFFF"/>
                          </a:solidFill>
                          <a:latin typeface="Calibri"/>
                          <a:cs typeface="Calibri"/>
                        </a:rPr>
                        <a:t>eeme</a:t>
                      </a:r>
                      <a:r>
                        <a:rPr sz="1800" b="1" spc="-25" dirty="0">
                          <a:solidFill>
                            <a:srgbClr val="FFFFFF"/>
                          </a:solidFill>
                          <a:latin typeface="Calibri"/>
                          <a:cs typeface="Calibri"/>
                        </a:rPr>
                        <a:t>n</a:t>
                      </a:r>
                      <a:r>
                        <a:rPr sz="1800" b="1" spc="-5" dirty="0">
                          <a:solidFill>
                            <a:srgbClr val="FFFFFF"/>
                          </a:solidFill>
                          <a:latin typeface="Calibri"/>
                          <a:cs typeface="Calibri"/>
                        </a:rPr>
                        <a:t>ts</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725">
                        <a:lnSpc>
                          <a:spcPct val="100000"/>
                        </a:lnSpc>
                      </a:pPr>
                      <a:r>
                        <a:rPr sz="1800" b="1" spc="-5" dirty="0">
                          <a:solidFill>
                            <a:srgbClr val="FFFFFF"/>
                          </a:solidFill>
                          <a:latin typeface="Calibri"/>
                          <a:cs typeface="Calibri"/>
                        </a:rPr>
                        <a:t>Studie</a:t>
                      </a:r>
                      <a:r>
                        <a:rPr sz="1800" b="1" dirty="0">
                          <a:solidFill>
                            <a:srgbClr val="FFFFFF"/>
                          </a:solidFill>
                          <a:latin typeface="Calibri"/>
                          <a:cs typeface="Calibri"/>
                        </a:rPr>
                        <a:t>s</a:t>
                      </a:r>
                      <a:r>
                        <a:rPr sz="1800" b="1" spc="-5" dirty="0">
                          <a:solidFill>
                            <a:srgbClr val="FFFFFF"/>
                          </a:solidFill>
                          <a:latin typeface="Calibri"/>
                          <a:cs typeface="Calibri"/>
                        </a:rPr>
                        <a:t> E</a:t>
                      </a:r>
                      <a:r>
                        <a:rPr sz="1800" b="1" spc="-45" dirty="0">
                          <a:solidFill>
                            <a:srgbClr val="FFFFFF"/>
                          </a:solidFill>
                          <a:latin typeface="Calibri"/>
                          <a:cs typeface="Calibri"/>
                        </a:rPr>
                        <a:t>x</a:t>
                      </a:r>
                      <a:r>
                        <a:rPr sz="1800" b="1" spc="-5" dirty="0">
                          <a:solidFill>
                            <a:srgbClr val="FFFFFF"/>
                          </a:solidFill>
                          <a:latin typeface="Calibri"/>
                          <a:cs typeface="Calibri"/>
                        </a:rPr>
                        <a:t>ce</a:t>
                      </a:r>
                      <a:r>
                        <a:rPr sz="1800" b="1" spc="-15" dirty="0">
                          <a:solidFill>
                            <a:srgbClr val="FFFFFF"/>
                          </a:solidFill>
                          <a:latin typeface="Calibri"/>
                          <a:cs typeface="Calibri"/>
                        </a:rPr>
                        <a:t>p</a:t>
                      </a:r>
                      <a:r>
                        <a:rPr sz="1800" b="1" dirty="0">
                          <a:solidFill>
                            <a:srgbClr val="FFFFFF"/>
                          </a:solidFill>
                          <a:latin typeface="Calibri"/>
                          <a:cs typeface="Calibri"/>
                        </a:rPr>
                        <a:t>t</a:t>
                      </a:r>
                      <a:r>
                        <a:rPr sz="1800" b="1" spc="-5" dirty="0">
                          <a:solidFill>
                            <a:srgbClr val="FFFFFF"/>
                          </a:solidFill>
                          <a:latin typeface="Calibri"/>
                          <a:cs typeface="Calibri"/>
                        </a:rPr>
                        <a:t>ion</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marR="106680" indent="635">
                        <a:lnSpc>
                          <a:spcPct val="100000"/>
                        </a:lnSpc>
                      </a:pPr>
                      <a:r>
                        <a:rPr sz="1800" b="1" dirty="0">
                          <a:solidFill>
                            <a:srgbClr val="FFFFFF"/>
                          </a:solidFill>
                          <a:latin typeface="Calibri"/>
                          <a:cs typeface="Calibri"/>
                        </a:rPr>
                        <a:t>A</a:t>
                      </a:r>
                      <a:r>
                        <a:rPr sz="1800" b="1" spc="-5" dirty="0">
                          <a:solidFill>
                            <a:srgbClr val="FFFFFF"/>
                          </a:solidFill>
                          <a:latin typeface="Calibri"/>
                          <a:cs typeface="Calibri"/>
                        </a:rPr>
                        <a:t>udi</a:t>
                      </a:r>
                      <a:r>
                        <a:rPr sz="1800" b="1" dirty="0">
                          <a:solidFill>
                            <a:srgbClr val="FFFFFF"/>
                          </a:solidFill>
                          <a:latin typeface="Calibri"/>
                          <a:cs typeface="Calibri"/>
                        </a:rPr>
                        <a:t>t</a:t>
                      </a:r>
                      <a:r>
                        <a:rPr sz="1800" b="1" spc="-15" dirty="0">
                          <a:solidFill>
                            <a:srgbClr val="FFFFFF"/>
                          </a:solidFill>
                          <a:latin typeface="Calibri"/>
                          <a:cs typeface="Calibri"/>
                        </a:rPr>
                        <a:t> </a:t>
                      </a:r>
                      <a:r>
                        <a:rPr sz="1800" b="1" spc="-5" dirty="0">
                          <a:solidFill>
                            <a:srgbClr val="FFFFFF"/>
                          </a:solidFill>
                          <a:latin typeface="Calibri"/>
                          <a:cs typeface="Calibri"/>
                        </a:rPr>
                        <a:t>o</a:t>
                      </a:r>
                      <a:r>
                        <a:rPr sz="1800" b="1" dirty="0">
                          <a:solidFill>
                            <a:srgbClr val="FFFFFF"/>
                          </a:solidFill>
                          <a:latin typeface="Calibri"/>
                          <a:cs typeface="Calibri"/>
                        </a:rPr>
                        <a:t>r</a:t>
                      </a:r>
                      <a:r>
                        <a:rPr sz="1800" b="1" spc="-5" dirty="0">
                          <a:solidFill>
                            <a:srgbClr val="FFFFFF"/>
                          </a:solidFill>
                          <a:latin typeface="Calibri"/>
                          <a:cs typeface="Calibri"/>
                        </a:rPr>
                        <a:t> </a:t>
                      </a:r>
                      <a:r>
                        <a:rPr sz="1800" b="1" spc="-50" dirty="0">
                          <a:solidFill>
                            <a:srgbClr val="FFFFFF"/>
                          </a:solidFill>
                          <a:latin typeface="Calibri"/>
                          <a:cs typeface="Calibri"/>
                        </a:rPr>
                        <a:t>E</a:t>
                      </a:r>
                      <a:r>
                        <a:rPr sz="1800" b="1" spc="-25" dirty="0">
                          <a:solidFill>
                            <a:srgbClr val="FFFFFF"/>
                          </a:solidFill>
                          <a:latin typeface="Calibri"/>
                          <a:cs typeface="Calibri"/>
                        </a:rPr>
                        <a:t>v</a:t>
                      </a:r>
                      <a:r>
                        <a:rPr sz="1800" b="1" dirty="0">
                          <a:solidFill>
                            <a:srgbClr val="FFFFFF"/>
                          </a:solidFill>
                          <a:latin typeface="Calibri"/>
                          <a:cs typeface="Calibri"/>
                        </a:rPr>
                        <a:t>alu</a:t>
                      </a:r>
                      <a:r>
                        <a:rPr sz="1800" b="1" spc="-20" dirty="0">
                          <a:solidFill>
                            <a:srgbClr val="FFFFFF"/>
                          </a:solidFill>
                          <a:latin typeface="Calibri"/>
                          <a:cs typeface="Calibri"/>
                        </a:rPr>
                        <a:t>a</a:t>
                      </a:r>
                      <a:r>
                        <a:rPr sz="1800" b="1" dirty="0">
                          <a:solidFill>
                            <a:srgbClr val="FFFFFF"/>
                          </a:solidFill>
                          <a:latin typeface="Calibri"/>
                          <a:cs typeface="Calibri"/>
                        </a:rPr>
                        <a:t>tion </a:t>
                      </a:r>
                      <a:r>
                        <a:rPr sz="1800" b="1" spc="-5" dirty="0">
                          <a:solidFill>
                            <a:srgbClr val="FFFFFF"/>
                          </a:solidFill>
                          <a:latin typeface="Calibri"/>
                          <a:cs typeface="Calibri"/>
                        </a:rPr>
                        <a:t>E</a:t>
                      </a:r>
                      <a:r>
                        <a:rPr sz="1800" b="1" spc="-45" dirty="0">
                          <a:solidFill>
                            <a:srgbClr val="FFFFFF"/>
                          </a:solidFill>
                          <a:latin typeface="Calibri"/>
                          <a:cs typeface="Calibri"/>
                        </a:rPr>
                        <a:t>x</a:t>
                      </a:r>
                      <a:r>
                        <a:rPr sz="1800" b="1" spc="-5" dirty="0">
                          <a:solidFill>
                            <a:srgbClr val="FFFFFF"/>
                          </a:solidFill>
                          <a:latin typeface="Calibri"/>
                          <a:cs typeface="Calibri"/>
                        </a:rPr>
                        <a:t>ception</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r>
              <a:tr h="2560319">
                <a:tc>
                  <a:txBody>
                    <a:bodyPr/>
                    <a:lstStyle/>
                    <a:p>
                      <a:pPr marL="371475" marR="248920" indent="-285750">
                        <a:lnSpc>
                          <a:spcPct val="100000"/>
                        </a:lnSpc>
                        <a:buFont typeface="Arial"/>
                        <a:buChar char="•"/>
                        <a:tabLst>
                          <a:tab pos="372110" algn="l"/>
                        </a:tabLst>
                      </a:pPr>
                      <a:r>
                        <a:rPr sz="1800" spc="-25" dirty="0">
                          <a:latin typeface="Calibri"/>
                          <a:cs typeface="Calibri"/>
                        </a:rPr>
                        <a:t>F</a:t>
                      </a:r>
                      <a:r>
                        <a:rPr sz="1800" spc="-5" dirty="0">
                          <a:latin typeface="Calibri"/>
                          <a:cs typeface="Calibri"/>
                        </a:rPr>
                        <a:t>o</a:t>
                      </a:r>
                      <a:r>
                        <a:rPr sz="1800" dirty="0">
                          <a:latin typeface="Calibri"/>
                          <a:cs typeface="Calibri"/>
                        </a:rPr>
                        <a:t>cu</a:t>
                      </a:r>
                      <a:r>
                        <a:rPr sz="1800" spc="-5" dirty="0">
                          <a:latin typeface="Calibri"/>
                          <a:cs typeface="Calibri"/>
                        </a:rPr>
                        <a:t>se</a:t>
                      </a:r>
                      <a:r>
                        <a:rPr sz="1800" dirty="0">
                          <a:latin typeface="Calibri"/>
                          <a:cs typeface="Calibri"/>
                        </a:rPr>
                        <a:t>s</a:t>
                      </a:r>
                      <a:r>
                        <a:rPr sz="1800" spc="5" dirty="0">
                          <a:latin typeface="Calibri"/>
                          <a:cs typeface="Calibri"/>
                        </a:rPr>
                        <a:t> </a:t>
                      </a:r>
                      <a:r>
                        <a:rPr sz="1800" spc="-5" dirty="0">
                          <a:latin typeface="Calibri"/>
                          <a:cs typeface="Calibri"/>
                        </a:rPr>
                        <a:t>o</a:t>
                      </a:r>
                      <a:r>
                        <a:rPr sz="1800" dirty="0">
                          <a:latin typeface="Calibri"/>
                          <a:cs typeface="Calibri"/>
                        </a:rPr>
                        <a:t>n</a:t>
                      </a:r>
                      <a:r>
                        <a:rPr sz="1800" spc="15" dirty="0">
                          <a:latin typeface="Calibri"/>
                          <a:cs typeface="Calibri"/>
                        </a:rPr>
                        <a:t> </a:t>
                      </a:r>
                      <a:r>
                        <a:rPr sz="1800" spc="-5" dirty="0">
                          <a:latin typeface="Calibri"/>
                          <a:cs typeface="Calibri"/>
                        </a:rPr>
                        <a:t>the </a:t>
                      </a:r>
                      <a:r>
                        <a:rPr sz="1800" dirty="0">
                          <a:latin typeface="Calibri"/>
                          <a:cs typeface="Calibri"/>
                        </a:rPr>
                        <a:t>lin</a:t>
                      </a:r>
                      <a:r>
                        <a:rPr sz="1800" spc="-35" dirty="0">
                          <a:latin typeface="Calibri"/>
                          <a:cs typeface="Calibri"/>
                        </a:rPr>
                        <a:t>k</a:t>
                      </a:r>
                      <a:r>
                        <a:rPr sz="1800" dirty="0">
                          <a:latin typeface="Calibri"/>
                          <a:cs typeface="Calibri"/>
                        </a:rPr>
                        <a:t>a</a:t>
                      </a:r>
                      <a:r>
                        <a:rPr sz="1800" spc="-20" dirty="0">
                          <a:latin typeface="Calibri"/>
                          <a:cs typeface="Calibri"/>
                        </a:rPr>
                        <a:t>g</a:t>
                      </a:r>
                      <a:r>
                        <a:rPr sz="1800" dirty="0">
                          <a:latin typeface="Calibri"/>
                          <a:cs typeface="Calibri"/>
                        </a:rPr>
                        <a:t>e</a:t>
                      </a:r>
                      <a:r>
                        <a:rPr sz="1800" spc="10" dirty="0">
                          <a:latin typeface="Calibri"/>
                          <a:cs typeface="Calibri"/>
                        </a:rPr>
                        <a:t> </a:t>
                      </a:r>
                      <a:r>
                        <a:rPr sz="1800" dirty="0">
                          <a:latin typeface="Calibri"/>
                          <a:cs typeface="Calibri"/>
                        </a:rPr>
                        <a:t>and </a:t>
                      </a:r>
                      <a:r>
                        <a:rPr sz="1800" spc="-25" dirty="0">
                          <a:latin typeface="Calibri"/>
                          <a:cs typeface="Calibri"/>
                        </a:rPr>
                        <a:t>st</a:t>
                      </a:r>
                      <a:r>
                        <a:rPr sz="1800" spc="-5" dirty="0">
                          <a:latin typeface="Calibri"/>
                          <a:cs typeface="Calibri"/>
                        </a:rPr>
                        <a:t>o</a:t>
                      </a:r>
                      <a:r>
                        <a:rPr sz="1800" spc="-35" dirty="0">
                          <a:latin typeface="Calibri"/>
                          <a:cs typeface="Calibri"/>
                        </a:rPr>
                        <a:t>r</a:t>
                      </a:r>
                      <a:r>
                        <a:rPr sz="1800" dirty="0">
                          <a:latin typeface="Calibri"/>
                          <a:cs typeface="Calibri"/>
                        </a:rPr>
                        <a:t>a</a:t>
                      </a:r>
                      <a:r>
                        <a:rPr sz="1800" spc="-20" dirty="0">
                          <a:latin typeface="Calibri"/>
                          <a:cs typeface="Calibri"/>
                        </a:rPr>
                        <a:t>g</a:t>
                      </a:r>
                      <a:r>
                        <a:rPr sz="1800" dirty="0">
                          <a:latin typeface="Calibri"/>
                          <a:cs typeface="Calibri"/>
                        </a:rPr>
                        <a:t>e</a:t>
                      </a:r>
                      <a:r>
                        <a:rPr sz="1800" spc="5" dirty="0">
                          <a:latin typeface="Calibri"/>
                          <a:cs typeface="Calibri"/>
                        </a:rPr>
                        <a:t> </a:t>
                      </a:r>
                      <a:r>
                        <a:rPr sz="1800" spc="-5" dirty="0">
                          <a:latin typeface="Calibri"/>
                          <a:cs typeface="Calibri"/>
                        </a:rPr>
                        <a:t>o</a:t>
                      </a:r>
                      <a:r>
                        <a:rPr sz="1800" dirty="0">
                          <a:latin typeface="Calibri"/>
                          <a:cs typeface="Calibri"/>
                        </a:rPr>
                        <a:t>f</a:t>
                      </a:r>
                      <a:r>
                        <a:rPr sz="1800" spc="10" dirty="0">
                          <a:latin typeface="Calibri"/>
                          <a:cs typeface="Calibri"/>
                        </a:rPr>
                        <a:t> </a:t>
                      </a:r>
                      <a:r>
                        <a:rPr sz="1800" dirty="0">
                          <a:latin typeface="Calibri"/>
                          <a:cs typeface="Calibri"/>
                        </a:rPr>
                        <a:t>d</a:t>
                      </a:r>
                      <a:r>
                        <a:rPr sz="1800" spc="-20" dirty="0">
                          <a:latin typeface="Calibri"/>
                          <a:cs typeface="Calibri"/>
                        </a:rPr>
                        <a:t>a</a:t>
                      </a:r>
                      <a:r>
                        <a:rPr sz="1800" spc="-30" dirty="0">
                          <a:latin typeface="Calibri"/>
                          <a:cs typeface="Calibri"/>
                        </a:rPr>
                        <a:t>t</a:t>
                      </a:r>
                      <a:r>
                        <a:rPr sz="1800" dirty="0">
                          <a:latin typeface="Calibri"/>
                          <a:cs typeface="Calibri"/>
                        </a:rPr>
                        <a:t>a </a:t>
                      </a:r>
                      <a:r>
                        <a:rPr sz="1800" spc="-5" dirty="0">
                          <a:latin typeface="Calibri"/>
                          <a:cs typeface="Calibri"/>
                        </a:rPr>
                        <a:t>ac</a:t>
                      </a:r>
                      <a:r>
                        <a:rPr sz="1800" spc="-30" dirty="0">
                          <a:latin typeface="Calibri"/>
                          <a:cs typeface="Calibri"/>
                        </a:rPr>
                        <a:t>r</a:t>
                      </a:r>
                      <a:r>
                        <a:rPr sz="1800" spc="-5" dirty="0">
                          <a:latin typeface="Calibri"/>
                          <a:cs typeface="Calibri"/>
                        </a:rPr>
                        <a:t>os</a:t>
                      </a:r>
                      <a:r>
                        <a:rPr sz="1800" dirty="0">
                          <a:latin typeface="Calibri"/>
                          <a:cs typeface="Calibri"/>
                        </a:rPr>
                        <a:t>s </a:t>
                      </a:r>
                      <a:r>
                        <a:rPr sz="1800" spc="-5" dirty="0">
                          <a:latin typeface="Calibri"/>
                          <a:cs typeface="Calibri"/>
                        </a:rPr>
                        <a:t>e</a:t>
                      </a:r>
                      <a:r>
                        <a:rPr sz="1800" spc="-20" dirty="0">
                          <a:latin typeface="Calibri"/>
                          <a:cs typeface="Calibri"/>
                        </a:rPr>
                        <a:t>n</a:t>
                      </a:r>
                      <a:r>
                        <a:rPr sz="1800" spc="-5" dirty="0">
                          <a:latin typeface="Calibri"/>
                          <a:cs typeface="Calibri"/>
                        </a:rPr>
                        <a:t>tities</a:t>
                      </a:r>
                      <a:endParaRPr sz="1800">
                        <a:latin typeface="Calibri"/>
                        <a:cs typeface="Calibri"/>
                      </a:endParaRPr>
                    </a:p>
                    <a:p>
                      <a:pPr marL="371475" marR="118745" indent="-285750">
                        <a:lnSpc>
                          <a:spcPct val="100000"/>
                        </a:lnSpc>
                        <a:buFont typeface="Arial"/>
                        <a:buChar char="•"/>
                        <a:tabLst>
                          <a:tab pos="372110" algn="l"/>
                        </a:tabLst>
                      </a:pPr>
                      <a:r>
                        <a:rPr sz="1800" spc="-5" dirty="0">
                          <a:latin typeface="Calibri"/>
                          <a:cs typeface="Calibri"/>
                        </a:rPr>
                        <a:t>Discusse</a:t>
                      </a:r>
                      <a:r>
                        <a:rPr sz="1800" dirty="0">
                          <a:latin typeface="Calibri"/>
                          <a:cs typeface="Calibri"/>
                        </a:rPr>
                        <a:t>s</a:t>
                      </a:r>
                      <a:r>
                        <a:rPr sz="1800" spc="5" dirty="0">
                          <a:latin typeface="Calibri"/>
                          <a:cs typeface="Calibri"/>
                        </a:rPr>
                        <a:t> </a:t>
                      </a:r>
                      <a:r>
                        <a:rPr sz="1800" spc="-5" dirty="0">
                          <a:latin typeface="Calibri"/>
                          <a:cs typeface="Calibri"/>
                        </a:rPr>
                        <a:t>whe</a:t>
                      </a:r>
                      <a:r>
                        <a:rPr sz="1800" spc="-25" dirty="0">
                          <a:latin typeface="Calibri"/>
                          <a:cs typeface="Calibri"/>
                        </a:rPr>
                        <a:t>r</a:t>
                      </a:r>
                      <a:r>
                        <a:rPr sz="1800" dirty="0">
                          <a:latin typeface="Calibri"/>
                          <a:cs typeface="Calibri"/>
                        </a:rPr>
                        <a:t>e </a:t>
                      </a:r>
                      <a:r>
                        <a:rPr sz="1800" spc="-5" dirty="0">
                          <a:latin typeface="Calibri"/>
                          <a:cs typeface="Calibri"/>
                        </a:rPr>
                        <a:t>th</a:t>
                      </a:r>
                      <a:r>
                        <a:rPr sz="1800" dirty="0">
                          <a:latin typeface="Calibri"/>
                          <a:cs typeface="Calibri"/>
                        </a:rPr>
                        <a:t>e</a:t>
                      </a:r>
                      <a:r>
                        <a:rPr sz="1800" spc="10" dirty="0">
                          <a:latin typeface="Calibri"/>
                          <a:cs typeface="Calibri"/>
                        </a:rPr>
                        <a:t> </a:t>
                      </a:r>
                      <a:r>
                        <a:rPr sz="1800" dirty="0">
                          <a:latin typeface="Calibri"/>
                          <a:cs typeface="Calibri"/>
                        </a:rPr>
                        <a:t>d</a:t>
                      </a:r>
                      <a:r>
                        <a:rPr sz="1800" spc="-20" dirty="0">
                          <a:latin typeface="Calibri"/>
                          <a:cs typeface="Calibri"/>
                        </a:rPr>
                        <a:t>a</a:t>
                      </a:r>
                      <a:r>
                        <a:rPr sz="1800" spc="-30" dirty="0">
                          <a:latin typeface="Calibri"/>
                          <a:cs typeface="Calibri"/>
                        </a:rPr>
                        <a:t>t</a:t>
                      </a:r>
                      <a:r>
                        <a:rPr sz="1800" dirty="0">
                          <a:latin typeface="Calibri"/>
                          <a:cs typeface="Calibri"/>
                        </a:rPr>
                        <a:t>a</a:t>
                      </a:r>
                      <a:r>
                        <a:rPr sz="1800" spc="5" dirty="0">
                          <a:latin typeface="Calibri"/>
                          <a:cs typeface="Calibri"/>
                        </a:rPr>
                        <a:t> </a:t>
                      </a:r>
                      <a:r>
                        <a:rPr sz="1800" dirty="0">
                          <a:latin typeface="Calibri"/>
                          <a:cs typeface="Calibri"/>
                        </a:rPr>
                        <a:t>will </a:t>
                      </a:r>
                      <a:r>
                        <a:rPr sz="1800" spc="-25" dirty="0">
                          <a:latin typeface="Calibri"/>
                          <a:cs typeface="Calibri"/>
                        </a:rPr>
                        <a:t>r</a:t>
                      </a:r>
                      <a:r>
                        <a:rPr sz="1800" spc="-5" dirty="0">
                          <a:latin typeface="Calibri"/>
                          <a:cs typeface="Calibri"/>
                        </a:rPr>
                        <a:t>es</a:t>
                      </a:r>
                      <a:r>
                        <a:rPr sz="1800" dirty="0">
                          <a:latin typeface="Calibri"/>
                          <a:cs typeface="Calibri"/>
                        </a:rPr>
                        <a:t>ide</a:t>
                      </a:r>
                      <a:r>
                        <a:rPr sz="1800" spc="10" dirty="0">
                          <a:latin typeface="Calibri"/>
                          <a:cs typeface="Calibri"/>
                        </a:rPr>
                        <a:t> </a:t>
                      </a:r>
                      <a:r>
                        <a:rPr sz="1800" dirty="0">
                          <a:latin typeface="Calibri"/>
                          <a:cs typeface="Calibri"/>
                        </a:rPr>
                        <a:t>and</a:t>
                      </a:r>
                      <a:r>
                        <a:rPr sz="1800" spc="5" dirty="0">
                          <a:latin typeface="Calibri"/>
                          <a:cs typeface="Calibri"/>
                        </a:rPr>
                        <a:t> </a:t>
                      </a:r>
                      <a:r>
                        <a:rPr sz="1800" dirty="0">
                          <a:latin typeface="Calibri"/>
                          <a:cs typeface="Calibri"/>
                        </a:rPr>
                        <a:t>who </a:t>
                      </a:r>
                      <a:r>
                        <a:rPr sz="1800" spc="-10" dirty="0">
                          <a:latin typeface="Calibri"/>
                          <a:cs typeface="Calibri"/>
                        </a:rPr>
                        <a:t>ow</a:t>
                      </a:r>
                      <a:r>
                        <a:rPr sz="1800" dirty="0">
                          <a:latin typeface="Calibri"/>
                          <a:cs typeface="Calibri"/>
                        </a:rPr>
                        <a:t>ns</a:t>
                      </a:r>
                      <a:r>
                        <a:rPr sz="1800" spc="10" dirty="0">
                          <a:latin typeface="Calibri"/>
                          <a:cs typeface="Calibri"/>
                        </a:rPr>
                        <a:t> </a:t>
                      </a:r>
                      <a:r>
                        <a:rPr sz="1800" dirty="0">
                          <a:latin typeface="Calibri"/>
                          <a:cs typeface="Calibri"/>
                        </a:rPr>
                        <a:t>it</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371475" marR="478790" indent="-285750">
                        <a:lnSpc>
                          <a:spcPct val="100000"/>
                        </a:lnSpc>
                        <a:buFont typeface="Arial"/>
                        <a:buChar char="•"/>
                        <a:tabLst>
                          <a:tab pos="372110" algn="l"/>
                        </a:tabLst>
                      </a:pPr>
                      <a:r>
                        <a:rPr sz="1800" spc="-95" dirty="0">
                          <a:latin typeface="Calibri"/>
                          <a:cs typeface="Calibri"/>
                        </a:rPr>
                        <a:t>V</a:t>
                      </a:r>
                      <a:r>
                        <a:rPr sz="1800" spc="-5" dirty="0">
                          <a:latin typeface="Calibri"/>
                          <a:cs typeface="Calibri"/>
                        </a:rPr>
                        <a:t>e</a:t>
                      </a:r>
                      <a:r>
                        <a:rPr sz="1800" spc="15" dirty="0">
                          <a:latin typeface="Calibri"/>
                          <a:cs typeface="Calibri"/>
                        </a:rPr>
                        <a:t>r</a:t>
                      </a:r>
                      <a:r>
                        <a:rPr sz="1800" dirty="0">
                          <a:latin typeface="Calibri"/>
                          <a:cs typeface="Calibri"/>
                        </a:rPr>
                        <a:t>y</a:t>
                      </a:r>
                      <a:r>
                        <a:rPr sz="1800" spc="5" dirty="0">
                          <a:latin typeface="Calibri"/>
                          <a:cs typeface="Calibri"/>
                        </a:rPr>
                        <a:t> </a:t>
                      </a:r>
                      <a:r>
                        <a:rPr sz="1800" dirty="0">
                          <a:latin typeface="Calibri"/>
                          <a:cs typeface="Calibri"/>
                        </a:rPr>
                        <a:t>specific purpose</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370205" indent="-285750">
                        <a:lnSpc>
                          <a:spcPct val="100000"/>
                        </a:lnSpc>
                        <a:buFont typeface="Arial"/>
                        <a:buChar char="•"/>
                        <a:tabLst>
                          <a:tab pos="370840" algn="l"/>
                        </a:tabLst>
                      </a:pPr>
                      <a:r>
                        <a:rPr sz="1800" dirty="0">
                          <a:latin typeface="Calibri"/>
                          <a:cs typeface="Calibri"/>
                        </a:rPr>
                        <a:t>Specific</a:t>
                      </a:r>
                      <a:r>
                        <a:rPr sz="1800" spc="10" dirty="0">
                          <a:latin typeface="Calibri"/>
                          <a:cs typeface="Calibri"/>
                        </a:rPr>
                        <a:t> </a:t>
                      </a:r>
                      <a:r>
                        <a:rPr sz="1800" spc="-5" dirty="0">
                          <a:latin typeface="Calibri"/>
                          <a:cs typeface="Calibri"/>
                        </a:rPr>
                        <a:t>purpose</a:t>
                      </a:r>
                      <a:endParaRPr sz="1800" dirty="0">
                        <a:latin typeface="Calibri"/>
                        <a:cs typeface="Calibri"/>
                      </a:endParaRPr>
                    </a:p>
                    <a:p>
                      <a:pPr marL="370205" marR="155575" indent="-285750">
                        <a:lnSpc>
                          <a:spcPct val="100000"/>
                        </a:lnSpc>
                        <a:buFont typeface="Arial"/>
                        <a:buChar char="•"/>
                        <a:tabLst>
                          <a:tab pos="370840" algn="l"/>
                        </a:tabLst>
                      </a:pPr>
                      <a:r>
                        <a:rPr sz="1800" dirty="0">
                          <a:latin typeface="Calibri"/>
                          <a:cs typeface="Calibri"/>
                        </a:rPr>
                        <a:t>Much</a:t>
                      </a:r>
                      <a:r>
                        <a:rPr sz="1800" spc="5" dirty="0">
                          <a:latin typeface="Calibri"/>
                          <a:cs typeface="Calibri"/>
                        </a:rPr>
                        <a:t> </a:t>
                      </a:r>
                      <a:r>
                        <a:rPr sz="1800" dirty="0">
                          <a:latin typeface="Calibri"/>
                          <a:cs typeface="Calibri"/>
                        </a:rPr>
                        <a:t>mo</a:t>
                      </a:r>
                      <a:r>
                        <a:rPr sz="1800" spc="-25" dirty="0">
                          <a:latin typeface="Calibri"/>
                          <a:cs typeface="Calibri"/>
                        </a:rPr>
                        <a:t>r</a:t>
                      </a:r>
                      <a:r>
                        <a:rPr sz="1800" dirty="0">
                          <a:latin typeface="Calibri"/>
                          <a:cs typeface="Calibri"/>
                        </a:rPr>
                        <a:t>e d</a:t>
                      </a:r>
                      <a:r>
                        <a:rPr sz="1800" spc="-15" dirty="0">
                          <a:latin typeface="Calibri"/>
                          <a:cs typeface="Calibri"/>
                        </a:rPr>
                        <a:t>e</a:t>
                      </a:r>
                      <a:r>
                        <a:rPr sz="1800" spc="-30" dirty="0">
                          <a:latin typeface="Calibri"/>
                          <a:cs typeface="Calibri"/>
                        </a:rPr>
                        <a:t>t</a:t>
                      </a:r>
                      <a:r>
                        <a:rPr sz="1800" dirty="0">
                          <a:latin typeface="Calibri"/>
                          <a:cs typeface="Calibri"/>
                        </a:rPr>
                        <a:t>ail</a:t>
                      </a:r>
                      <a:r>
                        <a:rPr sz="1800" spc="15" dirty="0">
                          <a:latin typeface="Calibri"/>
                          <a:cs typeface="Calibri"/>
                        </a:rPr>
                        <a:t> </a:t>
                      </a:r>
                      <a:r>
                        <a:rPr sz="1800" dirty="0">
                          <a:latin typeface="Calibri"/>
                          <a:cs typeface="Calibri"/>
                        </a:rPr>
                        <a:t>about</a:t>
                      </a:r>
                      <a:r>
                        <a:rPr sz="1800" spc="10" dirty="0">
                          <a:latin typeface="Calibri"/>
                          <a:cs typeface="Calibri"/>
                        </a:rPr>
                        <a:t> </a:t>
                      </a:r>
                      <a:r>
                        <a:rPr sz="1800" spc="-5" dirty="0">
                          <a:latin typeface="Calibri"/>
                          <a:cs typeface="Calibri"/>
                        </a:rPr>
                        <a:t>the ide</a:t>
                      </a:r>
                      <a:r>
                        <a:rPr sz="1800" spc="-15" dirty="0">
                          <a:latin typeface="Calibri"/>
                          <a:cs typeface="Calibri"/>
                        </a:rPr>
                        <a:t>n</a:t>
                      </a:r>
                      <a:r>
                        <a:rPr sz="1800" dirty="0">
                          <a:latin typeface="Calibri"/>
                          <a:cs typeface="Calibri"/>
                        </a:rPr>
                        <a:t>tifi</a:t>
                      </a:r>
                      <a:r>
                        <a:rPr sz="1800" spc="-20" dirty="0">
                          <a:latin typeface="Calibri"/>
                          <a:cs typeface="Calibri"/>
                        </a:rPr>
                        <a:t>ca</a:t>
                      </a:r>
                      <a:r>
                        <a:rPr sz="1800" dirty="0">
                          <a:latin typeface="Calibri"/>
                          <a:cs typeface="Calibri"/>
                        </a:rPr>
                        <a:t>tion, </a:t>
                      </a:r>
                      <a:r>
                        <a:rPr sz="1800" spc="-5" dirty="0">
                          <a:latin typeface="Calibri"/>
                          <a:cs typeface="Calibri"/>
                        </a:rPr>
                        <a:t>us</a:t>
                      </a:r>
                      <a:r>
                        <a:rPr sz="1800" dirty="0">
                          <a:latin typeface="Calibri"/>
                          <a:cs typeface="Calibri"/>
                        </a:rPr>
                        <a:t>e</a:t>
                      </a:r>
                      <a:r>
                        <a:rPr sz="1800" spc="10" dirty="0">
                          <a:latin typeface="Calibri"/>
                          <a:cs typeface="Calibri"/>
                        </a:rPr>
                        <a:t> </a:t>
                      </a:r>
                      <a:r>
                        <a:rPr sz="1800" dirty="0">
                          <a:latin typeface="Calibri"/>
                          <a:cs typeface="Calibri"/>
                        </a:rPr>
                        <a:t>and </a:t>
                      </a:r>
                      <a:r>
                        <a:rPr sz="1800" spc="-5" dirty="0">
                          <a:latin typeface="Calibri"/>
                          <a:cs typeface="Calibri"/>
                        </a:rPr>
                        <a:t>de</a:t>
                      </a:r>
                      <a:r>
                        <a:rPr sz="1800" spc="-20" dirty="0">
                          <a:latin typeface="Calibri"/>
                          <a:cs typeface="Calibri"/>
                        </a:rPr>
                        <a:t>s</a:t>
                      </a:r>
                      <a:r>
                        <a:rPr sz="1800" spc="-5" dirty="0">
                          <a:latin typeface="Calibri"/>
                          <a:cs typeface="Calibri"/>
                        </a:rPr>
                        <a:t>t</a:t>
                      </a:r>
                      <a:r>
                        <a:rPr sz="1800" dirty="0">
                          <a:latin typeface="Calibri"/>
                          <a:cs typeface="Calibri"/>
                        </a:rPr>
                        <a:t>ruction</a:t>
                      </a:r>
                      <a:r>
                        <a:rPr sz="1800" spc="5" dirty="0">
                          <a:latin typeface="Calibri"/>
                          <a:cs typeface="Calibri"/>
                        </a:rPr>
                        <a:t> </a:t>
                      </a:r>
                      <a:r>
                        <a:rPr sz="1800" spc="-5" dirty="0">
                          <a:latin typeface="Calibri"/>
                          <a:cs typeface="Calibri"/>
                        </a:rPr>
                        <a:t>of </a:t>
                      </a:r>
                      <a:r>
                        <a:rPr sz="1800" dirty="0">
                          <a:latin typeface="Calibri"/>
                          <a:cs typeface="Calibri"/>
                        </a:rPr>
                        <a:t>PII</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r>
            </a:tbl>
          </a:graphicData>
        </a:graphic>
      </p:graphicFrame>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139</a:t>
            </a:r>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Activit</a:t>
            </a:r>
            <a:r>
              <a:rPr dirty="0"/>
              <a:t>y</a:t>
            </a:r>
            <a:r>
              <a:rPr spc="15" dirty="0"/>
              <a:t> </a:t>
            </a:r>
            <a:r>
              <a:rPr spc="-55" dirty="0"/>
              <a:t>P</a:t>
            </a:r>
            <a:r>
              <a:rPr spc="-5" dirty="0"/>
              <a:t>a</a:t>
            </a:r>
            <a:r>
              <a:rPr spc="150" dirty="0"/>
              <a:t>r</a:t>
            </a:r>
            <a:r>
              <a:rPr dirty="0"/>
              <a:t>t</a:t>
            </a:r>
            <a:r>
              <a:rPr spc="20" dirty="0"/>
              <a:t> </a:t>
            </a:r>
            <a:r>
              <a:rPr spc="-5" dirty="0"/>
              <a:t>4</a:t>
            </a:r>
            <a:r>
              <a:rPr dirty="0"/>
              <a:t>: </a:t>
            </a:r>
            <a:r>
              <a:rPr spc="-5" dirty="0"/>
              <a:t>Inst</a:t>
            </a:r>
            <a:r>
              <a:rPr spc="100" dirty="0"/>
              <a:t>r</a:t>
            </a:r>
            <a:r>
              <a:rPr spc="-5" dirty="0"/>
              <a:t>uctions</a:t>
            </a:r>
          </a:p>
        </p:txBody>
      </p:sp>
      <p:sp>
        <p:nvSpPr>
          <p:cNvPr id="3" name="object 3"/>
          <p:cNvSpPr txBox="1"/>
          <p:nvPr/>
        </p:nvSpPr>
        <p:spPr>
          <a:xfrm>
            <a:off x="1803145" y="2128780"/>
            <a:ext cx="6447790" cy="2066925"/>
          </a:xfrm>
          <a:prstGeom prst="rect">
            <a:avLst/>
          </a:prstGeom>
        </p:spPr>
        <p:txBody>
          <a:bodyPr vert="horz" wrap="square" lIns="0" tIns="0" rIns="0" bIns="0" rtlCol="0">
            <a:spAutoFit/>
          </a:bodyPr>
          <a:lstStyle/>
          <a:p>
            <a:pPr marL="355600" indent="-342900">
              <a:lnSpc>
                <a:spcPct val="100000"/>
              </a:lnSpc>
              <a:buClr>
                <a:srgbClr val="002596"/>
              </a:buClr>
              <a:buFont typeface="Wingdings"/>
              <a:buChar char=""/>
              <a:tabLst>
                <a:tab pos="355600" algn="l"/>
              </a:tabLst>
            </a:pPr>
            <a:r>
              <a:rPr sz="2400" spc="-5" dirty="0">
                <a:latin typeface="Arial Narrow"/>
                <a:cs typeface="Arial Narrow"/>
              </a:rPr>
              <a:t>Pleas</a:t>
            </a:r>
            <a:r>
              <a:rPr sz="2400" dirty="0">
                <a:latin typeface="Arial Narrow"/>
                <a:cs typeface="Arial Narrow"/>
              </a:rPr>
              <a:t>e</a:t>
            </a:r>
            <a:r>
              <a:rPr sz="2400" spc="20" dirty="0">
                <a:latin typeface="Arial Narrow"/>
                <a:cs typeface="Arial Narrow"/>
              </a:rPr>
              <a:t> </a:t>
            </a:r>
            <a:r>
              <a:rPr sz="2400" spc="-5" dirty="0">
                <a:latin typeface="Arial Narrow"/>
                <a:cs typeface="Arial Narrow"/>
              </a:rPr>
              <a:t>wor</a:t>
            </a:r>
            <a:r>
              <a:rPr sz="2400" dirty="0">
                <a:latin typeface="Arial Narrow"/>
                <a:cs typeface="Arial Narrow"/>
              </a:rPr>
              <a:t>k</a:t>
            </a:r>
            <a:r>
              <a:rPr sz="2400" spc="20" dirty="0">
                <a:latin typeface="Arial Narrow"/>
                <a:cs typeface="Arial Narrow"/>
              </a:rPr>
              <a:t> </a:t>
            </a:r>
            <a:r>
              <a:rPr sz="2400" spc="-5" dirty="0">
                <a:latin typeface="Arial Narrow"/>
                <a:cs typeface="Arial Narrow"/>
              </a:rPr>
              <a:t>i</a:t>
            </a:r>
            <a:r>
              <a:rPr sz="2400" dirty="0">
                <a:latin typeface="Arial Narrow"/>
                <a:cs typeface="Arial Narrow"/>
              </a:rPr>
              <a:t>n</a:t>
            </a:r>
            <a:r>
              <a:rPr sz="2400" spc="20" dirty="0">
                <a:latin typeface="Arial Narrow"/>
                <a:cs typeface="Arial Narrow"/>
              </a:rPr>
              <a:t> </a:t>
            </a:r>
            <a:r>
              <a:rPr sz="2400" spc="-5" dirty="0">
                <a:latin typeface="Arial Narrow"/>
                <a:cs typeface="Arial Narrow"/>
              </a:rPr>
              <a:t>you</a:t>
            </a:r>
            <a:r>
              <a:rPr sz="2400" dirty="0">
                <a:latin typeface="Arial Narrow"/>
                <a:cs typeface="Arial Narrow"/>
              </a:rPr>
              <a:t>r</a:t>
            </a:r>
            <a:r>
              <a:rPr sz="2400" spc="20" dirty="0">
                <a:latin typeface="Arial Narrow"/>
                <a:cs typeface="Arial Narrow"/>
              </a:rPr>
              <a:t> </a:t>
            </a:r>
            <a:r>
              <a:rPr sz="2400" spc="-5" dirty="0">
                <a:latin typeface="Arial Narrow"/>
                <a:cs typeface="Arial Narrow"/>
              </a:rPr>
              <a:t>stat</a:t>
            </a:r>
            <a:r>
              <a:rPr sz="2400" dirty="0">
                <a:latin typeface="Arial Narrow"/>
                <a:cs typeface="Arial Narrow"/>
              </a:rPr>
              <a:t>e</a:t>
            </a:r>
            <a:r>
              <a:rPr sz="2400" spc="20" dirty="0">
                <a:latin typeface="Arial Narrow"/>
                <a:cs typeface="Arial Narrow"/>
              </a:rPr>
              <a:t> </a:t>
            </a:r>
            <a:r>
              <a:rPr sz="2400" spc="-5" dirty="0">
                <a:latin typeface="Arial Narrow"/>
                <a:cs typeface="Arial Narrow"/>
              </a:rPr>
              <a:t>tea</a:t>
            </a:r>
            <a:r>
              <a:rPr sz="2400" dirty="0">
                <a:latin typeface="Arial Narrow"/>
                <a:cs typeface="Arial Narrow"/>
              </a:rPr>
              <a:t>m</a:t>
            </a:r>
            <a:r>
              <a:rPr sz="2400" spc="20" dirty="0">
                <a:latin typeface="Arial Narrow"/>
                <a:cs typeface="Arial Narrow"/>
              </a:rPr>
              <a:t> </a:t>
            </a:r>
            <a:r>
              <a:rPr sz="2400" spc="-5" dirty="0">
                <a:latin typeface="Arial Narrow"/>
                <a:cs typeface="Arial Narrow"/>
              </a:rPr>
              <a:t>an</a:t>
            </a:r>
            <a:r>
              <a:rPr sz="2400" dirty="0">
                <a:latin typeface="Arial Narrow"/>
                <a:cs typeface="Arial Narrow"/>
              </a:rPr>
              <a:t>d</a:t>
            </a:r>
            <a:r>
              <a:rPr sz="2400" spc="20" dirty="0">
                <a:latin typeface="Arial Narrow"/>
                <a:cs typeface="Arial Narrow"/>
              </a:rPr>
              <a:t> </a:t>
            </a:r>
            <a:r>
              <a:rPr sz="2400" spc="-5" dirty="0">
                <a:latin typeface="Arial Narrow"/>
                <a:cs typeface="Arial Narrow"/>
              </a:rPr>
              <a:t>you</a:t>
            </a:r>
            <a:r>
              <a:rPr sz="2400" dirty="0">
                <a:latin typeface="Arial Narrow"/>
                <a:cs typeface="Arial Narrow"/>
              </a:rPr>
              <a:t>r</a:t>
            </a:r>
            <a:r>
              <a:rPr sz="2400" spc="-15" dirty="0">
                <a:latin typeface="Arial Narrow"/>
                <a:cs typeface="Arial Narrow"/>
              </a:rPr>
              <a:t> </a:t>
            </a:r>
            <a:r>
              <a:rPr sz="2400" spc="-150" dirty="0">
                <a:latin typeface="Arial Narrow"/>
                <a:cs typeface="Arial Narrow"/>
              </a:rPr>
              <a:t>T</a:t>
            </a:r>
            <a:r>
              <a:rPr sz="2400" dirty="0">
                <a:latin typeface="Arial Narrow"/>
                <a:cs typeface="Arial Narrow"/>
              </a:rPr>
              <a:t>A</a:t>
            </a:r>
            <a:r>
              <a:rPr sz="2400" spc="-110" dirty="0">
                <a:latin typeface="Arial Narrow"/>
                <a:cs typeface="Arial Narrow"/>
              </a:rPr>
              <a:t> </a:t>
            </a:r>
            <a:r>
              <a:rPr sz="2400" spc="-5" dirty="0">
                <a:latin typeface="Arial Narrow"/>
                <a:cs typeface="Arial Narrow"/>
              </a:rPr>
              <a:t>suppor</a:t>
            </a:r>
            <a:r>
              <a:rPr sz="2400" dirty="0">
                <a:latin typeface="Arial Narrow"/>
                <a:cs typeface="Arial Narrow"/>
              </a:rPr>
              <a:t>t</a:t>
            </a:r>
            <a:r>
              <a:rPr sz="2400" spc="20" dirty="0">
                <a:latin typeface="Arial Narrow"/>
                <a:cs typeface="Arial Narrow"/>
              </a:rPr>
              <a:t> </a:t>
            </a:r>
            <a:r>
              <a:rPr sz="2400" spc="-5" dirty="0">
                <a:latin typeface="Arial Narrow"/>
                <a:cs typeface="Arial Narrow"/>
              </a:rPr>
              <a:t>to:</a:t>
            </a:r>
            <a:endParaRPr sz="2400">
              <a:latin typeface="Arial Narrow"/>
              <a:cs typeface="Arial Narrow"/>
            </a:endParaRPr>
          </a:p>
          <a:p>
            <a:pPr marL="755650" marR="53340" lvl="1" indent="-285750">
              <a:lnSpc>
                <a:spcPct val="100000"/>
              </a:lnSpc>
              <a:spcBef>
                <a:spcPts val="1575"/>
              </a:spcBef>
              <a:buClr>
                <a:srgbClr val="002596"/>
              </a:buClr>
              <a:buFont typeface="Arial"/>
              <a:buChar char="–"/>
              <a:tabLst>
                <a:tab pos="755650" algn="l"/>
              </a:tabLst>
            </a:pPr>
            <a:r>
              <a:rPr sz="2400" b="1" spc="-5" dirty="0">
                <a:latin typeface="Arial Narrow"/>
                <a:cs typeface="Arial Narrow"/>
              </a:rPr>
              <a:t>Fo</a:t>
            </a:r>
            <a:r>
              <a:rPr sz="2400" b="1" dirty="0">
                <a:latin typeface="Arial Narrow"/>
                <a:cs typeface="Arial Narrow"/>
              </a:rPr>
              <a:t>r</a:t>
            </a:r>
            <a:r>
              <a:rPr sz="2400" b="1" spc="5" dirty="0">
                <a:latin typeface="Arial Narrow"/>
                <a:cs typeface="Arial Narrow"/>
              </a:rPr>
              <a:t> </a:t>
            </a:r>
            <a:r>
              <a:rPr sz="2400" b="1" spc="-5" dirty="0">
                <a:latin typeface="Arial Narrow"/>
                <a:cs typeface="Arial Narrow"/>
              </a:rPr>
              <a:t>state</a:t>
            </a:r>
            <a:r>
              <a:rPr sz="2400" b="1" dirty="0">
                <a:latin typeface="Arial Narrow"/>
                <a:cs typeface="Arial Narrow"/>
              </a:rPr>
              <a:t>s</a:t>
            </a:r>
            <a:r>
              <a:rPr sz="2400" b="1" spc="5" dirty="0">
                <a:latin typeface="Arial Narrow"/>
                <a:cs typeface="Arial Narrow"/>
              </a:rPr>
              <a:t> </a:t>
            </a:r>
            <a:r>
              <a:rPr sz="2400" b="1" spc="-5" dirty="0">
                <a:latin typeface="Arial Narrow"/>
                <a:cs typeface="Arial Narrow"/>
              </a:rPr>
              <a:t>wit</a:t>
            </a:r>
            <a:r>
              <a:rPr sz="2400" b="1" dirty="0">
                <a:latin typeface="Arial Narrow"/>
                <a:cs typeface="Arial Narrow"/>
              </a:rPr>
              <a:t>h</a:t>
            </a:r>
            <a:r>
              <a:rPr sz="2400" b="1" spc="5" dirty="0">
                <a:latin typeface="Arial Narrow"/>
                <a:cs typeface="Arial Narrow"/>
              </a:rPr>
              <a:t> </a:t>
            </a:r>
            <a:r>
              <a:rPr sz="2400" b="1" dirty="0">
                <a:latin typeface="Arial Narrow"/>
                <a:cs typeface="Arial Narrow"/>
              </a:rPr>
              <a:t>a</a:t>
            </a:r>
            <a:r>
              <a:rPr sz="2400" b="1" spc="5" dirty="0">
                <a:latin typeface="Arial Narrow"/>
                <a:cs typeface="Arial Narrow"/>
              </a:rPr>
              <a:t> </a:t>
            </a:r>
            <a:r>
              <a:rPr sz="2400" b="1" spc="-5" dirty="0">
                <a:latin typeface="Arial Narrow"/>
                <a:cs typeface="Arial Narrow"/>
              </a:rPr>
              <a:t>draf</a:t>
            </a:r>
            <a:r>
              <a:rPr sz="2400" b="1" dirty="0">
                <a:latin typeface="Arial Narrow"/>
                <a:cs typeface="Arial Narrow"/>
              </a:rPr>
              <a:t>t</a:t>
            </a:r>
            <a:r>
              <a:rPr sz="2400" b="1" spc="5" dirty="0">
                <a:latin typeface="Arial Narrow"/>
                <a:cs typeface="Arial Narrow"/>
              </a:rPr>
              <a:t> </a:t>
            </a:r>
            <a:r>
              <a:rPr sz="2400" b="1" spc="-5" dirty="0">
                <a:latin typeface="Arial Narrow"/>
                <a:cs typeface="Arial Narrow"/>
              </a:rPr>
              <a:t>MOU</a:t>
            </a:r>
            <a:r>
              <a:rPr sz="2400" b="1" dirty="0">
                <a:latin typeface="Arial Narrow"/>
                <a:cs typeface="Arial Narrow"/>
              </a:rPr>
              <a:t>:</a:t>
            </a:r>
            <a:r>
              <a:rPr sz="2400" b="1" spc="10" dirty="0">
                <a:latin typeface="Arial Narrow"/>
                <a:cs typeface="Arial Narrow"/>
              </a:rPr>
              <a:t> </a:t>
            </a:r>
            <a:r>
              <a:rPr sz="2400" spc="-5" dirty="0">
                <a:latin typeface="Arial Narrow"/>
                <a:cs typeface="Arial Narrow"/>
              </a:rPr>
              <a:t>Revie</a:t>
            </a:r>
            <a:r>
              <a:rPr sz="2400" dirty="0">
                <a:latin typeface="Arial Narrow"/>
                <a:cs typeface="Arial Narrow"/>
              </a:rPr>
              <a:t>w</a:t>
            </a:r>
            <a:r>
              <a:rPr sz="2400" spc="20" dirty="0">
                <a:latin typeface="Arial Narrow"/>
                <a:cs typeface="Arial Narrow"/>
              </a:rPr>
              <a:t> </a:t>
            </a:r>
            <a:r>
              <a:rPr sz="2400" spc="-5" dirty="0">
                <a:latin typeface="Arial Narrow"/>
                <a:cs typeface="Arial Narrow"/>
              </a:rPr>
              <a:t>you</a:t>
            </a:r>
            <a:r>
              <a:rPr sz="2400" dirty="0">
                <a:latin typeface="Arial Narrow"/>
                <a:cs typeface="Arial Narrow"/>
              </a:rPr>
              <a:t>r</a:t>
            </a:r>
            <a:r>
              <a:rPr sz="2400" spc="20" dirty="0">
                <a:latin typeface="Arial Narrow"/>
                <a:cs typeface="Arial Narrow"/>
              </a:rPr>
              <a:t> </a:t>
            </a:r>
            <a:r>
              <a:rPr sz="2400" spc="-5" dirty="0">
                <a:latin typeface="Arial Narrow"/>
                <a:cs typeface="Arial Narrow"/>
              </a:rPr>
              <a:t>current section</a:t>
            </a:r>
            <a:r>
              <a:rPr sz="2400" dirty="0">
                <a:latin typeface="Arial Narrow"/>
                <a:cs typeface="Arial Narrow"/>
              </a:rPr>
              <a:t>s</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modif</a:t>
            </a:r>
            <a:r>
              <a:rPr sz="2400" dirty="0">
                <a:latin typeface="Arial Narrow"/>
                <a:cs typeface="Arial Narrow"/>
              </a:rPr>
              <a:t>y</a:t>
            </a:r>
            <a:r>
              <a:rPr sz="2400" spc="25" dirty="0">
                <a:latin typeface="Arial Narrow"/>
                <a:cs typeface="Arial Narrow"/>
              </a:rPr>
              <a:t> </a:t>
            </a:r>
            <a:r>
              <a:rPr sz="2400" spc="-5" dirty="0">
                <a:latin typeface="Arial Narrow"/>
                <a:cs typeface="Arial Narrow"/>
              </a:rPr>
              <a:t>a</a:t>
            </a:r>
            <a:r>
              <a:rPr sz="2400" dirty="0">
                <a:latin typeface="Arial Narrow"/>
                <a:cs typeface="Arial Narrow"/>
              </a:rPr>
              <a:t>s</a:t>
            </a:r>
            <a:r>
              <a:rPr sz="2400" spc="15" dirty="0">
                <a:latin typeface="Arial Narrow"/>
                <a:cs typeface="Arial Narrow"/>
              </a:rPr>
              <a:t> </a:t>
            </a:r>
            <a:r>
              <a:rPr sz="2400" spc="-5" dirty="0">
                <a:latin typeface="Arial Narrow"/>
                <a:cs typeface="Arial Narrow"/>
              </a:rPr>
              <a:t>needed</a:t>
            </a:r>
            <a:endParaRPr sz="2400">
              <a:latin typeface="Arial Narrow"/>
              <a:cs typeface="Arial Narrow"/>
            </a:endParaRPr>
          </a:p>
          <a:p>
            <a:pPr marL="755650" marR="53975" lvl="1" indent="-285750">
              <a:lnSpc>
                <a:spcPct val="100000"/>
              </a:lnSpc>
              <a:spcBef>
                <a:spcPts val="575"/>
              </a:spcBef>
              <a:buClr>
                <a:srgbClr val="002596"/>
              </a:buClr>
              <a:buFont typeface="Arial"/>
              <a:buChar char="–"/>
              <a:tabLst>
                <a:tab pos="755650" algn="l"/>
              </a:tabLst>
            </a:pPr>
            <a:r>
              <a:rPr sz="2400" b="1" spc="-5" dirty="0">
                <a:latin typeface="Arial Narrow"/>
                <a:cs typeface="Arial Narrow"/>
              </a:rPr>
              <a:t>Fo</a:t>
            </a:r>
            <a:r>
              <a:rPr sz="2400" b="1" dirty="0">
                <a:latin typeface="Arial Narrow"/>
                <a:cs typeface="Arial Narrow"/>
              </a:rPr>
              <a:t>r</a:t>
            </a:r>
            <a:r>
              <a:rPr sz="2400" b="1" spc="5" dirty="0">
                <a:latin typeface="Arial Narrow"/>
                <a:cs typeface="Arial Narrow"/>
              </a:rPr>
              <a:t> </a:t>
            </a:r>
            <a:r>
              <a:rPr sz="2400" b="1" spc="-5" dirty="0">
                <a:latin typeface="Arial Narrow"/>
                <a:cs typeface="Arial Narrow"/>
              </a:rPr>
              <a:t>state</a:t>
            </a:r>
            <a:r>
              <a:rPr sz="2400" b="1" dirty="0">
                <a:latin typeface="Arial Narrow"/>
                <a:cs typeface="Arial Narrow"/>
              </a:rPr>
              <a:t>s</a:t>
            </a:r>
            <a:r>
              <a:rPr sz="2400" b="1" spc="5" dirty="0">
                <a:latin typeface="Arial Narrow"/>
                <a:cs typeface="Arial Narrow"/>
              </a:rPr>
              <a:t> </a:t>
            </a:r>
            <a:r>
              <a:rPr sz="2400" b="1" spc="-5" dirty="0">
                <a:latin typeface="Arial Narrow"/>
                <a:cs typeface="Arial Narrow"/>
              </a:rPr>
              <a:t>draftin</a:t>
            </a:r>
            <a:r>
              <a:rPr sz="2400" b="1" dirty="0">
                <a:latin typeface="Arial Narrow"/>
                <a:cs typeface="Arial Narrow"/>
              </a:rPr>
              <a:t>g</a:t>
            </a:r>
            <a:r>
              <a:rPr sz="2400" b="1" spc="5" dirty="0">
                <a:latin typeface="Arial Narrow"/>
                <a:cs typeface="Arial Narrow"/>
              </a:rPr>
              <a:t> </a:t>
            </a:r>
            <a:r>
              <a:rPr sz="2400" b="1" spc="-5" dirty="0">
                <a:latin typeface="Arial Narrow"/>
                <a:cs typeface="Arial Narrow"/>
              </a:rPr>
              <a:t>a</a:t>
            </a:r>
            <a:r>
              <a:rPr sz="2400" b="1" dirty="0">
                <a:latin typeface="Arial Narrow"/>
                <a:cs typeface="Arial Narrow"/>
              </a:rPr>
              <a:t>n</a:t>
            </a:r>
            <a:r>
              <a:rPr sz="2400" b="1" spc="5" dirty="0">
                <a:latin typeface="Arial Narrow"/>
                <a:cs typeface="Arial Narrow"/>
              </a:rPr>
              <a:t> </a:t>
            </a:r>
            <a:r>
              <a:rPr sz="2400" b="1" spc="-5" dirty="0">
                <a:latin typeface="Arial Narrow"/>
                <a:cs typeface="Arial Narrow"/>
              </a:rPr>
              <a:t>MO</a:t>
            </a:r>
            <a:r>
              <a:rPr sz="2400" b="1" dirty="0">
                <a:latin typeface="Arial Narrow"/>
                <a:cs typeface="Arial Narrow"/>
              </a:rPr>
              <a:t>U</a:t>
            </a:r>
            <a:r>
              <a:rPr sz="2400" b="1" spc="5" dirty="0">
                <a:latin typeface="Arial Narrow"/>
                <a:cs typeface="Arial Narrow"/>
              </a:rPr>
              <a:t> </a:t>
            </a:r>
            <a:r>
              <a:rPr sz="2400" b="1" spc="-5" dirty="0">
                <a:latin typeface="Arial Narrow"/>
                <a:cs typeface="Arial Narrow"/>
              </a:rPr>
              <a:t>today</a:t>
            </a:r>
            <a:r>
              <a:rPr sz="2400" b="1" dirty="0">
                <a:latin typeface="Arial Narrow"/>
                <a:cs typeface="Arial Narrow"/>
              </a:rPr>
              <a:t>:</a:t>
            </a:r>
            <a:r>
              <a:rPr sz="2400" b="1" spc="5" dirty="0">
                <a:latin typeface="Arial Narrow"/>
                <a:cs typeface="Arial Narrow"/>
              </a:rPr>
              <a:t> </a:t>
            </a:r>
            <a:r>
              <a:rPr sz="2400" spc="-5" dirty="0">
                <a:latin typeface="Arial Narrow"/>
                <a:cs typeface="Arial Narrow"/>
              </a:rPr>
              <a:t>Creat</a:t>
            </a:r>
            <a:r>
              <a:rPr sz="2400" dirty="0">
                <a:latin typeface="Arial Narrow"/>
                <a:cs typeface="Arial Narrow"/>
              </a:rPr>
              <a:t>e</a:t>
            </a:r>
            <a:r>
              <a:rPr sz="2400" spc="25" dirty="0">
                <a:latin typeface="Arial Narrow"/>
                <a:cs typeface="Arial Narrow"/>
              </a:rPr>
              <a:t> </a:t>
            </a:r>
            <a:r>
              <a:rPr sz="2400" dirty="0">
                <a:latin typeface="Arial Narrow"/>
                <a:cs typeface="Arial Narrow"/>
              </a:rPr>
              <a:t>a</a:t>
            </a:r>
            <a:r>
              <a:rPr sz="2400" spc="5" dirty="0">
                <a:latin typeface="Arial Narrow"/>
                <a:cs typeface="Arial Narrow"/>
              </a:rPr>
              <a:t> </a:t>
            </a:r>
            <a:r>
              <a:rPr sz="2400" spc="-5" dirty="0">
                <a:latin typeface="Arial Narrow"/>
                <a:cs typeface="Arial Narrow"/>
              </a:rPr>
              <a:t>draft tha</a:t>
            </a:r>
            <a:r>
              <a:rPr sz="2400" dirty="0">
                <a:latin typeface="Arial Narrow"/>
                <a:cs typeface="Arial Narrow"/>
              </a:rPr>
              <a:t>t</a:t>
            </a:r>
            <a:r>
              <a:rPr sz="2400" spc="25" dirty="0">
                <a:latin typeface="Arial Narrow"/>
                <a:cs typeface="Arial Narrow"/>
              </a:rPr>
              <a:t> </a:t>
            </a:r>
            <a:r>
              <a:rPr sz="2400" spc="-5" dirty="0">
                <a:latin typeface="Arial Narrow"/>
                <a:cs typeface="Arial Narrow"/>
              </a:rPr>
              <a:t>i</a:t>
            </a:r>
            <a:r>
              <a:rPr sz="2400" dirty="0">
                <a:latin typeface="Arial Narrow"/>
                <a:cs typeface="Arial Narrow"/>
              </a:rPr>
              <a:t>s </a:t>
            </a:r>
            <a:r>
              <a:rPr sz="2400" spc="-5" dirty="0">
                <a:latin typeface="Arial Narrow"/>
                <a:cs typeface="Arial Narrow"/>
              </a:rPr>
              <a:t>appropriat</a:t>
            </a:r>
            <a:r>
              <a:rPr sz="2400" dirty="0">
                <a:latin typeface="Arial Narrow"/>
                <a:cs typeface="Arial Narrow"/>
              </a:rPr>
              <a:t>e</a:t>
            </a:r>
            <a:r>
              <a:rPr sz="2400" spc="25" dirty="0">
                <a:latin typeface="Arial Narrow"/>
                <a:cs typeface="Arial Narrow"/>
              </a:rPr>
              <a:t> </a:t>
            </a:r>
            <a:r>
              <a:rPr sz="2400" spc="-5" dirty="0">
                <a:latin typeface="Arial Narrow"/>
                <a:cs typeface="Arial Narrow"/>
              </a:rPr>
              <a:t>fo</a:t>
            </a:r>
            <a:r>
              <a:rPr sz="2400" dirty="0">
                <a:latin typeface="Arial Narrow"/>
                <a:cs typeface="Arial Narrow"/>
              </a:rPr>
              <a:t>r</a:t>
            </a:r>
            <a:r>
              <a:rPr sz="2400" spc="10" dirty="0">
                <a:latin typeface="Arial Narrow"/>
                <a:cs typeface="Arial Narrow"/>
              </a:rPr>
              <a:t> </a:t>
            </a:r>
            <a:r>
              <a:rPr sz="2400" spc="-5" dirty="0">
                <a:latin typeface="Arial Narrow"/>
                <a:cs typeface="Arial Narrow"/>
              </a:rPr>
              <a:t>you</a:t>
            </a:r>
            <a:r>
              <a:rPr sz="2400" dirty="0">
                <a:latin typeface="Arial Narrow"/>
                <a:cs typeface="Arial Narrow"/>
              </a:rPr>
              <a:t>r</a:t>
            </a:r>
            <a:r>
              <a:rPr sz="2400" spc="25" dirty="0">
                <a:latin typeface="Arial Narrow"/>
                <a:cs typeface="Arial Narrow"/>
              </a:rPr>
              <a:t> </a:t>
            </a:r>
            <a:r>
              <a:rPr sz="2400" spc="-5" dirty="0">
                <a:latin typeface="Arial Narrow"/>
                <a:cs typeface="Arial Narrow"/>
              </a:rPr>
              <a:t>state</a:t>
            </a:r>
            <a:endParaRPr sz="2400">
              <a:latin typeface="Arial Narrow"/>
              <a:cs typeface="Arial Narr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100" dirty="0"/>
              <a:t>W</a:t>
            </a:r>
            <a:r>
              <a:rPr spc="-5" dirty="0"/>
              <a:t>h</a:t>
            </a:r>
            <a:r>
              <a:rPr spc="-60" dirty="0"/>
              <a:t>a</a:t>
            </a:r>
            <a:r>
              <a:rPr dirty="0"/>
              <a:t>t Else Is </a:t>
            </a:r>
            <a:r>
              <a:rPr spc="-80" dirty="0"/>
              <a:t>P</a:t>
            </a:r>
            <a:r>
              <a:rPr spc="-5" dirty="0"/>
              <a:t>e</a:t>
            </a:r>
            <a:r>
              <a:rPr spc="70" dirty="0"/>
              <a:t>r</a:t>
            </a:r>
            <a:r>
              <a:rPr spc="-5" dirty="0"/>
              <a:t>s</a:t>
            </a:r>
            <a:r>
              <a:rPr dirty="0"/>
              <a:t>onal</a:t>
            </a:r>
            <a:r>
              <a:rPr spc="55" dirty="0"/>
              <a:t>l</a:t>
            </a:r>
            <a:r>
              <a:rPr dirty="0"/>
              <a:t>y </a:t>
            </a:r>
            <a:r>
              <a:rPr spc="-5" dirty="0"/>
              <a:t>Identifi</a:t>
            </a:r>
            <a:r>
              <a:rPr spc="25" dirty="0"/>
              <a:t>a</a:t>
            </a:r>
            <a:r>
              <a:rPr spc="-5" dirty="0"/>
              <a:t>bl</a:t>
            </a:r>
            <a:r>
              <a:rPr dirty="0"/>
              <a:t>e </a:t>
            </a:r>
            <a:r>
              <a:rPr spc="-5" dirty="0"/>
              <a:t>In</a:t>
            </a:r>
            <a:r>
              <a:rPr spc="-55" dirty="0"/>
              <a:t>f</a:t>
            </a:r>
            <a:r>
              <a:rPr spc="-5" dirty="0"/>
              <a:t>o</a:t>
            </a:r>
            <a:r>
              <a:rPr spc="150" dirty="0"/>
              <a:t>r</a:t>
            </a:r>
            <a:r>
              <a:rPr dirty="0"/>
              <a:t>m</a:t>
            </a:r>
            <a:r>
              <a:rPr spc="-60" dirty="0"/>
              <a:t>a</a:t>
            </a:r>
            <a:r>
              <a:rPr dirty="0"/>
              <a:t>t</a:t>
            </a:r>
            <a:r>
              <a:rPr spc="-5" dirty="0"/>
              <a:t>io</a:t>
            </a:r>
            <a:r>
              <a:rPr dirty="0"/>
              <a:t>n </a:t>
            </a:r>
            <a:r>
              <a:rPr spc="-5" dirty="0"/>
              <a:t>(PII)?</a:t>
            </a:r>
          </a:p>
        </p:txBody>
      </p:sp>
      <p:sp>
        <p:nvSpPr>
          <p:cNvPr id="3" name="object 3"/>
          <p:cNvSpPr txBox="1"/>
          <p:nvPr/>
        </p:nvSpPr>
        <p:spPr>
          <a:xfrm>
            <a:off x="1803145" y="2151649"/>
            <a:ext cx="6706870" cy="3986529"/>
          </a:xfrm>
          <a:prstGeom prst="rect">
            <a:avLst/>
          </a:prstGeom>
        </p:spPr>
        <p:txBody>
          <a:bodyPr vert="horz" wrap="square" lIns="0" tIns="0" rIns="0" bIns="0" rtlCol="0">
            <a:spAutoFit/>
          </a:bodyPr>
          <a:lstStyle/>
          <a:p>
            <a:pPr marL="113664">
              <a:lnSpc>
                <a:spcPct val="100000"/>
              </a:lnSpc>
            </a:pPr>
            <a:r>
              <a:rPr sz="3500" spc="-20" dirty="0">
                <a:latin typeface="Arial Narrow"/>
                <a:cs typeface="Arial Narrow"/>
              </a:rPr>
              <a:t>FER</a:t>
            </a:r>
            <a:r>
              <a:rPr sz="3500" spc="-229" dirty="0">
                <a:latin typeface="Arial Narrow"/>
                <a:cs typeface="Arial Narrow"/>
              </a:rPr>
              <a:t>P</a:t>
            </a:r>
            <a:r>
              <a:rPr sz="3500" spc="-20" dirty="0">
                <a:latin typeface="Arial Narrow"/>
                <a:cs typeface="Arial Narrow"/>
              </a:rPr>
              <a:t>A</a:t>
            </a:r>
            <a:r>
              <a:rPr sz="3500" spc="-155" dirty="0">
                <a:latin typeface="Arial Narrow"/>
                <a:cs typeface="Arial Narrow"/>
              </a:rPr>
              <a:t> </a:t>
            </a:r>
            <a:r>
              <a:rPr sz="3500" spc="-10" dirty="0">
                <a:latin typeface="Arial Narrow"/>
                <a:cs typeface="Arial Narrow"/>
              </a:rPr>
              <a:t>-</a:t>
            </a:r>
            <a:r>
              <a:rPr sz="3500" spc="-5" dirty="0">
                <a:latin typeface="Arial Narrow"/>
                <a:cs typeface="Arial Narrow"/>
              </a:rPr>
              <a:t> </a:t>
            </a:r>
            <a:r>
              <a:rPr sz="3500" spc="-15" dirty="0">
                <a:latin typeface="Arial Narrow"/>
                <a:cs typeface="Arial Narrow"/>
              </a:rPr>
              <a:t>99.3</a:t>
            </a:r>
            <a:r>
              <a:rPr sz="3500" spc="15" dirty="0">
                <a:latin typeface="Arial Narrow"/>
                <a:cs typeface="Arial Narrow"/>
              </a:rPr>
              <a:t> </a:t>
            </a:r>
            <a:r>
              <a:rPr sz="3500" spc="-15" dirty="0">
                <a:latin typeface="Arial Narrow"/>
                <a:cs typeface="Arial Narrow"/>
              </a:rPr>
              <a:t>(PII)</a:t>
            </a:r>
            <a:endParaRPr sz="3500">
              <a:latin typeface="Arial Narrow"/>
              <a:cs typeface="Arial Narrow"/>
            </a:endParaRPr>
          </a:p>
          <a:p>
            <a:pPr marL="287020" marR="68580" indent="-274320">
              <a:lnSpc>
                <a:spcPct val="100000"/>
              </a:lnSpc>
              <a:spcBef>
                <a:spcPts val="600"/>
              </a:spcBef>
              <a:buClr>
                <a:srgbClr val="002596"/>
              </a:buClr>
              <a:buFont typeface="Wingdings"/>
              <a:buChar char=""/>
              <a:tabLst>
                <a:tab pos="287020" algn="l"/>
              </a:tabLst>
            </a:pPr>
            <a:r>
              <a:rPr sz="2400" spc="-5" dirty="0">
                <a:latin typeface="Arial Narrow"/>
                <a:cs typeface="Arial Narrow"/>
              </a:rPr>
              <a:t>Info</a:t>
            </a:r>
            <a:r>
              <a:rPr sz="2400" dirty="0">
                <a:latin typeface="Arial Narrow"/>
                <a:cs typeface="Arial Narrow"/>
              </a:rPr>
              <a:t>.</a:t>
            </a:r>
            <a:r>
              <a:rPr sz="2400" spc="30" dirty="0">
                <a:latin typeface="Arial Narrow"/>
                <a:cs typeface="Arial Narrow"/>
              </a:rPr>
              <a:t> </a:t>
            </a:r>
            <a:r>
              <a:rPr sz="2400" spc="-5" dirty="0">
                <a:latin typeface="Arial Narrow"/>
                <a:cs typeface="Arial Narrow"/>
              </a:rPr>
              <a:t>that</a:t>
            </a:r>
            <a:r>
              <a:rPr sz="2400" dirty="0">
                <a:latin typeface="Arial Narrow"/>
                <a:cs typeface="Arial Narrow"/>
              </a:rPr>
              <a:t>,</a:t>
            </a:r>
            <a:r>
              <a:rPr sz="2400" spc="30" dirty="0">
                <a:latin typeface="Arial Narrow"/>
                <a:cs typeface="Arial Narrow"/>
              </a:rPr>
              <a:t> </a:t>
            </a:r>
            <a:r>
              <a:rPr sz="2400" spc="-5" dirty="0">
                <a:latin typeface="Arial Narrow"/>
                <a:cs typeface="Arial Narrow"/>
              </a:rPr>
              <a:t>alon</a:t>
            </a:r>
            <a:r>
              <a:rPr sz="2400" dirty="0">
                <a:latin typeface="Arial Narrow"/>
                <a:cs typeface="Arial Narrow"/>
              </a:rPr>
              <a:t>e</a:t>
            </a:r>
            <a:r>
              <a:rPr sz="2400" spc="30" dirty="0">
                <a:latin typeface="Arial Narrow"/>
                <a:cs typeface="Arial Narrow"/>
              </a:rPr>
              <a:t> </a:t>
            </a:r>
            <a:r>
              <a:rPr sz="2400" spc="-5" dirty="0">
                <a:latin typeface="Arial Narrow"/>
                <a:cs typeface="Arial Narrow"/>
              </a:rPr>
              <a:t>o</a:t>
            </a:r>
            <a:r>
              <a:rPr sz="2400" dirty="0">
                <a:latin typeface="Arial Narrow"/>
                <a:cs typeface="Arial Narrow"/>
              </a:rPr>
              <a:t>r </a:t>
            </a:r>
            <a:r>
              <a:rPr sz="2400" spc="-5" dirty="0">
                <a:latin typeface="Arial Narrow"/>
                <a:cs typeface="Arial Narrow"/>
              </a:rPr>
              <a:t>i</a:t>
            </a:r>
            <a:r>
              <a:rPr sz="2400" dirty="0">
                <a:latin typeface="Arial Narrow"/>
                <a:cs typeface="Arial Narrow"/>
              </a:rPr>
              <a:t>n</a:t>
            </a:r>
            <a:r>
              <a:rPr sz="2400" spc="10" dirty="0">
                <a:latin typeface="Arial Narrow"/>
                <a:cs typeface="Arial Narrow"/>
              </a:rPr>
              <a:t> </a:t>
            </a:r>
            <a:r>
              <a:rPr sz="2400" spc="-5" dirty="0">
                <a:latin typeface="Arial Narrow"/>
                <a:cs typeface="Arial Narrow"/>
              </a:rPr>
              <a:t>combination</a:t>
            </a:r>
            <a:r>
              <a:rPr sz="2400" dirty="0">
                <a:latin typeface="Arial Narrow"/>
                <a:cs typeface="Arial Narrow"/>
              </a:rPr>
              <a:t>,</a:t>
            </a:r>
            <a:r>
              <a:rPr sz="2400" spc="30" dirty="0">
                <a:latin typeface="Arial Narrow"/>
                <a:cs typeface="Arial Narrow"/>
              </a:rPr>
              <a:t> </a:t>
            </a:r>
            <a:r>
              <a:rPr sz="2400" spc="-5" dirty="0">
                <a:latin typeface="Arial Narrow"/>
                <a:cs typeface="Arial Narrow"/>
              </a:rPr>
              <a:t>i</a:t>
            </a:r>
            <a:r>
              <a:rPr sz="2400" dirty="0">
                <a:latin typeface="Arial Narrow"/>
                <a:cs typeface="Arial Narrow"/>
              </a:rPr>
              <a:t>s </a:t>
            </a:r>
            <a:r>
              <a:rPr sz="2400" spc="-5" dirty="0">
                <a:latin typeface="Arial Narrow"/>
                <a:cs typeface="Arial Narrow"/>
              </a:rPr>
              <a:t>linkabl</a:t>
            </a:r>
            <a:r>
              <a:rPr sz="2400" dirty="0">
                <a:latin typeface="Arial Narrow"/>
                <a:cs typeface="Arial Narrow"/>
              </a:rPr>
              <a:t>e</a:t>
            </a:r>
            <a:r>
              <a:rPr sz="2400" spc="30" dirty="0">
                <a:latin typeface="Arial Narrow"/>
                <a:cs typeface="Arial Narrow"/>
              </a:rPr>
              <a:t> </a:t>
            </a:r>
            <a:r>
              <a:rPr sz="2400" spc="-5" dirty="0">
                <a:latin typeface="Arial Narrow"/>
                <a:cs typeface="Arial Narrow"/>
              </a:rPr>
              <a:t>t</a:t>
            </a:r>
            <a:r>
              <a:rPr sz="2400" dirty="0">
                <a:latin typeface="Arial Narrow"/>
                <a:cs typeface="Arial Narrow"/>
              </a:rPr>
              <a:t>o</a:t>
            </a:r>
            <a:r>
              <a:rPr sz="2400" spc="10" dirty="0">
                <a:latin typeface="Arial Narrow"/>
                <a:cs typeface="Arial Narrow"/>
              </a:rPr>
              <a:t> </a:t>
            </a:r>
            <a:r>
              <a:rPr sz="2400" dirty="0">
                <a:latin typeface="Arial Narrow"/>
                <a:cs typeface="Arial Narrow"/>
              </a:rPr>
              <a:t>a</a:t>
            </a:r>
            <a:r>
              <a:rPr sz="2400" spc="10" dirty="0">
                <a:latin typeface="Arial Narrow"/>
                <a:cs typeface="Arial Narrow"/>
              </a:rPr>
              <a:t> </a:t>
            </a:r>
            <a:r>
              <a:rPr sz="2400" spc="-5" dirty="0">
                <a:latin typeface="Arial Narrow"/>
                <a:cs typeface="Arial Narrow"/>
              </a:rPr>
              <a:t>specific studen</a:t>
            </a:r>
            <a:r>
              <a:rPr sz="2400" dirty="0">
                <a:latin typeface="Arial Narrow"/>
                <a:cs typeface="Arial Narrow"/>
              </a:rPr>
              <a:t>t</a:t>
            </a:r>
            <a:r>
              <a:rPr sz="2400" spc="25" dirty="0">
                <a:latin typeface="Arial Narrow"/>
                <a:cs typeface="Arial Narrow"/>
              </a:rPr>
              <a:t> </a:t>
            </a:r>
            <a:r>
              <a:rPr sz="2400" spc="-5" dirty="0">
                <a:latin typeface="Arial Narrow"/>
                <a:cs typeface="Arial Narrow"/>
              </a:rPr>
              <a:t>tha</a:t>
            </a:r>
            <a:r>
              <a:rPr sz="2400" dirty="0">
                <a:latin typeface="Arial Narrow"/>
                <a:cs typeface="Arial Narrow"/>
              </a:rPr>
              <a:t>t</a:t>
            </a:r>
            <a:r>
              <a:rPr sz="2400" spc="25" dirty="0">
                <a:latin typeface="Arial Narrow"/>
                <a:cs typeface="Arial Narrow"/>
              </a:rPr>
              <a:t> </a:t>
            </a:r>
            <a:r>
              <a:rPr sz="2400" spc="-5" dirty="0">
                <a:latin typeface="Arial Narrow"/>
                <a:cs typeface="Arial Narrow"/>
              </a:rPr>
              <a:t>woul</a:t>
            </a:r>
            <a:r>
              <a:rPr sz="2400" dirty="0">
                <a:latin typeface="Arial Narrow"/>
                <a:cs typeface="Arial Narrow"/>
              </a:rPr>
              <a:t>d</a:t>
            </a:r>
            <a:r>
              <a:rPr sz="2400" spc="25" dirty="0">
                <a:latin typeface="Arial Narrow"/>
                <a:cs typeface="Arial Narrow"/>
              </a:rPr>
              <a:t> </a:t>
            </a:r>
            <a:r>
              <a:rPr sz="2400" spc="-5" dirty="0">
                <a:latin typeface="Arial Narrow"/>
                <a:cs typeface="Arial Narrow"/>
              </a:rPr>
              <a:t>allo</a:t>
            </a:r>
            <a:r>
              <a:rPr sz="2400" dirty="0">
                <a:latin typeface="Arial Narrow"/>
                <a:cs typeface="Arial Narrow"/>
              </a:rPr>
              <a:t>w</a:t>
            </a:r>
            <a:r>
              <a:rPr sz="2400" spc="25" dirty="0">
                <a:latin typeface="Arial Narrow"/>
                <a:cs typeface="Arial Narrow"/>
              </a:rPr>
              <a:t> </a:t>
            </a:r>
            <a:r>
              <a:rPr sz="2400" dirty="0">
                <a:latin typeface="Arial Narrow"/>
                <a:cs typeface="Arial Narrow"/>
              </a:rPr>
              <a:t>a</a:t>
            </a:r>
            <a:r>
              <a:rPr sz="2400" spc="10" dirty="0">
                <a:latin typeface="Arial Narrow"/>
                <a:cs typeface="Arial Narrow"/>
              </a:rPr>
              <a:t> </a:t>
            </a:r>
            <a:r>
              <a:rPr sz="2400" b="1" spc="-5" dirty="0">
                <a:latin typeface="Arial Narrow"/>
                <a:cs typeface="Arial Narrow"/>
              </a:rPr>
              <a:t>reasonabl</a:t>
            </a:r>
            <a:r>
              <a:rPr sz="2400" b="1" dirty="0">
                <a:latin typeface="Arial Narrow"/>
                <a:cs typeface="Arial Narrow"/>
              </a:rPr>
              <a:t>e</a:t>
            </a:r>
            <a:r>
              <a:rPr sz="2400" b="1" spc="25" dirty="0">
                <a:latin typeface="Arial Narrow"/>
                <a:cs typeface="Arial Narrow"/>
              </a:rPr>
              <a:t> </a:t>
            </a:r>
            <a:r>
              <a:rPr sz="2400" b="1" spc="-5" dirty="0">
                <a:latin typeface="Arial Narrow"/>
                <a:cs typeface="Arial Narrow"/>
              </a:rPr>
              <a:t>perso</a:t>
            </a:r>
            <a:r>
              <a:rPr sz="2400" b="1" dirty="0">
                <a:latin typeface="Arial Narrow"/>
                <a:cs typeface="Arial Narrow"/>
              </a:rPr>
              <a:t>n</a:t>
            </a:r>
            <a:r>
              <a:rPr sz="2400" b="1" spc="10" dirty="0">
                <a:latin typeface="Arial Narrow"/>
                <a:cs typeface="Arial Narrow"/>
              </a:rPr>
              <a:t> </a:t>
            </a:r>
            <a:r>
              <a:rPr sz="2400" spc="-5" dirty="0">
                <a:latin typeface="Arial Narrow"/>
                <a:cs typeface="Arial Narrow"/>
              </a:rPr>
              <a:t>i</a:t>
            </a:r>
            <a:r>
              <a:rPr sz="2400" dirty="0">
                <a:latin typeface="Arial Narrow"/>
                <a:cs typeface="Arial Narrow"/>
              </a:rPr>
              <a:t>n</a:t>
            </a:r>
            <a:r>
              <a:rPr sz="2400" spc="5" dirty="0">
                <a:latin typeface="Arial Narrow"/>
                <a:cs typeface="Arial Narrow"/>
              </a:rPr>
              <a:t> </a:t>
            </a:r>
            <a:r>
              <a:rPr sz="2400" spc="-5" dirty="0">
                <a:latin typeface="Arial Narrow"/>
                <a:cs typeface="Arial Narrow"/>
              </a:rPr>
              <a:t>the schoo</a:t>
            </a:r>
            <a:r>
              <a:rPr sz="2400" dirty="0">
                <a:latin typeface="Arial Narrow"/>
                <a:cs typeface="Arial Narrow"/>
              </a:rPr>
              <a:t>l</a:t>
            </a:r>
            <a:r>
              <a:rPr sz="2400" spc="25" dirty="0">
                <a:latin typeface="Arial Narrow"/>
                <a:cs typeface="Arial Narrow"/>
              </a:rPr>
              <a:t> </a:t>
            </a:r>
            <a:r>
              <a:rPr sz="2400" spc="-5" dirty="0">
                <a:latin typeface="Arial Narrow"/>
                <a:cs typeface="Arial Narrow"/>
              </a:rPr>
              <a:t>communit</a:t>
            </a:r>
            <a:r>
              <a:rPr sz="2400" spc="-140" dirty="0">
                <a:latin typeface="Arial Narrow"/>
                <a:cs typeface="Arial Narrow"/>
              </a:rPr>
              <a:t>y</a:t>
            </a:r>
            <a:r>
              <a:rPr sz="2400" dirty="0">
                <a:latin typeface="Arial Narrow"/>
                <a:cs typeface="Arial Narrow"/>
              </a:rPr>
              <a:t>,</a:t>
            </a:r>
            <a:r>
              <a:rPr sz="2400" spc="25" dirty="0">
                <a:latin typeface="Arial Narrow"/>
                <a:cs typeface="Arial Narrow"/>
              </a:rPr>
              <a:t> </a:t>
            </a:r>
            <a:r>
              <a:rPr sz="2400" spc="-5" dirty="0">
                <a:latin typeface="Arial Narrow"/>
                <a:cs typeface="Arial Narrow"/>
              </a:rPr>
              <a:t>wh</a:t>
            </a:r>
            <a:r>
              <a:rPr sz="2400" dirty="0">
                <a:latin typeface="Arial Narrow"/>
                <a:cs typeface="Arial Narrow"/>
              </a:rPr>
              <a:t>o</a:t>
            </a:r>
            <a:r>
              <a:rPr sz="2400" spc="25" dirty="0">
                <a:latin typeface="Arial Narrow"/>
                <a:cs typeface="Arial Narrow"/>
              </a:rPr>
              <a:t> </a:t>
            </a:r>
            <a:r>
              <a:rPr sz="2400" spc="-5" dirty="0">
                <a:latin typeface="Arial Narrow"/>
                <a:cs typeface="Arial Narrow"/>
              </a:rPr>
              <a:t>doe</a:t>
            </a:r>
            <a:r>
              <a:rPr sz="2400" dirty="0">
                <a:latin typeface="Arial Narrow"/>
                <a:cs typeface="Arial Narrow"/>
              </a:rPr>
              <a:t>s</a:t>
            </a:r>
            <a:r>
              <a:rPr sz="2400" spc="25" dirty="0">
                <a:latin typeface="Arial Narrow"/>
                <a:cs typeface="Arial Narrow"/>
              </a:rPr>
              <a:t> </a:t>
            </a:r>
            <a:r>
              <a:rPr sz="2400" spc="-5" dirty="0">
                <a:latin typeface="Arial Narrow"/>
                <a:cs typeface="Arial Narrow"/>
              </a:rPr>
              <a:t>no</a:t>
            </a:r>
            <a:r>
              <a:rPr sz="2400" dirty="0">
                <a:latin typeface="Arial Narrow"/>
                <a:cs typeface="Arial Narrow"/>
              </a:rPr>
              <a:t>t</a:t>
            </a:r>
            <a:r>
              <a:rPr sz="2400" spc="25" dirty="0">
                <a:latin typeface="Arial Narrow"/>
                <a:cs typeface="Arial Narrow"/>
              </a:rPr>
              <a:t> </a:t>
            </a:r>
            <a:r>
              <a:rPr sz="2400" spc="-5" dirty="0">
                <a:latin typeface="Arial Narrow"/>
                <a:cs typeface="Arial Narrow"/>
              </a:rPr>
              <a:t>hav</a:t>
            </a:r>
            <a:r>
              <a:rPr sz="2400" dirty="0">
                <a:latin typeface="Arial Narrow"/>
                <a:cs typeface="Arial Narrow"/>
              </a:rPr>
              <a:t>e</a:t>
            </a:r>
            <a:r>
              <a:rPr sz="2400" spc="25" dirty="0">
                <a:latin typeface="Arial Narrow"/>
                <a:cs typeface="Arial Narrow"/>
              </a:rPr>
              <a:t> </a:t>
            </a:r>
            <a:r>
              <a:rPr sz="2400" spc="-5" dirty="0">
                <a:latin typeface="Arial Narrow"/>
                <a:cs typeface="Arial Narrow"/>
              </a:rPr>
              <a:t>personal knowledg</a:t>
            </a:r>
            <a:r>
              <a:rPr sz="2400" dirty="0">
                <a:latin typeface="Arial Narrow"/>
                <a:cs typeface="Arial Narrow"/>
              </a:rPr>
              <a:t>e</a:t>
            </a:r>
            <a:r>
              <a:rPr sz="2400" spc="25" dirty="0">
                <a:latin typeface="Arial Narrow"/>
                <a:cs typeface="Arial Narrow"/>
              </a:rPr>
              <a:t> </a:t>
            </a:r>
            <a:r>
              <a:rPr sz="2400" spc="-5" dirty="0">
                <a:latin typeface="Arial Narrow"/>
                <a:cs typeface="Arial Narrow"/>
              </a:rPr>
              <a:t>o</a:t>
            </a:r>
            <a:r>
              <a:rPr sz="2400" dirty="0">
                <a:latin typeface="Arial Narrow"/>
                <a:cs typeface="Arial Narrow"/>
              </a:rPr>
              <a:t>f</a:t>
            </a:r>
            <a:r>
              <a:rPr sz="2400" spc="10" dirty="0">
                <a:latin typeface="Arial Narrow"/>
                <a:cs typeface="Arial Narrow"/>
              </a:rPr>
              <a:t> </a:t>
            </a: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relevan</a:t>
            </a:r>
            <a:r>
              <a:rPr sz="2400" dirty="0">
                <a:latin typeface="Arial Narrow"/>
                <a:cs typeface="Arial Narrow"/>
              </a:rPr>
              <a:t>t</a:t>
            </a:r>
            <a:r>
              <a:rPr sz="2400" spc="25" dirty="0">
                <a:latin typeface="Arial Narrow"/>
                <a:cs typeface="Arial Narrow"/>
              </a:rPr>
              <a:t> </a:t>
            </a:r>
            <a:r>
              <a:rPr sz="2400" spc="-5" dirty="0">
                <a:latin typeface="Arial Narrow"/>
                <a:cs typeface="Arial Narrow"/>
              </a:rPr>
              <a:t>circumstances</a:t>
            </a:r>
            <a:r>
              <a:rPr sz="2400" dirty="0">
                <a:latin typeface="Arial Narrow"/>
                <a:cs typeface="Arial Narrow"/>
              </a:rPr>
              <a:t>,</a:t>
            </a:r>
            <a:r>
              <a:rPr sz="2400" spc="25" dirty="0">
                <a:latin typeface="Arial Narrow"/>
                <a:cs typeface="Arial Narrow"/>
              </a:rPr>
              <a:t> </a:t>
            </a:r>
            <a:r>
              <a:rPr sz="2400" spc="-5" dirty="0">
                <a:latin typeface="Arial Narrow"/>
                <a:cs typeface="Arial Narrow"/>
              </a:rPr>
              <a:t>t</a:t>
            </a:r>
            <a:r>
              <a:rPr sz="2400" dirty="0">
                <a:latin typeface="Arial Narrow"/>
                <a:cs typeface="Arial Narrow"/>
              </a:rPr>
              <a:t>o</a:t>
            </a:r>
            <a:r>
              <a:rPr sz="2400" spc="15" dirty="0">
                <a:latin typeface="Arial Narrow"/>
                <a:cs typeface="Arial Narrow"/>
              </a:rPr>
              <a:t> </a:t>
            </a:r>
            <a:r>
              <a:rPr sz="2400" spc="-5" dirty="0">
                <a:latin typeface="Arial Narrow"/>
                <a:cs typeface="Arial Narrow"/>
              </a:rPr>
              <a:t>identif</a:t>
            </a:r>
            <a:r>
              <a:rPr sz="2400" dirty="0">
                <a:latin typeface="Arial Narrow"/>
                <a:cs typeface="Arial Narrow"/>
              </a:rPr>
              <a:t>y</a:t>
            </a:r>
            <a:r>
              <a:rPr sz="2400" spc="25" dirty="0">
                <a:latin typeface="Arial Narrow"/>
                <a:cs typeface="Arial Narrow"/>
              </a:rPr>
              <a:t> </a:t>
            </a:r>
            <a:r>
              <a:rPr sz="2400" spc="-5" dirty="0">
                <a:latin typeface="Arial Narrow"/>
                <a:cs typeface="Arial Narrow"/>
              </a:rPr>
              <a:t>the studen</a:t>
            </a:r>
            <a:r>
              <a:rPr sz="2400" dirty="0">
                <a:latin typeface="Arial Narrow"/>
                <a:cs typeface="Arial Narrow"/>
              </a:rPr>
              <a:t>t</a:t>
            </a:r>
            <a:r>
              <a:rPr sz="2400" spc="30" dirty="0">
                <a:latin typeface="Arial Narrow"/>
                <a:cs typeface="Arial Narrow"/>
              </a:rPr>
              <a:t> </a:t>
            </a:r>
            <a:r>
              <a:rPr sz="2400" spc="-5" dirty="0">
                <a:latin typeface="Arial Narrow"/>
                <a:cs typeface="Arial Narrow"/>
              </a:rPr>
              <a:t>wit</a:t>
            </a:r>
            <a:r>
              <a:rPr sz="2400" dirty="0">
                <a:latin typeface="Arial Narrow"/>
                <a:cs typeface="Arial Narrow"/>
              </a:rPr>
              <a:t>h</a:t>
            </a:r>
            <a:r>
              <a:rPr sz="2400" spc="15" dirty="0">
                <a:latin typeface="Arial Narrow"/>
                <a:cs typeface="Arial Narrow"/>
              </a:rPr>
              <a:t> </a:t>
            </a:r>
            <a:r>
              <a:rPr sz="2400" b="1" spc="-5" dirty="0">
                <a:latin typeface="Arial Narrow"/>
                <a:cs typeface="Arial Narrow"/>
              </a:rPr>
              <a:t>reasonabl</a:t>
            </a:r>
            <a:r>
              <a:rPr sz="2400" b="1" dirty="0">
                <a:latin typeface="Arial Narrow"/>
                <a:cs typeface="Arial Narrow"/>
              </a:rPr>
              <a:t>e</a:t>
            </a:r>
            <a:r>
              <a:rPr sz="2400" b="1" spc="30" dirty="0">
                <a:latin typeface="Arial Narrow"/>
                <a:cs typeface="Arial Narrow"/>
              </a:rPr>
              <a:t> </a:t>
            </a:r>
            <a:r>
              <a:rPr sz="2400" b="1" spc="-5" dirty="0">
                <a:latin typeface="Arial Narrow"/>
                <a:cs typeface="Arial Narrow"/>
              </a:rPr>
              <a:t>certaint</a:t>
            </a:r>
            <a:r>
              <a:rPr sz="2400" b="1" dirty="0">
                <a:latin typeface="Arial Narrow"/>
                <a:cs typeface="Arial Narrow"/>
              </a:rPr>
              <a:t>y</a:t>
            </a:r>
            <a:r>
              <a:rPr sz="2400" dirty="0">
                <a:latin typeface="Arial Narrow"/>
                <a:cs typeface="Arial Narrow"/>
              </a:rPr>
              <a:t>.</a:t>
            </a:r>
            <a:endParaRPr sz="2400">
              <a:latin typeface="Arial Narrow"/>
              <a:cs typeface="Arial Narrow"/>
            </a:endParaRPr>
          </a:p>
          <a:p>
            <a:pPr>
              <a:lnSpc>
                <a:spcPct val="100000"/>
              </a:lnSpc>
              <a:spcBef>
                <a:spcPts val="7"/>
              </a:spcBef>
              <a:buClr>
                <a:srgbClr val="002596"/>
              </a:buClr>
              <a:buFont typeface="Wingdings"/>
              <a:buChar char=""/>
            </a:pPr>
            <a:endParaRPr sz="3500">
              <a:latin typeface="Times New Roman"/>
              <a:cs typeface="Times New Roman"/>
            </a:endParaRPr>
          </a:p>
          <a:p>
            <a:pPr marL="287020" marR="5080" indent="-274320">
              <a:lnSpc>
                <a:spcPct val="100000"/>
              </a:lnSpc>
              <a:buClr>
                <a:srgbClr val="002596"/>
              </a:buClr>
              <a:buFont typeface="Wingdings"/>
              <a:buChar char=""/>
              <a:tabLst>
                <a:tab pos="287020" algn="l"/>
              </a:tabLst>
            </a:pPr>
            <a:r>
              <a:rPr sz="2400" spc="-5" dirty="0">
                <a:latin typeface="Arial Narrow"/>
                <a:cs typeface="Arial Narrow"/>
              </a:rPr>
              <a:t>Info</a:t>
            </a:r>
            <a:r>
              <a:rPr sz="2400" dirty="0">
                <a:latin typeface="Arial Narrow"/>
                <a:cs typeface="Arial Narrow"/>
              </a:rPr>
              <a:t>.</a:t>
            </a:r>
            <a:r>
              <a:rPr sz="2400" spc="25" dirty="0">
                <a:latin typeface="Arial Narrow"/>
                <a:cs typeface="Arial Narrow"/>
              </a:rPr>
              <a:t> </a:t>
            </a:r>
            <a:r>
              <a:rPr sz="2400" b="1" spc="-5" dirty="0">
                <a:latin typeface="Arial Narrow"/>
                <a:cs typeface="Arial Narrow"/>
              </a:rPr>
              <a:t>requeste</a:t>
            </a:r>
            <a:r>
              <a:rPr sz="2400" b="1" dirty="0">
                <a:latin typeface="Arial Narrow"/>
                <a:cs typeface="Arial Narrow"/>
              </a:rPr>
              <a:t>d</a:t>
            </a:r>
            <a:r>
              <a:rPr sz="2400" b="1" spc="25" dirty="0">
                <a:latin typeface="Arial Narrow"/>
                <a:cs typeface="Arial Narrow"/>
              </a:rPr>
              <a:t> </a:t>
            </a:r>
            <a:r>
              <a:rPr sz="2400" b="1" spc="-5" dirty="0">
                <a:latin typeface="Arial Narrow"/>
                <a:cs typeface="Arial Narrow"/>
              </a:rPr>
              <a:t>b</a:t>
            </a:r>
            <a:r>
              <a:rPr sz="2400" b="1" dirty="0">
                <a:latin typeface="Arial Narrow"/>
                <a:cs typeface="Arial Narrow"/>
              </a:rPr>
              <a:t>y</a:t>
            </a:r>
            <a:r>
              <a:rPr sz="2400" b="1" spc="5" dirty="0">
                <a:latin typeface="Arial Narrow"/>
                <a:cs typeface="Arial Narrow"/>
              </a:rPr>
              <a:t> </a:t>
            </a:r>
            <a:r>
              <a:rPr sz="2400" b="1" dirty="0">
                <a:latin typeface="Arial Narrow"/>
                <a:cs typeface="Arial Narrow"/>
              </a:rPr>
              <a:t>a</a:t>
            </a:r>
            <a:r>
              <a:rPr sz="2400" b="1" spc="5" dirty="0">
                <a:latin typeface="Arial Narrow"/>
                <a:cs typeface="Arial Narrow"/>
              </a:rPr>
              <a:t> </a:t>
            </a:r>
            <a:r>
              <a:rPr sz="2400" b="1" spc="-5" dirty="0">
                <a:latin typeface="Arial Narrow"/>
                <a:cs typeface="Arial Narrow"/>
              </a:rPr>
              <a:t>perso</a:t>
            </a:r>
            <a:r>
              <a:rPr sz="2400" b="1" dirty="0">
                <a:latin typeface="Arial Narrow"/>
                <a:cs typeface="Arial Narrow"/>
              </a:rPr>
              <a:t>n</a:t>
            </a:r>
            <a:r>
              <a:rPr sz="2400" b="1" spc="10" dirty="0">
                <a:latin typeface="Arial Narrow"/>
                <a:cs typeface="Arial Narrow"/>
              </a:rPr>
              <a:t> </a:t>
            </a:r>
            <a:r>
              <a:rPr sz="2400" dirty="0">
                <a:latin typeface="Arial Narrow"/>
                <a:cs typeface="Arial Narrow"/>
              </a:rPr>
              <a:t>who</a:t>
            </a:r>
            <a:r>
              <a:rPr sz="2400" spc="20" dirty="0">
                <a:latin typeface="Arial Narrow"/>
                <a:cs typeface="Arial Narrow"/>
              </a:rPr>
              <a:t> </a:t>
            </a:r>
            <a:r>
              <a:rPr sz="2400" dirty="0">
                <a:latin typeface="Arial Narrow"/>
                <a:cs typeface="Arial Narrow"/>
              </a:rPr>
              <a:t>the</a:t>
            </a:r>
            <a:r>
              <a:rPr sz="2400" spc="20" dirty="0">
                <a:latin typeface="Arial Narrow"/>
                <a:cs typeface="Arial Narrow"/>
              </a:rPr>
              <a:t> </a:t>
            </a:r>
            <a:r>
              <a:rPr sz="2400" dirty="0">
                <a:latin typeface="Arial Narrow"/>
                <a:cs typeface="Arial Narrow"/>
              </a:rPr>
              <a:t>educational</a:t>
            </a:r>
            <a:r>
              <a:rPr sz="2400" spc="20" dirty="0">
                <a:latin typeface="Arial Narrow"/>
                <a:cs typeface="Arial Narrow"/>
              </a:rPr>
              <a:t> </a:t>
            </a:r>
            <a:r>
              <a:rPr sz="2400" dirty="0">
                <a:latin typeface="Arial Narrow"/>
                <a:cs typeface="Arial Narrow"/>
              </a:rPr>
              <a:t>agency or institution</a:t>
            </a:r>
            <a:r>
              <a:rPr sz="2400" spc="30" dirty="0">
                <a:latin typeface="Arial Narrow"/>
                <a:cs typeface="Arial Narrow"/>
              </a:rPr>
              <a:t> </a:t>
            </a:r>
            <a:r>
              <a:rPr sz="2400" dirty="0">
                <a:latin typeface="Arial Narrow"/>
                <a:cs typeface="Arial Narrow"/>
              </a:rPr>
              <a:t>reasonably</a:t>
            </a:r>
            <a:r>
              <a:rPr sz="2400" spc="30" dirty="0">
                <a:latin typeface="Arial Narrow"/>
                <a:cs typeface="Arial Narrow"/>
              </a:rPr>
              <a:t> </a:t>
            </a:r>
            <a:r>
              <a:rPr sz="2400" dirty="0">
                <a:latin typeface="Arial Narrow"/>
                <a:cs typeface="Arial Narrow"/>
              </a:rPr>
              <a:t>believes</a:t>
            </a:r>
            <a:r>
              <a:rPr sz="2400" spc="40" dirty="0">
                <a:latin typeface="Arial Narrow"/>
                <a:cs typeface="Arial Narrow"/>
              </a:rPr>
              <a:t> </a:t>
            </a:r>
            <a:r>
              <a:rPr sz="2400" b="1" spc="-5" dirty="0">
                <a:latin typeface="Arial Narrow"/>
                <a:cs typeface="Arial Narrow"/>
              </a:rPr>
              <a:t>know</a:t>
            </a:r>
            <a:r>
              <a:rPr sz="2400" b="1" dirty="0">
                <a:latin typeface="Arial Narrow"/>
                <a:cs typeface="Arial Narrow"/>
              </a:rPr>
              <a:t>s</a:t>
            </a:r>
            <a:r>
              <a:rPr sz="2400" b="1" spc="10" dirty="0">
                <a:latin typeface="Arial Narrow"/>
                <a:cs typeface="Arial Narrow"/>
              </a:rPr>
              <a:t> </a:t>
            </a:r>
            <a:r>
              <a:rPr sz="2400" b="1" spc="-5" dirty="0">
                <a:latin typeface="Arial Narrow"/>
                <a:cs typeface="Arial Narrow"/>
              </a:rPr>
              <a:t>th</a:t>
            </a:r>
            <a:r>
              <a:rPr sz="2400" b="1" dirty="0">
                <a:latin typeface="Arial Narrow"/>
                <a:cs typeface="Arial Narrow"/>
              </a:rPr>
              <a:t>e</a:t>
            </a:r>
            <a:r>
              <a:rPr sz="2400" b="1" spc="10" dirty="0">
                <a:latin typeface="Arial Narrow"/>
                <a:cs typeface="Arial Narrow"/>
              </a:rPr>
              <a:t> </a:t>
            </a:r>
            <a:r>
              <a:rPr sz="2400" b="1" spc="-5" dirty="0">
                <a:latin typeface="Arial Narrow"/>
                <a:cs typeface="Arial Narrow"/>
              </a:rPr>
              <a:t>identit</a:t>
            </a:r>
            <a:r>
              <a:rPr sz="2400" b="1" dirty="0">
                <a:latin typeface="Arial Narrow"/>
                <a:cs typeface="Arial Narrow"/>
              </a:rPr>
              <a:t>y</a:t>
            </a:r>
            <a:r>
              <a:rPr sz="2400" b="1" spc="15" dirty="0">
                <a:latin typeface="Arial Narrow"/>
                <a:cs typeface="Arial Narrow"/>
              </a:rPr>
              <a:t> </a:t>
            </a:r>
            <a:r>
              <a:rPr sz="2400" spc="-5" dirty="0">
                <a:latin typeface="Arial Narrow"/>
                <a:cs typeface="Arial Narrow"/>
              </a:rPr>
              <a:t>of th</a:t>
            </a:r>
            <a:r>
              <a:rPr sz="2400" dirty="0">
                <a:latin typeface="Arial Narrow"/>
                <a:cs typeface="Arial Narrow"/>
              </a:rPr>
              <a:t>e</a:t>
            </a:r>
            <a:r>
              <a:rPr sz="2400" spc="20" dirty="0">
                <a:latin typeface="Arial Narrow"/>
                <a:cs typeface="Arial Narrow"/>
              </a:rPr>
              <a:t> </a:t>
            </a:r>
            <a:r>
              <a:rPr sz="2400" spc="-5" dirty="0">
                <a:latin typeface="Arial Narrow"/>
                <a:cs typeface="Arial Narrow"/>
              </a:rPr>
              <a:t>studen</a:t>
            </a:r>
            <a:r>
              <a:rPr sz="2400" dirty="0">
                <a:latin typeface="Arial Narrow"/>
                <a:cs typeface="Arial Narrow"/>
              </a:rPr>
              <a:t>t</a:t>
            </a:r>
            <a:r>
              <a:rPr sz="2400" spc="20" dirty="0">
                <a:latin typeface="Arial Narrow"/>
                <a:cs typeface="Arial Narrow"/>
              </a:rPr>
              <a:t> </a:t>
            </a:r>
            <a:r>
              <a:rPr sz="2400" spc="-5" dirty="0">
                <a:latin typeface="Arial Narrow"/>
                <a:cs typeface="Arial Narrow"/>
              </a:rPr>
              <a:t>t</a:t>
            </a:r>
            <a:r>
              <a:rPr sz="2400" dirty="0">
                <a:latin typeface="Arial Narrow"/>
                <a:cs typeface="Arial Narrow"/>
              </a:rPr>
              <a:t>o</a:t>
            </a:r>
            <a:r>
              <a:rPr sz="2400" spc="20" dirty="0">
                <a:latin typeface="Arial Narrow"/>
                <a:cs typeface="Arial Narrow"/>
              </a:rPr>
              <a:t> </a:t>
            </a:r>
            <a:r>
              <a:rPr sz="2400" spc="-5" dirty="0">
                <a:latin typeface="Arial Narrow"/>
                <a:cs typeface="Arial Narrow"/>
              </a:rPr>
              <a:t>who</a:t>
            </a:r>
            <a:r>
              <a:rPr sz="2400" dirty="0">
                <a:latin typeface="Arial Narrow"/>
                <a:cs typeface="Arial Narrow"/>
              </a:rPr>
              <a:t>m</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educatio</a:t>
            </a:r>
            <a:r>
              <a:rPr sz="2400" dirty="0">
                <a:latin typeface="Arial Narrow"/>
                <a:cs typeface="Arial Narrow"/>
              </a:rPr>
              <a:t>n</a:t>
            </a:r>
            <a:r>
              <a:rPr sz="2400" spc="20" dirty="0">
                <a:latin typeface="Arial Narrow"/>
                <a:cs typeface="Arial Narrow"/>
              </a:rPr>
              <a:t> </a:t>
            </a:r>
            <a:r>
              <a:rPr sz="2400" spc="-5" dirty="0">
                <a:latin typeface="Arial Narrow"/>
                <a:cs typeface="Arial Narrow"/>
              </a:rPr>
              <a:t>recor</a:t>
            </a:r>
            <a:r>
              <a:rPr sz="2400" dirty="0">
                <a:latin typeface="Arial Narrow"/>
                <a:cs typeface="Arial Narrow"/>
              </a:rPr>
              <a:t>d</a:t>
            </a:r>
            <a:r>
              <a:rPr sz="2400" spc="20" dirty="0">
                <a:latin typeface="Arial Narrow"/>
                <a:cs typeface="Arial Narrow"/>
              </a:rPr>
              <a:t> </a:t>
            </a:r>
            <a:r>
              <a:rPr sz="2400" spc="-5" dirty="0">
                <a:latin typeface="Arial Narrow"/>
                <a:cs typeface="Arial Narrow"/>
              </a:rPr>
              <a:t>relates.</a:t>
            </a:r>
            <a:endParaRPr sz="2400">
              <a:latin typeface="Arial Narrow"/>
              <a:cs typeface="Arial Narrow"/>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140</a:t>
            </a:r>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W</a:t>
            </a:r>
            <a:r>
              <a:rPr spc="50" dirty="0"/>
              <a:t>r</a:t>
            </a:r>
            <a:r>
              <a:rPr spc="25" dirty="0"/>
              <a:t>a</a:t>
            </a:r>
            <a:r>
              <a:rPr spc="-5" dirty="0"/>
              <a:t>p-u</a:t>
            </a:r>
            <a:r>
              <a:rPr dirty="0"/>
              <a:t>p</a:t>
            </a:r>
            <a:r>
              <a:rPr spc="5" dirty="0"/>
              <a:t> </a:t>
            </a:r>
            <a:r>
              <a:rPr spc="-5" dirty="0"/>
              <a:t>Activit</a:t>
            </a:r>
            <a:r>
              <a:rPr dirty="0"/>
              <a:t>y</a:t>
            </a:r>
            <a:r>
              <a:rPr spc="20" dirty="0"/>
              <a:t> </a:t>
            </a:r>
            <a:r>
              <a:rPr spc="-5" dirty="0"/>
              <a:t>Discussion</a:t>
            </a:r>
          </a:p>
        </p:txBody>
      </p:sp>
      <p:sp>
        <p:nvSpPr>
          <p:cNvPr id="3" name="object 3"/>
          <p:cNvSpPr txBox="1"/>
          <p:nvPr/>
        </p:nvSpPr>
        <p:spPr>
          <a:xfrm>
            <a:off x="1803145" y="2128780"/>
            <a:ext cx="6474460" cy="695960"/>
          </a:xfrm>
          <a:prstGeom prst="rect">
            <a:avLst/>
          </a:prstGeom>
        </p:spPr>
        <p:txBody>
          <a:bodyPr vert="horz" wrap="square" lIns="0" tIns="0" rIns="0" bIns="0" rtlCol="0">
            <a:spAutoFit/>
          </a:bodyPr>
          <a:lstStyle/>
          <a:p>
            <a:pPr marL="355600" marR="5080" indent="-342900">
              <a:lnSpc>
                <a:spcPct val="100000"/>
              </a:lnSpc>
              <a:buClr>
                <a:srgbClr val="002596"/>
              </a:buClr>
              <a:buFont typeface="Wingdings"/>
              <a:buChar char=""/>
              <a:tabLst>
                <a:tab pos="355600" algn="l"/>
              </a:tabLst>
            </a:pPr>
            <a:r>
              <a:rPr sz="2400" spc="-5" dirty="0">
                <a:latin typeface="Arial Narrow"/>
                <a:cs typeface="Arial Narrow"/>
              </a:rPr>
              <a:t>Wha</a:t>
            </a:r>
            <a:r>
              <a:rPr sz="2400" dirty="0">
                <a:latin typeface="Arial Narrow"/>
                <a:cs typeface="Arial Narrow"/>
              </a:rPr>
              <a:t>t</a:t>
            </a:r>
            <a:r>
              <a:rPr sz="2400" spc="15" dirty="0">
                <a:latin typeface="Arial Narrow"/>
                <a:cs typeface="Arial Narrow"/>
              </a:rPr>
              <a:t> </a:t>
            </a:r>
            <a:r>
              <a:rPr sz="2400" spc="-5" dirty="0">
                <a:latin typeface="Arial Narrow"/>
                <a:cs typeface="Arial Narrow"/>
              </a:rPr>
              <a:t>need</a:t>
            </a:r>
            <a:r>
              <a:rPr sz="2400" dirty="0">
                <a:latin typeface="Arial Narrow"/>
                <a:cs typeface="Arial Narrow"/>
              </a:rPr>
              <a:t>s</a:t>
            </a:r>
            <a:r>
              <a:rPr sz="2400" spc="30" dirty="0">
                <a:latin typeface="Arial Narrow"/>
                <a:cs typeface="Arial Narrow"/>
              </a:rPr>
              <a:t> </a:t>
            </a:r>
            <a:r>
              <a:rPr sz="2400" spc="-5" dirty="0">
                <a:latin typeface="Arial Narrow"/>
                <a:cs typeface="Arial Narrow"/>
              </a:rPr>
              <a:t>t</a:t>
            </a:r>
            <a:r>
              <a:rPr sz="2400" dirty="0">
                <a:latin typeface="Arial Narrow"/>
                <a:cs typeface="Arial Narrow"/>
              </a:rPr>
              <a:t>o</a:t>
            </a:r>
            <a:r>
              <a:rPr sz="2400" spc="15" dirty="0">
                <a:latin typeface="Arial Narrow"/>
                <a:cs typeface="Arial Narrow"/>
              </a:rPr>
              <a:t> </a:t>
            </a:r>
            <a:r>
              <a:rPr sz="2400" spc="-5" dirty="0">
                <a:latin typeface="Arial Narrow"/>
                <a:cs typeface="Arial Narrow"/>
              </a:rPr>
              <a:t>b</a:t>
            </a:r>
            <a:r>
              <a:rPr sz="2400" dirty="0">
                <a:latin typeface="Arial Narrow"/>
                <a:cs typeface="Arial Narrow"/>
              </a:rPr>
              <a:t>e</a:t>
            </a:r>
            <a:r>
              <a:rPr sz="2400" spc="15" dirty="0">
                <a:latin typeface="Arial Narrow"/>
                <a:cs typeface="Arial Narrow"/>
              </a:rPr>
              <a:t> </a:t>
            </a:r>
            <a:r>
              <a:rPr sz="2400" spc="-5" dirty="0">
                <a:latin typeface="Arial Narrow"/>
                <a:cs typeface="Arial Narrow"/>
              </a:rPr>
              <a:t>don</a:t>
            </a:r>
            <a:r>
              <a:rPr sz="2400" dirty="0">
                <a:latin typeface="Arial Narrow"/>
                <a:cs typeface="Arial Narrow"/>
              </a:rPr>
              <a:t>e</a:t>
            </a:r>
            <a:r>
              <a:rPr sz="2400" spc="30" dirty="0">
                <a:latin typeface="Arial Narrow"/>
                <a:cs typeface="Arial Narrow"/>
              </a:rPr>
              <a:t> </a:t>
            </a:r>
            <a:r>
              <a:rPr sz="2400" spc="-5" dirty="0">
                <a:latin typeface="Arial Narrow"/>
                <a:cs typeface="Arial Narrow"/>
              </a:rPr>
              <a:t>wit</a:t>
            </a:r>
            <a:r>
              <a:rPr sz="2400" dirty="0">
                <a:latin typeface="Arial Narrow"/>
                <a:cs typeface="Arial Narrow"/>
              </a:rPr>
              <a:t>h</a:t>
            </a:r>
            <a:r>
              <a:rPr sz="2400" spc="15" dirty="0">
                <a:latin typeface="Arial Narrow"/>
                <a:cs typeface="Arial Narrow"/>
              </a:rPr>
              <a:t> </a:t>
            </a:r>
            <a:r>
              <a:rPr sz="2400" spc="-5" dirty="0">
                <a:latin typeface="Arial Narrow"/>
                <a:cs typeface="Arial Narrow"/>
              </a:rPr>
              <a:t>you</a:t>
            </a:r>
            <a:r>
              <a:rPr sz="2400" dirty="0">
                <a:latin typeface="Arial Narrow"/>
                <a:cs typeface="Arial Narrow"/>
              </a:rPr>
              <a:t>r</a:t>
            </a:r>
            <a:r>
              <a:rPr sz="2400" spc="15" dirty="0">
                <a:latin typeface="Arial Narrow"/>
                <a:cs typeface="Arial Narrow"/>
              </a:rPr>
              <a:t> </a:t>
            </a:r>
            <a:r>
              <a:rPr sz="2400" spc="-5" dirty="0">
                <a:latin typeface="Arial Narrow"/>
                <a:cs typeface="Arial Narrow"/>
              </a:rPr>
              <a:t>draf</a:t>
            </a:r>
            <a:r>
              <a:rPr sz="2400" dirty="0">
                <a:latin typeface="Arial Narrow"/>
                <a:cs typeface="Arial Narrow"/>
              </a:rPr>
              <a:t>t</a:t>
            </a:r>
            <a:r>
              <a:rPr sz="2400" spc="15" dirty="0">
                <a:latin typeface="Arial Narrow"/>
                <a:cs typeface="Arial Narrow"/>
              </a:rPr>
              <a:t> </a:t>
            </a:r>
            <a:r>
              <a:rPr sz="2400" spc="-5" dirty="0">
                <a:latin typeface="Arial Narrow"/>
                <a:cs typeface="Arial Narrow"/>
              </a:rPr>
              <a:t>whe</a:t>
            </a:r>
            <a:r>
              <a:rPr sz="2400" dirty="0">
                <a:latin typeface="Arial Narrow"/>
                <a:cs typeface="Arial Narrow"/>
              </a:rPr>
              <a:t>n</a:t>
            </a:r>
            <a:r>
              <a:rPr sz="2400" spc="30" dirty="0">
                <a:latin typeface="Arial Narrow"/>
                <a:cs typeface="Arial Narrow"/>
              </a:rPr>
              <a:t> </a:t>
            </a:r>
            <a:r>
              <a:rPr sz="2400" spc="-5" dirty="0">
                <a:latin typeface="Arial Narrow"/>
                <a:cs typeface="Arial Narrow"/>
              </a:rPr>
              <a:t>yo</a:t>
            </a:r>
            <a:r>
              <a:rPr sz="2400" dirty="0">
                <a:latin typeface="Arial Narrow"/>
                <a:cs typeface="Arial Narrow"/>
              </a:rPr>
              <a:t>u</a:t>
            </a:r>
            <a:r>
              <a:rPr sz="2400" spc="15" dirty="0">
                <a:latin typeface="Arial Narrow"/>
                <a:cs typeface="Arial Narrow"/>
              </a:rPr>
              <a:t> </a:t>
            </a:r>
            <a:r>
              <a:rPr sz="2400" spc="-5" dirty="0">
                <a:latin typeface="Arial Narrow"/>
                <a:cs typeface="Arial Narrow"/>
              </a:rPr>
              <a:t>return home?</a:t>
            </a:r>
            <a:endParaRPr sz="2400">
              <a:latin typeface="Arial Narrow"/>
              <a:cs typeface="Arial Narrow"/>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141</a:t>
            </a:r>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Summari</a:t>
            </a:r>
            <a:r>
              <a:rPr spc="-35" dirty="0"/>
              <a:t>z</a:t>
            </a:r>
            <a:r>
              <a:rPr dirty="0"/>
              <a:t>e</a:t>
            </a:r>
          </a:p>
        </p:txBody>
      </p:sp>
      <p:sp>
        <p:nvSpPr>
          <p:cNvPr id="3" name="object 3"/>
          <p:cNvSpPr txBox="1"/>
          <p:nvPr/>
        </p:nvSpPr>
        <p:spPr>
          <a:xfrm>
            <a:off x="1803145" y="2128780"/>
            <a:ext cx="5888990" cy="1827530"/>
          </a:xfrm>
          <a:prstGeom prst="rect">
            <a:avLst/>
          </a:prstGeom>
        </p:spPr>
        <p:txBody>
          <a:bodyPr vert="horz" wrap="square" lIns="0" tIns="0" rIns="0" bIns="0" rtlCol="0">
            <a:spAutoFit/>
          </a:bodyPr>
          <a:lstStyle/>
          <a:p>
            <a:pPr marL="355600" indent="-342900">
              <a:lnSpc>
                <a:spcPct val="100000"/>
              </a:lnSpc>
              <a:buClr>
                <a:srgbClr val="002596"/>
              </a:buClr>
              <a:buFont typeface="Wingdings"/>
              <a:buChar char=""/>
              <a:tabLst>
                <a:tab pos="355600" algn="l"/>
              </a:tabLst>
            </a:pPr>
            <a:r>
              <a:rPr sz="2400" spc="-5" dirty="0">
                <a:latin typeface="Arial Narrow"/>
                <a:cs typeface="Arial Narrow"/>
              </a:rPr>
              <a:t>Lesson</a:t>
            </a:r>
            <a:r>
              <a:rPr sz="2400" dirty="0">
                <a:latin typeface="Arial Narrow"/>
                <a:cs typeface="Arial Narrow"/>
              </a:rPr>
              <a:t>s</a:t>
            </a:r>
            <a:r>
              <a:rPr sz="2400" spc="30" dirty="0">
                <a:latin typeface="Arial Narrow"/>
                <a:cs typeface="Arial Narrow"/>
              </a:rPr>
              <a:t> </a:t>
            </a:r>
            <a:r>
              <a:rPr sz="2400" spc="-5" dirty="0">
                <a:latin typeface="Arial Narrow"/>
                <a:cs typeface="Arial Narrow"/>
              </a:rPr>
              <a:t>learned</a:t>
            </a:r>
            <a:endParaRPr sz="2400">
              <a:latin typeface="Arial Narrow"/>
              <a:cs typeface="Arial Narrow"/>
            </a:endParaRPr>
          </a:p>
          <a:p>
            <a:pPr marL="355600" indent="-342900">
              <a:lnSpc>
                <a:spcPct val="100000"/>
              </a:lnSpc>
              <a:spcBef>
                <a:spcPts val="1575"/>
              </a:spcBef>
              <a:buClr>
                <a:srgbClr val="002596"/>
              </a:buClr>
              <a:buFont typeface="Wingdings"/>
              <a:buChar char=""/>
              <a:tabLst>
                <a:tab pos="355600" algn="l"/>
              </a:tabLst>
            </a:pPr>
            <a:r>
              <a:rPr sz="2400" spc="-5" dirty="0">
                <a:latin typeface="Arial Narrow"/>
                <a:cs typeface="Arial Narrow"/>
              </a:rPr>
              <a:t>Nex</a:t>
            </a:r>
            <a:r>
              <a:rPr sz="2400" dirty="0">
                <a:latin typeface="Arial Narrow"/>
                <a:cs typeface="Arial Narrow"/>
              </a:rPr>
              <a:t>t</a:t>
            </a:r>
            <a:r>
              <a:rPr sz="2400" spc="15" dirty="0">
                <a:latin typeface="Arial Narrow"/>
                <a:cs typeface="Arial Narrow"/>
              </a:rPr>
              <a:t> </a:t>
            </a:r>
            <a:r>
              <a:rPr sz="2400" spc="-5" dirty="0">
                <a:latin typeface="Arial Narrow"/>
                <a:cs typeface="Arial Narrow"/>
              </a:rPr>
              <a:t>step</a:t>
            </a:r>
            <a:r>
              <a:rPr sz="2400" dirty="0">
                <a:latin typeface="Arial Narrow"/>
                <a:cs typeface="Arial Narrow"/>
              </a:rPr>
              <a:t>s</a:t>
            </a:r>
            <a:r>
              <a:rPr sz="2400" spc="15" dirty="0">
                <a:latin typeface="Arial Narrow"/>
                <a:cs typeface="Arial Narrow"/>
              </a:rPr>
              <a:t> </a:t>
            </a:r>
            <a:r>
              <a:rPr sz="2400" spc="-5" dirty="0">
                <a:latin typeface="Arial Narrow"/>
                <a:cs typeface="Arial Narrow"/>
              </a:rPr>
              <a:t>fo</a:t>
            </a:r>
            <a:r>
              <a:rPr sz="2400" dirty="0">
                <a:latin typeface="Arial Narrow"/>
                <a:cs typeface="Arial Narrow"/>
              </a:rPr>
              <a:t>r</a:t>
            </a:r>
            <a:r>
              <a:rPr sz="2400" spc="15" dirty="0">
                <a:latin typeface="Arial Narrow"/>
                <a:cs typeface="Arial Narrow"/>
              </a:rPr>
              <a:t> </a:t>
            </a: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state</a:t>
            </a:r>
            <a:endParaRPr sz="2400">
              <a:latin typeface="Arial Narrow"/>
              <a:cs typeface="Arial Narrow"/>
            </a:endParaRPr>
          </a:p>
          <a:p>
            <a:pPr marL="355600" marR="5080" indent="-342900">
              <a:lnSpc>
                <a:spcPct val="100000"/>
              </a:lnSpc>
              <a:spcBef>
                <a:spcPts val="1570"/>
              </a:spcBef>
              <a:buClr>
                <a:srgbClr val="002596"/>
              </a:buClr>
              <a:buFont typeface="Wingdings"/>
              <a:buChar char=""/>
              <a:tabLst>
                <a:tab pos="355600" algn="l"/>
              </a:tabLst>
            </a:pPr>
            <a:r>
              <a:rPr sz="2400" spc="-5" dirty="0">
                <a:latin typeface="Arial Narrow"/>
                <a:cs typeface="Arial Narrow"/>
              </a:rPr>
              <a:t>Resource</a:t>
            </a:r>
            <a:r>
              <a:rPr sz="2400" dirty="0">
                <a:latin typeface="Arial Narrow"/>
                <a:cs typeface="Arial Narrow"/>
              </a:rPr>
              <a:t>s</a:t>
            </a:r>
            <a:r>
              <a:rPr sz="2400" spc="25" dirty="0">
                <a:latin typeface="Arial Narrow"/>
                <a:cs typeface="Arial Narrow"/>
              </a:rPr>
              <a:t> </a:t>
            </a:r>
            <a:r>
              <a:rPr sz="2400" spc="-5" dirty="0">
                <a:latin typeface="Arial Narrow"/>
                <a:cs typeface="Arial Narrow"/>
              </a:rPr>
              <a:t>requeste</a:t>
            </a:r>
            <a:r>
              <a:rPr sz="2400" dirty="0">
                <a:latin typeface="Arial Narrow"/>
                <a:cs typeface="Arial Narrow"/>
              </a:rPr>
              <a:t>d</a:t>
            </a:r>
            <a:r>
              <a:rPr sz="2400" spc="25" dirty="0">
                <a:latin typeface="Arial Narrow"/>
                <a:cs typeface="Arial Narrow"/>
              </a:rPr>
              <a:t> </a:t>
            </a:r>
            <a:r>
              <a:rPr sz="2400" spc="-5" dirty="0">
                <a:latin typeface="Arial Narrow"/>
                <a:cs typeface="Arial Narrow"/>
              </a:rPr>
              <a:t>tha</a:t>
            </a:r>
            <a:r>
              <a:rPr sz="2400" dirty="0">
                <a:latin typeface="Arial Narrow"/>
                <a:cs typeface="Arial Narrow"/>
              </a:rPr>
              <a:t>t</a:t>
            </a:r>
            <a:r>
              <a:rPr sz="2400" spc="25" dirty="0">
                <a:latin typeface="Arial Narrow"/>
                <a:cs typeface="Arial Narrow"/>
              </a:rPr>
              <a:t> </a:t>
            </a:r>
            <a:r>
              <a:rPr sz="2400" spc="-5" dirty="0">
                <a:latin typeface="Arial Narrow"/>
                <a:cs typeface="Arial Narrow"/>
              </a:rPr>
              <a:t>migh</a:t>
            </a:r>
            <a:r>
              <a:rPr sz="2400" dirty="0">
                <a:latin typeface="Arial Narrow"/>
                <a:cs typeface="Arial Narrow"/>
              </a:rPr>
              <a:t>t</a:t>
            </a:r>
            <a:r>
              <a:rPr sz="2400" spc="15" dirty="0">
                <a:latin typeface="Arial Narrow"/>
                <a:cs typeface="Arial Narrow"/>
              </a:rPr>
              <a:t> </a:t>
            </a:r>
            <a:r>
              <a:rPr sz="2400" spc="-5" dirty="0">
                <a:latin typeface="Arial Narrow"/>
                <a:cs typeface="Arial Narrow"/>
              </a:rPr>
              <a:t>b</a:t>
            </a:r>
            <a:r>
              <a:rPr sz="2400" dirty="0">
                <a:latin typeface="Arial Narrow"/>
                <a:cs typeface="Arial Narrow"/>
              </a:rPr>
              <a:t>e</a:t>
            </a:r>
            <a:r>
              <a:rPr sz="2400" spc="25" dirty="0">
                <a:latin typeface="Arial Narrow"/>
                <a:cs typeface="Arial Narrow"/>
              </a:rPr>
              <a:t> </a:t>
            </a:r>
            <a:r>
              <a:rPr sz="2400" spc="-5" dirty="0">
                <a:latin typeface="Arial Narrow"/>
                <a:cs typeface="Arial Narrow"/>
              </a:rPr>
              <a:t>helpfu</a:t>
            </a:r>
            <a:r>
              <a:rPr sz="2400" dirty="0">
                <a:latin typeface="Arial Narrow"/>
                <a:cs typeface="Arial Narrow"/>
              </a:rPr>
              <a:t>l</a:t>
            </a:r>
            <a:r>
              <a:rPr sz="2400" spc="25" dirty="0">
                <a:latin typeface="Arial Narrow"/>
                <a:cs typeface="Arial Narrow"/>
              </a:rPr>
              <a:t> </a:t>
            </a:r>
            <a:r>
              <a:rPr sz="2400" spc="-5" dirty="0">
                <a:latin typeface="Arial Narrow"/>
                <a:cs typeface="Arial Narrow"/>
              </a:rPr>
              <a:t>a</a:t>
            </a:r>
            <a:r>
              <a:rPr sz="2400" dirty="0">
                <a:latin typeface="Arial Narrow"/>
                <a:cs typeface="Arial Narrow"/>
              </a:rPr>
              <a:t>s</a:t>
            </a:r>
            <a:r>
              <a:rPr sz="2400" spc="15" dirty="0">
                <a:latin typeface="Arial Narrow"/>
                <a:cs typeface="Arial Narrow"/>
              </a:rPr>
              <a:t> </a:t>
            </a:r>
            <a:r>
              <a:rPr sz="2400" spc="-5" dirty="0">
                <a:latin typeface="Arial Narrow"/>
                <a:cs typeface="Arial Narrow"/>
              </a:rPr>
              <a:t>you continu</a:t>
            </a:r>
            <a:r>
              <a:rPr sz="2400" dirty="0">
                <a:latin typeface="Arial Narrow"/>
                <a:cs typeface="Arial Narrow"/>
              </a:rPr>
              <a:t>e</a:t>
            </a:r>
            <a:r>
              <a:rPr sz="2400" spc="30" dirty="0">
                <a:latin typeface="Arial Narrow"/>
                <a:cs typeface="Arial Narrow"/>
              </a:rPr>
              <a:t> </a:t>
            </a:r>
            <a:r>
              <a:rPr sz="2400" spc="-5" dirty="0">
                <a:latin typeface="Arial Narrow"/>
                <a:cs typeface="Arial Narrow"/>
              </a:rPr>
              <a:t>thi</a:t>
            </a:r>
            <a:r>
              <a:rPr sz="2400" dirty="0">
                <a:latin typeface="Arial Narrow"/>
                <a:cs typeface="Arial Narrow"/>
              </a:rPr>
              <a:t>s</a:t>
            </a:r>
            <a:r>
              <a:rPr sz="2400" spc="15" dirty="0">
                <a:latin typeface="Arial Narrow"/>
                <a:cs typeface="Arial Narrow"/>
              </a:rPr>
              <a:t> </a:t>
            </a:r>
            <a:r>
              <a:rPr sz="2400" spc="-5" dirty="0">
                <a:latin typeface="Arial Narrow"/>
                <a:cs typeface="Arial Narrow"/>
              </a:rPr>
              <a:t>conversatio</a:t>
            </a:r>
            <a:r>
              <a:rPr sz="2400" dirty="0">
                <a:latin typeface="Arial Narrow"/>
                <a:cs typeface="Arial Narrow"/>
              </a:rPr>
              <a:t>n</a:t>
            </a:r>
            <a:r>
              <a:rPr sz="2400" spc="30" dirty="0">
                <a:latin typeface="Arial Narrow"/>
                <a:cs typeface="Arial Narrow"/>
              </a:rPr>
              <a:t> </a:t>
            </a:r>
            <a:r>
              <a:rPr sz="2400" spc="-5" dirty="0">
                <a:latin typeface="Arial Narrow"/>
                <a:cs typeface="Arial Narrow"/>
              </a:rPr>
              <a:t>i</a:t>
            </a:r>
            <a:r>
              <a:rPr sz="2400" dirty="0">
                <a:latin typeface="Arial Narrow"/>
                <a:cs typeface="Arial Narrow"/>
              </a:rPr>
              <a:t>n</a:t>
            </a:r>
            <a:r>
              <a:rPr sz="2400" spc="10" dirty="0">
                <a:latin typeface="Arial Narrow"/>
                <a:cs typeface="Arial Narrow"/>
              </a:rPr>
              <a:t> </a:t>
            </a:r>
            <a:r>
              <a:rPr sz="2400" spc="-5" dirty="0">
                <a:latin typeface="Arial Narrow"/>
                <a:cs typeface="Arial Narrow"/>
              </a:rPr>
              <a:t>you</a:t>
            </a:r>
            <a:r>
              <a:rPr sz="2400" dirty="0">
                <a:latin typeface="Arial Narrow"/>
                <a:cs typeface="Arial Narrow"/>
              </a:rPr>
              <a:t>r</a:t>
            </a:r>
            <a:r>
              <a:rPr sz="2400" spc="15" dirty="0">
                <a:latin typeface="Arial Narrow"/>
                <a:cs typeface="Arial Narrow"/>
              </a:rPr>
              <a:t> </a:t>
            </a:r>
            <a:r>
              <a:rPr sz="2400" spc="-5" dirty="0">
                <a:latin typeface="Arial Narrow"/>
                <a:cs typeface="Arial Narrow"/>
              </a:rPr>
              <a:t>state</a:t>
            </a:r>
            <a:endParaRPr sz="2400">
              <a:latin typeface="Arial Narrow"/>
              <a:cs typeface="Arial Narrow"/>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142</a:t>
            </a:r>
          </a:p>
        </p:txBody>
      </p:sp>
      <p:sp>
        <p:nvSpPr>
          <p:cNvPr id="2" name="object 2"/>
          <p:cNvSpPr txBox="1">
            <a:spLocks noGrp="1"/>
          </p:cNvSpPr>
          <p:nvPr>
            <p:ph type="ctrTitle"/>
          </p:nvPr>
        </p:nvSpPr>
        <p:spPr>
          <a:prstGeom prst="rect">
            <a:avLst/>
          </a:prstGeom>
        </p:spPr>
        <p:txBody>
          <a:bodyPr vert="horz" wrap="square" lIns="0" tIns="0" rIns="0" bIns="0" rtlCol="0">
            <a:spAutoFit/>
          </a:bodyPr>
          <a:lstStyle/>
          <a:p>
            <a:pPr marL="1793239" marR="5080" indent="-97790">
              <a:lnSpc>
                <a:spcPct val="100000"/>
              </a:lnSpc>
            </a:pPr>
            <a:r>
              <a:rPr spc="-5" dirty="0"/>
              <a:t>St</a:t>
            </a:r>
            <a:r>
              <a:rPr spc="-85" dirty="0"/>
              <a:t>a</a:t>
            </a:r>
            <a:r>
              <a:rPr dirty="0"/>
              <a:t>te</a:t>
            </a:r>
            <a:r>
              <a:rPr spc="-10" dirty="0"/>
              <a:t> </a:t>
            </a:r>
            <a:r>
              <a:rPr spc="-295" dirty="0"/>
              <a:t>T</a:t>
            </a:r>
            <a:r>
              <a:rPr spc="-5" dirty="0"/>
              <a:t>eam Discussion</a:t>
            </a:r>
          </a:p>
        </p:txBody>
      </p:sp>
      <p:sp>
        <p:nvSpPr>
          <p:cNvPr id="3" name="object 3"/>
          <p:cNvSpPr txBox="1">
            <a:spLocks noGrp="1"/>
          </p:cNvSpPr>
          <p:nvPr>
            <p:ph type="subTitle" idx="4"/>
          </p:nvPr>
        </p:nvSpPr>
        <p:spPr>
          <a:prstGeom prst="rect">
            <a:avLst/>
          </a:prstGeom>
        </p:spPr>
        <p:txBody>
          <a:bodyPr vert="horz" wrap="square" lIns="0" tIns="0" rIns="0" bIns="0" rtlCol="0">
            <a:spAutoFit/>
          </a:bodyPr>
          <a:lstStyle/>
          <a:p>
            <a:pPr marL="1649095" marR="5080" indent="-1637030">
              <a:lnSpc>
                <a:spcPct val="100000"/>
              </a:lnSpc>
            </a:pPr>
            <a:r>
              <a:rPr spc="-15" dirty="0"/>
              <a:t>-</a:t>
            </a:r>
            <a:r>
              <a:rPr spc="-5" dirty="0"/>
              <a:t> </a:t>
            </a:r>
            <a:r>
              <a:rPr spc="-25" dirty="0"/>
              <a:t>Baro</a:t>
            </a:r>
            <a:r>
              <a:rPr spc="-20" dirty="0"/>
              <a:t>n</a:t>
            </a:r>
            <a:r>
              <a:rPr spc="25" dirty="0"/>
              <a:t> </a:t>
            </a:r>
            <a:r>
              <a:rPr spc="-25" dirty="0"/>
              <a:t>Rodriguez</a:t>
            </a:r>
            <a:r>
              <a:rPr spc="-10" dirty="0"/>
              <a:t>,</a:t>
            </a:r>
            <a:r>
              <a:rPr spc="25" dirty="0"/>
              <a:t> </a:t>
            </a:r>
            <a:r>
              <a:rPr spc="-30" dirty="0"/>
              <a:t>P</a:t>
            </a:r>
            <a:r>
              <a:rPr spc="-355" dirty="0"/>
              <a:t>T</a:t>
            </a:r>
            <a:r>
              <a:rPr spc="-30" dirty="0"/>
              <a:t>AC</a:t>
            </a:r>
            <a:r>
              <a:rPr spc="-15" dirty="0"/>
              <a:t> </a:t>
            </a:r>
            <a:r>
              <a:rPr spc="-20" dirty="0"/>
              <a:t>Director</a:t>
            </a:r>
            <a:r>
              <a:rPr spc="-5" dirty="0"/>
              <a:t> </a:t>
            </a:r>
            <a:r>
              <a:rPr spc="-15" dirty="0"/>
              <a:t>-</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143</a:t>
            </a:r>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St</a:t>
            </a:r>
            <a:r>
              <a:rPr spc="-60" dirty="0"/>
              <a:t>a</a:t>
            </a:r>
            <a:r>
              <a:rPr dirty="0"/>
              <a:t>te</a:t>
            </a:r>
            <a:r>
              <a:rPr spc="5" dirty="0"/>
              <a:t> </a:t>
            </a:r>
            <a:r>
              <a:rPr spc="-185" dirty="0"/>
              <a:t>T</a:t>
            </a:r>
            <a:r>
              <a:rPr spc="-5" dirty="0"/>
              <a:t>ea</a:t>
            </a:r>
            <a:r>
              <a:rPr dirty="0"/>
              <a:t>m</a:t>
            </a:r>
            <a:r>
              <a:rPr spc="5" dirty="0"/>
              <a:t> </a:t>
            </a:r>
            <a:r>
              <a:rPr spc="-5" dirty="0"/>
              <a:t>Discussion</a:t>
            </a:r>
          </a:p>
        </p:txBody>
      </p:sp>
      <p:sp>
        <p:nvSpPr>
          <p:cNvPr id="3" name="object 3"/>
          <p:cNvSpPr txBox="1"/>
          <p:nvPr/>
        </p:nvSpPr>
        <p:spPr>
          <a:xfrm>
            <a:off x="1989835" y="3014437"/>
            <a:ext cx="6455410" cy="1753235"/>
          </a:xfrm>
          <a:prstGeom prst="rect">
            <a:avLst/>
          </a:prstGeom>
        </p:spPr>
        <p:txBody>
          <a:bodyPr vert="horz" wrap="square" lIns="0" tIns="0" rIns="0" bIns="0" rtlCol="0">
            <a:spAutoFit/>
          </a:bodyPr>
          <a:lstStyle/>
          <a:p>
            <a:pPr marL="12700" marR="5080" algn="ctr">
              <a:lnSpc>
                <a:spcPct val="100000"/>
              </a:lnSpc>
            </a:pPr>
            <a:r>
              <a:rPr sz="4000" b="1" spc="-5" dirty="0">
                <a:solidFill>
                  <a:srgbClr val="002596"/>
                </a:solidFill>
                <a:latin typeface="Trebuchet MS"/>
                <a:cs typeface="Trebuchet MS"/>
              </a:rPr>
              <a:t>Wha</a:t>
            </a:r>
            <a:r>
              <a:rPr sz="4000" b="1" dirty="0">
                <a:solidFill>
                  <a:srgbClr val="002596"/>
                </a:solidFill>
                <a:latin typeface="Trebuchet MS"/>
                <a:cs typeface="Trebuchet MS"/>
              </a:rPr>
              <a:t>t</a:t>
            </a:r>
            <a:r>
              <a:rPr sz="4000" b="1" spc="-10" dirty="0">
                <a:solidFill>
                  <a:srgbClr val="002596"/>
                </a:solidFill>
                <a:latin typeface="Trebuchet MS"/>
                <a:cs typeface="Trebuchet MS"/>
              </a:rPr>
              <a:t> </a:t>
            </a:r>
            <a:r>
              <a:rPr sz="4000" b="1" spc="-5" dirty="0">
                <a:solidFill>
                  <a:srgbClr val="002596"/>
                </a:solidFill>
                <a:latin typeface="Trebuchet MS"/>
                <a:cs typeface="Trebuchet MS"/>
              </a:rPr>
              <a:t>step</a:t>
            </a:r>
            <a:r>
              <a:rPr sz="4000" b="1" dirty="0">
                <a:solidFill>
                  <a:srgbClr val="002596"/>
                </a:solidFill>
                <a:latin typeface="Trebuchet MS"/>
                <a:cs typeface="Trebuchet MS"/>
              </a:rPr>
              <a:t>s</a:t>
            </a:r>
            <a:r>
              <a:rPr sz="4000" b="1" spc="-10" dirty="0">
                <a:solidFill>
                  <a:srgbClr val="002596"/>
                </a:solidFill>
                <a:latin typeface="Trebuchet MS"/>
                <a:cs typeface="Trebuchet MS"/>
              </a:rPr>
              <a:t> </a:t>
            </a:r>
            <a:r>
              <a:rPr sz="4000" b="1" spc="-5" dirty="0">
                <a:solidFill>
                  <a:srgbClr val="002596"/>
                </a:solidFill>
                <a:latin typeface="Trebuchet MS"/>
                <a:cs typeface="Trebuchet MS"/>
              </a:rPr>
              <a:t>ca</a:t>
            </a:r>
            <a:r>
              <a:rPr sz="4000" b="1" dirty="0">
                <a:solidFill>
                  <a:srgbClr val="002596"/>
                </a:solidFill>
                <a:latin typeface="Trebuchet MS"/>
                <a:cs typeface="Trebuchet MS"/>
              </a:rPr>
              <a:t>n</a:t>
            </a:r>
            <a:r>
              <a:rPr sz="4000" b="1" spc="-10" dirty="0">
                <a:solidFill>
                  <a:srgbClr val="002596"/>
                </a:solidFill>
                <a:latin typeface="Trebuchet MS"/>
                <a:cs typeface="Trebuchet MS"/>
              </a:rPr>
              <a:t> </a:t>
            </a:r>
            <a:r>
              <a:rPr sz="4000" b="1" spc="-5" dirty="0">
                <a:solidFill>
                  <a:srgbClr val="002596"/>
                </a:solidFill>
                <a:latin typeface="Trebuchet MS"/>
                <a:cs typeface="Trebuchet MS"/>
              </a:rPr>
              <a:t>yo</a:t>
            </a:r>
            <a:r>
              <a:rPr sz="4000" b="1" dirty="0">
                <a:solidFill>
                  <a:srgbClr val="002596"/>
                </a:solidFill>
                <a:latin typeface="Trebuchet MS"/>
                <a:cs typeface="Trebuchet MS"/>
              </a:rPr>
              <a:t>u</a:t>
            </a:r>
            <a:r>
              <a:rPr sz="4000" b="1" spc="-10" dirty="0">
                <a:solidFill>
                  <a:srgbClr val="002596"/>
                </a:solidFill>
                <a:latin typeface="Trebuchet MS"/>
                <a:cs typeface="Trebuchet MS"/>
              </a:rPr>
              <a:t> </a:t>
            </a:r>
            <a:r>
              <a:rPr sz="4000" b="1" spc="-5" dirty="0">
                <a:solidFill>
                  <a:srgbClr val="002596"/>
                </a:solidFill>
                <a:latin typeface="Trebuchet MS"/>
                <a:cs typeface="Trebuchet MS"/>
              </a:rPr>
              <a:t>tak</a:t>
            </a:r>
            <a:r>
              <a:rPr sz="4000" b="1" dirty="0">
                <a:solidFill>
                  <a:srgbClr val="002596"/>
                </a:solidFill>
                <a:latin typeface="Trebuchet MS"/>
                <a:cs typeface="Trebuchet MS"/>
              </a:rPr>
              <a:t>e</a:t>
            </a:r>
            <a:r>
              <a:rPr sz="4000" b="1" spc="-10" dirty="0">
                <a:solidFill>
                  <a:srgbClr val="002596"/>
                </a:solidFill>
                <a:latin typeface="Trebuchet MS"/>
                <a:cs typeface="Trebuchet MS"/>
              </a:rPr>
              <a:t> </a:t>
            </a:r>
            <a:r>
              <a:rPr sz="4000" b="1" spc="-5" dirty="0">
                <a:solidFill>
                  <a:srgbClr val="002596"/>
                </a:solidFill>
                <a:latin typeface="Trebuchet MS"/>
                <a:cs typeface="Trebuchet MS"/>
              </a:rPr>
              <a:t>to engag</a:t>
            </a:r>
            <a:r>
              <a:rPr sz="4000" b="1" dirty="0">
                <a:solidFill>
                  <a:srgbClr val="002596"/>
                </a:solidFill>
                <a:latin typeface="Trebuchet MS"/>
                <a:cs typeface="Trebuchet MS"/>
              </a:rPr>
              <a:t>e</a:t>
            </a:r>
            <a:r>
              <a:rPr sz="4000" b="1" spc="-15" dirty="0">
                <a:solidFill>
                  <a:srgbClr val="002596"/>
                </a:solidFill>
                <a:latin typeface="Trebuchet MS"/>
                <a:cs typeface="Trebuchet MS"/>
              </a:rPr>
              <a:t> </a:t>
            </a:r>
            <a:r>
              <a:rPr sz="4000" b="1" spc="-5" dirty="0">
                <a:solidFill>
                  <a:srgbClr val="002596"/>
                </a:solidFill>
                <a:latin typeface="Trebuchet MS"/>
                <a:cs typeface="Trebuchet MS"/>
              </a:rPr>
              <a:t>an</a:t>
            </a:r>
            <a:r>
              <a:rPr sz="4000" b="1" dirty="0">
                <a:solidFill>
                  <a:srgbClr val="002596"/>
                </a:solidFill>
                <a:latin typeface="Trebuchet MS"/>
                <a:cs typeface="Trebuchet MS"/>
              </a:rPr>
              <a:t>d</a:t>
            </a:r>
            <a:r>
              <a:rPr sz="4000" b="1" spc="-15" dirty="0">
                <a:solidFill>
                  <a:srgbClr val="002596"/>
                </a:solidFill>
                <a:latin typeface="Trebuchet MS"/>
                <a:cs typeface="Trebuchet MS"/>
              </a:rPr>
              <a:t> </a:t>
            </a:r>
            <a:r>
              <a:rPr sz="4000" b="1" spc="-5" dirty="0">
                <a:solidFill>
                  <a:srgbClr val="002596"/>
                </a:solidFill>
                <a:latin typeface="Trebuchet MS"/>
                <a:cs typeface="Trebuchet MS"/>
              </a:rPr>
              <a:t>infor</a:t>
            </a:r>
            <a:r>
              <a:rPr sz="4000" b="1" dirty="0">
                <a:solidFill>
                  <a:srgbClr val="002596"/>
                </a:solidFill>
                <a:latin typeface="Trebuchet MS"/>
                <a:cs typeface="Trebuchet MS"/>
              </a:rPr>
              <a:t>m</a:t>
            </a:r>
            <a:r>
              <a:rPr sz="4000" b="1" spc="-15" dirty="0">
                <a:solidFill>
                  <a:srgbClr val="002596"/>
                </a:solidFill>
                <a:latin typeface="Trebuchet MS"/>
                <a:cs typeface="Trebuchet MS"/>
              </a:rPr>
              <a:t> </a:t>
            </a:r>
            <a:r>
              <a:rPr sz="4000" b="1" spc="-5" dirty="0">
                <a:solidFill>
                  <a:srgbClr val="002596"/>
                </a:solidFill>
                <a:latin typeface="Trebuchet MS"/>
                <a:cs typeface="Trebuchet MS"/>
              </a:rPr>
              <a:t>parents an</a:t>
            </a:r>
            <a:r>
              <a:rPr sz="4000" b="1" dirty="0">
                <a:solidFill>
                  <a:srgbClr val="002596"/>
                </a:solidFill>
                <a:latin typeface="Trebuchet MS"/>
                <a:cs typeface="Trebuchet MS"/>
              </a:rPr>
              <a:t>d</a:t>
            </a:r>
            <a:r>
              <a:rPr sz="4000" b="1" spc="-5" dirty="0">
                <a:solidFill>
                  <a:srgbClr val="002596"/>
                </a:solidFill>
                <a:latin typeface="Trebuchet MS"/>
                <a:cs typeface="Trebuchet MS"/>
              </a:rPr>
              <a:t> th</a:t>
            </a:r>
            <a:r>
              <a:rPr sz="4000" b="1" dirty="0">
                <a:solidFill>
                  <a:srgbClr val="002596"/>
                </a:solidFill>
                <a:latin typeface="Trebuchet MS"/>
                <a:cs typeface="Trebuchet MS"/>
              </a:rPr>
              <a:t>e</a:t>
            </a:r>
            <a:r>
              <a:rPr sz="4000" b="1" spc="-5" dirty="0">
                <a:solidFill>
                  <a:srgbClr val="002596"/>
                </a:solidFill>
                <a:latin typeface="Trebuchet MS"/>
                <a:cs typeface="Trebuchet MS"/>
              </a:rPr>
              <a:t> public?</a:t>
            </a:r>
            <a:endParaRPr sz="4000">
              <a:latin typeface="Trebuchet MS"/>
              <a:cs typeface="Trebuchet MS"/>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144</a:t>
            </a:r>
          </a:p>
        </p:txBody>
      </p:sp>
      <p:sp>
        <p:nvSpPr>
          <p:cNvPr id="2" name="object 2"/>
          <p:cNvSpPr txBox="1"/>
          <p:nvPr/>
        </p:nvSpPr>
        <p:spPr>
          <a:xfrm>
            <a:off x="3276600" y="2869369"/>
            <a:ext cx="3357117" cy="830997"/>
          </a:xfrm>
          <a:prstGeom prst="rect">
            <a:avLst/>
          </a:prstGeom>
        </p:spPr>
        <p:txBody>
          <a:bodyPr vert="horz" wrap="square" lIns="0" tIns="0" rIns="0" bIns="0" rtlCol="0">
            <a:spAutoFit/>
          </a:bodyPr>
          <a:lstStyle/>
          <a:p>
            <a:pPr marL="12700">
              <a:lnSpc>
                <a:spcPct val="100000"/>
              </a:lnSpc>
            </a:pPr>
            <a:r>
              <a:rPr sz="5400" b="1" dirty="0" smtClean="0">
                <a:latin typeface="Arial Black"/>
                <a:cs typeface="Arial Black"/>
              </a:rPr>
              <a:t>W</a:t>
            </a:r>
            <a:r>
              <a:rPr sz="5400" b="1" spc="85" dirty="0" smtClean="0">
                <a:latin typeface="Arial Black"/>
                <a:cs typeface="Arial Black"/>
              </a:rPr>
              <a:t>r</a:t>
            </a:r>
            <a:r>
              <a:rPr sz="5400" b="1" spc="50" dirty="0" smtClean="0">
                <a:latin typeface="Arial Black"/>
                <a:cs typeface="Arial Black"/>
              </a:rPr>
              <a:t>a</a:t>
            </a:r>
            <a:r>
              <a:rPr sz="5400" b="1" dirty="0" smtClean="0">
                <a:latin typeface="Arial Black"/>
                <a:cs typeface="Arial Black"/>
              </a:rPr>
              <a:t>p</a:t>
            </a:r>
            <a:r>
              <a:rPr lang="en-US" sz="5400" b="1" dirty="0" smtClean="0">
                <a:latin typeface="Arial Black"/>
                <a:cs typeface="Arial Black"/>
              </a:rPr>
              <a:t> </a:t>
            </a:r>
            <a:r>
              <a:rPr sz="5400" b="1" dirty="0" smtClean="0">
                <a:latin typeface="Arial Black"/>
                <a:cs typeface="Arial Black"/>
              </a:rPr>
              <a:t>Up</a:t>
            </a:r>
            <a:endParaRPr sz="5400" dirty="0">
              <a:latin typeface="Arial Black"/>
              <a:cs typeface="Arial Black"/>
            </a:endParaRPr>
          </a:p>
        </p:txBody>
      </p:sp>
      <p:sp>
        <p:nvSpPr>
          <p:cNvPr id="3" name="object 3"/>
          <p:cNvSpPr txBox="1">
            <a:spLocks noGrp="1"/>
          </p:cNvSpPr>
          <p:nvPr>
            <p:ph type="subTitle" idx="4"/>
          </p:nvPr>
        </p:nvSpPr>
        <p:spPr>
          <a:prstGeom prst="rect">
            <a:avLst/>
          </a:prstGeom>
        </p:spPr>
        <p:txBody>
          <a:bodyPr vert="horz" wrap="square" lIns="0" tIns="0" rIns="0" bIns="0" rtlCol="0">
            <a:spAutoFit/>
          </a:bodyPr>
          <a:lstStyle/>
          <a:p>
            <a:pPr marL="1586230" marR="5080" indent="-1573530">
              <a:lnSpc>
                <a:spcPct val="100000"/>
              </a:lnSpc>
              <a:tabLst>
                <a:tab pos="3443604" algn="l"/>
              </a:tabLst>
            </a:pPr>
            <a:r>
              <a:rPr spc="-15" dirty="0"/>
              <a:t>-</a:t>
            </a:r>
            <a:r>
              <a:rPr spc="-5" dirty="0"/>
              <a:t> </a:t>
            </a:r>
            <a:r>
              <a:rPr spc="-25" dirty="0"/>
              <a:t>Baro</a:t>
            </a:r>
            <a:r>
              <a:rPr spc="-20" dirty="0"/>
              <a:t>n</a:t>
            </a:r>
            <a:r>
              <a:rPr spc="25" dirty="0"/>
              <a:t> </a:t>
            </a:r>
            <a:r>
              <a:rPr spc="-25" dirty="0"/>
              <a:t>Rodriguez</a:t>
            </a:r>
            <a:r>
              <a:rPr spc="-10" dirty="0"/>
              <a:t>,</a:t>
            </a:r>
            <a:r>
              <a:rPr spc="25" dirty="0"/>
              <a:t> </a:t>
            </a:r>
            <a:r>
              <a:rPr spc="-30" dirty="0"/>
              <a:t>P</a:t>
            </a:r>
            <a:r>
              <a:rPr spc="-355" dirty="0"/>
              <a:t>T</a:t>
            </a:r>
            <a:r>
              <a:rPr spc="-30" dirty="0"/>
              <a:t>AC</a:t>
            </a:r>
            <a:r>
              <a:rPr spc="-15" dirty="0"/>
              <a:t> </a:t>
            </a:r>
            <a:r>
              <a:rPr spc="-20" dirty="0"/>
              <a:t>Director</a:t>
            </a:r>
            <a:r>
              <a:rPr dirty="0"/>
              <a:t>	</a:t>
            </a:r>
            <a:r>
              <a:rPr spc="-15" dirty="0"/>
              <a:t>-</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145</a:t>
            </a:r>
          </a:p>
        </p:txBody>
      </p:sp>
      <p:sp>
        <p:nvSpPr>
          <p:cNvPr id="2" name="object 2"/>
          <p:cNvSpPr txBox="1">
            <a:spLocks noGrp="1"/>
          </p:cNvSpPr>
          <p:nvPr>
            <p:ph type="title"/>
          </p:nvPr>
        </p:nvSpPr>
        <p:spPr>
          <a:prstGeom prst="rect">
            <a:avLst/>
          </a:prstGeom>
        </p:spPr>
        <p:txBody>
          <a:bodyPr vert="horz" wrap="square" lIns="0" tIns="224789" rIns="0" bIns="0" rtlCol="0">
            <a:spAutoFit/>
          </a:bodyPr>
          <a:lstStyle/>
          <a:p>
            <a:pPr marL="274955">
              <a:lnSpc>
                <a:spcPct val="100000"/>
              </a:lnSpc>
            </a:pPr>
            <a:r>
              <a:rPr spc="-75" dirty="0"/>
              <a:t>R</a:t>
            </a:r>
            <a:r>
              <a:rPr spc="-5" dirty="0"/>
              <a:t>esou</a:t>
            </a:r>
            <a:r>
              <a:rPr spc="50" dirty="0"/>
              <a:t>r</a:t>
            </a:r>
            <a:r>
              <a:rPr spc="-5" dirty="0"/>
              <a:t>ces</a:t>
            </a:r>
          </a:p>
        </p:txBody>
      </p:sp>
      <p:sp>
        <p:nvSpPr>
          <p:cNvPr id="3" name="object 3"/>
          <p:cNvSpPr txBox="1"/>
          <p:nvPr/>
        </p:nvSpPr>
        <p:spPr>
          <a:xfrm>
            <a:off x="1803145" y="2103063"/>
            <a:ext cx="6543675" cy="3910329"/>
          </a:xfrm>
          <a:prstGeom prst="rect">
            <a:avLst/>
          </a:prstGeom>
        </p:spPr>
        <p:txBody>
          <a:bodyPr vert="horz" wrap="square" lIns="0" tIns="0" rIns="0" bIns="0" rtlCol="0">
            <a:spAutoFit/>
          </a:bodyPr>
          <a:lstStyle/>
          <a:p>
            <a:pPr marL="355600" indent="-342900">
              <a:lnSpc>
                <a:spcPct val="100000"/>
              </a:lnSpc>
              <a:buClr>
                <a:srgbClr val="002596"/>
              </a:buClr>
              <a:buSzPct val="109090"/>
              <a:buFont typeface="Wingdings"/>
              <a:buChar char=""/>
              <a:tabLst>
                <a:tab pos="355600" algn="l"/>
              </a:tabLst>
            </a:pPr>
            <a:r>
              <a:rPr sz="2200" i="1" u="heavy" spc="-5" dirty="0">
                <a:solidFill>
                  <a:srgbClr val="0000FF"/>
                </a:solidFill>
                <a:latin typeface="Arial Narrow"/>
                <a:cs typeface="Arial Narrow"/>
              </a:rPr>
              <a:t>Checklist:</a:t>
            </a:r>
            <a:r>
              <a:rPr sz="2200" i="1" u="heavy" spc="-25" dirty="0">
                <a:solidFill>
                  <a:srgbClr val="0000FF"/>
                </a:solidFill>
                <a:latin typeface="Arial Narrow"/>
                <a:cs typeface="Arial Narrow"/>
              </a:rPr>
              <a:t> </a:t>
            </a:r>
            <a:r>
              <a:rPr sz="2200" i="1" u="heavy" spc="-5" dirty="0">
                <a:solidFill>
                  <a:srgbClr val="0000FF"/>
                </a:solidFill>
                <a:latin typeface="Arial Narrow"/>
                <a:cs typeface="Arial Narrow"/>
              </a:rPr>
              <a:t>Data</a:t>
            </a:r>
            <a:r>
              <a:rPr sz="2200" i="1" u="heavy" spc="-15" dirty="0">
                <a:solidFill>
                  <a:srgbClr val="0000FF"/>
                </a:solidFill>
                <a:latin typeface="Arial Narrow"/>
                <a:cs typeface="Arial Narrow"/>
              </a:rPr>
              <a:t> </a:t>
            </a:r>
            <a:r>
              <a:rPr sz="2200" i="1" u="heavy" spc="-5" dirty="0">
                <a:solidFill>
                  <a:srgbClr val="0000FF"/>
                </a:solidFill>
                <a:latin typeface="Arial Narrow"/>
                <a:cs typeface="Arial Narrow"/>
              </a:rPr>
              <a:t>Sharing</a:t>
            </a:r>
            <a:r>
              <a:rPr sz="2200" i="1" u="heavy" spc="-145" dirty="0">
                <a:solidFill>
                  <a:srgbClr val="0000FF"/>
                </a:solidFill>
                <a:latin typeface="Arial Narrow"/>
                <a:cs typeface="Arial Narrow"/>
              </a:rPr>
              <a:t> </a:t>
            </a:r>
            <a:r>
              <a:rPr sz="2200" i="1" u="heavy" spc="-5" dirty="0">
                <a:solidFill>
                  <a:srgbClr val="0000FF"/>
                </a:solidFill>
                <a:latin typeface="Arial Narrow"/>
                <a:cs typeface="Arial Narrow"/>
              </a:rPr>
              <a:t>Agreement</a:t>
            </a:r>
            <a:r>
              <a:rPr sz="2200" i="1" u="heavy" spc="-25" dirty="0">
                <a:solidFill>
                  <a:srgbClr val="0000FF"/>
                </a:solidFill>
                <a:latin typeface="Arial Narrow"/>
                <a:cs typeface="Arial Narrow"/>
              </a:rPr>
              <a:t> </a:t>
            </a:r>
            <a:r>
              <a:rPr sz="2200" i="1" u="heavy" spc="-5" dirty="0">
                <a:solidFill>
                  <a:srgbClr val="0000FF"/>
                </a:solidFill>
                <a:latin typeface="Arial Narrow"/>
                <a:cs typeface="Arial Narrow"/>
              </a:rPr>
              <a:t>(Apr</a:t>
            </a:r>
            <a:r>
              <a:rPr sz="2200" i="1" u="heavy" spc="-15" dirty="0">
                <a:solidFill>
                  <a:srgbClr val="0000FF"/>
                </a:solidFill>
                <a:latin typeface="Arial Narrow"/>
                <a:cs typeface="Arial Narrow"/>
              </a:rPr>
              <a:t> </a:t>
            </a:r>
            <a:r>
              <a:rPr sz="2200" i="1" u="heavy" spc="-5" dirty="0">
                <a:solidFill>
                  <a:srgbClr val="0000FF"/>
                </a:solidFill>
                <a:latin typeface="Arial Narrow"/>
                <a:cs typeface="Arial Narrow"/>
              </a:rPr>
              <a:t>2012)</a:t>
            </a:r>
            <a:endParaRPr sz="2200">
              <a:latin typeface="Arial Narrow"/>
              <a:cs typeface="Arial Narrow"/>
            </a:endParaRPr>
          </a:p>
          <a:p>
            <a:pPr marL="355600" indent="-342900">
              <a:lnSpc>
                <a:spcPct val="100000"/>
              </a:lnSpc>
              <a:spcBef>
                <a:spcPts val="525"/>
              </a:spcBef>
              <a:buClr>
                <a:srgbClr val="002596"/>
              </a:buClr>
              <a:buSzPct val="109090"/>
              <a:buFont typeface="Wingdings"/>
              <a:buChar char=""/>
              <a:tabLst>
                <a:tab pos="355600" algn="l"/>
              </a:tabLst>
            </a:pPr>
            <a:r>
              <a:rPr sz="2200" i="1" u="heavy" spc="-5" dirty="0">
                <a:solidFill>
                  <a:srgbClr val="0000FF"/>
                </a:solidFill>
                <a:latin typeface="Arial Narrow"/>
                <a:cs typeface="Arial Narrow"/>
              </a:rPr>
              <a:t>Guidance</a:t>
            </a:r>
            <a:r>
              <a:rPr sz="2200" i="1" u="heavy" spc="-15" dirty="0">
                <a:solidFill>
                  <a:srgbClr val="0000FF"/>
                </a:solidFill>
                <a:latin typeface="Arial Narrow"/>
                <a:cs typeface="Arial Narrow"/>
              </a:rPr>
              <a:t> </a:t>
            </a:r>
            <a:r>
              <a:rPr sz="2200" i="1" u="heavy" spc="-5" dirty="0">
                <a:solidFill>
                  <a:srgbClr val="0000FF"/>
                </a:solidFill>
                <a:latin typeface="Arial Narrow"/>
                <a:cs typeface="Arial Narrow"/>
              </a:rPr>
              <a:t>for</a:t>
            </a:r>
            <a:r>
              <a:rPr sz="2200" i="1" u="heavy" spc="-15" dirty="0">
                <a:solidFill>
                  <a:srgbClr val="0000FF"/>
                </a:solidFill>
                <a:latin typeface="Arial Narrow"/>
                <a:cs typeface="Arial Narrow"/>
              </a:rPr>
              <a:t> </a:t>
            </a:r>
            <a:r>
              <a:rPr sz="2200" i="1" u="heavy" spc="-5" dirty="0">
                <a:solidFill>
                  <a:srgbClr val="0000FF"/>
                </a:solidFill>
                <a:latin typeface="Arial Narrow"/>
                <a:cs typeface="Arial Narrow"/>
              </a:rPr>
              <a:t>Reasonable</a:t>
            </a:r>
            <a:r>
              <a:rPr sz="2200" i="1" u="heavy" spc="-15" dirty="0">
                <a:solidFill>
                  <a:srgbClr val="0000FF"/>
                </a:solidFill>
                <a:latin typeface="Arial Narrow"/>
                <a:cs typeface="Arial Narrow"/>
              </a:rPr>
              <a:t> </a:t>
            </a:r>
            <a:r>
              <a:rPr sz="2200" i="1" u="heavy" spc="-5" dirty="0">
                <a:solidFill>
                  <a:srgbClr val="0000FF"/>
                </a:solidFill>
                <a:latin typeface="Arial Narrow"/>
                <a:cs typeface="Arial Narrow"/>
              </a:rPr>
              <a:t>Methods</a:t>
            </a:r>
            <a:r>
              <a:rPr sz="2200" i="1" u="heavy" spc="-15" dirty="0">
                <a:solidFill>
                  <a:srgbClr val="0000FF"/>
                </a:solidFill>
                <a:latin typeface="Arial Narrow"/>
                <a:cs typeface="Arial Narrow"/>
              </a:rPr>
              <a:t> </a:t>
            </a:r>
            <a:r>
              <a:rPr sz="2200" i="1" u="heavy" spc="-5" dirty="0">
                <a:solidFill>
                  <a:srgbClr val="0000FF"/>
                </a:solidFill>
                <a:latin typeface="Arial Narrow"/>
                <a:cs typeface="Arial Narrow"/>
              </a:rPr>
              <a:t>and</a:t>
            </a:r>
            <a:r>
              <a:rPr sz="2200" i="1" u="heavy" spc="-15" dirty="0">
                <a:solidFill>
                  <a:srgbClr val="0000FF"/>
                </a:solidFill>
                <a:latin typeface="Arial Narrow"/>
                <a:cs typeface="Arial Narrow"/>
              </a:rPr>
              <a:t> </a:t>
            </a:r>
            <a:r>
              <a:rPr sz="2200" i="1" u="heavy" spc="-45" dirty="0">
                <a:solidFill>
                  <a:srgbClr val="0000FF"/>
                </a:solidFill>
                <a:latin typeface="Arial Narrow"/>
                <a:cs typeface="Arial Narrow"/>
              </a:rPr>
              <a:t>W</a:t>
            </a:r>
            <a:r>
              <a:rPr sz="2200" i="1" u="heavy" spc="-5" dirty="0">
                <a:solidFill>
                  <a:srgbClr val="0000FF"/>
                </a:solidFill>
                <a:latin typeface="Arial Narrow"/>
                <a:cs typeface="Arial Narrow"/>
              </a:rPr>
              <a:t>ritten</a:t>
            </a:r>
            <a:r>
              <a:rPr sz="2200" i="1" u="heavy" spc="-140" dirty="0">
                <a:solidFill>
                  <a:srgbClr val="0000FF"/>
                </a:solidFill>
                <a:latin typeface="Arial Narrow"/>
                <a:cs typeface="Arial Narrow"/>
              </a:rPr>
              <a:t> </a:t>
            </a:r>
            <a:r>
              <a:rPr sz="2200" i="1" u="heavy" spc="-5" dirty="0">
                <a:solidFill>
                  <a:srgbClr val="0000FF"/>
                </a:solidFill>
                <a:latin typeface="Arial Narrow"/>
                <a:cs typeface="Arial Narrow"/>
              </a:rPr>
              <a:t>Agreements</a:t>
            </a:r>
            <a:endParaRPr sz="2200">
              <a:latin typeface="Arial Narrow"/>
              <a:cs typeface="Arial Narrow"/>
            </a:endParaRPr>
          </a:p>
          <a:p>
            <a:pPr marL="355600" marR="221615" indent="-342900">
              <a:lnSpc>
                <a:spcPct val="100000"/>
              </a:lnSpc>
              <a:spcBef>
                <a:spcPts val="525"/>
              </a:spcBef>
              <a:buClr>
                <a:srgbClr val="002596"/>
              </a:buClr>
              <a:buSzPct val="109090"/>
              <a:buFont typeface="Wingdings"/>
              <a:buChar char=""/>
              <a:tabLst>
                <a:tab pos="355600" algn="l"/>
              </a:tabLst>
            </a:pPr>
            <a:r>
              <a:rPr sz="2200" u="heavy" spc="-5" dirty="0">
                <a:solidFill>
                  <a:srgbClr val="0000FF"/>
                </a:solidFill>
                <a:latin typeface="Arial Narrow"/>
                <a:cs typeface="Arial Narrow"/>
              </a:rPr>
              <a:t>Protecting</a:t>
            </a:r>
            <a:r>
              <a:rPr sz="2200" u="heavy" spc="-20" dirty="0">
                <a:solidFill>
                  <a:srgbClr val="0000FF"/>
                </a:solidFill>
                <a:latin typeface="Arial Narrow"/>
                <a:cs typeface="Arial Narrow"/>
              </a:rPr>
              <a:t> </a:t>
            </a:r>
            <a:r>
              <a:rPr sz="2200" u="heavy" spc="-5" dirty="0">
                <a:solidFill>
                  <a:srgbClr val="0000FF"/>
                </a:solidFill>
                <a:latin typeface="Arial Narrow"/>
                <a:cs typeface="Arial Narrow"/>
              </a:rPr>
              <a:t>Student</a:t>
            </a:r>
            <a:r>
              <a:rPr sz="2200" u="heavy" spc="-20" dirty="0">
                <a:solidFill>
                  <a:srgbClr val="0000FF"/>
                </a:solidFill>
                <a:latin typeface="Arial Narrow"/>
                <a:cs typeface="Arial Narrow"/>
              </a:rPr>
              <a:t> </a:t>
            </a:r>
            <a:r>
              <a:rPr sz="2200" u="heavy" spc="-5" dirty="0">
                <a:solidFill>
                  <a:srgbClr val="0000FF"/>
                </a:solidFill>
                <a:latin typeface="Arial Narrow"/>
                <a:cs typeface="Arial Narrow"/>
              </a:rPr>
              <a:t>Privacy</a:t>
            </a:r>
            <a:r>
              <a:rPr sz="2200" u="heavy" spc="-20" dirty="0">
                <a:solidFill>
                  <a:srgbClr val="0000FF"/>
                </a:solidFill>
                <a:latin typeface="Arial Narrow"/>
                <a:cs typeface="Arial Narrow"/>
              </a:rPr>
              <a:t> </a:t>
            </a:r>
            <a:r>
              <a:rPr sz="2200" u="heavy" spc="-5" dirty="0">
                <a:solidFill>
                  <a:srgbClr val="0000FF"/>
                </a:solidFill>
                <a:latin typeface="Arial Narrow"/>
                <a:cs typeface="Arial Narrow"/>
              </a:rPr>
              <a:t>While</a:t>
            </a:r>
            <a:r>
              <a:rPr sz="2200" u="heavy" spc="-20" dirty="0">
                <a:solidFill>
                  <a:srgbClr val="0000FF"/>
                </a:solidFill>
                <a:latin typeface="Arial Narrow"/>
                <a:cs typeface="Arial Narrow"/>
              </a:rPr>
              <a:t> </a:t>
            </a:r>
            <a:r>
              <a:rPr sz="2200" u="heavy" spc="-5" dirty="0">
                <a:solidFill>
                  <a:srgbClr val="0000FF"/>
                </a:solidFill>
                <a:latin typeface="Arial Narrow"/>
                <a:cs typeface="Arial Narrow"/>
              </a:rPr>
              <a:t>Using</a:t>
            </a:r>
            <a:r>
              <a:rPr sz="2200" u="heavy" spc="-20" dirty="0">
                <a:solidFill>
                  <a:srgbClr val="0000FF"/>
                </a:solidFill>
                <a:latin typeface="Arial Narrow"/>
                <a:cs typeface="Arial Narrow"/>
              </a:rPr>
              <a:t> </a:t>
            </a:r>
            <a:r>
              <a:rPr sz="2200" u="heavy" spc="-5" dirty="0">
                <a:solidFill>
                  <a:srgbClr val="0000FF"/>
                </a:solidFill>
                <a:latin typeface="Arial Narrow"/>
                <a:cs typeface="Arial Narrow"/>
              </a:rPr>
              <a:t>Online</a:t>
            </a:r>
            <a:r>
              <a:rPr sz="2200" u="heavy" spc="-20" dirty="0">
                <a:solidFill>
                  <a:srgbClr val="0000FF"/>
                </a:solidFill>
                <a:latin typeface="Arial Narrow"/>
                <a:cs typeface="Arial Narrow"/>
              </a:rPr>
              <a:t> </a:t>
            </a:r>
            <a:r>
              <a:rPr sz="2200" u="heavy" spc="-5" dirty="0">
                <a:solidFill>
                  <a:srgbClr val="0000FF"/>
                </a:solidFill>
                <a:latin typeface="Arial Narrow"/>
                <a:cs typeface="Arial Narrow"/>
              </a:rPr>
              <a:t>Educational</a:t>
            </a:r>
            <a:r>
              <a:rPr sz="2200" spc="-5" dirty="0">
                <a:solidFill>
                  <a:srgbClr val="0000FF"/>
                </a:solidFill>
                <a:latin typeface="Arial Narrow"/>
                <a:cs typeface="Arial Narrow"/>
              </a:rPr>
              <a:t> </a:t>
            </a:r>
            <a:r>
              <a:rPr sz="2200" u="heavy" spc="-5" dirty="0">
                <a:solidFill>
                  <a:srgbClr val="0000FF"/>
                </a:solidFill>
                <a:latin typeface="Arial Narrow"/>
                <a:cs typeface="Arial Narrow"/>
              </a:rPr>
              <a:t>Services</a:t>
            </a:r>
            <a:endParaRPr sz="2200">
              <a:latin typeface="Arial Narrow"/>
              <a:cs typeface="Arial Narrow"/>
            </a:endParaRPr>
          </a:p>
          <a:p>
            <a:pPr marL="355600" marR="5080" indent="-342900">
              <a:lnSpc>
                <a:spcPct val="100000"/>
              </a:lnSpc>
              <a:spcBef>
                <a:spcPts val="525"/>
              </a:spcBef>
              <a:buClr>
                <a:srgbClr val="002596"/>
              </a:buClr>
              <a:buSzPct val="109090"/>
              <a:buFont typeface="Wingdings"/>
              <a:buChar char=""/>
              <a:tabLst>
                <a:tab pos="355600" algn="l"/>
              </a:tabLst>
            </a:pPr>
            <a:r>
              <a:rPr sz="2200" i="1" u="heavy" spc="-45" dirty="0">
                <a:solidFill>
                  <a:srgbClr val="0000FF"/>
                </a:solidFill>
                <a:latin typeface="Arial Narrow"/>
                <a:cs typeface="Arial Narrow"/>
              </a:rPr>
              <a:t>W</a:t>
            </a:r>
            <a:r>
              <a:rPr sz="2200" i="1" u="heavy" spc="-5" dirty="0">
                <a:solidFill>
                  <a:srgbClr val="0000FF"/>
                </a:solidFill>
                <a:latin typeface="Arial Narrow"/>
                <a:cs typeface="Arial Narrow"/>
              </a:rPr>
              <a:t>ebinar:</a:t>
            </a:r>
            <a:r>
              <a:rPr sz="2200" i="1" u="heavy" spc="-60" dirty="0">
                <a:solidFill>
                  <a:srgbClr val="0000FF"/>
                </a:solidFill>
                <a:latin typeface="Arial Narrow"/>
                <a:cs typeface="Arial Narrow"/>
              </a:rPr>
              <a:t> </a:t>
            </a:r>
            <a:r>
              <a:rPr sz="2200" i="1" u="heavy" spc="-5" dirty="0">
                <a:solidFill>
                  <a:srgbClr val="0000FF"/>
                </a:solidFill>
                <a:latin typeface="Arial Narrow"/>
                <a:cs typeface="Arial Narrow"/>
              </a:rPr>
              <a:t>The</a:t>
            </a:r>
            <a:r>
              <a:rPr sz="2200" i="1" u="heavy" spc="-15" dirty="0">
                <a:solidFill>
                  <a:srgbClr val="0000FF"/>
                </a:solidFill>
                <a:latin typeface="Arial Narrow"/>
                <a:cs typeface="Arial Narrow"/>
              </a:rPr>
              <a:t> </a:t>
            </a:r>
            <a:r>
              <a:rPr sz="2200" i="1" u="heavy" spc="-5" dirty="0">
                <a:solidFill>
                  <a:srgbClr val="0000FF"/>
                </a:solidFill>
                <a:latin typeface="Arial Narrow"/>
                <a:cs typeface="Arial Narrow"/>
              </a:rPr>
              <a:t>Intersection</a:t>
            </a:r>
            <a:r>
              <a:rPr sz="2200" i="1" u="heavy" spc="-15" dirty="0">
                <a:solidFill>
                  <a:srgbClr val="0000FF"/>
                </a:solidFill>
                <a:latin typeface="Arial Narrow"/>
                <a:cs typeface="Arial Narrow"/>
              </a:rPr>
              <a:t> </a:t>
            </a:r>
            <a:r>
              <a:rPr sz="2200" i="1" u="heavy" spc="-5" dirty="0">
                <a:solidFill>
                  <a:srgbClr val="0000FF"/>
                </a:solidFill>
                <a:latin typeface="Arial Narrow"/>
                <a:cs typeface="Arial Narrow"/>
              </a:rPr>
              <a:t>of</a:t>
            </a:r>
            <a:r>
              <a:rPr sz="2200" i="1" u="heavy" spc="-15" dirty="0">
                <a:solidFill>
                  <a:srgbClr val="0000FF"/>
                </a:solidFill>
                <a:latin typeface="Arial Narrow"/>
                <a:cs typeface="Arial Narrow"/>
              </a:rPr>
              <a:t> </a:t>
            </a:r>
            <a:r>
              <a:rPr sz="2200" i="1" u="heavy" spc="-5" dirty="0">
                <a:solidFill>
                  <a:srgbClr val="0000FF"/>
                </a:solidFill>
                <a:latin typeface="Arial Narrow"/>
                <a:cs typeface="Arial Narrow"/>
              </a:rPr>
              <a:t>FER</a:t>
            </a:r>
            <a:r>
              <a:rPr sz="2200" i="1" u="heavy" spc="-170" dirty="0">
                <a:solidFill>
                  <a:srgbClr val="0000FF"/>
                </a:solidFill>
                <a:latin typeface="Arial Narrow"/>
                <a:cs typeface="Arial Narrow"/>
              </a:rPr>
              <a:t>P</a:t>
            </a:r>
            <a:r>
              <a:rPr sz="2200" i="1" u="heavy" dirty="0">
                <a:solidFill>
                  <a:srgbClr val="0000FF"/>
                </a:solidFill>
                <a:latin typeface="Arial Narrow"/>
                <a:cs typeface="Arial Narrow"/>
              </a:rPr>
              <a:t>A</a:t>
            </a:r>
            <a:r>
              <a:rPr sz="2200" i="1" u="heavy" spc="-140" dirty="0">
                <a:solidFill>
                  <a:srgbClr val="0000FF"/>
                </a:solidFill>
                <a:latin typeface="Arial Narrow"/>
                <a:cs typeface="Arial Narrow"/>
              </a:rPr>
              <a:t> </a:t>
            </a:r>
            <a:r>
              <a:rPr sz="2200" i="1" u="heavy" spc="-5" dirty="0">
                <a:solidFill>
                  <a:srgbClr val="0000FF"/>
                </a:solidFill>
                <a:latin typeface="Arial Narrow"/>
                <a:cs typeface="Arial Narrow"/>
              </a:rPr>
              <a:t>and</a:t>
            </a:r>
            <a:r>
              <a:rPr sz="2200" i="1" u="heavy" spc="-15" dirty="0">
                <a:solidFill>
                  <a:srgbClr val="0000FF"/>
                </a:solidFill>
                <a:latin typeface="Arial Narrow"/>
                <a:cs typeface="Arial Narrow"/>
              </a:rPr>
              <a:t> </a:t>
            </a:r>
            <a:r>
              <a:rPr sz="2200" i="1" u="heavy" spc="-5" dirty="0">
                <a:solidFill>
                  <a:srgbClr val="0000FF"/>
                </a:solidFill>
                <a:latin typeface="Arial Narrow"/>
                <a:cs typeface="Arial Narrow"/>
              </a:rPr>
              <a:t>IDEA</a:t>
            </a:r>
            <a:r>
              <a:rPr sz="2200" i="1" u="heavy" spc="-140" dirty="0">
                <a:solidFill>
                  <a:srgbClr val="0000FF"/>
                </a:solidFill>
                <a:latin typeface="Arial Narrow"/>
                <a:cs typeface="Arial Narrow"/>
              </a:rPr>
              <a:t> </a:t>
            </a:r>
            <a:r>
              <a:rPr sz="2200" i="1" u="heavy" spc="-5" dirty="0">
                <a:solidFill>
                  <a:srgbClr val="0000FF"/>
                </a:solidFill>
                <a:latin typeface="Arial Narrow"/>
                <a:cs typeface="Arial Narrow"/>
              </a:rPr>
              <a:t>Confidentiality</a:t>
            </a:r>
            <a:r>
              <a:rPr sz="2200" i="1" spc="-5" dirty="0">
                <a:solidFill>
                  <a:srgbClr val="0000FF"/>
                </a:solidFill>
                <a:latin typeface="Arial Narrow"/>
                <a:cs typeface="Arial Narrow"/>
              </a:rPr>
              <a:t> </a:t>
            </a:r>
            <a:r>
              <a:rPr sz="2200" i="1" u="heavy" spc="-5" dirty="0">
                <a:solidFill>
                  <a:srgbClr val="0000FF"/>
                </a:solidFill>
                <a:latin typeface="Arial Narrow"/>
                <a:cs typeface="Arial Narrow"/>
              </a:rPr>
              <a:t>Provisions</a:t>
            </a:r>
            <a:r>
              <a:rPr sz="2200" i="1" u="heavy" spc="-15" dirty="0">
                <a:solidFill>
                  <a:srgbClr val="0000FF"/>
                </a:solidFill>
                <a:latin typeface="Arial Narrow"/>
                <a:cs typeface="Arial Narrow"/>
              </a:rPr>
              <a:t> </a:t>
            </a:r>
            <a:r>
              <a:rPr sz="2200" i="1" u="heavy" spc="-5" dirty="0">
                <a:solidFill>
                  <a:srgbClr val="0000FF"/>
                </a:solidFill>
                <a:latin typeface="Arial Narrow"/>
                <a:cs typeface="Arial Narrow"/>
              </a:rPr>
              <a:t>(Mar</a:t>
            </a:r>
            <a:r>
              <a:rPr sz="2200" i="1" u="heavy" spc="-15" dirty="0">
                <a:solidFill>
                  <a:srgbClr val="0000FF"/>
                </a:solidFill>
                <a:latin typeface="Arial Narrow"/>
                <a:cs typeface="Arial Narrow"/>
              </a:rPr>
              <a:t> </a:t>
            </a:r>
            <a:r>
              <a:rPr sz="2200" i="1" u="heavy" spc="-5" dirty="0">
                <a:solidFill>
                  <a:srgbClr val="0000FF"/>
                </a:solidFill>
                <a:latin typeface="Arial Narrow"/>
                <a:cs typeface="Arial Narrow"/>
              </a:rPr>
              <a:t>2012)</a:t>
            </a:r>
            <a:endParaRPr sz="2200">
              <a:latin typeface="Arial Narrow"/>
              <a:cs typeface="Arial Narrow"/>
            </a:endParaRPr>
          </a:p>
          <a:p>
            <a:pPr marL="355600" indent="-342900">
              <a:lnSpc>
                <a:spcPct val="100000"/>
              </a:lnSpc>
              <a:spcBef>
                <a:spcPts val="525"/>
              </a:spcBef>
              <a:buClr>
                <a:srgbClr val="002596"/>
              </a:buClr>
              <a:buSzPct val="109090"/>
              <a:buFont typeface="Wingdings"/>
              <a:buChar char=""/>
              <a:tabLst>
                <a:tab pos="355600" algn="l"/>
              </a:tabLst>
            </a:pPr>
            <a:r>
              <a:rPr sz="2200" i="1" u="heavy" spc="-5" dirty="0">
                <a:solidFill>
                  <a:srgbClr val="0000FF"/>
                </a:solidFill>
                <a:latin typeface="Arial Narrow"/>
                <a:cs typeface="Arial Narrow"/>
              </a:rPr>
              <a:t>Case</a:t>
            </a:r>
            <a:r>
              <a:rPr sz="2200" i="1" u="heavy" spc="-15" dirty="0">
                <a:solidFill>
                  <a:srgbClr val="0000FF"/>
                </a:solidFill>
                <a:latin typeface="Arial Narrow"/>
                <a:cs typeface="Arial Narrow"/>
              </a:rPr>
              <a:t> </a:t>
            </a:r>
            <a:r>
              <a:rPr sz="2200" i="1" u="heavy" spc="-5" dirty="0">
                <a:solidFill>
                  <a:srgbClr val="0000FF"/>
                </a:solidFill>
                <a:latin typeface="Arial Narrow"/>
                <a:cs typeface="Arial Narrow"/>
              </a:rPr>
              <a:t>Study</a:t>
            </a:r>
            <a:r>
              <a:rPr sz="2200" i="1" u="heavy" spc="-25" dirty="0">
                <a:solidFill>
                  <a:srgbClr val="0000FF"/>
                </a:solidFill>
                <a:latin typeface="Arial Narrow"/>
                <a:cs typeface="Arial Narrow"/>
              </a:rPr>
              <a:t> </a:t>
            </a:r>
            <a:r>
              <a:rPr sz="2200" i="1" u="heavy" spc="-5" dirty="0">
                <a:solidFill>
                  <a:srgbClr val="0000FF"/>
                </a:solidFill>
                <a:latin typeface="Arial Narrow"/>
                <a:cs typeface="Arial Narrow"/>
              </a:rPr>
              <a:t>#2:</a:t>
            </a:r>
            <a:r>
              <a:rPr sz="2200" i="1" u="heavy" spc="-15" dirty="0">
                <a:solidFill>
                  <a:srgbClr val="0000FF"/>
                </a:solidFill>
                <a:latin typeface="Arial Narrow"/>
                <a:cs typeface="Arial Narrow"/>
              </a:rPr>
              <a:t> </a:t>
            </a:r>
            <a:r>
              <a:rPr sz="2200" i="1" u="heavy" spc="-5" dirty="0">
                <a:solidFill>
                  <a:srgbClr val="0000FF"/>
                </a:solidFill>
                <a:latin typeface="Arial Narrow"/>
                <a:cs typeface="Arial Narrow"/>
              </a:rPr>
              <a:t>Head</a:t>
            </a:r>
            <a:r>
              <a:rPr sz="2200" i="1" u="heavy" spc="-15" dirty="0">
                <a:solidFill>
                  <a:srgbClr val="0000FF"/>
                </a:solidFill>
                <a:latin typeface="Arial Narrow"/>
                <a:cs typeface="Arial Narrow"/>
              </a:rPr>
              <a:t> </a:t>
            </a:r>
            <a:r>
              <a:rPr sz="2200" i="1" u="heavy" spc="-5" dirty="0">
                <a:solidFill>
                  <a:srgbClr val="0000FF"/>
                </a:solidFill>
                <a:latin typeface="Arial Narrow"/>
                <a:cs typeface="Arial Narrow"/>
              </a:rPr>
              <a:t>Start</a:t>
            </a:r>
            <a:r>
              <a:rPr sz="2200" i="1" u="heavy" spc="-15" dirty="0">
                <a:solidFill>
                  <a:srgbClr val="0000FF"/>
                </a:solidFill>
                <a:latin typeface="Arial Narrow"/>
                <a:cs typeface="Arial Narrow"/>
              </a:rPr>
              <a:t> </a:t>
            </a:r>
            <a:r>
              <a:rPr sz="2200" i="1" u="heavy" spc="-5" dirty="0">
                <a:solidFill>
                  <a:srgbClr val="0000FF"/>
                </a:solidFill>
                <a:latin typeface="Arial Narrow"/>
                <a:cs typeface="Arial Narrow"/>
              </a:rPr>
              <a:t>Program</a:t>
            </a:r>
            <a:r>
              <a:rPr sz="2200" i="1" u="heavy" spc="-25" dirty="0">
                <a:solidFill>
                  <a:srgbClr val="0000FF"/>
                </a:solidFill>
                <a:latin typeface="Arial Narrow"/>
                <a:cs typeface="Arial Narrow"/>
              </a:rPr>
              <a:t> </a:t>
            </a:r>
            <a:r>
              <a:rPr sz="2200" i="1" u="heavy" spc="-5" dirty="0">
                <a:solidFill>
                  <a:srgbClr val="0000FF"/>
                </a:solidFill>
                <a:latin typeface="Arial Narrow"/>
                <a:cs typeface="Arial Narrow"/>
              </a:rPr>
              <a:t>(Jan</a:t>
            </a:r>
            <a:r>
              <a:rPr sz="2200" i="1" u="heavy" spc="-15" dirty="0">
                <a:solidFill>
                  <a:srgbClr val="0000FF"/>
                </a:solidFill>
                <a:latin typeface="Arial Narrow"/>
                <a:cs typeface="Arial Narrow"/>
              </a:rPr>
              <a:t> </a:t>
            </a:r>
            <a:r>
              <a:rPr sz="2200" i="1" u="heavy" spc="-5" dirty="0">
                <a:solidFill>
                  <a:srgbClr val="0000FF"/>
                </a:solidFill>
                <a:latin typeface="Arial Narrow"/>
                <a:cs typeface="Arial Narrow"/>
              </a:rPr>
              <a:t>2012)</a:t>
            </a:r>
            <a:endParaRPr sz="2200">
              <a:latin typeface="Arial Narrow"/>
              <a:cs typeface="Arial Narrow"/>
            </a:endParaRPr>
          </a:p>
          <a:p>
            <a:pPr marL="355600" indent="-342900">
              <a:lnSpc>
                <a:spcPct val="100000"/>
              </a:lnSpc>
              <a:spcBef>
                <a:spcPts val="570"/>
              </a:spcBef>
              <a:buClr>
                <a:srgbClr val="002596"/>
              </a:buClr>
              <a:buFont typeface="Wingdings"/>
              <a:buChar char=""/>
              <a:tabLst>
                <a:tab pos="355600" algn="l"/>
              </a:tabLst>
            </a:pPr>
            <a:r>
              <a:rPr sz="2400" spc="-5" dirty="0">
                <a:latin typeface="Arial Narrow"/>
                <a:cs typeface="Arial Narrow"/>
              </a:rPr>
              <a:t>Mor</a:t>
            </a:r>
            <a:r>
              <a:rPr sz="2400" dirty="0">
                <a:latin typeface="Arial Narrow"/>
                <a:cs typeface="Arial Narrow"/>
              </a:rPr>
              <a:t>e</a:t>
            </a:r>
            <a:r>
              <a:rPr sz="2400" spc="15" dirty="0">
                <a:latin typeface="Arial Narrow"/>
                <a:cs typeface="Arial Narrow"/>
              </a:rPr>
              <a:t> </a:t>
            </a:r>
            <a:r>
              <a:rPr sz="2400" spc="-5" dirty="0">
                <a:latin typeface="Arial Narrow"/>
                <a:cs typeface="Arial Narrow"/>
              </a:rPr>
              <a:t>P</a:t>
            </a:r>
            <a:r>
              <a:rPr sz="2400" spc="-150" dirty="0">
                <a:latin typeface="Arial Narrow"/>
                <a:cs typeface="Arial Narrow"/>
              </a:rPr>
              <a:t>T</a:t>
            </a:r>
            <a:r>
              <a:rPr sz="2400" spc="-5" dirty="0">
                <a:latin typeface="Arial Narrow"/>
                <a:cs typeface="Arial Narrow"/>
              </a:rPr>
              <a:t>A</a:t>
            </a:r>
            <a:r>
              <a:rPr sz="2400" dirty="0">
                <a:latin typeface="Arial Narrow"/>
                <a:cs typeface="Arial Narrow"/>
              </a:rPr>
              <a:t>C</a:t>
            </a:r>
            <a:r>
              <a:rPr sz="2400" spc="-5" dirty="0">
                <a:latin typeface="Arial Narrow"/>
                <a:cs typeface="Arial Narrow"/>
              </a:rPr>
              <a:t> resource</a:t>
            </a:r>
            <a:r>
              <a:rPr sz="2400" dirty="0">
                <a:latin typeface="Arial Narrow"/>
                <a:cs typeface="Arial Narrow"/>
              </a:rPr>
              <a:t>s</a:t>
            </a:r>
            <a:r>
              <a:rPr sz="2400" spc="30" dirty="0">
                <a:latin typeface="Arial Narrow"/>
                <a:cs typeface="Arial Narrow"/>
              </a:rPr>
              <a:t> </a:t>
            </a:r>
            <a:r>
              <a:rPr sz="2400" spc="-5" dirty="0">
                <a:latin typeface="Arial Narrow"/>
                <a:cs typeface="Arial Narrow"/>
              </a:rPr>
              <a:t>a</a:t>
            </a:r>
            <a:r>
              <a:rPr sz="2400" dirty="0">
                <a:latin typeface="Arial Narrow"/>
                <a:cs typeface="Arial Narrow"/>
              </a:rPr>
              <a:t>t</a:t>
            </a:r>
            <a:r>
              <a:rPr sz="2400" spc="5" dirty="0">
                <a:latin typeface="Arial Narrow"/>
                <a:cs typeface="Arial Narrow"/>
              </a:rPr>
              <a:t> </a:t>
            </a:r>
            <a:r>
              <a:rPr sz="2400" b="1" u="heavy" spc="-5" dirty="0">
                <a:solidFill>
                  <a:srgbClr val="0000FF"/>
                </a:solidFill>
                <a:latin typeface="Arial Narrow"/>
                <a:cs typeface="Arial Narrow"/>
                <a:hlinkClick r:id="rId3"/>
              </a:rPr>
              <a:t>http://ptac.ed.gov/</a:t>
            </a:r>
            <a:endParaRPr sz="2400">
              <a:latin typeface="Arial Narrow"/>
              <a:cs typeface="Arial Narrow"/>
            </a:endParaRPr>
          </a:p>
          <a:p>
            <a:pPr marL="755650" marR="172085" indent="-285750" algn="just">
              <a:lnSpc>
                <a:spcPct val="97400"/>
              </a:lnSpc>
              <a:spcBef>
                <a:spcPts val="500"/>
              </a:spcBef>
            </a:pPr>
            <a:r>
              <a:rPr sz="1800" dirty="0">
                <a:solidFill>
                  <a:srgbClr val="002596"/>
                </a:solidFill>
                <a:latin typeface="Arial"/>
                <a:cs typeface="Arial"/>
              </a:rPr>
              <a:t>– </a:t>
            </a:r>
            <a:r>
              <a:rPr sz="1800" spc="245" dirty="0">
                <a:solidFill>
                  <a:srgbClr val="002596"/>
                </a:solidFill>
                <a:latin typeface="Arial"/>
                <a:cs typeface="Arial"/>
              </a:rPr>
              <a:t> </a:t>
            </a:r>
            <a:r>
              <a:rPr sz="1800" dirty="0">
                <a:latin typeface="Arial Narrow"/>
                <a:cs typeface="Arial Narrow"/>
              </a:rPr>
              <a:t>Data securit</a:t>
            </a:r>
            <a:r>
              <a:rPr sz="1800" spc="-110" dirty="0">
                <a:latin typeface="Arial Narrow"/>
                <a:cs typeface="Arial Narrow"/>
              </a:rPr>
              <a:t>y</a:t>
            </a:r>
            <a:r>
              <a:rPr sz="1800" dirty="0">
                <a:latin typeface="Arial Narrow"/>
                <a:cs typeface="Arial Narrow"/>
              </a:rPr>
              <a:t>, privac</a:t>
            </a:r>
            <a:r>
              <a:rPr sz="1800" spc="-110" dirty="0">
                <a:latin typeface="Arial Narrow"/>
                <a:cs typeface="Arial Narrow"/>
              </a:rPr>
              <a:t>y</a:t>
            </a:r>
            <a:r>
              <a:rPr sz="1800" dirty="0">
                <a:latin typeface="Arial Narrow"/>
                <a:cs typeface="Arial Narrow"/>
              </a:rPr>
              <a:t>, disclosure avoidance,</a:t>
            </a:r>
            <a:r>
              <a:rPr sz="1800" spc="15" dirty="0">
                <a:latin typeface="Arial Narrow"/>
                <a:cs typeface="Arial Narrow"/>
              </a:rPr>
              <a:t> </a:t>
            </a:r>
            <a:r>
              <a:rPr sz="1800" dirty="0">
                <a:latin typeface="Arial Narrow"/>
                <a:cs typeface="Arial Narrow"/>
              </a:rPr>
              <a:t>data</a:t>
            </a:r>
            <a:r>
              <a:rPr sz="1800" spc="15" dirty="0">
                <a:latin typeface="Arial Narrow"/>
                <a:cs typeface="Arial Narrow"/>
              </a:rPr>
              <a:t> </a:t>
            </a:r>
            <a:r>
              <a:rPr sz="1800" dirty="0">
                <a:latin typeface="Arial Narrow"/>
                <a:cs typeface="Arial Narrow"/>
              </a:rPr>
              <a:t>governance,</a:t>
            </a:r>
            <a:r>
              <a:rPr sz="1800" spc="20" dirty="0">
                <a:latin typeface="Arial Narrow"/>
                <a:cs typeface="Arial Narrow"/>
              </a:rPr>
              <a:t> </a:t>
            </a:r>
            <a:r>
              <a:rPr sz="1800" dirty="0">
                <a:latin typeface="Arial Narrow"/>
                <a:cs typeface="Arial Narrow"/>
              </a:rPr>
              <a:t>data sharing,</a:t>
            </a:r>
            <a:r>
              <a:rPr sz="1800" spc="5" dirty="0">
                <a:latin typeface="Arial Narrow"/>
                <a:cs typeface="Arial Narrow"/>
              </a:rPr>
              <a:t> </a:t>
            </a:r>
            <a:r>
              <a:rPr sz="1800" dirty="0">
                <a:latin typeface="Arial Narrow"/>
                <a:cs typeface="Arial Narrow"/>
              </a:rPr>
              <a:t>legal</a:t>
            </a:r>
            <a:r>
              <a:rPr sz="1800" spc="-5" dirty="0">
                <a:latin typeface="Arial Narrow"/>
                <a:cs typeface="Arial Narrow"/>
              </a:rPr>
              <a:t> </a:t>
            </a:r>
            <a:r>
              <a:rPr sz="1800" dirty="0">
                <a:latin typeface="Arial Narrow"/>
                <a:cs typeface="Arial Narrow"/>
              </a:rPr>
              <a:t>references,</a:t>
            </a:r>
            <a:r>
              <a:rPr sz="1800" spc="20" dirty="0">
                <a:latin typeface="Arial Narrow"/>
                <a:cs typeface="Arial Narrow"/>
              </a:rPr>
              <a:t> </a:t>
            </a:r>
            <a:r>
              <a:rPr sz="1800" spc="-90" dirty="0">
                <a:latin typeface="Arial Narrow"/>
                <a:cs typeface="Arial Narrow"/>
              </a:rPr>
              <a:t>F</a:t>
            </a:r>
            <a:r>
              <a:rPr sz="1800" spc="-5" dirty="0">
                <a:latin typeface="Arial Narrow"/>
                <a:cs typeface="Arial Narrow"/>
              </a:rPr>
              <a:t>A</a:t>
            </a:r>
            <a:r>
              <a:rPr sz="1800" dirty="0">
                <a:latin typeface="Arial Narrow"/>
                <a:cs typeface="Arial Narrow"/>
              </a:rPr>
              <a:t>Q,</a:t>
            </a:r>
            <a:r>
              <a:rPr sz="1800" spc="5" dirty="0">
                <a:latin typeface="Arial Narrow"/>
                <a:cs typeface="Arial Narrow"/>
              </a:rPr>
              <a:t> </a:t>
            </a:r>
            <a:r>
              <a:rPr sz="1800" dirty="0">
                <a:latin typeface="Arial Narrow"/>
                <a:cs typeface="Arial Narrow"/>
              </a:rPr>
              <a:t>video</a:t>
            </a:r>
            <a:r>
              <a:rPr sz="1800" spc="5" dirty="0">
                <a:latin typeface="Arial Narrow"/>
                <a:cs typeface="Arial Narrow"/>
              </a:rPr>
              <a:t> </a:t>
            </a:r>
            <a:r>
              <a:rPr sz="1800" dirty="0">
                <a:latin typeface="Arial Narrow"/>
                <a:cs typeface="Arial Narrow"/>
              </a:rPr>
              <a:t>trainings,</a:t>
            </a:r>
            <a:r>
              <a:rPr sz="1800" spc="5" dirty="0">
                <a:latin typeface="Arial Narrow"/>
                <a:cs typeface="Arial Narrow"/>
              </a:rPr>
              <a:t> </a:t>
            </a:r>
            <a:r>
              <a:rPr sz="1800" dirty="0">
                <a:latin typeface="Arial Narrow"/>
                <a:cs typeface="Arial Narrow"/>
              </a:rPr>
              <a:t>webinars,</a:t>
            </a:r>
            <a:r>
              <a:rPr sz="1800" spc="5" dirty="0">
                <a:latin typeface="Arial Narrow"/>
                <a:cs typeface="Arial Narrow"/>
              </a:rPr>
              <a:t> </a:t>
            </a:r>
            <a:r>
              <a:rPr sz="1800" dirty="0">
                <a:latin typeface="Arial Narrow"/>
                <a:cs typeface="Arial Narrow"/>
              </a:rPr>
              <a:t>and</a:t>
            </a:r>
            <a:r>
              <a:rPr sz="1800" spc="5" dirty="0">
                <a:latin typeface="Arial Narrow"/>
                <a:cs typeface="Arial Narrow"/>
              </a:rPr>
              <a:t> </a:t>
            </a:r>
            <a:r>
              <a:rPr sz="1800" dirty="0">
                <a:latin typeface="Arial Narrow"/>
                <a:cs typeface="Arial Narrow"/>
              </a:rPr>
              <a:t>other events!</a:t>
            </a:r>
            <a:endParaRPr sz="1800">
              <a:latin typeface="Arial Narrow"/>
              <a:cs typeface="Arial Narrow"/>
            </a:endParaRPr>
          </a:p>
        </p:txBody>
      </p:sp>
      <p:sp>
        <p:nvSpPr>
          <p:cNvPr id="4" name="object 4" descr="&quot; &quot;"/>
          <p:cNvSpPr/>
          <p:nvPr/>
        </p:nvSpPr>
        <p:spPr>
          <a:xfrm>
            <a:off x="893825" y="5698997"/>
            <a:ext cx="1568196" cy="119633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6670">
              <a:lnSpc>
                <a:spcPct val="100000"/>
              </a:lnSpc>
            </a:pPr>
            <a:r>
              <a:rPr dirty="0"/>
              <a:t>146</a:t>
            </a:r>
          </a:p>
        </p:txBody>
      </p:sp>
      <p:sp>
        <p:nvSpPr>
          <p:cNvPr id="2" name="object 2"/>
          <p:cNvSpPr txBox="1"/>
          <p:nvPr/>
        </p:nvSpPr>
        <p:spPr>
          <a:xfrm>
            <a:off x="2085085" y="2082091"/>
            <a:ext cx="5946775" cy="635000"/>
          </a:xfrm>
          <a:prstGeom prst="rect">
            <a:avLst/>
          </a:prstGeom>
        </p:spPr>
        <p:txBody>
          <a:bodyPr vert="horz" wrap="square" lIns="0" tIns="0" rIns="0" bIns="0" rtlCol="0">
            <a:spAutoFit/>
          </a:bodyPr>
          <a:lstStyle/>
          <a:p>
            <a:pPr marL="12700">
              <a:lnSpc>
                <a:spcPct val="100000"/>
              </a:lnSpc>
            </a:pPr>
            <a:r>
              <a:rPr sz="4800" b="1" dirty="0">
                <a:solidFill>
                  <a:srgbClr val="002596"/>
                </a:solidFill>
                <a:latin typeface="Trebuchet MS"/>
                <a:cs typeface="Trebuchet MS"/>
              </a:rPr>
              <a:t>Questions</a:t>
            </a:r>
            <a:r>
              <a:rPr sz="4800" b="1" spc="-15" dirty="0">
                <a:solidFill>
                  <a:srgbClr val="002596"/>
                </a:solidFill>
                <a:latin typeface="Trebuchet MS"/>
                <a:cs typeface="Trebuchet MS"/>
              </a:rPr>
              <a:t> </a:t>
            </a:r>
            <a:r>
              <a:rPr sz="4800" b="1" dirty="0">
                <a:solidFill>
                  <a:srgbClr val="002596"/>
                </a:solidFill>
                <a:latin typeface="Trebuchet MS"/>
                <a:cs typeface="Trebuchet MS"/>
              </a:rPr>
              <a:t>&amp;</a:t>
            </a:r>
            <a:r>
              <a:rPr sz="4800" b="1" spc="-260" dirty="0">
                <a:solidFill>
                  <a:srgbClr val="002596"/>
                </a:solidFill>
                <a:latin typeface="Trebuchet MS"/>
                <a:cs typeface="Trebuchet MS"/>
              </a:rPr>
              <a:t> </a:t>
            </a:r>
            <a:r>
              <a:rPr sz="4800" b="1" dirty="0">
                <a:solidFill>
                  <a:srgbClr val="002596"/>
                </a:solidFill>
                <a:latin typeface="Trebuchet MS"/>
                <a:cs typeface="Trebuchet MS"/>
              </a:rPr>
              <a:t>Answers</a:t>
            </a:r>
            <a:endParaRPr sz="4800">
              <a:latin typeface="Trebuchet MS"/>
              <a:cs typeface="Trebuchet MS"/>
            </a:endParaRPr>
          </a:p>
        </p:txBody>
      </p:sp>
      <p:sp>
        <p:nvSpPr>
          <p:cNvPr id="3" name="object 3"/>
          <p:cNvSpPr txBox="1"/>
          <p:nvPr/>
        </p:nvSpPr>
        <p:spPr>
          <a:xfrm>
            <a:off x="3337082" y="4143270"/>
            <a:ext cx="3443604" cy="635000"/>
          </a:xfrm>
          <a:prstGeom prst="rect">
            <a:avLst/>
          </a:prstGeom>
        </p:spPr>
        <p:txBody>
          <a:bodyPr vert="horz" wrap="square" lIns="0" tIns="0" rIns="0" bIns="0" rtlCol="0">
            <a:spAutoFit/>
          </a:bodyPr>
          <a:lstStyle/>
          <a:p>
            <a:pPr marL="12700">
              <a:lnSpc>
                <a:spcPct val="100000"/>
              </a:lnSpc>
            </a:pPr>
            <a:r>
              <a:rPr sz="4800" b="1" dirty="0">
                <a:solidFill>
                  <a:srgbClr val="002596"/>
                </a:solidFill>
                <a:latin typeface="Trebuchet MS"/>
                <a:cs typeface="Trebuchet MS"/>
              </a:rPr>
              <a:t>Thank</a:t>
            </a:r>
            <a:r>
              <a:rPr sz="4800" b="1" spc="20" dirty="0">
                <a:solidFill>
                  <a:srgbClr val="002596"/>
                </a:solidFill>
                <a:latin typeface="Trebuchet MS"/>
                <a:cs typeface="Trebuchet MS"/>
              </a:rPr>
              <a:t> </a:t>
            </a:r>
            <a:r>
              <a:rPr sz="4800" b="1" dirty="0">
                <a:solidFill>
                  <a:srgbClr val="002596"/>
                </a:solidFill>
                <a:latin typeface="Trebuchet MS"/>
                <a:cs typeface="Trebuchet MS"/>
              </a:rPr>
              <a:t>you!!</a:t>
            </a:r>
            <a:endParaRPr sz="4800">
              <a:latin typeface="Trebuchet MS"/>
              <a:cs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70510" marR="5080">
              <a:lnSpc>
                <a:spcPct val="100000"/>
              </a:lnSpc>
            </a:pPr>
            <a:r>
              <a:rPr spc="100" dirty="0"/>
              <a:t>W</a:t>
            </a:r>
            <a:r>
              <a:rPr spc="-5" dirty="0"/>
              <a:t>h</a:t>
            </a:r>
            <a:r>
              <a:rPr spc="-60" dirty="0"/>
              <a:t>a</a:t>
            </a:r>
            <a:r>
              <a:rPr dirty="0"/>
              <a:t>t Else Is </a:t>
            </a:r>
            <a:r>
              <a:rPr spc="-80" dirty="0"/>
              <a:t>P</a:t>
            </a:r>
            <a:r>
              <a:rPr spc="-5" dirty="0"/>
              <a:t>e</a:t>
            </a:r>
            <a:r>
              <a:rPr spc="70" dirty="0"/>
              <a:t>r</a:t>
            </a:r>
            <a:r>
              <a:rPr spc="-5" dirty="0"/>
              <a:t>s</a:t>
            </a:r>
            <a:r>
              <a:rPr dirty="0"/>
              <a:t>onal</a:t>
            </a:r>
            <a:r>
              <a:rPr spc="55" dirty="0"/>
              <a:t>l</a:t>
            </a:r>
            <a:r>
              <a:rPr dirty="0"/>
              <a:t>y </a:t>
            </a:r>
            <a:r>
              <a:rPr spc="-5" dirty="0"/>
              <a:t>Identifi</a:t>
            </a:r>
            <a:r>
              <a:rPr spc="25" dirty="0"/>
              <a:t>a</a:t>
            </a:r>
            <a:r>
              <a:rPr spc="-5" dirty="0"/>
              <a:t>bl</a:t>
            </a:r>
            <a:r>
              <a:rPr dirty="0"/>
              <a:t>e </a:t>
            </a:r>
            <a:r>
              <a:rPr spc="-5" dirty="0"/>
              <a:t>In</a:t>
            </a:r>
            <a:r>
              <a:rPr spc="-55" dirty="0"/>
              <a:t>f</a:t>
            </a:r>
            <a:r>
              <a:rPr spc="-5" dirty="0"/>
              <a:t>o</a:t>
            </a:r>
            <a:r>
              <a:rPr spc="150" dirty="0"/>
              <a:t>r</a:t>
            </a:r>
            <a:r>
              <a:rPr dirty="0"/>
              <a:t>m</a:t>
            </a:r>
            <a:r>
              <a:rPr spc="-60" dirty="0"/>
              <a:t>a</a:t>
            </a:r>
            <a:r>
              <a:rPr dirty="0"/>
              <a:t>t</a:t>
            </a:r>
            <a:r>
              <a:rPr spc="-5" dirty="0"/>
              <a:t>io</a:t>
            </a:r>
            <a:r>
              <a:rPr dirty="0"/>
              <a:t>n </a:t>
            </a:r>
            <a:r>
              <a:rPr spc="-5" dirty="0"/>
              <a:t>(PII)?</a:t>
            </a:r>
          </a:p>
        </p:txBody>
      </p:sp>
      <p:sp>
        <p:nvSpPr>
          <p:cNvPr id="3" name="object 3"/>
          <p:cNvSpPr txBox="1"/>
          <p:nvPr/>
        </p:nvSpPr>
        <p:spPr>
          <a:xfrm>
            <a:off x="1070102" y="2309160"/>
            <a:ext cx="3385820" cy="3260090"/>
          </a:xfrm>
          <a:prstGeom prst="rect">
            <a:avLst/>
          </a:prstGeom>
        </p:spPr>
        <p:txBody>
          <a:bodyPr vert="horz" wrap="square" lIns="0" tIns="0" rIns="0" bIns="0" rtlCol="0">
            <a:spAutoFit/>
          </a:bodyPr>
          <a:lstStyle/>
          <a:p>
            <a:pPr marL="12700">
              <a:lnSpc>
                <a:spcPct val="100000"/>
              </a:lnSpc>
            </a:pPr>
            <a:r>
              <a:rPr sz="3200" spc="-20" dirty="0">
                <a:latin typeface="Arial Narrow"/>
                <a:cs typeface="Arial Narrow"/>
              </a:rPr>
              <a:t>IDEA</a:t>
            </a:r>
            <a:r>
              <a:rPr sz="3200" spc="-145" dirty="0">
                <a:latin typeface="Arial Narrow"/>
                <a:cs typeface="Arial Narrow"/>
              </a:rPr>
              <a:t> </a:t>
            </a:r>
            <a:r>
              <a:rPr sz="3200" spc="-15" dirty="0">
                <a:latin typeface="Arial Narrow"/>
                <a:cs typeface="Arial Narrow"/>
              </a:rPr>
              <a:t>Part</a:t>
            </a:r>
            <a:r>
              <a:rPr sz="3200" dirty="0">
                <a:latin typeface="Arial Narrow"/>
                <a:cs typeface="Arial Narrow"/>
              </a:rPr>
              <a:t> </a:t>
            </a:r>
            <a:r>
              <a:rPr sz="3200" spc="-20" dirty="0">
                <a:latin typeface="Arial Narrow"/>
                <a:cs typeface="Arial Narrow"/>
              </a:rPr>
              <a:t>C</a:t>
            </a:r>
            <a:r>
              <a:rPr sz="3200" dirty="0">
                <a:latin typeface="Arial Narrow"/>
                <a:cs typeface="Arial Narrow"/>
              </a:rPr>
              <a:t> </a:t>
            </a:r>
            <a:r>
              <a:rPr sz="3200" spc="-10" dirty="0">
                <a:latin typeface="Arial Narrow"/>
                <a:cs typeface="Arial Narrow"/>
              </a:rPr>
              <a:t>-</a:t>
            </a:r>
            <a:r>
              <a:rPr sz="3200" spc="-5" dirty="0">
                <a:latin typeface="Arial Narrow"/>
                <a:cs typeface="Arial Narrow"/>
              </a:rPr>
              <a:t> </a:t>
            </a:r>
            <a:r>
              <a:rPr sz="3200" spc="-15" dirty="0">
                <a:latin typeface="Arial Narrow"/>
                <a:cs typeface="Arial Narrow"/>
              </a:rPr>
              <a:t>303.32</a:t>
            </a:r>
            <a:endParaRPr sz="3200">
              <a:latin typeface="Arial Narrow"/>
              <a:cs typeface="Arial Narrow"/>
            </a:endParaRPr>
          </a:p>
          <a:p>
            <a:pPr marL="12700" marR="214629">
              <a:lnSpc>
                <a:spcPct val="100000"/>
              </a:lnSpc>
              <a:spcBef>
                <a:spcPts val="765"/>
              </a:spcBef>
            </a:pPr>
            <a:r>
              <a:rPr sz="3200" spc="-15" dirty="0">
                <a:latin typeface="Arial Narrow"/>
                <a:cs typeface="Arial Narrow"/>
              </a:rPr>
              <a:t>PII</a:t>
            </a:r>
            <a:r>
              <a:rPr sz="3200" spc="-20" dirty="0">
                <a:latin typeface="Arial Narrow"/>
                <a:cs typeface="Arial Narrow"/>
              </a:rPr>
              <a:t> </a:t>
            </a:r>
            <a:r>
              <a:rPr sz="3200" spc="-15" dirty="0">
                <a:latin typeface="Arial Narrow"/>
                <a:cs typeface="Arial Narrow"/>
              </a:rPr>
              <a:t>definition</a:t>
            </a:r>
            <a:r>
              <a:rPr sz="3200" spc="20" dirty="0">
                <a:latin typeface="Arial Narrow"/>
                <a:cs typeface="Arial Narrow"/>
              </a:rPr>
              <a:t> </a:t>
            </a:r>
            <a:r>
              <a:rPr sz="3200" spc="-15" dirty="0">
                <a:latin typeface="Arial Narrow"/>
                <a:cs typeface="Arial Narrow"/>
              </a:rPr>
              <a:t>refers</a:t>
            </a:r>
            <a:r>
              <a:rPr sz="3200" spc="5" dirty="0">
                <a:latin typeface="Arial Narrow"/>
                <a:cs typeface="Arial Narrow"/>
              </a:rPr>
              <a:t> </a:t>
            </a:r>
            <a:r>
              <a:rPr sz="3200" spc="-15" dirty="0">
                <a:latin typeface="Arial Narrow"/>
                <a:cs typeface="Arial Narrow"/>
              </a:rPr>
              <a:t>to FER</a:t>
            </a:r>
            <a:r>
              <a:rPr sz="3200" spc="-215" dirty="0">
                <a:latin typeface="Arial Narrow"/>
                <a:cs typeface="Arial Narrow"/>
              </a:rPr>
              <a:t>P</a:t>
            </a:r>
            <a:r>
              <a:rPr sz="3200" spc="-20" dirty="0">
                <a:latin typeface="Arial Narrow"/>
                <a:cs typeface="Arial Narrow"/>
              </a:rPr>
              <a:t>A</a:t>
            </a:r>
            <a:r>
              <a:rPr sz="3200" spc="-135" dirty="0">
                <a:latin typeface="Arial Narrow"/>
                <a:cs typeface="Arial Narrow"/>
              </a:rPr>
              <a:t> </a:t>
            </a:r>
            <a:r>
              <a:rPr sz="3200" spc="-15" dirty="0">
                <a:latin typeface="Arial Narrow"/>
                <a:cs typeface="Arial Narrow"/>
              </a:rPr>
              <a:t>PII</a:t>
            </a:r>
            <a:r>
              <a:rPr sz="3200" spc="-20" dirty="0">
                <a:latin typeface="Arial Narrow"/>
                <a:cs typeface="Arial Narrow"/>
              </a:rPr>
              <a:t> </a:t>
            </a:r>
            <a:r>
              <a:rPr sz="3200" spc="-15" dirty="0">
                <a:latin typeface="Arial Narrow"/>
                <a:cs typeface="Arial Narrow"/>
              </a:rPr>
              <a:t>definition</a:t>
            </a:r>
            <a:endParaRPr sz="3200">
              <a:latin typeface="Arial Narrow"/>
              <a:cs typeface="Arial Narrow"/>
            </a:endParaRPr>
          </a:p>
          <a:p>
            <a:pPr marL="381635" marR="1022985" indent="-369570">
              <a:lnSpc>
                <a:spcPct val="120000"/>
              </a:lnSpc>
            </a:pPr>
            <a:r>
              <a:rPr sz="3200" spc="-20" dirty="0">
                <a:latin typeface="Arial Narrow"/>
                <a:cs typeface="Arial Narrow"/>
              </a:rPr>
              <a:t>Except-- </a:t>
            </a:r>
            <a:r>
              <a:rPr sz="3200" spc="-15" dirty="0">
                <a:latin typeface="Arial Narrow"/>
                <a:cs typeface="Arial Narrow"/>
              </a:rPr>
              <a:t>student=child</a:t>
            </a:r>
            <a:endParaRPr sz="3200">
              <a:latin typeface="Arial Narrow"/>
              <a:cs typeface="Arial Narrow"/>
            </a:endParaRPr>
          </a:p>
          <a:p>
            <a:pPr marL="381635">
              <a:lnSpc>
                <a:spcPct val="100000"/>
              </a:lnSpc>
              <a:spcBef>
                <a:spcPts val="765"/>
              </a:spcBef>
            </a:pPr>
            <a:r>
              <a:rPr sz="3200" spc="-15" dirty="0">
                <a:latin typeface="Arial Narrow"/>
                <a:cs typeface="Arial Narrow"/>
              </a:rPr>
              <a:t>school=EIS</a:t>
            </a:r>
            <a:r>
              <a:rPr sz="3200" spc="5" dirty="0">
                <a:latin typeface="Arial Narrow"/>
                <a:cs typeface="Arial Narrow"/>
              </a:rPr>
              <a:t> </a:t>
            </a:r>
            <a:r>
              <a:rPr sz="3200" spc="-15" dirty="0">
                <a:latin typeface="Arial Narrow"/>
                <a:cs typeface="Arial Narrow"/>
              </a:rPr>
              <a:t>provider</a:t>
            </a:r>
            <a:endParaRPr sz="3200">
              <a:latin typeface="Arial Narrow"/>
              <a:cs typeface="Arial Narrow"/>
            </a:endParaRPr>
          </a:p>
        </p:txBody>
      </p:sp>
      <p:sp>
        <p:nvSpPr>
          <p:cNvPr id="4" name="object 4"/>
          <p:cNvSpPr txBox="1"/>
          <p:nvPr/>
        </p:nvSpPr>
        <p:spPr>
          <a:xfrm>
            <a:off x="5184888" y="2309120"/>
            <a:ext cx="3934460" cy="3454400"/>
          </a:xfrm>
          <a:prstGeom prst="rect">
            <a:avLst/>
          </a:prstGeom>
        </p:spPr>
        <p:txBody>
          <a:bodyPr vert="horz" wrap="square" lIns="0" tIns="0" rIns="0" bIns="0" rtlCol="0">
            <a:spAutoFit/>
          </a:bodyPr>
          <a:lstStyle/>
          <a:p>
            <a:pPr marL="12700">
              <a:lnSpc>
                <a:spcPct val="100000"/>
              </a:lnSpc>
            </a:pPr>
            <a:r>
              <a:rPr sz="3200" spc="-20" dirty="0">
                <a:latin typeface="Arial Narrow"/>
                <a:cs typeface="Arial Narrow"/>
              </a:rPr>
              <a:t>IDEA</a:t>
            </a:r>
            <a:r>
              <a:rPr sz="3200" spc="-145" dirty="0">
                <a:latin typeface="Arial Narrow"/>
                <a:cs typeface="Arial Narrow"/>
              </a:rPr>
              <a:t> </a:t>
            </a:r>
            <a:r>
              <a:rPr sz="3200" spc="-15" dirty="0">
                <a:latin typeface="Arial Narrow"/>
                <a:cs typeface="Arial Narrow"/>
              </a:rPr>
              <a:t>Part</a:t>
            </a:r>
            <a:r>
              <a:rPr sz="3200" dirty="0">
                <a:latin typeface="Arial Narrow"/>
                <a:cs typeface="Arial Narrow"/>
              </a:rPr>
              <a:t> </a:t>
            </a:r>
            <a:r>
              <a:rPr sz="3200" spc="-20" dirty="0">
                <a:latin typeface="Arial Narrow"/>
                <a:cs typeface="Arial Narrow"/>
              </a:rPr>
              <a:t>B</a:t>
            </a:r>
            <a:r>
              <a:rPr sz="3200" dirty="0">
                <a:latin typeface="Arial Narrow"/>
                <a:cs typeface="Arial Narrow"/>
              </a:rPr>
              <a:t> </a:t>
            </a:r>
            <a:r>
              <a:rPr sz="3200" spc="-10" dirty="0">
                <a:latin typeface="Arial Narrow"/>
                <a:cs typeface="Arial Narrow"/>
              </a:rPr>
              <a:t>-</a:t>
            </a:r>
            <a:r>
              <a:rPr sz="3200" spc="-5" dirty="0">
                <a:latin typeface="Arial Narrow"/>
                <a:cs typeface="Arial Narrow"/>
              </a:rPr>
              <a:t> </a:t>
            </a:r>
            <a:r>
              <a:rPr sz="3200" spc="-15" dirty="0">
                <a:latin typeface="Arial Narrow"/>
                <a:cs typeface="Arial Narrow"/>
              </a:rPr>
              <a:t>300.29</a:t>
            </a:r>
            <a:endParaRPr sz="3200">
              <a:latin typeface="Arial Narrow"/>
              <a:cs typeface="Arial Narrow"/>
            </a:endParaRPr>
          </a:p>
          <a:p>
            <a:pPr marL="12700" marR="5080">
              <a:lnSpc>
                <a:spcPct val="100000"/>
              </a:lnSpc>
              <a:spcBef>
                <a:spcPts val="765"/>
              </a:spcBef>
            </a:pPr>
            <a:r>
              <a:rPr sz="3200" spc="-15" dirty="0">
                <a:latin typeface="Arial Narrow"/>
                <a:cs typeface="Arial Narrow"/>
              </a:rPr>
              <a:t>List</a:t>
            </a:r>
            <a:r>
              <a:rPr sz="3200" spc="-5" dirty="0">
                <a:latin typeface="Arial Narrow"/>
                <a:cs typeface="Arial Narrow"/>
              </a:rPr>
              <a:t> </a:t>
            </a:r>
            <a:r>
              <a:rPr sz="3200" spc="-15" dirty="0">
                <a:latin typeface="Arial Narrow"/>
                <a:cs typeface="Arial Narrow"/>
              </a:rPr>
              <a:t>of</a:t>
            </a:r>
            <a:r>
              <a:rPr sz="3200" spc="-5" dirty="0">
                <a:latin typeface="Arial Narrow"/>
                <a:cs typeface="Arial Narrow"/>
              </a:rPr>
              <a:t> </a:t>
            </a:r>
            <a:r>
              <a:rPr sz="3200" spc="-15" dirty="0">
                <a:latin typeface="Arial Narrow"/>
                <a:cs typeface="Arial Narrow"/>
              </a:rPr>
              <a:t>personal characteristics</a:t>
            </a:r>
            <a:r>
              <a:rPr sz="3200" spc="5" dirty="0">
                <a:latin typeface="Arial Narrow"/>
                <a:cs typeface="Arial Narrow"/>
              </a:rPr>
              <a:t> </a:t>
            </a:r>
            <a:r>
              <a:rPr sz="3200" spc="-15" dirty="0">
                <a:latin typeface="Arial Narrow"/>
                <a:cs typeface="Arial Narrow"/>
              </a:rPr>
              <a:t>or</a:t>
            </a:r>
            <a:r>
              <a:rPr sz="3200" spc="5" dirty="0">
                <a:latin typeface="Arial Narrow"/>
                <a:cs typeface="Arial Narrow"/>
              </a:rPr>
              <a:t> </a:t>
            </a:r>
            <a:r>
              <a:rPr sz="3200" spc="-15" dirty="0">
                <a:latin typeface="Arial Narrow"/>
                <a:cs typeface="Arial Narrow"/>
              </a:rPr>
              <a:t>other</a:t>
            </a:r>
            <a:r>
              <a:rPr sz="3200" spc="-10" dirty="0">
                <a:latin typeface="Arial Narrow"/>
                <a:cs typeface="Arial Narrow"/>
              </a:rPr>
              <a:t> </a:t>
            </a:r>
            <a:r>
              <a:rPr sz="3200" spc="-20" dirty="0">
                <a:latin typeface="Arial Narrow"/>
                <a:cs typeface="Arial Narrow"/>
              </a:rPr>
              <a:t>informatio</a:t>
            </a:r>
            <a:r>
              <a:rPr sz="3200" spc="-15" dirty="0">
                <a:latin typeface="Arial Narrow"/>
                <a:cs typeface="Arial Narrow"/>
              </a:rPr>
              <a:t>n</a:t>
            </a:r>
            <a:r>
              <a:rPr sz="3200" spc="25" dirty="0">
                <a:latin typeface="Arial Narrow"/>
                <a:cs typeface="Arial Narrow"/>
              </a:rPr>
              <a:t> </a:t>
            </a:r>
            <a:r>
              <a:rPr sz="3200" spc="-20" dirty="0">
                <a:latin typeface="Arial Narrow"/>
                <a:cs typeface="Arial Narrow"/>
              </a:rPr>
              <a:t>tha</a:t>
            </a:r>
            <a:r>
              <a:rPr sz="3200" spc="-10" dirty="0">
                <a:latin typeface="Arial Narrow"/>
                <a:cs typeface="Arial Narrow"/>
              </a:rPr>
              <a:t>t </a:t>
            </a:r>
            <a:r>
              <a:rPr sz="3200" spc="-20" dirty="0">
                <a:latin typeface="Arial Narrow"/>
                <a:cs typeface="Arial Narrow"/>
              </a:rPr>
              <a:t>would</a:t>
            </a:r>
            <a:r>
              <a:rPr sz="3200" spc="-15" dirty="0">
                <a:latin typeface="Arial Narrow"/>
                <a:cs typeface="Arial Narrow"/>
              </a:rPr>
              <a:t> </a:t>
            </a:r>
            <a:r>
              <a:rPr sz="3200" spc="-20" dirty="0">
                <a:latin typeface="Arial Narrow"/>
                <a:cs typeface="Arial Narrow"/>
              </a:rPr>
              <a:t>make</a:t>
            </a:r>
            <a:r>
              <a:rPr sz="3200" spc="5" dirty="0">
                <a:latin typeface="Arial Narrow"/>
                <a:cs typeface="Arial Narrow"/>
              </a:rPr>
              <a:t> </a:t>
            </a:r>
            <a:r>
              <a:rPr sz="3200" spc="-10" dirty="0">
                <a:latin typeface="Arial Narrow"/>
                <a:cs typeface="Arial Narrow"/>
              </a:rPr>
              <a:t>it </a:t>
            </a:r>
            <a:r>
              <a:rPr sz="3200" spc="-15" dirty="0">
                <a:latin typeface="Arial Narrow"/>
                <a:cs typeface="Arial Narrow"/>
              </a:rPr>
              <a:t>possible</a:t>
            </a:r>
            <a:r>
              <a:rPr sz="3200" spc="5" dirty="0">
                <a:latin typeface="Arial Narrow"/>
                <a:cs typeface="Arial Narrow"/>
              </a:rPr>
              <a:t> </a:t>
            </a:r>
            <a:r>
              <a:rPr sz="3200" spc="-15" dirty="0">
                <a:latin typeface="Arial Narrow"/>
                <a:cs typeface="Arial Narrow"/>
              </a:rPr>
              <a:t>to</a:t>
            </a:r>
            <a:r>
              <a:rPr sz="3200" spc="5" dirty="0">
                <a:latin typeface="Arial Narrow"/>
                <a:cs typeface="Arial Narrow"/>
              </a:rPr>
              <a:t> </a:t>
            </a:r>
            <a:r>
              <a:rPr sz="3200" spc="-15" dirty="0">
                <a:latin typeface="Arial Narrow"/>
                <a:cs typeface="Arial Narrow"/>
              </a:rPr>
              <a:t>identify the</a:t>
            </a:r>
            <a:r>
              <a:rPr sz="3200" spc="-5" dirty="0">
                <a:latin typeface="Arial Narrow"/>
                <a:cs typeface="Arial Narrow"/>
              </a:rPr>
              <a:t> </a:t>
            </a:r>
            <a:r>
              <a:rPr sz="3200" spc="-15" dirty="0">
                <a:latin typeface="Arial Narrow"/>
                <a:cs typeface="Arial Narrow"/>
              </a:rPr>
              <a:t>child</a:t>
            </a:r>
            <a:r>
              <a:rPr sz="3200" spc="10" dirty="0">
                <a:latin typeface="Arial Narrow"/>
                <a:cs typeface="Arial Narrow"/>
              </a:rPr>
              <a:t> </a:t>
            </a:r>
            <a:r>
              <a:rPr sz="3200" spc="-15" dirty="0">
                <a:latin typeface="Arial Narrow"/>
                <a:cs typeface="Arial Narrow"/>
              </a:rPr>
              <a:t>with</a:t>
            </a:r>
            <a:r>
              <a:rPr sz="3200" spc="5" dirty="0">
                <a:latin typeface="Arial Narrow"/>
                <a:cs typeface="Arial Narrow"/>
              </a:rPr>
              <a:t> </a:t>
            </a:r>
            <a:r>
              <a:rPr sz="3200" b="1" spc="-15" dirty="0">
                <a:latin typeface="Arial Narrow"/>
                <a:cs typeface="Arial Narrow"/>
              </a:rPr>
              <a:t>reasonable </a:t>
            </a:r>
            <a:r>
              <a:rPr sz="3200" b="1" spc="-20" dirty="0">
                <a:latin typeface="Arial Narrow"/>
                <a:cs typeface="Arial Narrow"/>
              </a:rPr>
              <a:t>certainty</a:t>
            </a:r>
            <a:endParaRPr sz="3200">
              <a:latin typeface="Arial Narrow"/>
              <a:cs typeface="Arial Narro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970518" y="6927350"/>
            <a:ext cx="167640" cy="153035"/>
          </a:xfrm>
          <a:prstGeom prst="rect">
            <a:avLst/>
          </a:prstGeom>
        </p:spPr>
        <p:txBody>
          <a:bodyPr vert="horz" wrap="square" lIns="0" tIns="0" rIns="0" bIns="0" rtlCol="0">
            <a:spAutoFit/>
          </a:bodyPr>
          <a:lstStyle/>
          <a:p>
            <a:pPr marL="12700">
              <a:lnSpc>
                <a:spcPct val="100000"/>
              </a:lnSpc>
            </a:pPr>
            <a:r>
              <a:rPr sz="1000" b="1" dirty="0">
                <a:latin typeface="Arial"/>
                <a:cs typeface="Arial"/>
              </a:rPr>
              <a:t>16</a:t>
            </a:r>
            <a:endParaRPr sz="1000">
              <a:latin typeface="Arial"/>
              <a:cs typeface="Arial"/>
            </a:endParaRPr>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100" dirty="0"/>
              <a:t>W</a:t>
            </a:r>
            <a:r>
              <a:rPr spc="-5" dirty="0"/>
              <a:t>h</a:t>
            </a:r>
            <a:r>
              <a:rPr spc="-60" dirty="0"/>
              <a:t>a</a:t>
            </a:r>
            <a:r>
              <a:rPr dirty="0"/>
              <a:t>t</a:t>
            </a:r>
            <a:r>
              <a:rPr spc="5" dirty="0"/>
              <a:t> </a:t>
            </a:r>
            <a:r>
              <a:rPr spc="-5" dirty="0"/>
              <a:t>I</a:t>
            </a:r>
            <a:r>
              <a:rPr dirty="0"/>
              <a:t>s </a:t>
            </a:r>
            <a:r>
              <a:rPr spc="-5" dirty="0"/>
              <a:t>Di</a:t>
            </a:r>
            <a:r>
              <a:rPr spc="45" dirty="0"/>
              <a:t>r</a:t>
            </a:r>
            <a:r>
              <a:rPr spc="-5" dirty="0"/>
              <a:t>ecto</a:t>
            </a:r>
            <a:r>
              <a:rPr spc="170" dirty="0"/>
              <a:t>r</a:t>
            </a:r>
            <a:r>
              <a:rPr dirty="0"/>
              <a:t>y</a:t>
            </a:r>
            <a:r>
              <a:rPr spc="30" dirty="0"/>
              <a:t> </a:t>
            </a:r>
            <a:r>
              <a:rPr spc="-5" dirty="0"/>
              <a:t>In</a:t>
            </a:r>
            <a:r>
              <a:rPr spc="-55" dirty="0"/>
              <a:t>f</a:t>
            </a:r>
            <a:r>
              <a:rPr spc="-5" dirty="0"/>
              <a:t>o</a:t>
            </a:r>
            <a:r>
              <a:rPr spc="150" dirty="0"/>
              <a:t>r</a:t>
            </a:r>
            <a:r>
              <a:rPr dirty="0"/>
              <a:t>m</a:t>
            </a:r>
            <a:r>
              <a:rPr spc="-60" dirty="0"/>
              <a:t>a</a:t>
            </a:r>
            <a:r>
              <a:rPr dirty="0"/>
              <a:t>t</a:t>
            </a:r>
            <a:r>
              <a:rPr spc="-5" dirty="0"/>
              <a:t>ion?</a:t>
            </a:r>
          </a:p>
        </p:txBody>
      </p:sp>
      <p:sp>
        <p:nvSpPr>
          <p:cNvPr id="3" name="object 3"/>
          <p:cNvSpPr txBox="1"/>
          <p:nvPr/>
        </p:nvSpPr>
        <p:spPr>
          <a:xfrm>
            <a:off x="1803145" y="2145330"/>
            <a:ext cx="6814184" cy="4150360"/>
          </a:xfrm>
          <a:prstGeom prst="rect">
            <a:avLst/>
          </a:prstGeom>
        </p:spPr>
        <p:txBody>
          <a:bodyPr vert="horz" wrap="square" lIns="0" tIns="0" rIns="0" bIns="0" rtlCol="0">
            <a:spAutoFit/>
          </a:bodyPr>
          <a:lstStyle/>
          <a:p>
            <a:pPr marL="355600" marR="133350" indent="-342900">
              <a:lnSpc>
                <a:spcPct val="100000"/>
              </a:lnSpc>
              <a:buClr>
                <a:srgbClr val="002596"/>
              </a:buClr>
              <a:buFont typeface="Wingdings"/>
              <a:buChar char=""/>
              <a:tabLst>
                <a:tab pos="355600" algn="l"/>
              </a:tabLst>
            </a:pPr>
            <a:r>
              <a:rPr sz="3200" spc="-15" dirty="0">
                <a:latin typeface="Arial Narrow"/>
                <a:cs typeface="Arial Narrow"/>
              </a:rPr>
              <a:t>PII</a:t>
            </a:r>
            <a:r>
              <a:rPr sz="3200" spc="-10" dirty="0">
                <a:latin typeface="Arial Narrow"/>
                <a:cs typeface="Arial Narrow"/>
              </a:rPr>
              <a:t> </a:t>
            </a:r>
            <a:r>
              <a:rPr sz="3200" spc="-15" dirty="0">
                <a:latin typeface="Arial Narrow"/>
                <a:cs typeface="Arial Narrow"/>
              </a:rPr>
              <a:t>that</a:t>
            </a:r>
            <a:r>
              <a:rPr sz="3200" spc="-10" dirty="0">
                <a:latin typeface="Arial Narrow"/>
                <a:cs typeface="Arial Narrow"/>
              </a:rPr>
              <a:t> is</a:t>
            </a:r>
            <a:r>
              <a:rPr sz="3200" dirty="0">
                <a:latin typeface="Arial Narrow"/>
                <a:cs typeface="Arial Narrow"/>
              </a:rPr>
              <a:t> </a:t>
            </a:r>
            <a:r>
              <a:rPr sz="3200" spc="-15" dirty="0">
                <a:latin typeface="Arial Narrow"/>
                <a:cs typeface="Arial Narrow"/>
              </a:rPr>
              <a:t>not</a:t>
            </a:r>
            <a:r>
              <a:rPr sz="3200" spc="-10" dirty="0">
                <a:latin typeface="Arial Narrow"/>
                <a:cs typeface="Arial Narrow"/>
              </a:rPr>
              <a:t> </a:t>
            </a:r>
            <a:r>
              <a:rPr sz="3200" spc="-15" dirty="0">
                <a:latin typeface="Arial Narrow"/>
                <a:cs typeface="Arial Narrow"/>
              </a:rPr>
              <a:t>generally</a:t>
            </a:r>
            <a:r>
              <a:rPr sz="3200" spc="25" dirty="0">
                <a:latin typeface="Arial Narrow"/>
                <a:cs typeface="Arial Narrow"/>
              </a:rPr>
              <a:t> </a:t>
            </a:r>
            <a:r>
              <a:rPr sz="3200" spc="-15" dirty="0">
                <a:latin typeface="Arial Narrow"/>
                <a:cs typeface="Arial Narrow"/>
              </a:rPr>
              <a:t>considered</a:t>
            </a:r>
            <a:r>
              <a:rPr sz="3200" spc="20" dirty="0">
                <a:latin typeface="Arial Narrow"/>
                <a:cs typeface="Arial Narrow"/>
              </a:rPr>
              <a:t> </a:t>
            </a:r>
            <a:r>
              <a:rPr sz="3200" spc="-15" dirty="0">
                <a:latin typeface="Arial Narrow"/>
                <a:cs typeface="Arial Narrow"/>
              </a:rPr>
              <a:t>harmful or</a:t>
            </a:r>
            <a:r>
              <a:rPr sz="3200" spc="-10" dirty="0">
                <a:latin typeface="Arial Narrow"/>
                <a:cs typeface="Arial Narrow"/>
              </a:rPr>
              <a:t> </a:t>
            </a:r>
            <a:r>
              <a:rPr sz="3200" spc="-15" dirty="0">
                <a:latin typeface="Arial Narrow"/>
                <a:cs typeface="Arial Narrow"/>
              </a:rPr>
              <a:t>an</a:t>
            </a:r>
            <a:r>
              <a:rPr sz="3200" spc="5" dirty="0">
                <a:latin typeface="Arial Narrow"/>
                <a:cs typeface="Arial Narrow"/>
              </a:rPr>
              <a:t> </a:t>
            </a:r>
            <a:r>
              <a:rPr sz="3200" spc="-15" dirty="0">
                <a:latin typeface="Arial Narrow"/>
                <a:cs typeface="Arial Narrow"/>
              </a:rPr>
              <a:t>invasion</a:t>
            </a:r>
            <a:r>
              <a:rPr sz="3200" spc="20" dirty="0">
                <a:latin typeface="Arial Narrow"/>
                <a:cs typeface="Arial Narrow"/>
              </a:rPr>
              <a:t> </a:t>
            </a:r>
            <a:r>
              <a:rPr sz="3200" spc="-15" dirty="0">
                <a:latin typeface="Arial Narrow"/>
                <a:cs typeface="Arial Narrow"/>
              </a:rPr>
              <a:t>of</a:t>
            </a:r>
            <a:r>
              <a:rPr sz="3200" spc="-10" dirty="0">
                <a:latin typeface="Arial Narrow"/>
                <a:cs typeface="Arial Narrow"/>
              </a:rPr>
              <a:t> </a:t>
            </a:r>
            <a:r>
              <a:rPr sz="3200" spc="-15" dirty="0">
                <a:latin typeface="Arial Narrow"/>
                <a:cs typeface="Arial Narrow"/>
              </a:rPr>
              <a:t>privacy</a:t>
            </a:r>
            <a:r>
              <a:rPr sz="3200" spc="10" dirty="0">
                <a:latin typeface="Arial Narrow"/>
                <a:cs typeface="Arial Narrow"/>
              </a:rPr>
              <a:t> </a:t>
            </a:r>
            <a:r>
              <a:rPr sz="3200" spc="-10" dirty="0">
                <a:latin typeface="Arial Narrow"/>
                <a:cs typeface="Arial Narrow"/>
              </a:rPr>
              <a:t>if </a:t>
            </a:r>
            <a:r>
              <a:rPr sz="3200" spc="-15" dirty="0">
                <a:latin typeface="Arial Narrow"/>
                <a:cs typeface="Arial Narrow"/>
              </a:rPr>
              <a:t>disclosed</a:t>
            </a:r>
            <a:endParaRPr sz="3200">
              <a:latin typeface="Arial Narrow"/>
              <a:cs typeface="Arial Narrow"/>
            </a:endParaRPr>
          </a:p>
          <a:p>
            <a:pPr>
              <a:lnSpc>
                <a:spcPct val="100000"/>
              </a:lnSpc>
              <a:spcBef>
                <a:spcPts val="37"/>
              </a:spcBef>
              <a:buClr>
                <a:srgbClr val="002596"/>
              </a:buClr>
              <a:buFont typeface="Wingdings"/>
              <a:buChar char=""/>
            </a:pPr>
            <a:endParaRPr sz="4350">
              <a:latin typeface="Times New Roman"/>
              <a:cs typeface="Times New Roman"/>
            </a:endParaRPr>
          </a:p>
          <a:p>
            <a:pPr marL="355600" marR="5080" indent="-342900">
              <a:lnSpc>
                <a:spcPct val="100000"/>
              </a:lnSpc>
              <a:buClr>
                <a:srgbClr val="002596"/>
              </a:buClr>
              <a:buFont typeface="Wingdings"/>
              <a:buChar char=""/>
              <a:tabLst>
                <a:tab pos="355600" algn="l"/>
              </a:tabLst>
            </a:pPr>
            <a:r>
              <a:rPr sz="3200" spc="-15" dirty="0">
                <a:latin typeface="Arial Narrow"/>
                <a:cs typeface="Arial Narrow"/>
              </a:rPr>
              <a:t>Not a student</a:t>
            </a:r>
            <a:r>
              <a:rPr sz="3200" spc="-60" dirty="0">
                <a:latin typeface="Arial Narrow"/>
                <a:cs typeface="Arial Narrow"/>
              </a:rPr>
              <a:t>’</a:t>
            </a:r>
            <a:r>
              <a:rPr sz="3200" spc="-15" dirty="0">
                <a:latin typeface="Arial Narrow"/>
                <a:cs typeface="Arial Narrow"/>
              </a:rPr>
              <a:t>s</a:t>
            </a:r>
            <a:r>
              <a:rPr sz="3200" spc="5" dirty="0">
                <a:latin typeface="Arial Narrow"/>
                <a:cs typeface="Arial Narrow"/>
              </a:rPr>
              <a:t> </a:t>
            </a:r>
            <a:r>
              <a:rPr sz="3200" spc="-15" dirty="0">
                <a:latin typeface="Arial Narrow"/>
                <a:cs typeface="Arial Narrow"/>
              </a:rPr>
              <a:t>Social</a:t>
            </a:r>
            <a:r>
              <a:rPr sz="3200" spc="20" dirty="0">
                <a:latin typeface="Arial Narrow"/>
                <a:cs typeface="Arial Narrow"/>
              </a:rPr>
              <a:t> </a:t>
            </a:r>
            <a:r>
              <a:rPr sz="3200" spc="-15" dirty="0">
                <a:latin typeface="Arial Narrow"/>
                <a:cs typeface="Arial Narrow"/>
              </a:rPr>
              <a:t>Security</a:t>
            </a:r>
            <a:r>
              <a:rPr sz="3200" dirty="0">
                <a:latin typeface="Arial Narrow"/>
                <a:cs typeface="Arial Narrow"/>
              </a:rPr>
              <a:t> </a:t>
            </a:r>
            <a:r>
              <a:rPr sz="3200" spc="-20" dirty="0">
                <a:latin typeface="Arial Narrow"/>
                <a:cs typeface="Arial Narrow"/>
              </a:rPr>
              <a:t>Number</a:t>
            </a:r>
            <a:r>
              <a:rPr sz="3200" spc="25" dirty="0">
                <a:latin typeface="Arial Narrow"/>
                <a:cs typeface="Arial Narrow"/>
              </a:rPr>
              <a:t> </a:t>
            </a:r>
            <a:r>
              <a:rPr sz="3200" spc="-15" dirty="0">
                <a:latin typeface="Arial Narrow"/>
                <a:cs typeface="Arial Narrow"/>
              </a:rPr>
              <a:t>and generally</a:t>
            </a:r>
            <a:r>
              <a:rPr sz="3200" spc="25" dirty="0">
                <a:latin typeface="Arial Narrow"/>
                <a:cs typeface="Arial Narrow"/>
              </a:rPr>
              <a:t> </a:t>
            </a:r>
            <a:r>
              <a:rPr sz="3200" spc="-15" dirty="0">
                <a:latin typeface="Arial Narrow"/>
                <a:cs typeface="Arial Narrow"/>
              </a:rPr>
              <a:t>not</a:t>
            </a:r>
            <a:r>
              <a:rPr sz="3200" spc="-5" dirty="0">
                <a:latin typeface="Arial Narrow"/>
                <a:cs typeface="Arial Narrow"/>
              </a:rPr>
              <a:t> </a:t>
            </a:r>
            <a:r>
              <a:rPr sz="3200" spc="-15" dirty="0">
                <a:latin typeface="Arial Narrow"/>
                <a:cs typeface="Arial Narrow"/>
              </a:rPr>
              <a:t>a</a:t>
            </a:r>
            <a:r>
              <a:rPr sz="3200" spc="-5" dirty="0">
                <a:latin typeface="Arial Narrow"/>
                <a:cs typeface="Arial Narrow"/>
              </a:rPr>
              <a:t> </a:t>
            </a:r>
            <a:r>
              <a:rPr sz="3200" spc="-15" dirty="0">
                <a:latin typeface="Arial Narrow"/>
                <a:cs typeface="Arial Narrow"/>
              </a:rPr>
              <a:t>student</a:t>
            </a:r>
            <a:r>
              <a:rPr sz="3200" spc="-5" dirty="0">
                <a:latin typeface="Arial Narrow"/>
                <a:cs typeface="Arial Narrow"/>
              </a:rPr>
              <a:t> </a:t>
            </a:r>
            <a:r>
              <a:rPr sz="3200" spc="-15" dirty="0">
                <a:latin typeface="Arial Narrow"/>
                <a:cs typeface="Arial Narrow"/>
              </a:rPr>
              <a:t>ID</a:t>
            </a:r>
            <a:r>
              <a:rPr sz="3200" spc="-5" dirty="0">
                <a:latin typeface="Arial Narrow"/>
                <a:cs typeface="Arial Narrow"/>
              </a:rPr>
              <a:t> </a:t>
            </a:r>
            <a:r>
              <a:rPr sz="3200" spc="-15" dirty="0">
                <a:latin typeface="Arial Narrow"/>
                <a:cs typeface="Arial Narrow"/>
              </a:rPr>
              <a:t>number</a:t>
            </a:r>
            <a:endParaRPr sz="3200">
              <a:latin typeface="Arial Narrow"/>
              <a:cs typeface="Arial Narrow"/>
            </a:endParaRPr>
          </a:p>
          <a:p>
            <a:pPr>
              <a:lnSpc>
                <a:spcPct val="100000"/>
              </a:lnSpc>
              <a:spcBef>
                <a:spcPts val="37"/>
              </a:spcBef>
              <a:buClr>
                <a:srgbClr val="002596"/>
              </a:buClr>
              <a:buFont typeface="Wingdings"/>
              <a:buChar char=""/>
            </a:pPr>
            <a:endParaRPr sz="4350">
              <a:latin typeface="Times New Roman"/>
              <a:cs typeface="Times New Roman"/>
            </a:endParaRPr>
          </a:p>
          <a:p>
            <a:pPr marL="355600" marR="56515" indent="-342900">
              <a:lnSpc>
                <a:spcPct val="100000"/>
              </a:lnSpc>
              <a:buClr>
                <a:srgbClr val="002596"/>
              </a:buClr>
              <a:buFont typeface="Wingdings"/>
              <a:buChar char=""/>
              <a:tabLst>
                <a:tab pos="355600" algn="l"/>
              </a:tabLst>
            </a:pPr>
            <a:r>
              <a:rPr sz="3200" spc="-20" dirty="0">
                <a:latin typeface="Arial Narrow"/>
                <a:cs typeface="Arial Narrow"/>
              </a:rPr>
              <a:t>May </a:t>
            </a:r>
            <a:r>
              <a:rPr sz="3200" spc="-15" dirty="0">
                <a:latin typeface="Arial Narrow"/>
                <a:cs typeface="Arial Narrow"/>
              </a:rPr>
              <a:t>include</a:t>
            </a:r>
            <a:r>
              <a:rPr sz="3200" spc="20" dirty="0">
                <a:latin typeface="Arial Narrow"/>
                <a:cs typeface="Arial Narrow"/>
              </a:rPr>
              <a:t> </a:t>
            </a:r>
            <a:r>
              <a:rPr sz="3200" spc="-15" dirty="0">
                <a:latin typeface="Arial Narrow"/>
                <a:cs typeface="Arial Narrow"/>
              </a:rPr>
              <a:t>a</a:t>
            </a:r>
            <a:r>
              <a:rPr sz="3200" dirty="0">
                <a:latin typeface="Arial Narrow"/>
                <a:cs typeface="Arial Narrow"/>
              </a:rPr>
              <a:t> </a:t>
            </a:r>
            <a:r>
              <a:rPr sz="3200" spc="-15" dirty="0">
                <a:latin typeface="Arial Narrow"/>
                <a:cs typeface="Arial Narrow"/>
              </a:rPr>
              <a:t>student</a:t>
            </a:r>
            <a:r>
              <a:rPr sz="3200" dirty="0">
                <a:latin typeface="Arial Narrow"/>
                <a:cs typeface="Arial Narrow"/>
              </a:rPr>
              <a:t> </a:t>
            </a:r>
            <a:r>
              <a:rPr sz="3200" spc="-15" dirty="0">
                <a:latin typeface="Arial Narrow"/>
                <a:cs typeface="Arial Narrow"/>
              </a:rPr>
              <a:t>ID</a:t>
            </a:r>
            <a:r>
              <a:rPr sz="3200" dirty="0">
                <a:latin typeface="Arial Narrow"/>
                <a:cs typeface="Arial Narrow"/>
              </a:rPr>
              <a:t> </a:t>
            </a:r>
            <a:r>
              <a:rPr sz="3200" spc="-15" dirty="0">
                <a:latin typeface="Arial Narrow"/>
                <a:cs typeface="Arial Narrow"/>
              </a:rPr>
              <a:t>number</a:t>
            </a:r>
            <a:r>
              <a:rPr sz="3200" spc="20" dirty="0">
                <a:latin typeface="Arial Narrow"/>
                <a:cs typeface="Arial Narrow"/>
              </a:rPr>
              <a:t> </a:t>
            </a:r>
            <a:r>
              <a:rPr sz="3200" spc="-15" dirty="0">
                <a:latin typeface="Arial Narrow"/>
                <a:cs typeface="Arial Narrow"/>
              </a:rPr>
              <a:t>displayed on</a:t>
            </a:r>
            <a:r>
              <a:rPr sz="3200" dirty="0">
                <a:latin typeface="Arial Narrow"/>
                <a:cs typeface="Arial Narrow"/>
              </a:rPr>
              <a:t> </a:t>
            </a:r>
            <a:r>
              <a:rPr sz="3200" spc="-15" dirty="0">
                <a:latin typeface="Arial Narrow"/>
                <a:cs typeface="Arial Narrow"/>
              </a:rPr>
              <a:t>a</a:t>
            </a:r>
            <a:r>
              <a:rPr sz="3200" dirty="0">
                <a:latin typeface="Arial Narrow"/>
                <a:cs typeface="Arial Narrow"/>
              </a:rPr>
              <a:t> </a:t>
            </a:r>
            <a:r>
              <a:rPr sz="3200" spc="-15" dirty="0">
                <a:latin typeface="Arial Narrow"/>
                <a:cs typeface="Arial Narrow"/>
              </a:rPr>
              <a:t>student</a:t>
            </a:r>
            <a:r>
              <a:rPr sz="3200" dirty="0">
                <a:latin typeface="Arial Narrow"/>
                <a:cs typeface="Arial Narrow"/>
              </a:rPr>
              <a:t> </a:t>
            </a:r>
            <a:r>
              <a:rPr sz="3200" spc="-15" dirty="0">
                <a:latin typeface="Arial Narrow"/>
                <a:cs typeface="Arial Narrow"/>
              </a:rPr>
              <a:t>ID</a:t>
            </a:r>
            <a:r>
              <a:rPr sz="3200" dirty="0">
                <a:latin typeface="Arial Narrow"/>
                <a:cs typeface="Arial Narrow"/>
              </a:rPr>
              <a:t> </a:t>
            </a:r>
            <a:r>
              <a:rPr sz="3200" spc="-15" dirty="0">
                <a:latin typeface="Arial Narrow"/>
                <a:cs typeface="Arial Narrow"/>
              </a:rPr>
              <a:t>badge</a:t>
            </a:r>
            <a:endParaRPr sz="3200">
              <a:latin typeface="Arial Narrow"/>
              <a:cs typeface="Arial Narrow"/>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quot; &quot;"/>
          <p:cNvSpPr/>
          <p:nvPr/>
        </p:nvSpPr>
        <p:spPr>
          <a:xfrm>
            <a:off x="685800" y="685800"/>
            <a:ext cx="8696706" cy="6035802"/>
          </a:xfrm>
          <a:prstGeom prst="rect">
            <a:avLst/>
          </a:prstGeom>
          <a:blipFill>
            <a:blip r:embed="rId3" cstate="print"/>
            <a:stretch>
              <a:fillRect/>
            </a:stretch>
          </a:blipFill>
        </p:spPr>
        <p:txBody>
          <a:bodyPr wrap="square" lIns="0" tIns="0" rIns="0" bIns="0" rtlCol="0"/>
          <a:lstStyle/>
          <a:p>
            <a:endParaRPr/>
          </a:p>
        </p:txBody>
      </p:sp>
      <p:sp>
        <p:nvSpPr>
          <p:cNvPr id="3" name="object 3" descr="&quot; &quot;"/>
          <p:cNvSpPr/>
          <p:nvPr/>
        </p:nvSpPr>
        <p:spPr>
          <a:xfrm>
            <a:off x="6512052" y="5956553"/>
            <a:ext cx="2879598" cy="714691"/>
          </a:xfrm>
          <a:prstGeom prst="rect">
            <a:avLst/>
          </a:prstGeom>
          <a:blipFill>
            <a:blip r:embed="rId4" cstate="print"/>
            <a:stretch>
              <a:fillRect/>
            </a:stretch>
          </a:blipFill>
        </p:spPr>
        <p:txBody>
          <a:bodyPr wrap="square" lIns="0" tIns="0" rIns="0" bIns="0" rtlCol="0"/>
          <a:lstStyle/>
          <a:p>
            <a:endParaRPr/>
          </a:p>
        </p:txBody>
      </p:sp>
      <p:sp>
        <p:nvSpPr>
          <p:cNvPr id="4" name="object 4" descr="&quot; &quot;"/>
          <p:cNvSpPr/>
          <p:nvPr/>
        </p:nvSpPr>
        <p:spPr>
          <a:xfrm>
            <a:off x="3080004" y="5828939"/>
            <a:ext cx="5551931" cy="849990"/>
          </a:xfrm>
          <a:prstGeom prst="rect">
            <a:avLst/>
          </a:prstGeom>
          <a:blipFill>
            <a:blip r:embed="rId5" cstate="print"/>
            <a:stretch>
              <a:fillRect/>
            </a:stretch>
          </a:blipFill>
        </p:spPr>
        <p:txBody>
          <a:bodyPr wrap="square" lIns="0" tIns="0" rIns="0" bIns="0" rtlCol="0"/>
          <a:lstStyle/>
          <a:p>
            <a:endParaRPr/>
          </a:p>
        </p:txBody>
      </p:sp>
      <p:sp>
        <p:nvSpPr>
          <p:cNvPr id="5" name="object 5" descr="&quot; &quot;"/>
          <p:cNvSpPr/>
          <p:nvPr/>
        </p:nvSpPr>
        <p:spPr>
          <a:xfrm>
            <a:off x="3289553" y="5841221"/>
            <a:ext cx="5474335" cy="774700"/>
          </a:xfrm>
          <a:custGeom>
            <a:avLst/>
            <a:gdLst/>
            <a:ahLst/>
            <a:cxnLst/>
            <a:rect l="l" t="t" r="r" b="b"/>
            <a:pathLst>
              <a:path w="5474334" h="774700">
                <a:moveTo>
                  <a:pt x="208473" y="41899"/>
                </a:moveTo>
                <a:lnTo>
                  <a:pt x="135460" y="52366"/>
                </a:lnTo>
                <a:lnTo>
                  <a:pt x="76962" y="61992"/>
                </a:lnTo>
                <a:lnTo>
                  <a:pt x="19050" y="72660"/>
                </a:lnTo>
                <a:lnTo>
                  <a:pt x="0" y="77232"/>
                </a:lnTo>
                <a:lnTo>
                  <a:pt x="0" y="77994"/>
                </a:lnTo>
                <a:lnTo>
                  <a:pt x="19050" y="73422"/>
                </a:lnTo>
                <a:lnTo>
                  <a:pt x="76962" y="62754"/>
                </a:lnTo>
                <a:lnTo>
                  <a:pt x="174498" y="46752"/>
                </a:lnTo>
                <a:lnTo>
                  <a:pt x="208473" y="41899"/>
                </a:lnTo>
                <a:close/>
              </a:path>
              <a:path w="5474334" h="774700">
                <a:moveTo>
                  <a:pt x="313534" y="29197"/>
                </a:moveTo>
                <a:lnTo>
                  <a:pt x="238506" y="37608"/>
                </a:lnTo>
                <a:lnTo>
                  <a:pt x="208473" y="41899"/>
                </a:lnTo>
                <a:lnTo>
                  <a:pt x="254156" y="35970"/>
                </a:lnTo>
                <a:lnTo>
                  <a:pt x="313534" y="29197"/>
                </a:lnTo>
                <a:close/>
              </a:path>
              <a:path w="5474334" h="774700">
                <a:moveTo>
                  <a:pt x="1126659" y="1783"/>
                </a:moveTo>
                <a:lnTo>
                  <a:pt x="1109108" y="1450"/>
                </a:lnTo>
                <a:lnTo>
                  <a:pt x="1048658" y="610"/>
                </a:lnTo>
                <a:lnTo>
                  <a:pt x="987865" y="113"/>
                </a:lnTo>
                <a:lnTo>
                  <a:pt x="926790" y="0"/>
                </a:lnTo>
                <a:lnTo>
                  <a:pt x="865497" y="311"/>
                </a:lnTo>
                <a:lnTo>
                  <a:pt x="804047" y="1090"/>
                </a:lnTo>
                <a:lnTo>
                  <a:pt x="742501" y="2377"/>
                </a:lnTo>
                <a:lnTo>
                  <a:pt x="680923" y="4214"/>
                </a:lnTo>
                <a:lnTo>
                  <a:pt x="619373" y="6642"/>
                </a:lnTo>
                <a:lnTo>
                  <a:pt x="557915" y="9704"/>
                </a:lnTo>
                <a:lnTo>
                  <a:pt x="496609" y="13441"/>
                </a:lnTo>
                <a:lnTo>
                  <a:pt x="435518" y="17895"/>
                </a:lnTo>
                <a:lnTo>
                  <a:pt x="374705" y="23107"/>
                </a:lnTo>
                <a:lnTo>
                  <a:pt x="313534" y="29197"/>
                </a:lnTo>
                <a:lnTo>
                  <a:pt x="396240" y="22368"/>
                </a:lnTo>
                <a:lnTo>
                  <a:pt x="491490" y="15510"/>
                </a:lnTo>
                <a:lnTo>
                  <a:pt x="595884" y="8652"/>
                </a:lnTo>
                <a:lnTo>
                  <a:pt x="713232" y="4080"/>
                </a:lnTo>
                <a:lnTo>
                  <a:pt x="840486" y="1794"/>
                </a:lnTo>
                <a:lnTo>
                  <a:pt x="979169" y="270"/>
                </a:lnTo>
                <a:lnTo>
                  <a:pt x="1126659" y="1783"/>
                </a:lnTo>
                <a:close/>
              </a:path>
              <a:path w="5474334" h="774700">
                <a:moveTo>
                  <a:pt x="5474208" y="773700"/>
                </a:moveTo>
                <a:lnTo>
                  <a:pt x="5118354" y="673116"/>
                </a:lnTo>
                <a:lnTo>
                  <a:pt x="4776216" y="581676"/>
                </a:lnTo>
                <a:lnTo>
                  <a:pt x="4620761" y="542146"/>
                </a:lnTo>
                <a:lnTo>
                  <a:pt x="4465396" y="503579"/>
                </a:lnTo>
                <a:lnTo>
                  <a:pt x="4310084" y="466021"/>
                </a:lnTo>
                <a:lnTo>
                  <a:pt x="4154788" y="429519"/>
                </a:lnTo>
                <a:lnTo>
                  <a:pt x="3999473" y="394117"/>
                </a:lnTo>
                <a:lnTo>
                  <a:pt x="3844103" y="359862"/>
                </a:lnTo>
                <a:lnTo>
                  <a:pt x="3688641" y="326798"/>
                </a:lnTo>
                <a:lnTo>
                  <a:pt x="3533052" y="294972"/>
                </a:lnTo>
                <a:lnTo>
                  <a:pt x="3377298" y="264428"/>
                </a:lnTo>
                <a:lnTo>
                  <a:pt x="3221345" y="235214"/>
                </a:lnTo>
                <a:lnTo>
                  <a:pt x="3065156" y="207374"/>
                </a:lnTo>
                <a:lnTo>
                  <a:pt x="2908694" y="180953"/>
                </a:lnTo>
                <a:lnTo>
                  <a:pt x="2751925" y="155998"/>
                </a:lnTo>
                <a:lnTo>
                  <a:pt x="2594811" y="132555"/>
                </a:lnTo>
                <a:lnTo>
                  <a:pt x="2437316" y="110667"/>
                </a:lnTo>
                <a:lnTo>
                  <a:pt x="2279405" y="90383"/>
                </a:lnTo>
                <a:lnTo>
                  <a:pt x="2121041" y="71746"/>
                </a:lnTo>
                <a:lnTo>
                  <a:pt x="1962188" y="54802"/>
                </a:lnTo>
                <a:lnTo>
                  <a:pt x="1802810" y="39598"/>
                </a:lnTo>
                <a:lnTo>
                  <a:pt x="1642872" y="26178"/>
                </a:lnTo>
                <a:lnTo>
                  <a:pt x="1459992" y="14748"/>
                </a:lnTo>
                <a:lnTo>
                  <a:pt x="1287780" y="5604"/>
                </a:lnTo>
                <a:lnTo>
                  <a:pt x="1228731" y="3988"/>
                </a:lnTo>
                <a:lnTo>
                  <a:pt x="1169153" y="2590"/>
                </a:lnTo>
                <a:lnTo>
                  <a:pt x="1128761" y="1823"/>
                </a:lnTo>
                <a:lnTo>
                  <a:pt x="1287780" y="6366"/>
                </a:lnTo>
                <a:lnTo>
                  <a:pt x="1459992" y="15510"/>
                </a:lnTo>
                <a:lnTo>
                  <a:pt x="1642872" y="26940"/>
                </a:lnTo>
                <a:lnTo>
                  <a:pt x="1836420" y="44466"/>
                </a:lnTo>
                <a:lnTo>
                  <a:pt x="1985401" y="58497"/>
                </a:lnTo>
                <a:lnTo>
                  <a:pt x="2134170" y="74195"/>
                </a:lnTo>
                <a:lnTo>
                  <a:pt x="2282726" y="91509"/>
                </a:lnTo>
                <a:lnTo>
                  <a:pt x="2431070" y="110386"/>
                </a:lnTo>
                <a:lnTo>
                  <a:pt x="2579200" y="130775"/>
                </a:lnTo>
                <a:lnTo>
                  <a:pt x="2727118" y="152622"/>
                </a:lnTo>
                <a:lnTo>
                  <a:pt x="2874822" y="175877"/>
                </a:lnTo>
                <a:lnTo>
                  <a:pt x="3022313" y="200486"/>
                </a:lnTo>
                <a:lnTo>
                  <a:pt x="3169589" y="226398"/>
                </a:lnTo>
                <a:lnTo>
                  <a:pt x="3316652" y="253559"/>
                </a:lnTo>
                <a:lnTo>
                  <a:pt x="3463500" y="281919"/>
                </a:lnTo>
                <a:lnTo>
                  <a:pt x="3610134" y="311424"/>
                </a:lnTo>
                <a:lnTo>
                  <a:pt x="3756553" y="342022"/>
                </a:lnTo>
                <a:lnTo>
                  <a:pt x="3902757" y="373662"/>
                </a:lnTo>
                <a:lnTo>
                  <a:pt x="4048746" y="406290"/>
                </a:lnTo>
                <a:lnTo>
                  <a:pt x="4194519" y="439855"/>
                </a:lnTo>
                <a:lnTo>
                  <a:pt x="4340077" y="474305"/>
                </a:lnTo>
                <a:lnTo>
                  <a:pt x="4485419" y="509587"/>
                </a:lnTo>
                <a:lnTo>
                  <a:pt x="4630544" y="545649"/>
                </a:lnTo>
                <a:lnTo>
                  <a:pt x="4775454" y="582438"/>
                </a:lnTo>
                <a:lnTo>
                  <a:pt x="5118354" y="673878"/>
                </a:lnTo>
                <a:lnTo>
                  <a:pt x="5473446" y="774462"/>
                </a:lnTo>
                <a:lnTo>
                  <a:pt x="5474208" y="773700"/>
                </a:lnTo>
                <a:close/>
              </a:path>
            </a:pathLst>
          </a:custGeom>
          <a:solidFill>
            <a:srgbClr val="FFFFFF"/>
          </a:solidFill>
        </p:spPr>
        <p:txBody>
          <a:bodyPr wrap="square" lIns="0" tIns="0" rIns="0" bIns="0" rtlCol="0"/>
          <a:lstStyle/>
          <a:p>
            <a:endParaRPr/>
          </a:p>
        </p:txBody>
      </p:sp>
      <p:sp>
        <p:nvSpPr>
          <p:cNvPr id="6" name="object 6" descr="&quot; &quot;"/>
          <p:cNvSpPr/>
          <p:nvPr/>
        </p:nvSpPr>
        <p:spPr>
          <a:xfrm>
            <a:off x="6073902" y="5827776"/>
            <a:ext cx="3312160" cy="651510"/>
          </a:xfrm>
          <a:custGeom>
            <a:avLst/>
            <a:gdLst/>
            <a:ahLst/>
            <a:cxnLst/>
            <a:rect l="l" t="t" r="r" b="b"/>
            <a:pathLst>
              <a:path w="3312159" h="651510">
                <a:moveTo>
                  <a:pt x="3311652" y="761"/>
                </a:moveTo>
                <a:lnTo>
                  <a:pt x="3311652" y="0"/>
                </a:lnTo>
                <a:lnTo>
                  <a:pt x="3201162" y="6857"/>
                </a:lnTo>
                <a:lnTo>
                  <a:pt x="3086100" y="15239"/>
                </a:lnTo>
                <a:lnTo>
                  <a:pt x="3047230" y="18639"/>
                </a:lnTo>
                <a:lnTo>
                  <a:pt x="3008389" y="22288"/>
                </a:lnTo>
                <a:lnTo>
                  <a:pt x="2969577" y="26179"/>
                </a:lnTo>
                <a:lnTo>
                  <a:pt x="2930793" y="30303"/>
                </a:lnTo>
                <a:lnTo>
                  <a:pt x="2892036" y="34649"/>
                </a:lnTo>
                <a:lnTo>
                  <a:pt x="2853305" y="39209"/>
                </a:lnTo>
                <a:lnTo>
                  <a:pt x="2814600" y="43974"/>
                </a:lnTo>
                <a:lnTo>
                  <a:pt x="2775920" y="48935"/>
                </a:lnTo>
                <a:lnTo>
                  <a:pt x="2737265" y="54082"/>
                </a:lnTo>
                <a:lnTo>
                  <a:pt x="2698632" y="59407"/>
                </a:lnTo>
                <a:lnTo>
                  <a:pt x="2660022" y="64900"/>
                </a:lnTo>
                <a:lnTo>
                  <a:pt x="2621434" y="70552"/>
                </a:lnTo>
                <a:lnTo>
                  <a:pt x="2582868" y="76353"/>
                </a:lnTo>
                <a:lnTo>
                  <a:pt x="2544321" y="82296"/>
                </a:lnTo>
                <a:lnTo>
                  <a:pt x="2505795" y="88370"/>
                </a:lnTo>
                <a:lnTo>
                  <a:pt x="2467287" y="94567"/>
                </a:lnTo>
                <a:lnTo>
                  <a:pt x="2428798" y="100877"/>
                </a:lnTo>
                <a:lnTo>
                  <a:pt x="2390326" y="107291"/>
                </a:lnTo>
                <a:lnTo>
                  <a:pt x="2351871" y="113800"/>
                </a:lnTo>
                <a:lnTo>
                  <a:pt x="2313432" y="120395"/>
                </a:lnTo>
                <a:lnTo>
                  <a:pt x="2039112" y="171450"/>
                </a:lnTo>
                <a:lnTo>
                  <a:pt x="1762506" y="224790"/>
                </a:lnTo>
                <a:lnTo>
                  <a:pt x="1691776" y="239405"/>
                </a:lnTo>
                <a:lnTo>
                  <a:pt x="1621118" y="254283"/>
                </a:lnTo>
                <a:lnTo>
                  <a:pt x="1550528" y="269413"/>
                </a:lnTo>
                <a:lnTo>
                  <a:pt x="1480003" y="284785"/>
                </a:lnTo>
                <a:lnTo>
                  <a:pt x="1409539" y="300388"/>
                </a:lnTo>
                <a:lnTo>
                  <a:pt x="1339132" y="316210"/>
                </a:lnTo>
                <a:lnTo>
                  <a:pt x="1268779" y="332241"/>
                </a:lnTo>
                <a:lnTo>
                  <a:pt x="1198476" y="348471"/>
                </a:lnTo>
                <a:lnTo>
                  <a:pt x="1128218" y="364887"/>
                </a:lnTo>
                <a:lnTo>
                  <a:pt x="1058003" y="381481"/>
                </a:lnTo>
                <a:lnTo>
                  <a:pt x="987827" y="398239"/>
                </a:lnTo>
                <a:lnTo>
                  <a:pt x="917686" y="415153"/>
                </a:lnTo>
                <a:lnTo>
                  <a:pt x="847576" y="432211"/>
                </a:lnTo>
                <a:lnTo>
                  <a:pt x="777494" y="449401"/>
                </a:lnTo>
                <a:lnTo>
                  <a:pt x="707436" y="466714"/>
                </a:lnTo>
                <a:lnTo>
                  <a:pt x="637398" y="484139"/>
                </a:lnTo>
                <a:lnTo>
                  <a:pt x="567377" y="501664"/>
                </a:lnTo>
                <a:lnTo>
                  <a:pt x="497369" y="519279"/>
                </a:lnTo>
                <a:lnTo>
                  <a:pt x="427371" y="536973"/>
                </a:lnTo>
                <a:lnTo>
                  <a:pt x="357378" y="554736"/>
                </a:lnTo>
                <a:lnTo>
                  <a:pt x="96012" y="624078"/>
                </a:lnTo>
                <a:lnTo>
                  <a:pt x="0" y="650748"/>
                </a:lnTo>
                <a:lnTo>
                  <a:pt x="0" y="651510"/>
                </a:lnTo>
                <a:lnTo>
                  <a:pt x="96012" y="624840"/>
                </a:lnTo>
                <a:lnTo>
                  <a:pt x="358140" y="555498"/>
                </a:lnTo>
                <a:lnTo>
                  <a:pt x="428066" y="537691"/>
                </a:lnTo>
                <a:lnTo>
                  <a:pt x="498007" y="519962"/>
                </a:lnTo>
                <a:lnTo>
                  <a:pt x="567964" y="502321"/>
                </a:lnTo>
                <a:lnTo>
                  <a:pt x="637940" y="484778"/>
                </a:lnTo>
                <a:lnTo>
                  <a:pt x="707938" y="467342"/>
                </a:lnTo>
                <a:lnTo>
                  <a:pt x="777961" y="450025"/>
                </a:lnTo>
                <a:lnTo>
                  <a:pt x="848012" y="432835"/>
                </a:lnTo>
                <a:lnTo>
                  <a:pt x="918094" y="415783"/>
                </a:lnTo>
                <a:lnTo>
                  <a:pt x="988209" y="398879"/>
                </a:lnTo>
                <a:lnTo>
                  <a:pt x="1058360" y="382133"/>
                </a:lnTo>
                <a:lnTo>
                  <a:pt x="1128551" y="365555"/>
                </a:lnTo>
                <a:lnTo>
                  <a:pt x="1198784" y="349154"/>
                </a:lnTo>
                <a:lnTo>
                  <a:pt x="1269062" y="332941"/>
                </a:lnTo>
                <a:lnTo>
                  <a:pt x="1339387" y="316926"/>
                </a:lnTo>
                <a:lnTo>
                  <a:pt x="1409764" y="301119"/>
                </a:lnTo>
                <a:lnTo>
                  <a:pt x="1480194" y="285530"/>
                </a:lnTo>
                <a:lnTo>
                  <a:pt x="1550680" y="270169"/>
                </a:lnTo>
                <a:lnTo>
                  <a:pt x="1621225" y="255045"/>
                </a:lnTo>
                <a:lnTo>
                  <a:pt x="1691833" y="240169"/>
                </a:lnTo>
                <a:lnTo>
                  <a:pt x="1762506" y="225552"/>
                </a:lnTo>
                <a:lnTo>
                  <a:pt x="2039112" y="172212"/>
                </a:lnTo>
                <a:lnTo>
                  <a:pt x="2313432" y="121157"/>
                </a:lnTo>
                <a:lnTo>
                  <a:pt x="2351871" y="114562"/>
                </a:lnTo>
                <a:lnTo>
                  <a:pt x="2390326" y="108053"/>
                </a:lnTo>
                <a:lnTo>
                  <a:pt x="2428798" y="101639"/>
                </a:lnTo>
                <a:lnTo>
                  <a:pt x="2467287" y="95329"/>
                </a:lnTo>
                <a:lnTo>
                  <a:pt x="2505795" y="89132"/>
                </a:lnTo>
                <a:lnTo>
                  <a:pt x="2544321" y="83058"/>
                </a:lnTo>
                <a:lnTo>
                  <a:pt x="2582868" y="77115"/>
                </a:lnTo>
                <a:lnTo>
                  <a:pt x="2621434" y="71314"/>
                </a:lnTo>
                <a:lnTo>
                  <a:pt x="2660022" y="65662"/>
                </a:lnTo>
                <a:lnTo>
                  <a:pt x="2698632" y="60169"/>
                </a:lnTo>
                <a:lnTo>
                  <a:pt x="2737265" y="54844"/>
                </a:lnTo>
                <a:lnTo>
                  <a:pt x="2775920" y="49697"/>
                </a:lnTo>
                <a:lnTo>
                  <a:pt x="2814600" y="44736"/>
                </a:lnTo>
                <a:lnTo>
                  <a:pt x="2853305" y="39971"/>
                </a:lnTo>
                <a:lnTo>
                  <a:pt x="2892036" y="35411"/>
                </a:lnTo>
                <a:lnTo>
                  <a:pt x="2930793" y="31065"/>
                </a:lnTo>
                <a:lnTo>
                  <a:pt x="2969577" y="26941"/>
                </a:lnTo>
                <a:lnTo>
                  <a:pt x="3008389" y="23050"/>
                </a:lnTo>
                <a:lnTo>
                  <a:pt x="3047230" y="19401"/>
                </a:lnTo>
                <a:lnTo>
                  <a:pt x="3086100" y="16001"/>
                </a:lnTo>
                <a:lnTo>
                  <a:pt x="3201162" y="7619"/>
                </a:lnTo>
                <a:lnTo>
                  <a:pt x="3311652" y="761"/>
                </a:lnTo>
                <a:close/>
              </a:path>
            </a:pathLst>
          </a:custGeom>
          <a:solidFill>
            <a:srgbClr val="FFFFFF"/>
          </a:solidFill>
        </p:spPr>
        <p:txBody>
          <a:bodyPr wrap="square" lIns="0" tIns="0" rIns="0" bIns="0" rtlCol="0"/>
          <a:lstStyle/>
          <a:p>
            <a:endParaRPr/>
          </a:p>
        </p:txBody>
      </p:sp>
      <p:sp>
        <p:nvSpPr>
          <p:cNvPr id="7" name="object 7" descr="&quot; &quot;"/>
          <p:cNvSpPr/>
          <p:nvPr/>
        </p:nvSpPr>
        <p:spPr>
          <a:xfrm>
            <a:off x="669036" y="5812535"/>
            <a:ext cx="8722995" cy="1329690"/>
          </a:xfrm>
          <a:custGeom>
            <a:avLst/>
            <a:gdLst/>
            <a:ahLst/>
            <a:cxnLst/>
            <a:rect l="l" t="t" r="r" b="b"/>
            <a:pathLst>
              <a:path w="8722995" h="1329690">
                <a:moveTo>
                  <a:pt x="8722614" y="1323594"/>
                </a:moveTo>
                <a:lnTo>
                  <a:pt x="8722614" y="569214"/>
                </a:lnTo>
                <a:lnTo>
                  <a:pt x="8718804" y="570738"/>
                </a:lnTo>
                <a:lnTo>
                  <a:pt x="8638032" y="604266"/>
                </a:lnTo>
                <a:lnTo>
                  <a:pt x="8557260" y="635508"/>
                </a:lnTo>
                <a:lnTo>
                  <a:pt x="8471916" y="664464"/>
                </a:lnTo>
                <a:lnTo>
                  <a:pt x="8415898" y="682877"/>
                </a:lnTo>
                <a:lnTo>
                  <a:pt x="8359570" y="700128"/>
                </a:lnTo>
                <a:lnTo>
                  <a:pt x="8302951" y="716251"/>
                </a:lnTo>
                <a:lnTo>
                  <a:pt x="8246059" y="731278"/>
                </a:lnTo>
                <a:lnTo>
                  <a:pt x="8188912" y="745244"/>
                </a:lnTo>
                <a:lnTo>
                  <a:pt x="8131528" y="758183"/>
                </a:lnTo>
                <a:lnTo>
                  <a:pt x="8073927" y="770129"/>
                </a:lnTo>
                <a:lnTo>
                  <a:pt x="8016127" y="781115"/>
                </a:lnTo>
                <a:lnTo>
                  <a:pt x="7958145" y="791175"/>
                </a:lnTo>
                <a:lnTo>
                  <a:pt x="7900001" y="800342"/>
                </a:lnTo>
                <a:lnTo>
                  <a:pt x="7841713" y="808652"/>
                </a:lnTo>
                <a:lnTo>
                  <a:pt x="7783299" y="816137"/>
                </a:lnTo>
                <a:lnTo>
                  <a:pt x="7724778" y="822831"/>
                </a:lnTo>
                <a:lnTo>
                  <a:pt x="7666168" y="828769"/>
                </a:lnTo>
                <a:lnTo>
                  <a:pt x="7607488" y="833983"/>
                </a:lnTo>
                <a:lnTo>
                  <a:pt x="7548756" y="838508"/>
                </a:lnTo>
                <a:lnTo>
                  <a:pt x="7489990" y="842378"/>
                </a:lnTo>
                <a:lnTo>
                  <a:pt x="7431209" y="845625"/>
                </a:lnTo>
                <a:lnTo>
                  <a:pt x="7372431" y="848286"/>
                </a:lnTo>
                <a:lnTo>
                  <a:pt x="7313676" y="850392"/>
                </a:lnTo>
                <a:lnTo>
                  <a:pt x="7181850" y="850392"/>
                </a:lnTo>
                <a:lnTo>
                  <a:pt x="7043165" y="848106"/>
                </a:lnTo>
                <a:lnTo>
                  <a:pt x="6933478" y="844773"/>
                </a:lnTo>
                <a:lnTo>
                  <a:pt x="6823735" y="839863"/>
                </a:lnTo>
                <a:lnTo>
                  <a:pt x="6713957" y="833444"/>
                </a:lnTo>
                <a:lnTo>
                  <a:pt x="6604164" y="825581"/>
                </a:lnTo>
                <a:lnTo>
                  <a:pt x="6494376" y="816341"/>
                </a:lnTo>
                <a:lnTo>
                  <a:pt x="6384612" y="805790"/>
                </a:lnTo>
                <a:lnTo>
                  <a:pt x="6274892" y="793996"/>
                </a:lnTo>
                <a:lnTo>
                  <a:pt x="6165236" y="781025"/>
                </a:lnTo>
                <a:lnTo>
                  <a:pt x="6055664" y="766943"/>
                </a:lnTo>
                <a:lnTo>
                  <a:pt x="5946195" y="751817"/>
                </a:lnTo>
                <a:lnTo>
                  <a:pt x="5836850" y="735714"/>
                </a:lnTo>
                <a:lnTo>
                  <a:pt x="5727647" y="718700"/>
                </a:lnTo>
                <a:lnTo>
                  <a:pt x="5618608" y="700841"/>
                </a:lnTo>
                <a:lnTo>
                  <a:pt x="5509752" y="682205"/>
                </a:lnTo>
                <a:lnTo>
                  <a:pt x="5401098" y="662857"/>
                </a:lnTo>
                <a:lnTo>
                  <a:pt x="5292666" y="642865"/>
                </a:lnTo>
                <a:lnTo>
                  <a:pt x="5184477" y="622295"/>
                </a:lnTo>
                <a:lnTo>
                  <a:pt x="5076549" y="601214"/>
                </a:lnTo>
                <a:lnTo>
                  <a:pt x="4968904" y="579688"/>
                </a:lnTo>
                <a:lnTo>
                  <a:pt x="4861559" y="557784"/>
                </a:lnTo>
                <a:lnTo>
                  <a:pt x="4386833" y="452628"/>
                </a:lnTo>
                <a:lnTo>
                  <a:pt x="4135374" y="394716"/>
                </a:lnTo>
                <a:lnTo>
                  <a:pt x="3874007" y="329946"/>
                </a:lnTo>
                <a:lnTo>
                  <a:pt x="3614166" y="267462"/>
                </a:lnTo>
                <a:lnTo>
                  <a:pt x="3362705" y="214122"/>
                </a:lnTo>
                <a:lnTo>
                  <a:pt x="3122676" y="164592"/>
                </a:lnTo>
                <a:lnTo>
                  <a:pt x="2892552" y="124968"/>
                </a:lnTo>
                <a:lnTo>
                  <a:pt x="2673095" y="91440"/>
                </a:lnTo>
                <a:lnTo>
                  <a:pt x="2462783" y="62484"/>
                </a:lnTo>
                <a:lnTo>
                  <a:pt x="2262378" y="39624"/>
                </a:lnTo>
                <a:lnTo>
                  <a:pt x="2072639" y="22098"/>
                </a:lnTo>
                <a:lnTo>
                  <a:pt x="1889759" y="10668"/>
                </a:lnTo>
                <a:lnTo>
                  <a:pt x="1719833" y="1524"/>
                </a:lnTo>
                <a:lnTo>
                  <a:pt x="1556003" y="0"/>
                </a:lnTo>
                <a:lnTo>
                  <a:pt x="1402079" y="0"/>
                </a:lnTo>
                <a:lnTo>
                  <a:pt x="1258061" y="3810"/>
                </a:lnTo>
                <a:lnTo>
                  <a:pt x="1121663" y="10668"/>
                </a:lnTo>
                <a:lnTo>
                  <a:pt x="993648" y="22098"/>
                </a:lnTo>
                <a:lnTo>
                  <a:pt x="874776" y="32766"/>
                </a:lnTo>
                <a:lnTo>
                  <a:pt x="762000" y="48768"/>
                </a:lnTo>
                <a:lnTo>
                  <a:pt x="659892" y="64770"/>
                </a:lnTo>
                <a:lnTo>
                  <a:pt x="563879" y="82296"/>
                </a:lnTo>
                <a:lnTo>
                  <a:pt x="478535" y="102108"/>
                </a:lnTo>
                <a:lnTo>
                  <a:pt x="397763" y="120396"/>
                </a:lnTo>
                <a:lnTo>
                  <a:pt x="327659" y="140208"/>
                </a:lnTo>
                <a:lnTo>
                  <a:pt x="263651" y="160020"/>
                </a:lnTo>
                <a:lnTo>
                  <a:pt x="206501" y="178308"/>
                </a:lnTo>
                <a:lnTo>
                  <a:pt x="156972" y="195834"/>
                </a:lnTo>
                <a:lnTo>
                  <a:pt x="114300" y="214122"/>
                </a:lnTo>
                <a:lnTo>
                  <a:pt x="51053" y="240792"/>
                </a:lnTo>
                <a:lnTo>
                  <a:pt x="12192" y="260604"/>
                </a:lnTo>
                <a:lnTo>
                  <a:pt x="0" y="267462"/>
                </a:lnTo>
                <a:lnTo>
                  <a:pt x="0" y="1329690"/>
                </a:lnTo>
                <a:lnTo>
                  <a:pt x="8718804" y="1329689"/>
                </a:lnTo>
                <a:lnTo>
                  <a:pt x="8722614" y="1323594"/>
                </a:lnTo>
                <a:close/>
              </a:path>
            </a:pathLst>
          </a:custGeom>
          <a:solidFill>
            <a:srgbClr val="FFFFFF"/>
          </a:solidFill>
        </p:spPr>
        <p:txBody>
          <a:bodyPr wrap="square" lIns="0" tIns="0" rIns="0" bIns="0" rtlCol="0"/>
          <a:lstStyle/>
          <a:p>
            <a:endParaRPr/>
          </a:p>
        </p:txBody>
      </p:sp>
      <p:sp>
        <p:nvSpPr>
          <p:cNvPr id="9" name="object 9" descr="&quot; &quot;"/>
          <p:cNvSpPr/>
          <p:nvPr/>
        </p:nvSpPr>
        <p:spPr>
          <a:xfrm>
            <a:off x="6550152" y="4056126"/>
            <a:ext cx="2523744" cy="1663445"/>
          </a:xfrm>
          <a:prstGeom prst="rect">
            <a:avLst/>
          </a:prstGeom>
          <a:blipFill>
            <a:blip r:embed="rId6" cstate="print"/>
            <a:stretch>
              <a:fillRect/>
            </a:stretch>
          </a:blipFill>
        </p:spPr>
        <p:txBody>
          <a:bodyPr wrap="square" lIns="0" tIns="0" rIns="0" bIns="0" rtlCol="0"/>
          <a:lstStyle/>
          <a:p>
            <a:endParaRPr/>
          </a:p>
        </p:txBody>
      </p:sp>
      <p:sp>
        <p:nvSpPr>
          <p:cNvPr id="10" name="object 10" descr="&quot; &quot;"/>
          <p:cNvSpPr/>
          <p:nvPr/>
        </p:nvSpPr>
        <p:spPr>
          <a:xfrm>
            <a:off x="1371600" y="4062983"/>
            <a:ext cx="2133600" cy="1652016"/>
          </a:xfrm>
          <a:prstGeom prst="rect">
            <a:avLst/>
          </a:prstGeom>
          <a:blipFill>
            <a:blip r:embed="rId7" cstate="print"/>
            <a:stretch>
              <a:fillRect/>
            </a:stretch>
          </a:blipFill>
        </p:spPr>
        <p:txBody>
          <a:bodyPr wrap="square" lIns="0" tIns="0" rIns="0" bIns="0" rtlCol="0"/>
          <a:lstStyle/>
          <a:p>
            <a:endParaRPr/>
          </a:p>
        </p:txBody>
      </p:sp>
      <p:sp>
        <p:nvSpPr>
          <p:cNvPr id="11" name="object 11"/>
          <p:cNvSpPr txBox="1">
            <a:spLocks noGrp="1"/>
          </p:cNvSpPr>
          <p:nvPr>
            <p:ph type="title"/>
          </p:nvPr>
        </p:nvSpPr>
        <p:spPr>
          <a:prstGeom prst="rect">
            <a:avLst/>
          </a:prstGeom>
        </p:spPr>
        <p:txBody>
          <a:bodyPr vert="horz" wrap="square" lIns="0" tIns="282013" rIns="0" bIns="0" rtlCol="0">
            <a:spAutoFit/>
          </a:bodyPr>
          <a:lstStyle/>
          <a:p>
            <a:pPr marL="247650">
              <a:lnSpc>
                <a:spcPct val="100000"/>
              </a:lnSpc>
            </a:pPr>
            <a:r>
              <a:rPr sz="4400" b="1" i="1" spc="-35" dirty="0">
                <a:solidFill>
                  <a:srgbClr val="FFFFFF"/>
                </a:solidFill>
                <a:latin typeface="Candara"/>
                <a:cs typeface="Candara"/>
              </a:rPr>
              <a:t>Wha</a:t>
            </a:r>
            <a:r>
              <a:rPr sz="4400" b="1" i="1" spc="-20" dirty="0">
                <a:solidFill>
                  <a:srgbClr val="FFFFFF"/>
                </a:solidFill>
                <a:latin typeface="Candara"/>
                <a:cs typeface="Candara"/>
              </a:rPr>
              <a:t>t</a:t>
            </a:r>
            <a:r>
              <a:rPr sz="4400" b="1" i="1" spc="-5" dirty="0">
                <a:solidFill>
                  <a:srgbClr val="FFFFFF"/>
                </a:solidFill>
                <a:latin typeface="Candara"/>
                <a:cs typeface="Candara"/>
              </a:rPr>
              <a:t> </a:t>
            </a:r>
            <a:r>
              <a:rPr sz="4400" b="1" i="1" spc="-20" dirty="0">
                <a:solidFill>
                  <a:srgbClr val="FFFFFF"/>
                </a:solidFill>
                <a:latin typeface="Candara"/>
                <a:cs typeface="Candara"/>
              </a:rPr>
              <a:t>records</a:t>
            </a:r>
            <a:r>
              <a:rPr sz="4400" b="1" i="1" spc="-15" dirty="0">
                <a:solidFill>
                  <a:srgbClr val="FFFFFF"/>
                </a:solidFill>
                <a:latin typeface="Candara"/>
                <a:cs typeface="Candara"/>
              </a:rPr>
              <a:t> </a:t>
            </a:r>
            <a:r>
              <a:rPr sz="4400" b="1" i="1" spc="-25" dirty="0">
                <a:solidFill>
                  <a:srgbClr val="FFFFFF"/>
                </a:solidFill>
                <a:latin typeface="Candara"/>
                <a:cs typeface="Candara"/>
              </a:rPr>
              <a:t>are</a:t>
            </a:r>
            <a:r>
              <a:rPr sz="4400" b="1" i="1" spc="-15" dirty="0">
                <a:solidFill>
                  <a:srgbClr val="FFFFFF"/>
                </a:solidFill>
                <a:latin typeface="Candara"/>
                <a:cs typeface="Candara"/>
              </a:rPr>
              <a:t> </a:t>
            </a:r>
            <a:r>
              <a:rPr sz="4400" b="1" i="1" spc="-25" dirty="0">
                <a:solidFill>
                  <a:srgbClr val="FFFFFF"/>
                </a:solidFill>
                <a:latin typeface="Candara"/>
                <a:cs typeface="Candara"/>
              </a:rPr>
              <a:t>covere</a:t>
            </a:r>
            <a:r>
              <a:rPr sz="4400" b="1" i="1" spc="-30" dirty="0">
                <a:solidFill>
                  <a:srgbClr val="FFFFFF"/>
                </a:solidFill>
                <a:latin typeface="Candara"/>
                <a:cs typeface="Candara"/>
              </a:rPr>
              <a:t>d</a:t>
            </a:r>
            <a:r>
              <a:rPr sz="4400" b="0" spc="-20" dirty="0">
                <a:solidFill>
                  <a:srgbClr val="FFFFFF"/>
                </a:solidFill>
                <a:latin typeface="Candara"/>
                <a:cs typeface="Candara"/>
              </a:rPr>
              <a:t>?</a:t>
            </a:r>
            <a:endParaRPr sz="4400" dirty="0">
              <a:latin typeface="Candara"/>
              <a:cs typeface="Candara"/>
            </a:endParaRPr>
          </a:p>
        </p:txBody>
      </p:sp>
      <p:sp>
        <p:nvSpPr>
          <p:cNvPr id="12" name="object 12" descr="&quot; &quot;"/>
          <p:cNvSpPr/>
          <p:nvPr/>
        </p:nvSpPr>
        <p:spPr>
          <a:xfrm>
            <a:off x="4114800" y="4070603"/>
            <a:ext cx="2057400" cy="1538477"/>
          </a:xfrm>
          <a:prstGeom prst="rect">
            <a:avLst/>
          </a:prstGeom>
          <a:blipFill>
            <a:blip r:embed="rId8" cstate="print"/>
            <a:stretch>
              <a:fillRect/>
            </a:stretch>
          </a:blipFill>
        </p:spPr>
        <p:txBody>
          <a:bodyPr wrap="square" lIns="0" tIns="0" rIns="0" bIns="0" rtlCol="0"/>
          <a:lstStyle/>
          <a:p>
            <a:endParaRPr/>
          </a:p>
        </p:txBody>
      </p:sp>
      <p:graphicFrame>
        <p:nvGraphicFramePr>
          <p:cNvPr id="8" name="object 8" descr="The images in this table indicate that IDEA Part C, IDEA Part B, and FERPA all cover different records."/>
          <p:cNvGraphicFramePr>
            <a:graphicFrameLocks noGrp="1"/>
          </p:cNvGraphicFramePr>
          <p:nvPr>
            <p:extLst>
              <p:ext uri="{D42A27DB-BD31-4B8C-83A1-F6EECF244321}">
                <p14:modId xmlns:p14="http://schemas.microsoft.com/office/powerpoint/2010/main" val="2449392654"/>
              </p:ext>
            </p:extLst>
          </p:nvPr>
        </p:nvGraphicFramePr>
        <p:xfrm>
          <a:off x="984250" y="1822450"/>
          <a:ext cx="8153400" cy="4467605"/>
        </p:xfrm>
        <a:graphic>
          <a:graphicData uri="http://schemas.openxmlformats.org/drawingml/2006/table">
            <a:tbl>
              <a:tblPr firstRow="1" bandRow="1">
                <a:tableStyleId>{2D5ABB26-0587-4C30-8999-92F81FD0307C}</a:tableStyleId>
              </a:tblPr>
              <a:tblGrid>
                <a:gridCol w="2718054"/>
                <a:gridCol w="2814828"/>
                <a:gridCol w="2620518"/>
              </a:tblGrid>
              <a:tr h="1981962">
                <a:tc>
                  <a:txBody>
                    <a:bodyPr/>
                    <a:lstStyle/>
                    <a:p>
                      <a:pPr marL="181610" marR="173355" indent="354330">
                        <a:lnSpc>
                          <a:spcPct val="108300"/>
                        </a:lnSpc>
                      </a:pPr>
                      <a:r>
                        <a:rPr sz="2400" b="1" dirty="0">
                          <a:latin typeface="Candara"/>
                          <a:cs typeface="Candara"/>
                        </a:rPr>
                        <a:t>IDEA</a:t>
                      </a:r>
                      <a:r>
                        <a:rPr sz="2400" b="1" spc="5" dirty="0">
                          <a:latin typeface="Candara"/>
                          <a:cs typeface="Candara"/>
                        </a:rPr>
                        <a:t> </a:t>
                      </a:r>
                      <a:r>
                        <a:rPr sz="2400" b="1" spc="-50" dirty="0">
                          <a:latin typeface="Candara"/>
                          <a:cs typeface="Candara"/>
                        </a:rPr>
                        <a:t>P</a:t>
                      </a:r>
                      <a:r>
                        <a:rPr sz="2400" b="1" dirty="0">
                          <a:latin typeface="Candara"/>
                          <a:cs typeface="Candara"/>
                        </a:rPr>
                        <a:t>A</a:t>
                      </a:r>
                      <a:r>
                        <a:rPr sz="2400" b="1" spc="-5" dirty="0">
                          <a:latin typeface="Candara"/>
                          <a:cs typeface="Candara"/>
                        </a:rPr>
                        <a:t>R</a:t>
                      </a:r>
                      <a:r>
                        <a:rPr sz="2400" b="1" dirty="0">
                          <a:latin typeface="Candara"/>
                          <a:cs typeface="Candara"/>
                        </a:rPr>
                        <a:t>T C 20</a:t>
                      </a:r>
                      <a:r>
                        <a:rPr sz="2400" b="1" spc="10" dirty="0">
                          <a:latin typeface="Candara"/>
                          <a:cs typeface="Candara"/>
                        </a:rPr>
                        <a:t> </a:t>
                      </a:r>
                      <a:r>
                        <a:rPr sz="2400" b="1" spc="-5" dirty="0">
                          <a:latin typeface="Candara"/>
                          <a:cs typeface="Candara"/>
                        </a:rPr>
                        <a:t>U.S.C</a:t>
                      </a:r>
                      <a:r>
                        <a:rPr sz="2400" b="1" dirty="0">
                          <a:latin typeface="Candara"/>
                          <a:cs typeface="Candara"/>
                        </a:rPr>
                        <a:t>.</a:t>
                      </a:r>
                      <a:r>
                        <a:rPr sz="2400" b="1" spc="-5" dirty="0">
                          <a:latin typeface="Candara"/>
                          <a:cs typeface="Candara"/>
                        </a:rPr>
                        <a:t> </a:t>
                      </a:r>
                      <a:r>
                        <a:rPr sz="2400" b="1" dirty="0">
                          <a:latin typeface="Candara"/>
                          <a:cs typeface="Candara"/>
                        </a:rPr>
                        <a:t>1400 </a:t>
                      </a:r>
                      <a:r>
                        <a:rPr sz="2400" b="1" spc="-5" dirty="0">
                          <a:latin typeface="Candara"/>
                          <a:cs typeface="Candara"/>
                        </a:rPr>
                        <a:t>and</a:t>
                      </a:r>
                      <a:endParaRPr sz="2400" dirty="0">
                        <a:latin typeface="Candara"/>
                        <a:cs typeface="Candara"/>
                      </a:endParaRPr>
                    </a:p>
                    <a:p>
                      <a:pPr marL="351790">
                        <a:lnSpc>
                          <a:spcPct val="100000"/>
                        </a:lnSpc>
                        <a:spcBef>
                          <a:spcPts val="430"/>
                        </a:spcBef>
                      </a:pPr>
                      <a:r>
                        <a:rPr sz="2400" b="1" spc="-5" dirty="0">
                          <a:latin typeface="Candara"/>
                          <a:cs typeface="Candara"/>
                        </a:rPr>
                        <a:t>3</a:t>
                      </a:r>
                      <a:r>
                        <a:rPr sz="2400" b="1" dirty="0">
                          <a:latin typeface="Candara"/>
                          <a:cs typeface="Candara"/>
                        </a:rPr>
                        <a:t>4 </a:t>
                      </a:r>
                      <a:r>
                        <a:rPr sz="2400" b="1" spc="-5" dirty="0">
                          <a:latin typeface="Candara"/>
                          <a:cs typeface="Candara"/>
                        </a:rPr>
                        <a:t>CF</a:t>
                      </a:r>
                      <a:r>
                        <a:rPr sz="2400" b="1" dirty="0">
                          <a:latin typeface="Candara"/>
                          <a:cs typeface="Candara"/>
                        </a:rPr>
                        <a:t>R</a:t>
                      </a:r>
                      <a:r>
                        <a:rPr sz="2400" b="1" spc="-10" dirty="0">
                          <a:latin typeface="Candara"/>
                          <a:cs typeface="Candara"/>
                        </a:rPr>
                        <a:t> </a:t>
                      </a:r>
                      <a:r>
                        <a:rPr sz="2400" b="1" spc="-5" dirty="0">
                          <a:latin typeface="Candara"/>
                          <a:cs typeface="Candara"/>
                        </a:rPr>
                        <a:t>Par</a:t>
                      </a:r>
                      <a:r>
                        <a:rPr sz="2400" b="1" dirty="0">
                          <a:latin typeface="Candara"/>
                          <a:cs typeface="Candara"/>
                        </a:rPr>
                        <a:t>t</a:t>
                      </a:r>
                      <a:r>
                        <a:rPr sz="2400" b="1" spc="15" dirty="0">
                          <a:latin typeface="Candara"/>
                          <a:cs typeface="Candara"/>
                        </a:rPr>
                        <a:t> </a:t>
                      </a:r>
                      <a:r>
                        <a:rPr sz="2400" b="1" dirty="0">
                          <a:latin typeface="Candara"/>
                          <a:cs typeface="Candara"/>
                        </a:rPr>
                        <a:t>303</a:t>
                      </a:r>
                      <a:endParaRPr sz="2400" dirty="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B0F0"/>
                    </a:solidFill>
                  </a:tcPr>
                </a:tc>
                <a:tc>
                  <a:txBody>
                    <a:bodyPr/>
                    <a:lstStyle/>
                    <a:p>
                      <a:pPr marL="229870" marR="222250" indent="347345">
                        <a:lnSpc>
                          <a:spcPct val="108300"/>
                        </a:lnSpc>
                      </a:pPr>
                      <a:r>
                        <a:rPr sz="2400" b="1" dirty="0">
                          <a:latin typeface="Candara"/>
                          <a:cs typeface="Candara"/>
                        </a:rPr>
                        <a:t>IDEA</a:t>
                      </a:r>
                      <a:r>
                        <a:rPr sz="2400" b="1" spc="5" dirty="0">
                          <a:latin typeface="Candara"/>
                          <a:cs typeface="Candara"/>
                        </a:rPr>
                        <a:t> </a:t>
                      </a:r>
                      <a:r>
                        <a:rPr sz="2400" b="1" spc="-50" dirty="0">
                          <a:latin typeface="Candara"/>
                          <a:cs typeface="Candara"/>
                        </a:rPr>
                        <a:t>P</a:t>
                      </a:r>
                      <a:r>
                        <a:rPr sz="2400" b="1" dirty="0">
                          <a:latin typeface="Candara"/>
                          <a:cs typeface="Candara"/>
                        </a:rPr>
                        <a:t>A</a:t>
                      </a:r>
                      <a:r>
                        <a:rPr sz="2400" b="1" spc="-5" dirty="0">
                          <a:latin typeface="Candara"/>
                          <a:cs typeface="Candara"/>
                        </a:rPr>
                        <a:t>R</a:t>
                      </a:r>
                      <a:r>
                        <a:rPr sz="2400" b="1" dirty="0">
                          <a:latin typeface="Candara"/>
                          <a:cs typeface="Candara"/>
                        </a:rPr>
                        <a:t>T B 20</a:t>
                      </a:r>
                      <a:r>
                        <a:rPr sz="2400" b="1" spc="10" dirty="0">
                          <a:latin typeface="Candara"/>
                          <a:cs typeface="Candara"/>
                        </a:rPr>
                        <a:t> </a:t>
                      </a:r>
                      <a:r>
                        <a:rPr sz="2400" b="1" spc="-5" dirty="0">
                          <a:latin typeface="Candara"/>
                          <a:cs typeface="Candara"/>
                        </a:rPr>
                        <a:t>U.S.C</a:t>
                      </a:r>
                      <a:r>
                        <a:rPr sz="2400" b="1" dirty="0">
                          <a:latin typeface="Candara"/>
                          <a:cs typeface="Candara"/>
                        </a:rPr>
                        <a:t>.</a:t>
                      </a:r>
                      <a:r>
                        <a:rPr sz="2400" b="1" spc="-5" dirty="0">
                          <a:latin typeface="Candara"/>
                          <a:cs typeface="Candara"/>
                        </a:rPr>
                        <a:t> </a:t>
                      </a:r>
                      <a:r>
                        <a:rPr sz="2400" b="1" dirty="0">
                          <a:latin typeface="Candara"/>
                          <a:cs typeface="Candara"/>
                        </a:rPr>
                        <a:t>1400 </a:t>
                      </a:r>
                      <a:r>
                        <a:rPr sz="2400" b="1" spc="-5" dirty="0">
                          <a:latin typeface="Candara"/>
                          <a:cs typeface="Candara"/>
                        </a:rPr>
                        <a:t>and</a:t>
                      </a:r>
                      <a:endParaRPr sz="2400">
                        <a:latin typeface="Candara"/>
                        <a:cs typeface="Candara"/>
                      </a:endParaRPr>
                    </a:p>
                    <a:p>
                      <a:pPr marL="389890">
                        <a:lnSpc>
                          <a:spcPct val="100000"/>
                        </a:lnSpc>
                        <a:spcBef>
                          <a:spcPts val="430"/>
                        </a:spcBef>
                      </a:pPr>
                      <a:r>
                        <a:rPr sz="2400" b="1" spc="-5" dirty="0">
                          <a:latin typeface="Candara"/>
                          <a:cs typeface="Candara"/>
                        </a:rPr>
                        <a:t>3</a:t>
                      </a:r>
                      <a:r>
                        <a:rPr sz="2400" b="1" dirty="0">
                          <a:latin typeface="Candara"/>
                          <a:cs typeface="Candara"/>
                        </a:rPr>
                        <a:t>4 </a:t>
                      </a:r>
                      <a:r>
                        <a:rPr sz="2400" b="1" spc="-5" dirty="0">
                          <a:latin typeface="Candara"/>
                          <a:cs typeface="Candara"/>
                        </a:rPr>
                        <a:t>CF</a:t>
                      </a:r>
                      <a:r>
                        <a:rPr sz="2400" b="1" dirty="0">
                          <a:latin typeface="Candara"/>
                          <a:cs typeface="Candara"/>
                        </a:rPr>
                        <a:t>R</a:t>
                      </a:r>
                      <a:r>
                        <a:rPr sz="2400" b="1" spc="-10" dirty="0">
                          <a:latin typeface="Candara"/>
                          <a:cs typeface="Candara"/>
                        </a:rPr>
                        <a:t> </a:t>
                      </a:r>
                      <a:r>
                        <a:rPr sz="2400" b="1" spc="-5" dirty="0">
                          <a:latin typeface="Candara"/>
                          <a:cs typeface="Candara"/>
                        </a:rPr>
                        <a:t>Par</a:t>
                      </a:r>
                      <a:r>
                        <a:rPr sz="2400" b="1" dirty="0">
                          <a:latin typeface="Candara"/>
                          <a:cs typeface="Candara"/>
                        </a:rPr>
                        <a:t>t</a:t>
                      </a:r>
                      <a:r>
                        <a:rPr sz="2400" b="1" spc="15" dirty="0">
                          <a:latin typeface="Candara"/>
                          <a:cs typeface="Candara"/>
                        </a:rPr>
                        <a:t> </a:t>
                      </a:r>
                      <a:r>
                        <a:rPr sz="2400" b="1" dirty="0">
                          <a:latin typeface="Candara"/>
                          <a:cs typeface="Candara"/>
                        </a:rPr>
                        <a:t>300</a:t>
                      </a:r>
                      <a:endParaRPr sz="240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B0F0"/>
                    </a:solidFill>
                  </a:tcPr>
                </a:tc>
                <a:tc>
                  <a:txBody>
                    <a:bodyPr/>
                    <a:lstStyle/>
                    <a:p>
                      <a:pPr algn="ctr">
                        <a:lnSpc>
                          <a:spcPct val="100000"/>
                        </a:lnSpc>
                      </a:pPr>
                      <a:r>
                        <a:rPr sz="2400" b="1" spc="-5" dirty="0">
                          <a:latin typeface="Candara"/>
                          <a:cs typeface="Candara"/>
                        </a:rPr>
                        <a:t>FER</a:t>
                      </a:r>
                      <a:r>
                        <a:rPr sz="2400" b="1" spc="-55" dirty="0">
                          <a:latin typeface="Candara"/>
                          <a:cs typeface="Candara"/>
                        </a:rPr>
                        <a:t>P</a:t>
                      </a:r>
                      <a:r>
                        <a:rPr sz="2400" b="1" dirty="0">
                          <a:latin typeface="Candara"/>
                          <a:cs typeface="Candara"/>
                        </a:rPr>
                        <a:t>A</a:t>
                      </a:r>
                      <a:endParaRPr sz="2400">
                        <a:latin typeface="Candara"/>
                        <a:cs typeface="Candara"/>
                      </a:endParaRPr>
                    </a:p>
                    <a:p>
                      <a:pPr algn="ctr">
                        <a:lnSpc>
                          <a:spcPct val="100000"/>
                        </a:lnSpc>
                        <a:spcBef>
                          <a:spcPts val="240"/>
                        </a:spcBef>
                      </a:pPr>
                      <a:r>
                        <a:rPr sz="2400" b="1" dirty="0">
                          <a:latin typeface="Candara"/>
                          <a:cs typeface="Candara"/>
                        </a:rPr>
                        <a:t>20</a:t>
                      </a:r>
                      <a:r>
                        <a:rPr sz="2400" b="1" spc="10" dirty="0">
                          <a:latin typeface="Candara"/>
                          <a:cs typeface="Candara"/>
                        </a:rPr>
                        <a:t> </a:t>
                      </a:r>
                      <a:r>
                        <a:rPr sz="2400" b="1" spc="-5" dirty="0">
                          <a:latin typeface="Candara"/>
                          <a:cs typeface="Candara"/>
                        </a:rPr>
                        <a:t>U.S.C</a:t>
                      </a:r>
                      <a:r>
                        <a:rPr sz="2400" b="1" dirty="0">
                          <a:latin typeface="Candara"/>
                          <a:cs typeface="Candara"/>
                        </a:rPr>
                        <a:t>.</a:t>
                      </a:r>
                      <a:r>
                        <a:rPr sz="2400" b="1" spc="-5" dirty="0">
                          <a:latin typeface="Candara"/>
                          <a:cs typeface="Candara"/>
                        </a:rPr>
                        <a:t> 1232</a:t>
                      </a:r>
                      <a:r>
                        <a:rPr sz="2400" b="1" dirty="0">
                          <a:latin typeface="Candara"/>
                          <a:cs typeface="Candara"/>
                        </a:rPr>
                        <a:t>g</a:t>
                      </a:r>
                      <a:r>
                        <a:rPr sz="2400" b="1" spc="-15" dirty="0">
                          <a:latin typeface="Candara"/>
                          <a:cs typeface="Candara"/>
                        </a:rPr>
                        <a:t> </a:t>
                      </a:r>
                      <a:r>
                        <a:rPr sz="2400" b="1" spc="-5" dirty="0">
                          <a:latin typeface="Candara"/>
                          <a:cs typeface="Candara"/>
                        </a:rPr>
                        <a:t>and</a:t>
                      </a:r>
                      <a:endParaRPr sz="2400">
                        <a:latin typeface="Candara"/>
                        <a:cs typeface="Candara"/>
                      </a:endParaRPr>
                    </a:p>
                    <a:p>
                      <a:pPr marL="635" algn="ctr">
                        <a:lnSpc>
                          <a:spcPct val="100000"/>
                        </a:lnSpc>
                        <a:spcBef>
                          <a:spcPts val="430"/>
                        </a:spcBef>
                      </a:pPr>
                      <a:r>
                        <a:rPr sz="2400" b="1" spc="-5" dirty="0">
                          <a:latin typeface="Candara"/>
                          <a:cs typeface="Candara"/>
                        </a:rPr>
                        <a:t>3</a:t>
                      </a:r>
                      <a:r>
                        <a:rPr sz="2400" b="1" dirty="0">
                          <a:latin typeface="Candara"/>
                          <a:cs typeface="Candara"/>
                        </a:rPr>
                        <a:t>4 </a:t>
                      </a:r>
                      <a:r>
                        <a:rPr sz="2400" b="1" spc="-5" dirty="0">
                          <a:latin typeface="Candara"/>
                          <a:cs typeface="Candara"/>
                        </a:rPr>
                        <a:t>CF</a:t>
                      </a:r>
                      <a:r>
                        <a:rPr sz="2400" b="1" dirty="0">
                          <a:latin typeface="Candara"/>
                          <a:cs typeface="Candara"/>
                        </a:rPr>
                        <a:t>R</a:t>
                      </a:r>
                      <a:r>
                        <a:rPr sz="2400" b="1" spc="-10" dirty="0">
                          <a:latin typeface="Candara"/>
                          <a:cs typeface="Candara"/>
                        </a:rPr>
                        <a:t> </a:t>
                      </a:r>
                      <a:r>
                        <a:rPr sz="2400" b="1" spc="-5" dirty="0">
                          <a:latin typeface="Candara"/>
                          <a:cs typeface="Candara"/>
                        </a:rPr>
                        <a:t>Par</a:t>
                      </a:r>
                      <a:r>
                        <a:rPr sz="2400" b="1" dirty="0">
                          <a:latin typeface="Candara"/>
                          <a:cs typeface="Candara"/>
                        </a:rPr>
                        <a:t>t</a:t>
                      </a:r>
                      <a:r>
                        <a:rPr sz="2400" b="1" spc="15" dirty="0">
                          <a:latin typeface="Candara"/>
                          <a:cs typeface="Candara"/>
                        </a:rPr>
                        <a:t> </a:t>
                      </a:r>
                      <a:r>
                        <a:rPr sz="2400" b="1" spc="-5" dirty="0">
                          <a:latin typeface="Candara"/>
                          <a:cs typeface="Candara"/>
                        </a:rPr>
                        <a:t>99</a:t>
                      </a:r>
                      <a:endParaRPr sz="240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B0F0"/>
                    </a:solidFill>
                  </a:tcPr>
                </a:tc>
              </a:tr>
              <a:tr h="2485643">
                <a:tc>
                  <a:txBody>
                    <a:bodyPr/>
                    <a:lstStyle/>
                    <a:p>
                      <a:endParaRPr sz="2400" dirty="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2400" dirty="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2400" dirty="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20833" rIns="0" bIns="0" rtlCol="0">
            <a:spAutoFit/>
          </a:bodyPr>
          <a:lstStyle/>
          <a:p>
            <a:pPr marL="270510">
              <a:lnSpc>
                <a:spcPct val="100000"/>
              </a:lnSpc>
            </a:pPr>
            <a:r>
              <a:rPr sz="3150" b="1" i="1" spc="-60" dirty="0">
                <a:latin typeface="Arial Black"/>
                <a:cs typeface="Arial Black"/>
              </a:rPr>
              <a:t>W</a:t>
            </a:r>
            <a:r>
              <a:rPr sz="3150" b="1" i="1" spc="-110" dirty="0">
                <a:latin typeface="Arial Black"/>
                <a:cs typeface="Arial Black"/>
              </a:rPr>
              <a:t>h</a:t>
            </a:r>
            <a:r>
              <a:rPr sz="3150" b="1" i="1" spc="-165" dirty="0">
                <a:latin typeface="Arial Black"/>
                <a:cs typeface="Arial Black"/>
              </a:rPr>
              <a:t>a</a:t>
            </a:r>
            <a:r>
              <a:rPr sz="3150" b="1" i="1" spc="-70" dirty="0">
                <a:latin typeface="Arial Black"/>
                <a:cs typeface="Arial Black"/>
              </a:rPr>
              <a:t>t</a:t>
            </a:r>
            <a:r>
              <a:rPr sz="3150" b="1" i="1" spc="-45" dirty="0">
                <a:latin typeface="Arial Black"/>
                <a:cs typeface="Arial Black"/>
              </a:rPr>
              <a:t> </a:t>
            </a:r>
            <a:r>
              <a:rPr sz="3150" b="1" i="1" spc="-25" dirty="0">
                <a:latin typeface="Arial Black"/>
                <a:cs typeface="Arial Black"/>
              </a:rPr>
              <a:t>r</a:t>
            </a:r>
            <a:r>
              <a:rPr sz="3150" b="1" i="1" spc="-110" dirty="0">
                <a:latin typeface="Arial Black"/>
                <a:cs typeface="Arial Black"/>
              </a:rPr>
              <a:t>eco</a:t>
            </a:r>
            <a:r>
              <a:rPr sz="3150" b="1" i="1" dirty="0">
                <a:latin typeface="Arial Black"/>
                <a:cs typeface="Arial Black"/>
              </a:rPr>
              <a:t>r</a:t>
            </a:r>
            <a:r>
              <a:rPr sz="3150" b="1" i="1" spc="-110" dirty="0">
                <a:latin typeface="Arial Black"/>
                <a:cs typeface="Arial Black"/>
              </a:rPr>
              <a:t>d</a:t>
            </a:r>
            <a:r>
              <a:rPr sz="3150" b="1" i="1" spc="-100" dirty="0">
                <a:latin typeface="Arial Black"/>
                <a:cs typeface="Arial Black"/>
              </a:rPr>
              <a:t>s</a:t>
            </a:r>
            <a:r>
              <a:rPr sz="3150" b="1" i="1" spc="-25" dirty="0">
                <a:latin typeface="Arial Black"/>
                <a:cs typeface="Arial Black"/>
              </a:rPr>
              <a:t> </a:t>
            </a:r>
            <a:r>
              <a:rPr sz="3150" b="1" i="1" spc="-110" dirty="0">
                <a:latin typeface="Arial Black"/>
                <a:cs typeface="Arial Black"/>
              </a:rPr>
              <a:t>a</a:t>
            </a:r>
            <a:r>
              <a:rPr sz="3150" b="1" i="1" spc="-25" dirty="0">
                <a:latin typeface="Arial Black"/>
                <a:cs typeface="Arial Black"/>
              </a:rPr>
              <a:t>r</a:t>
            </a:r>
            <a:r>
              <a:rPr sz="3150" b="1" i="1" spc="-105" dirty="0">
                <a:latin typeface="Arial Black"/>
                <a:cs typeface="Arial Black"/>
              </a:rPr>
              <a:t>e</a:t>
            </a:r>
            <a:r>
              <a:rPr sz="3150" b="1" i="1" spc="-45" dirty="0">
                <a:latin typeface="Arial Black"/>
                <a:cs typeface="Arial Black"/>
              </a:rPr>
              <a:t> </a:t>
            </a:r>
            <a:r>
              <a:rPr sz="3150" b="1" i="1" spc="-110" dirty="0">
                <a:latin typeface="Arial Black"/>
                <a:cs typeface="Arial Black"/>
              </a:rPr>
              <a:t>c</a:t>
            </a:r>
            <a:r>
              <a:rPr sz="3150" b="1" i="1" spc="-210" dirty="0">
                <a:latin typeface="Arial Black"/>
                <a:cs typeface="Arial Black"/>
              </a:rPr>
              <a:t>o</a:t>
            </a:r>
            <a:r>
              <a:rPr sz="3150" b="1" i="1" spc="-185" dirty="0">
                <a:latin typeface="Arial Black"/>
                <a:cs typeface="Arial Black"/>
              </a:rPr>
              <a:t>v</a:t>
            </a:r>
            <a:r>
              <a:rPr sz="3150" b="1" i="1" spc="-110" dirty="0">
                <a:latin typeface="Arial Black"/>
                <a:cs typeface="Arial Black"/>
              </a:rPr>
              <a:t>e</a:t>
            </a:r>
            <a:r>
              <a:rPr sz="3150" b="1" i="1" spc="-25" dirty="0">
                <a:latin typeface="Arial Black"/>
                <a:cs typeface="Arial Black"/>
              </a:rPr>
              <a:t>r</a:t>
            </a:r>
            <a:r>
              <a:rPr sz="3150" b="1" i="1" spc="-110" dirty="0">
                <a:latin typeface="Arial Black"/>
                <a:cs typeface="Arial Black"/>
              </a:rPr>
              <a:t>e</a:t>
            </a:r>
            <a:r>
              <a:rPr sz="3150" b="1" i="1" spc="-114" dirty="0">
                <a:latin typeface="Arial Black"/>
                <a:cs typeface="Arial Black"/>
              </a:rPr>
              <a:t>d</a:t>
            </a:r>
            <a:r>
              <a:rPr dirty="0"/>
              <a:t>?</a:t>
            </a:r>
            <a:endParaRPr sz="3150" dirty="0">
              <a:latin typeface="Arial Black"/>
              <a:cs typeface="Arial Black"/>
            </a:endParaRPr>
          </a:p>
        </p:txBody>
      </p:sp>
      <p:sp>
        <p:nvSpPr>
          <p:cNvPr id="3" name="object 3"/>
          <p:cNvSpPr txBox="1"/>
          <p:nvPr/>
        </p:nvSpPr>
        <p:spPr>
          <a:xfrm>
            <a:off x="963422" y="2521440"/>
            <a:ext cx="2136140" cy="1061720"/>
          </a:xfrm>
          <a:prstGeom prst="rect">
            <a:avLst/>
          </a:prstGeom>
        </p:spPr>
        <p:txBody>
          <a:bodyPr vert="horz" wrap="square" lIns="0" tIns="0" rIns="0" bIns="0" rtlCol="0">
            <a:spAutoFit/>
          </a:bodyPr>
          <a:lstStyle/>
          <a:p>
            <a:pPr marL="12700">
              <a:lnSpc>
                <a:spcPct val="100000"/>
              </a:lnSpc>
            </a:pPr>
            <a:r>
              <a:rPr sz="2400" b="1" dirty="0">
                <a:latin typeface="Arial Narrow"/>
                <a:cs typeface="Arial Narrow"/>
              </a:rPr>
              <a:t>IDEA</a:t>
            </a:r>
            <a:r>
              <a:rPr sz="2400" b="1" spc="-70" dirty="0">
                <a:latin typeface="Arial Narrow"/>
                <a:cs typeface="Arial Narrow"/>
              </a:rPr>
              <a:t> </a:t>
            </a:r>
            <a:r>
              <a:rPr sz="2400" b="1" dirty="0">
                <a:latin typeface="Arial Narrow"/>
                <a:cs typeface="Arial Narrow"/>
              </a:rPr>
              <a:t>Part</a:t>
            </a:r>
            <a:r>
              <a:rPr sz="2400" b="1" spc="5" dirty="0">
                <a:latin typeface="Arial Narrow"/>
                <a:cs typeface="Arial Narrow"/>
              </a:rPr>
              <a:t> </a:t>
            </a:r>
            <a:r>
              <a:rPr sz="2400" b="1" dirty="0">
                <a:latin typeface="Arial Narrow"/>
                <a:cs typeface="Arial Narrow"/>
              </a:rPr>
              <a:t>C</a:t>
            </a:r>
            <a:endParaRPr sz="2400">
              <a:latin typeface="Arial Narrow"/>
              <a:cs typeface="Arial Narrow"/>
            </a:endParaRPr>
          </a:p>
          <a:p>
            <a:pPr marL="12700" marR="5080">
              <a:lnSpc>
                <a:spcPct val="100000"/>
              </a:lnSpc>
            </a:pPr>
            <a:r>
              <a:rPr sz="2400" b="1" spc="-5" dirty="0">
                <a:latin typeface="Arial Narrow"/>
                <a:cs typeface="Arial Narrow"/>
              </a:rPr>
              <a:t>Earl</a:t>
            </a:r>
            <a:r>
              <a:rPr sz="2400" b="1" dirty="0">
                <a:latin typeface="Arial Narrow"/>
                <a:cs typeface="Arial Narrow"/>
              </a:rPr>
              <a:t>y</a:t>
            </a:r>
            <a:r>
              <a:rPr sz="2400" b="1" spc="15" dirty="0">
                <a:latin typeface="Arial Narrow"/>
                <a:cs typeface="Arial Narrow"/>
              </a:rPr>
              <a:t> </a:t>
            </a:r>
            <a:r>
              <a:rPr sz="2400" b="1" spc="-5" dirty="0">
                <a:latin typeface="Arial Narrow"/>
                <a:cs typeface="Arial Narrow"/>
              </a:rPr>
              <a:t>Intervention Records</a:t>
            </a:r>
            <a:endParaRPr sz="2400">
              <a:latin typeface="Arial Narrow"/>
              <a:cs typeface="Arial Narrow"/>
            </a:endParaRPr>
          </a:p>
        </p:txBody>
      </p:sp>
      <p:sp>
        <p:nvSpPr>
          <p:cNvPr id="4" name="object 4"/>
          <p:cNvSpPr txBox="1"/>
          <p:nvPr/>
        </p:nvSpPr>
        <p:spPr>
          <a:xfrm>
            <a:off x="963422" y="3884403"/>
            <a:ext cx="2498090" cy="1193800"/>
          </a:xfrm>
          <a:prstGeom prst="rect">
            <a:avLst/>
          </a:prstGeom>
        </p:spPr>
        <p:txBody>
          <a:bodyPr vert="horz" wrap="square" lIns="0" tIns="0" rIns="0" bIns="0" rtlCol="0">
            <a:spAutoFit/>
          </a:bodyPr>
          <a:lstStyle/>
          <a:p>
            <a:pPr marL="12700" marR="5080">
              <a:lnSpc>
                <a:spcPct val="100000"/>
              </a:lnSpc>
            </a:pPr>
            <a:r>
              <a:rPr sz="2000" b="1" spc="-10" dirty="0">
                <a:latin typeface="Arial Narrow"/>
                <a:cs typeface="Arial Narrow"/>
              </a:rPr>
              <a:t>All</a:t>
            </a:r>
            <a:r>
              <a:rPr sz="2000" b="1" spc="-15" dirty="0">
                <a:latin typeface="Arial Narrow"/>
                <a:cs typeface="Arial Narrow"/>
              </a:rPr>
              <a:t> </a:t>
            </a:r>
            <a:r>
              <a:rPr sz="2000" b="1" spc="-10" dirty="0">
                <a:latin typeface="Arial Narrow"/>
                <a:cs typeface="Arial Narrow"/>
              </a:rPr>
              <a:t>records</a:t>
            </a:r>
            <a:r>
              <a:rPr sz="2000" b="1" spc="-15" dirty="0">
                <a:latin typeface="Arial Narrow"/>
                <a:cs typeface="Arial Narrow"/>
              </a:rPr>
              <a:t> </a:t>
            </a:r>
            <a:r>
              <a:rPr sz="2000" b="1" spc="-10" dirty="0">
                <a:latin typeface="Arial Narrow"/>
                <a:cs typeface="Arial Narrow"/>
              </a:rPr>
              <a:t>regarding</a:t>
            </a:r>
            <a:r>
              <a:rPr sz="2000" b="1" spc="-15" dirty="0">
                <a:latin typeface="Arial Narrow"/>
                <a:cs typeface="Arial Narrow"/>
              </a:rPr>
              <a:t> </a:t>
            </a:r>
            <a:r>
              <a:rPr sz="2000" b="1" spc="-10" dirty="0">
                <a:latin typeface="Arial Narrow"/>
                <a:cs typeface="Arial Narrow"/>
              </a:rPr>
              <a:t>a child</a:t>
            </a:r>
            <a:r>
              <a:rPr sz="2000" b="1" spc="-25" dirty="0">
                <a:latin typeface="Arial Narrow"/>
                <a:cs typeface="Arial Narrow"/>
              </a:rPr>
              <a:t> </a:t>
            </a:r>
            <a:r>
              <a:rPr sz="2000" b="1" spc="-10" dirty="0">
                <a:latin typeface="Arial Narrow"/>
                <a:cs typeface="Arial Narrow"/>
              </a:rPr>
              <a:t>that</a:t>
            </a:r>
            <a:r>
              <a:rPr sz="2000" b="1" spc="5" dirty="0">
                <a:latin typeface="Arial Narrow"/>
                <a:cs typeface="Arial Narrow"/>
              </a:rPr>
              <a:t> </a:t>
            </a:r>
            <a:r>
              <a:rPr sz="2000" b="1" spc="-10" dirty="0">
                <a:latin typeface="Arial Narrow"/>
                <a:cs typeface="Arial Narrow"/>
              </a:rPr>
              <a:t>are required</a:t>
            </a:r>
            <a:r>
              <a:rPr sz="2000" b="1" spc="-15" dirty="0">
                <a:latin typeface="Arial Narrow"/>
                <a:cs typeface="Arial Narrow"/>
              </a:rPr>
              <a:t> </a:t>
            </a:r>
            <a:r>
              <a:rPr sz="2000" b="1" spc="-10" dirty="0">
                <a:latin typeface="Arial Narrow"/>
                <a:cs typeface="Arial Narrow"/>
              </a:rPr>
              <a:t>to be collected,</a:t>
            </a:r>
            <a:r>
              <a:rPr sz="2000" b="1" spc="-25" dirty="0">
                <a:latin typeface="Arial Narrow"/>
                <a:cs typeface="Arial Narrow"/>
              </a:rPr>
              <a:t> </a:t>
            </a:r>
            <a:r>
              <a:rPr sz="2000" b="1" spc="-10" dirty="0">
                <a:latin typeface="Arial Narrow"/>
                <a:cs typeface="Arial Narrow"/>
              </a:rPr>
              <a:t>maintained, or used under Part</a:t>
            </a:r>
            <a:r>
              <a:rPr sz="2000" b="1" spc="5" dirty="0">
                <a:latin typeface="Arial Narrow"/>
                <a:cs typeface="Arial Narrow"/>
              </a:rPr>
              <a:t> </a:t>
            </a:r>
            <a:r>
              <a:rPr sz="2000" b="1" spc="-10" dirty="0">
                <a:latin typeface="Arial Narrow"/>
                <a:cs typeface="Arial Narrow"/>
              </a:rPr>
              <a:t>C.</a:t>
            </a:r>
            <a:endParaRPr sz="2000">
              <a:latin typeface="Arial Narrow"/>
              <a:cs typeface="Arial Narrow"/>
            </a:endParaRPr>
          </a:p>
        </p:txBody>
      </p:sp>
      <p:sp>
        <p:nvSpPr>
          <p:cNvPr id="5" name="object 5"/>
          <p:cNvSpPr txBox="1"/>
          <p:nvPr/>
        </p:nvSpPr>
        <p:spPr>
          <a:xfrm>
            <a:off x="963422" y="5920886"/>
            <a:ext cx="1346835" cy="254000"/>
          </a:xfrm>
          <a:prstGeom prst="rect">
            <a:avLst/>
          </a:prstGeom>
        </p:spPr>
        <p:txBody>
          <a:bodyPr vert="horz" wrap="square" lIns="0" tIns="0" rIns="0" bIns="0" rtlCol="0">
            <a:spAutoFit/>
          </a:bodyPr>
          <a:lstStyle/>
          <a:p>
            <a:pPr marL="12700">
              <a:lnSpc>
                <a:spcPct val="100000"/>
              </a:lnSpc>
            </a:pPr>
            <a:r>
              <a:rPr sz="1800" b="1" spc="-5" dirty="0">
                <a:latin typeface="Arial Black"/>
                <a:cs typeface="Arial Black"/>
              </a:rPr>
              <a:t>303.403(b)</a:t>
            </a:r>
            <a:endParaRPr sz="1800">
              <a:latin typeface="Arial Black"/>
              <a:cs typeface="Arial Black"/>
            </a:endParaRPr>
          </a:p>
        </p:txBody>
      </p:sp>
      <p:sp>
        <p:nvSpPr>
          <p:cNvPr id="6" name="object 6"/>
          <p:cNvSpPr txBox="1"/>
          <p:nvPr/>
        </p:nvSpPr>
        <p:spPr>
          <a:xfrm>
            <a:off x="3848353" y="2521440"/>
            <a:ext cx="2302510" cy="695960"/>
          </a:xfrm>
          <a:prstGeom prst="rect">
            <a:avLst/>
          </a:prstGeom>
        </p:spPr>
        <p:txBody>
          <a:bodyPr vert="horz" wrap="square" lIns="0" tIns="0" rIns="0" bIns="0" rtlCol="0">
            <a:spAutoFit/>
          </a:bodyPr>
          <a:lstStyle/>
          <a:p>
            <a:pPr marL="12700" marR="5080">
              <a:lnSpc>
                <a:spcPct val="100000"/>
              </a:lnSpc>
            </a:pPr>
            <a:r>
              <a:rPr sz="2400" b="1" dirty="0">
                <a:latin typeface="Arial Narrow"/>
                <a:cs typeface="Arial Narrow"/>
              </a:rPr>
              <a:t>IDEA</a:t>
            </a:r>
            <a:r>
              <a:rPr sz="2400" b="1" spc="-70" dirty="0">
                <a:latin typeface="Arial Narrow"/>
                <a:cs typeface="Arial Narrow"/>
              </a:rPr>
              <a:t> </a:t>
            </a:r>
            <a:r>
              <a:rPr sz="2400" b="1" dirty="0">
                <a:latin typeface="Arial Narrow"/>
                <a:cs typeface="Arial Narrow"/>
              </a:rPr>
              <a:t>Part</a:t>
            </a:r>
            <a:r>
              <a:rPr sz="2400" b="1" spc="5" dirty="0">
                <a:latin typeface="Arial Narrow"/>
                <a:cs typeface="Arial Narrow"/>
              </a:rPr>
              <a:t> </a:t>
            </a:r>
            <a:r>
              <a:rPr sz="2400" b="1" dirty="0">
                <a:latin typeface="Arial Narrow"/>
                <a:cs typeface="Arial Narrow"/>
              </a:rPr>
              <a:t>B </a:t>
            </a:r>
            <a:r>
              <a:rPr sz="2400" b="1" spc="-5" dirty="0">
                <a:latin typeface="Arial Narrow"/>
                <a:cs typeface="Arial Narrow"/>
              </a:rPr>
              <a:t>Educatio</a:t>
            </a:r>
            <a:r>
              <a:rPr sz="2400" b="1" dirty="0">
                <a:latin typeface="Arial Narrow"/>
                <a:cs typeface="Arial Narrow"/>
              </a:rPr>
              <a:t>n</a:t>
            </a:r>
            <a:r>
              <a:rPr sz="2400" b="1" spc="15" dirty="0">
                <a:latin typeface="Arial Narrow"/>
                <a:cs typeface="Arial Narrow"/>
              </a:rPr>
              <a:t> </a:t>
            </a:r>
            <a:r>
              <a:rPr sz="2400" b="1" spc="-5" dirty="0">
                <a:latin typeface="Arial Narrow"/>
                <a:cs typeface="Arial Narrow"/>
              </a:rPr>
              <a:t>Records</a:t>
            </a:r>
            <a:endParaRPr sz="2400">
              <a:latin typeface="Arial Narrow"/>
              <a:cs typeface="Arial Narrow"/>
            </a:endParaRPr>
          </a:p>
        </p:txBody>
      </p:sp>
      <p:sp>
        <p:nvSpPr>
          <p:cNvPr id="7" name="object 7"/>
          <p:cNvSpPr txBox="1"/>
          <p:nvPr/>
        </p:nvSpPr>
        <p:spPr>
          <a:xfrm>
            <a:off x="3848353" y="3518642"/>
            <a:ext cx="2359025" cy="1193800"/>
          </a:xfrm>
          <a:prstGeom prst="rect">
            <a:avLst/>
          </a:prstGeom>
        </p:spPr>
        <p:txBody>
          <a:bodyPr vert="horz" wrap="square" lIns="0" tIns="0" rIns="0" bIns="0" rtlCol="0">
            <a:spAutoFit/>
          </a:bodyPr>
          <a:lstStyle/>
          <a:p>
            <a:pPr marL="12700" marR="5080">
              <a:lnSpc>
                <a:spcPct val="100000"/>
              </a:lnSpc>
            </a:pPr>
            <a:r>
              <a:rPr sz="2000" b="1" spc="-10" dirty="0">
                <a:latin typeface="Arial Narrow"/>
                <a:cs typeface="Arial Narrow"/>
              </a:rPr>
              <a:t>The type</a:t>
            </a:r>
            <a:r>
              <a:rPr sz="2000" b="1" dirty="0">
                <a:latin typeface="Arial Narrow"/>
                <a:cs typeface="Arial Narrow"/>
              </a:rPr>
              <a:t> </a:t>
            </a:r>
            <a:r>
              <a:rPr sz="2000" b="1" spc="-10" dirty="0">
                <a:latin typeface="Arial Narrow"/>
                <a:cs typeface="Arial Narrow"/>
              </a:rPr>
              <a:t>of records covered under the definition</a:t>
            </a:r>
            <a:r>
              <a:rPr sz="2000" b="1" spc="-25" dirty="0">
                <a:latin typeface="Arial Narrow"/>
                <a:cs typeface="Arial Narrow"/>
              </a:rPr>
              <a:t> </a:t>
            </a:r>
            <a:r>
              <a:rPr sz="2000" b="1" spc="-10" dirty="0">
                <a:latin typeface="Arial Narrow"/>
                <a:cs typeface="Arial Narrow"/>
              </a:rPr>
              <a:t>of “education records”</a:t>
            </a:r>
            <a:r>
              <a:rPr sz="2000" b="1" dirty="0">
                <a:latin typeface="Arial Narrow"/>
                <a:cs typeface="Arial Narrow"/>
              </a:rPr>
              <a:t> </a:t>
            </a:r>
            <a:r>
              <a:rPr sz="2000" b="1" spc="-10" dirty="0">
                <a:latin typeface="Arial Narrow"/>
                <a:cs typeface="Arial Narrow"/>
              </a:rPr>
              <a:t>in</a:t>
            </a:r>
            <a:r>
              <a:rPr sz="2000" b="1" spc="-20" dirty="0">
                <a:latin typeface="Arial Narrow"/>
                <a:cs typeface="Arial Narrow"/>
              </a:rPr>
              <a:t> </a:t>
            </a:r>
            <a:r>
              <a:rPr sz="2000" b="1" spc="-15" dirty="0">
                <a:latin typeface="Arial Narrow"/>
                <a:cs typeface="Arial Narrow"/>
              </a:rPr>
              <a:t>FER</a:t>
            </a:r>
            <a:r>
              <a:rPr sz="2000" b="1" spc="-140" dirty="0">
                <a:latin typeface="Arial Narrow"/>
                <a:cs typeface="Arial Narrow"/>
              </a:rPr>
              <a:t>P</a:t>
            </a:r>
            <a:r>
              <a:rPr sz="2000" b="1" spc="-10" dirty="0">
                <a:latin typeface="Arial Narrow"/>
                <a:cs typeface="Arial Narrow"/>
              </a:rPr>
              <a:t>A.</a:t>
            </a:r>
            <a:endParaRPr sz="2000">
              <a:latin typeface="Arial Narrow"/>
              <a:cs typeface="Arial Narrow"/>
            </a:endParaRPr>
          </a:p>
        </p:txBody>
      </p:sp>
      <p:sp>
        <p:nvSpPr>
          <p:cNvPr id="8" name="object 8"/>
          <p:cNvSpPr txBox="1"/>
          <p:nvPr/>
        </p:nvSpPr>
        <p:spPr>
          <a:xfrm>
            <a:off x="3848353" y="5103591"/>
            <a:ext cx="2198370" cy="1193800"/>
          </a:xfrm>
          <a:prstGeom prst="rect">
            <a:avLst/>
          </a:prstGeom>
        </p:spPr>
        <p:txBody>
          <a:bodyPr vert="horz" wrap="square" lIns="0" tIns="0" rIns="0" bIns="0" rtlCol="0">
            <a:spAutoFit/>
          </a:bodyPr>
          <a:lstStyle/>
          <a:p>
            <a:pPr marL="12700" marR="5080">
              <a:lnSpc>
                <a:spcPct val="100000"/>
              </a:lnSpc>
            </a:pPr>
            <a:r>
              <a:rPr sz="2000" b="1" spc="-10" dirty="0">
                <a:latin typeface="Arial Narrow"/>
                <a:cs typeface="Arial Narrow"/>
              </a:rPr>
              <a:t>Records that are collected,</a:t>
            </a:r>
            <a:r>
              <a:rPr sz="2000" b="1" spc="-25" dirty="0">
                <a:latin typeface="Arial Narrow"/>
                <a:cs typeface="Arial Narrow"/>
              </a:rPr>
              <a:t> </a:t>
            </a:r>
            <a:r>
              <a:rPr sz="2000" b="1" spc="-10" dirty="0">
                <a:latin typeface="Arial Narrow"/>
                <a:cs typeface="Arial Narrow"/>
              </a:rPr>
              <a:t>maintained,</a:t>
            </a:r>
            <a:r>
              <a:rPr sz="2000" b="1" spc="-5" dirty="0">
                <a:latin typeface="Arial Narrow"/>
                <a:cs typeface="Arial Narrow"/>
              </a:rPr>
              <a:t> </a:t>
            </a:r>
            <a:r>
              <a:rPr sz="2000" b="1" spc="-15" dirty="0">
                <a:latin typeface="Arial Narrow"/>
                <a:cs typeface="Arial Narrow"/>
              </a:rPr>
              <a:t>o</a:t>
            </a:r>
            <a:r>
              <a:rPr sz="2000" b="1" spc="-10" dirty="0">
                <a:latin typeface="Arial Narrow"/>
                <a:cs typeface="Arial Narrow"/>
              </a:rPr>
              <a:t>r </a:t>
            </a:r>
            <a:r>
              <a:rPr sz="2000" b="1" spc="-15" dirty="0">
                <a:latin typeface="Arial Narrow"/>
                <a:cs typeface="Arial Narrow"/>
              </a:rPr>
              <a:t>used</a:t>
            </a:r>
            <a:endParaRPr sz="2000">
              <a:latin typeface="Arial Narrow"/>
              <a:cs typeface="Arial Narrow"/>
            </a:endParaRPr>
          </a:p>
          <a:p>
            <a:pPr marL="12700">
              <a:lnSpc>
                <a:spcPct val="100000"/>
              </a:lnSpc>
            </a:pPr>
            <a:r>
              <a:rPr sz="2000" b="1" spc="-10" dirty="0">
                <a:latin typeface="Arial Narrow"/>
                <a:cs typeface="Arial Narrow"/>
              </a:rPr>
              <a:t>300.6</a:t>
            </a:r>
            <a:r>
              <a:rPr sz="2000" b="1" spc="-100" dirty="0">
                <a:latin typeface="Arial Narrow"/>
                <a:cs typeface="Arial Narrow"/>
              </a:rPr>
              <a:t>1</a:t>
            </a:r>
            <a:r>
              <a:rPr sz="2000" b="1" spc="-10" dirty="0">
                <a:latin typeface="Arial Narrow"/>
                <a:cs typeface="Arial Narrow"/>
              </a:rPr>
              <a:t>1(b)</a:t>
            </a:r>
            <a:endParaRPr sz="2000">
              <a:latin typeface="Arial Narrow"/>
              <a:cs typeface="Arial Narrow"/>
            </a:endParaRPr>
          </a:p>
        </p:txBody>
      </p:sp>
      <p:sp>
        <p:nvSpPr>
          <p:cNvPr id="9" name="object 9"/>
          <p:cNvSpPr txBox="1"/>
          <p:nvPr/>
        </p:nvSpPr>
        <p:spPr>
          <a:xfrm>
            <a:off x="6404102" y="2521440"/>
            <a:ext cx="2302510" cy="695960"/>
          </a:xfrm>
          <a:prstGeom prst="rect">
            <a:avLst/>
          </a:prstGeom>
        </p:spPr>
        <p:txBody>
          <a:bodyPr vert="horz" wrap="square" lIns="0" tIns="0" rIns="0" bIns="0" rtlCol="0">
            <a:spAutoFit/>
          </a:bodyPr>
          <a:lstStyle/>
          <a:p>
            <a:pPr marL="12700">
              <a:lnSpc>
                <a:spcPct val="100000"/>
              </a:lnSpc>
            </a:pPr>
            <a:r>
              <a:rPr sz="2400" b="1" dirty="0">
                <a:latin typeface="Arial Narrow"/>
                <a:cs typeface="Arial Narrow"/>
              </a:rPr>
              <a:t>FER</a:t>
            </a:r>
            <a:r>
              <a:rPr sz="2400" b="1" spc="-145" dirty="0">
                <a:latin typeface="Arial Narrow"/>
                <a:cs typeface="Arial Narrow"/>
              </a:rPr>
              <a:t>P</a:t>
            </a:r>
            <a:r>
              <a:rPr sz="2400" b="1" dirty="0">
                <a:latin typeface="Arial Narrow"/>
                <a:cs typeface="Arial Narrow"/>
              </a:rPr>
              <a:t>A</a:t>
            </a:r>
            <a:endParaRPr sz="2400">
              <a:latin typeface="Arial Narrow"/>
              <a:cs typeface="Arial Narrow"/>
            </a:endParaRPr>
          </a:p>
          <a:p>
            <a:pPr marL="12700">
              <a:lnSpc>
                <a:spcPct val="100000"/>
              </a:lnSpc>
            </a:pPr>
            <a:r>
              <a:rPr sz="2400" b="1" spc="-5" dirty="0">
                <a:latin typeface="Arial Narrow"/>
                <a:cs typeface="Arial Narrow"/>
              </a:rPr>
              <a:t>Educatio</a:t>
            </a:r>
            <a:r>
              <a:rPr sz="2400" b="1" dirty="0">
                <a:latin typeface="Arial Narrow"/>
                <a:cs typeface="Arial Narrow"/>
              </a:rPr>
              <a:t>n</a:t>
            </a:r>
            <a:r>
              <a:rPr sz="2400" b="1" spc="15" dirty="0">
                <a:latin typeface="Arial Narrow"/>
                <a:cs typeface="Arial Narrow"/>
              </a:rPr>
              <a:t> </a:t>
            </a:r>
            <a:r>
              <a:rPr sz="2400" b="1" spc="-5" dirty="0">
                <a:latin typeface="Arial Narrow"/>
                <a:cs typeface="Arial Narrow"/>
              </a:rPr>
              <a:t>Records</a:t>
            </a:r>
            <a:endParaRPr sz="2400">
              <a:latin typeface="Arial Narrow"/>
              <a:cs typeface="Arial Narrow"/>
            </a:endParaRPr>
          </a:p>
        </p:txBody>
      </p:sp>
      <p:sp>
        <p:nvSpPr>
          <p:cNvPr id="10" name="object 10"/>
          <p:cNvSpPr txBox="1"/>
          <p:nvPr/>
        </p:nvSpPr>
        <p:spPr>
          <a:xfrm>
            <a:off x="6404102" y="3518642"/>
            <a:ext cx="2660650" cy="2717800"/>
          </a:xfrm>
          <a:prstGeom prst="rect">
            <a:avLst/>
          </a:prstGeom>
        </p:spPr>
        <p:txBody>
          <a:bodyPr vert="horz" wrap="square" lIns="0" tIns="0" rIns="0" bIns="0" rtlCol="0">
            <a:spAutoFit/>
          </a:bodyPr>
          <a:lstStyle/>
          <a:p>
            <a:pPr marL="12700" marR="5080">
              <a:lnSpc>
                <a:spcPct val="100000"/>
              </a:lnSpc>
            </a:pPr>
            <a:r>
              <a:rPr sz="2000" b="1" spc="-10" dirty="0">
                <a:latin typeface="Arial Narrow"/>
                <a:cs typeface="Arial Narrow"/>
              </a:rPr>
              <a:t>Records</a:t>
            </a:r>
            <a:r>
              <a:rPr sz="2000" b="1" spc="-5" dirty="0">
                <a:latin typeface="Arial Narrow"/>
                <a:cs typeface="Arial Narrow"/>
              </a:rPr>
              <a:t> </a:t>
            </a:r>
            <a:r>
              <a:rPr sz="2000" b="1" spc="-10" dirty="0">
                <a:latin typeface="Arial Narrow"/>
                <a:cs typeface="Arial Narrow"/>
              </a:rPr>
              <a:t>that</a:t>
            </a:r>
            <a:r>
              <a:rPr sz="2000" b="1" spc="-5" dirty="0">
                <a:latin typeface="Arial Narrow"/>
                <a:cs typeface="Arial Narrow"/>
              </a:rPr>
              <a:t> </a:t>
            </a:r>
            <a:r>
              <a:rPr sz="2000" b="1" spc="-10" dirty="0">
                <a:latin typeface="Arial Narrow"/>
                <a:cs typeface="Arial Narrow"/>
              </a:rPr>
              <a:t>are</a:t>
            </a:r>
            <a:r>
              <a:rPr sz="2000" b="1" spc="-5" dirty="0">
                <a:latin typeface="Arial Narrow"/>
                <a:cs typeface="Arial Narrow"/>
              </a:rPr>
              <a:t> </a:t>
            </a:r>
            <a:r>
              <a:rPr sz="2000" b="1" spc="-10" dirty="0">
                <a:latin typeface="Arial Narrow"/>
                <a:cs typeface="Arial Narrow"/>
              </a:rPr>
              <a:t>– Directly related to student; and</a:t>
            </a:r>
            <a:endParaRPr sz="2000">
              <a:latin typeface="Arial Narrow"/>
              <a:cs typeface="Arial Narrow"/>
            </a:endParaRPr>
          </a:p>
          <a:p>
            <a:pPr marL="12700" marR="281940">
              <a:lnSpc>
                <a:spcPct val="100000"/>
              </a:lnSpc>
            </a:pPr>
            <a:r>
              <a:rPr sz="2000" b="1" spc="-10" dirty="0">
                <a:latin typeface="Arial Narrow"/>
                <a:cs typeface="Arial Narrow"/>
              </a:rPr>
              <a:t>Maintained</a:t>
            </a:r>
            <a:r>
              <a:rPr sz="2000" b="1" spc="-20" dirty="0">
                <a:latin typeface="Arial Narrow"/>
                <a:cs typeface="Arial Narrow"/>
              </a:rPr>
              <a:t> </a:t>
            </a:r>
            <a:r>
              <a:rPr sz="2000" b="1" spc="-10" dirty="0">
                <a:latin typeface="Arial Narrow"/>
                <a:cs typeface="Arial Narrow"/>
              </a:rPr>
              <a:t>by an educational</a:t>
            </a:r>
            <a:r>
              <a:rPr sz="2000" b="1" spc="-15" dirty="0">
                <a:latin typeface="Arial Narrow"/>
                <a:cs typeface="Arial Narrow"/>
              </a:rPr>
              <a:t> </a:t>
            </a:r>
            <a:r>
              <a:rPr sz="2000" b="1" spc="-10" dirty="0">
                <a:latin typeface="Arial Narrow"/>
                <a:cs typeface="Arial Narrow"/>
              </a:rPr>
              <a:t>agency</a:t>
            </a:r>
            <a:r>
              <a:rPr sz="2000" b="1" spc="-15" dirty="0">
                <a:latin typeface="Arial Narrow"/>
                <a:cs typeface="Arial Narrow"/>
              </a:rPr>
              <a:t> </a:t>
            </a:r>
            <a:r>
              <a:rPr sz="2000" b="1" spc="-10" dirty="0">
                <a:latin typeface="Arial Narrow"/>
                <a:cs typeface="Arial Narrow"/>
              </a:rPr>
              <a:t>or institution</a:t>
            </a:r>
            <a:r>
              <a:rPr sz="2000" b="1" spc="-15" dirty="0">
                <a:latin typeface="Arial Narrow"/>
                <a:cs typeface="Arial Narrow"/>
              </a:rPr>
              <a:t> </a:t>
            </a:r>
            <a:r>
              <a:rPr sz="2000" b="1" spc="-10" dirty="0">
                <a:latin typeface="Arial Narrow"/>
                <a:cs typeface="Arial Narrow"/>
              </a:rPr>
              <a:t>or by</a:t>
            </a:r>
            <a:r>
              <a:rPr sz="2000" b="1" spc="-15" dirty="0">
                <a:latin typeface="Arial Narrow"/>
                <a:cs typeface="Arial Narrow"/>
              </a:rPr>
              <a:t> </a:t>
            </a:r>
            <a:r>
              <a:rPr sz="2000" b="1" spc="-10" dirty="0">
                <a:latin typeface="Arial Narrow"/>
                <a:cs typeface="Arial Narrow"/>
              </a:rPr>
              <a:t>a</a:t>
            </a:r>
            <a:r>
              <a:rPr sz="2000" b="1" dirty="0">
                <a:latin typeface="Arial Narrow"/>
                <a:cs typeface="Arial Narrow"/>
              </a:rPr>
              <a:t> </a:t>
            </a:r>
            <a:r>
              <a:rPr sz="2000" b="1" spc="-10" dirty="0">
                <a:latin typeface="Arial Narrow"/>
                <a:cs typeface="Arial Narrow"/>
              </a:rPr>
              <a:t>party acting for the agency or institution</a:t>
            </a:r>
            <a:endParaRPr sz="2000">
              <a:latin typeface="Arial Narrow"/>
              <a:cs typeface="Arial Narrow"/>
            </a:endParaRPr>
          </a:p>
          <a:p>
            <a:pPr marL="12700">
              <a:lnSpc>
                <a:spcPct val="100000"/>
              </a:lnSpc>
            </a:pPr>
            <a:r>
              <a:rPr sz="2000" b="1" spc="-10" dirty="0">
                <a:latin typeface="Arial Narrow"/>
                <a:cs typeface="Arial Narrow"/>
              </a:rPr>
              <a:t>99.3</a:t>
            </a:r>
            <a:endParaRPr sz="2000">
              <a:latin typeface="Arial Narrow"/>
              <a:cs typeface="Arial Narro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quot; &quot;"/>
          <p:cNvSpPr/>
          <p:nvPr/>
        </p:nvSpPr>
        <p:spPr>
          <a:xfrm>
            <a:off x="685800" y="685800"/>
            <a:ext cx="8696706" cy="6035802"/>
          </a:xfrm>
          <a:prstGeom prst="rect">
            <a:avLst/>
          </a:prstGeom>
          <a:blipFill>
            <a:blip r:embed="rId3" cstate="print"/>
            <a:stretch>
              <a:fillRect/>
            </a:stretch>
          </a:blipFill>
        </p:spPr>
        <p:txBody>
          <a:bodyPr wrap="square" lIns="0" tIns="0" rIns="0" bIns="0" rtlCol="0"/>
          <a:lstStyle/>
          <a:p>
            <a:endParaRPr/>
          </a:p>
        </p:txBody>
      </p:sp>
      <p:sp>
        <p:nvSpPr>
          <p:cNvPr id="3" name="object 3" descr="&quot; &quot;"/>
          <p:cNvSpPr/>
          <p:nvPr/>
        </p:nvSpPr>
        <p:spPr>
          <a:xfrm>
            <a:off x="6512052" y="5956553"/>
            <a:ext cx="2879598" cy="714691"/>
          </a:xfrm>
          <a:prstGeom prst="rect">
            <a:avLst/>
          </a:prstGeom>
          <a:blipFill>
            <a:blip r:embed="rId4" cstate="print"/>
            <a:stretch>
              <a:fillRect/>
            </a:stretch>
          </a:blipFill>
        </p:spPr>
        <p:txBody>
          <a:bodyPr wrap="square" lIns="0" tIns="0" rIns="0" bIns="0" rtlCol="0"/>
          <a:lstStyle/>
          <a:p>
            <a:endParaRPr/>
          </a:p>
        </p:txBody>
      </p:sp>
      <p:sp>
        <p:nvSpPr>
          <p:cNvPr id="4" name="object 4" descr="&quot; &quot;"/>
          <p:cNvSpPr/>
          <p:nvPr/>
        </p:nvSpPr>
        <p:spPr>
          <a:xfrm>
            <a:off x="3080004" y="5828939"/>
            <a:ext cx="5551931" cy="849990"/>
          </a:xfrm>
          <a:prstGeom prst="rect">
            <a:avLst/>
          </a:prstGeom>
          <a:blipFill>
            <a:blip r:embed="rId5" cstate="print"/>
            <a:stretch>
              <a:fillRect/>
            </a:stretch>
          </a:blipFill>
        </p:spPr>
        <p:txBody>
          <a:bodyPr wrap="square" lIns="0" tIns="0" rIns="0" bIns="0" rtlCol="0"/>
          <a:lstStyle/>
          <a:p>
            <a:endParaRPr/>
          </a:p>
        </p:txBody>
      </p:sp>
      <p:sp>
        <p:nvSpPr>
          <p:cNvPr id="5" name="object 5" descr="&quot; &quot;"/>
          <p:cNvSpPr/>
          <p:nvPr/>
        </p:nvSpPr>
        <p:spPr>
          <a:xfrm>
            <a:off x="3289553" y="5841221"/>
            <a:ext cx="5474335" cy="774700"/>
          </a:xfrm>
          <a:custGeom>
            <a:avLst/>
            <a:gdLst/>
            <a:ahLst/>
            <a:cxnLst/>
            <a:rect l="l" t="t" r="r" b="b"/>
            <a:pathLst>
              <a:path w="5474334" h="774700">
                <a:moveTo>
                  <a:pt x="208473" y="41899"/>
                </a:moveTo>
                <a:lnTo>
                  <a:pt x="135460" y="52366"/>
                </a:lnTo>
                <a:lnTo>
                  <a:pt x="76962" y="61992"/>
                </a:lnTo>
                <a:lnTo>
                  <a:pt x="19050" y="72660"/>
                </a:lnTo>
                <a:lnTo>
                  <a:pt x="0" y="77232"/>
                </a:lnTo>
                <a:lnTo>
                  <a:pt x="0" y="77994"/>
                </a:lnTo>
                <a:lnTo>
                  <a:pt x="19050" y="73422"/>
                </a:lnTo>
                <a:lnTo>
                  <a:pt x="76962" y="62754"/>
                </a:lnTo>
                <a:lnTo>
                  <a:pt x="174498" y="46752"/>
                </a:lnTo>
                <a:lnTo>
                  <a:pt x="208473" y="41899"/>
                </a:lnTo>
                <a:close/>
              </a:path>
              <a:path w="5474334" h="774700">
                <a:moveTo>
                  <a:pt x="313534" y="29197"/>
                </a:moveTo>
                <a:lnTo>
                  <a:pt x="238506" y="37608"/>
                </a:lnTo>
                <a:lnTo>
                  <a:pt x="208473" y="41899"/>
                </a:lnTo>
                <a:lnTo>
                  <a:pt x="254156" y="35970"/>
                </a:lnTo>
                <a:lnTo>
                  <a:pt x="313534" y="29197"/>
                </a:lnTo>
                <a:close/>
              </a:path>
              <a:path w="5474334" h="774700">
                <a:moveTo>
                  <a:pt x="1126659" y="1783"/>
                </a:moveTo>
                <a:lnTo>
                  <a:pt x="1109108" y="1450"/>
                </a:lnTo>
                <a:lnTo>
                  <a:pt x="1048658" y="610"/>
                </a:lnTo>
                <a:lnTo>
                  <a:pt x="987865" y="113"/>
                </a:lnTo>
                <a:lnTo>
                  <a:pt x="926790" y="0"/>
                </a:lnTo>
                <a:lnTo>
                  <a:pt x="865497" y="311"/>
                </a:lnTo>
                <a:lnTo>
                  <a:pt x="804047" y="1090"/>
                </a:lnTo>
                <a:lnTo>
                  <a:pt x="742501" y="2377"/>
                </a:lnTo>
                <a:lnTo>
                  <a:pt x="680923" y="4214"/>
                </a:lnTo>
                <a:lnTo>
                  <a:pt x="619373" y="6642"/>
                </a:lnTo>
                <a:lnTo>
                  <a:pt x="557915" y="9704"/>
                </a:lnTo>
                <a:lnTo>
                  <a:pt x="496609" y="13441"/>
                </a:lnTo>
                <a:lnTo>
                  <a:pt x="435518" y="17895"/>
                </a:lnTo>
                <a:lnTo>
                  <a:pt x="374705" y="23107"/>
                </a:lnTo>
                <a:lnTo>
                  <a:pt x="313534" y="29197"/>
                </a:lnTo>
                <a:lnTo>
                  <a:pt x="396240" y="22368"/>
                </a:lnTo>
                <a:lnTo>
                  <a:pt x="491490" y="15510"/>
                </a:lnTo>
                <a:lnTo>
                  <a:pt x="595884" y="8652"/>
                </a:lnTo>
                <a:lnTo>
                  <a:pt x="713232" y="4080"/>
                </a:lnTo>
                <a:lnTo>
                  <a:pt x="840486" y="1794"/>
                </a:lnTo>
                <a:lnTo>
                  <a:pt x="979169" y="270"/>
                </a:lnTo>
                <a:lnTo>
                  <a:pt x="1126659" y="1783"/>
                </a:lnTo>
                <a:close/>
              </a:path>
              <a:path w="5474334" h="774700">
                <a:moveTo>
                  <a:pt x="5474208" y="773700"/>
                </a:moveTo>
                <a:lnTo>
                  <a:pt x="5118354" y="673116"/>
                </a:lnTo>
                <a:lnTo>
                  <a:pt x="4776216" y="581676"/>
                </a:lnTo>
                <a:lnTo>
                  <a:pt x="4620761" y="542146"/>
                </a:lnTo>
                <a:lnTo>
                  <a:pt x="4465396" y="503579"/>
                </a:lnTo>
                <a:lnTo>
                  <a:pt x="4310084" y="466021"/>
                </a:lnTo>
                <a:lnTo>
                  <a:pt x="4154788" y="429519"/>
                </a:lnTo>
                <a:lnTo>
                  <a:pt x="3999473" y="394117"/>
                </a:lnTo>
                <a:lnTo>
                  <a:pt x="3844103" y="359862"/>
                </a:lnTo>
                <a:lnTo>
                  <a:pt x="3688641" y="326798"/>
                </a:lnTo>
                <a:lnTo>
                  <a:pt x="3533052" y="294972"/>
                </a:lnTo>
                <a:lnTo>
                  <a:pt x="3377298" y="264428"/>
                </a:lnTo>
                <a:lnTo>
                  <a:pt x="3221345" y="235214"/>
                </a:lnTo>
                <a:lnTo>
                  <a:pt x="3065156" y="207374"/>
                </a:lnTo>
                <a:lnTo>
                  <a:pt x="2908694" y="180953"/>
                </a:lnTo>
                <a:lnTo>
                  <a:pt x="2751925" y="155998"/>
                </a:lnTo>
                <a:lnTo>
                  <a:pt x="2594811" y="132555"/>
                </a:lnTo>
                <a:lnTo>
                  <a:pt x="2437316" y="110667"/>
                </a:lnTo>
                <a:lnTo>
                  <a:pt x="2279405" y="90383"/>
                </a:lnTo>
                <a:lnTo>
                  <a:pt x="2121041" y="71746"/>
                </a:lnTo>
                <a:lnTo>
                  <a:pt x="1962188" y="54802"/>
                </a:lnTo>
                <a:lnTo>
                  <a:pt x="1802810" y="39598"/>
                </a:lnTo>
                <a:lnTo>
                  <a:pt x="1642872" y="26178"/>
                </a:lnTo>
                <a:lnTo>
                  <a:pt x="1459992" y="14748"/>
                </a:lnTo>
                <a:lnTo>
                  <a:pt x="1287780" y="5604"/>
                </a:lnTo>
                <a:lnTo>
                  <a:pt x="1228731" y="3988"/>
                </a:lnTo>
                <a:lnTo>
                  <a:pt x="1169153" y="2590"/>
                </a:lnTo>
                <a:lnTo>
                  <a:pt x="1128761" y="1823"/>
                </a:lnTo>
                <a:lnTo>
                  <a:pt x="1287780" y="6366"/>
                </a:lnTo>
                <a:lnTo>
                  <a:pt x="1459992" y="15510"/>
                </a:lnTo>
                <a:lnTo>
                  <a:pt x="1642872" y="26940"/>
                </a:lnTo>
                <a:lnTo>
                  <a:pt x="1836420" y="44466"/>
                </a:lnTo>
                <a:lnTo>
                  <a:pt x="1985401" y="58497"/>
                </a:lnTo>
                <a:lnTo>
                  <a:pt x="2134170" y="74195"/>
                </a:lnTo>
                <a:lnTo>
                  <a:pt x="2282726" y="91509"/>
                </a:lnTo>
                <a:lnTo>
                  <a:pt x="2431070" y="110386"/>
                </a:lnTo>
                <a:lnTo>
                  <a:pt x="2579200" y="130775"/>
                </a:lnTo>
                <a:lnTo>
                  <a:pt x="2727118" y="152622"/>
                </a:lnTo>
                <a:lnTo>
                  <a:pt x="2874822" y="175877"/>
                </a:lnTo>
                <a:lnTo>
                  <a:pt x="3022313" y="200486"/>
                </a:lnTo>
                <a:lnTo>
                  <a:pt x="3169589" y="226398"/>
                </a:lnTo>
                <a:lnTo>
                  <a:pt x="3316652" y="253559"/>
                </a:lnTo>
                <a:lnTo>
                  <a:pt x="3463500" y="281919"/>
                </a:lnTo>
                <a:lnTo>
                  <a:pt x="3610134" y="311424"/>
                </a:lnTo>
                <a:lnTo>
                  <a:pt x="3756553" y="342022"/>
                </a:lnTo>
                <a:lnTo>
                  <a:pt x="3902757" y="373662"/>
                </a:lnTo>
                <a:lnTo>
                  <a:pt x="4048746" y="406290"/>
                </a:lnTo>
                <a:lnTo>
                  <a:pt x="4194519" y="439855"/>
                </a:lnTo>
                <a:lnTo>
                  <a:pt x="4340077" y="474305"/>
                </a:lnTo>
                <a:lnTo>
                  <a:pt x="4485419" y="509587"/>
                </a:lnTo>
                <a:lnTo>
                  <a:pt x="4630544" y="545649"/>
                </a:lnTo>
                <a:lnTo>
                  <a:pt x="4775454" y="582438"/>
                </a:lnTo>
                <a:lnTo>
                  <a:pt x="5118354" y="673878"/>
                </a:lnTo>
                <a:lnTo>
                  <a:pt x="5473446" y="774462"/>
                </a:lnTo>
                <a:lnTo>
                  <a:pt x="5474208" y="773700"/>
                </a:lnTo>
                <a:close/>
              </a:path>
            </a:pathLst>
          </a:custGeom>
          <a:solidFill>
            <a:srgbClr val="FFFFFF"/>
          </a:solidFill>
        </p:spPr>
        <p:txBody>
          <a:bodyPr wrap="square" lIns="0" tIns="0" rIns="0" bIns="0" rtlCol="0"/>
          <a:lstStyle/>
          <a:p>
            <a:endParaRPr/>
          </a:p>
        </p:txBody>
      </p:sp>
      <p:sp>
        <p:nvSpPr>
          <p:cNvPr id="6" name="object 6" descr="&quot; &quot;"/>
          <p:cNvSpPr/>
          <p:nvPr/>
        </p:nvSpPr>
        <p:spPr>
          <a:xfrm>
            <a:off x="6073902" y="5827776"/>
            <a:ext cx="3312160" cy="651510"/>
          </a:xfrm>
          <a:custGeom>
            <a:avLst/>
            <a:gdLst/>
            <a:ahLst/>
            <a:cxnLst/>
            <a:rect l="l" t="t" r="r" b="b"/>
            <a:pathLst>
              <a:path w="3312159" h="651510">
                <a:moveTo>
                  <a:pt x="3311652" y="761"/>
                </a:moveTo>
                <a:lnTo>
                  <a:pt x="3311652" y="0"/>
                </a:lnTo>
                <a:lnTo>
                  <a:pt x="3201162" y="6857"/>
                </a:lnTo>
                <a:lnTo>
                  <a:pt x="3086100" y="15239"/>
                </a:lnTo>
                <a:lnTo>
                  <a:pt x="3047230" y="18639"/>
                </a:lnTo>
                <a:lnTo>
                  <a:pt x="3008389" y="22288"/>
                </a:lnTo>
                <a:lnTo>
                  <a:pt x="2969577" y="26179"/>
                </a:lnTo>
                <a:lnTo>
                  <a:pt x="2930793" y="30303"/>
                </a:lnTo>
                <a:lnTo>
                  <a:pt x="2892036" y="34649"/>
                </a:lnTo>
                <a:lnTo>
                  <a:pt x="2853305" y="39209"/>
                </a:lnTo>
                <a:lnTo>
                  <a:pt x="2814600" y="43974"/>
                </a:lnTo>
                <a:lnTo>
                  <a:pt x="2775920" y="48935"/>
                </a:lnTo>
                <a:lnTo>
                  <a:pt x="2737265" y="54082"/>
                </a:lnTo>
                <a:lnTo>
                  <a:pt x="2698632" y="59407"/>
                </a:lnTo>
                <a:lnTo>
                  <a:pt x="2660022" y="64900"/>
                </a:lnTo>
                <a:lnTo>
                  <a:pt x="2621434" y="70552"/>
                </a:lnTo>
                <a:lnTo>
                  <a:pt x="2582868" y="76353"/>
                </a:lnTo>
                <a:lnTo>
                  <a:pt x="2544321" y="82296"/>
                </a:lnTo>
                <a:lnTo>
                  <a:pt x="2505795" y="88370"/>
                </a:lnTo>
                <a:lnTo>
                  <a:pt x="2467287" y="94567"/>
                </a:lnTo>
                <a:lnTo>
                  <a:pt x="2428798" y="100877"/>
                </a:lnTo>
                <a:lnTo>
                  <a:pt x="2390326" y="107291"/>
                </a:lnTo>
                <a:lnTo>
                  <a:pt x="2351871" y="113800"/>
                </a:lnTo>
                <a:lnTo>
                  <a:pt x="2313432" y="120395"/>
                </a:lnTo>
                <a:lnTo>
                  <a:pt x="2039112" y="171450"/>
                </a:lnTo>
                <a:lnTo>
                  <a:pt x="1762506" y="224790"/>
                </a:lnTo>
                <a:lnTo>
                  <a:pt x="1691776" y="239405"/>
                </a:lnTo>
                <a:lnTo>
                  <a:pt x="1621118" y="254283"/>
                </a:lnTo>
                <a:lnTo>
                  <a:pt x="1550528" y="269413"/>
                </a:lnTo>
                <a:lnTo>
                  <a:pt x="1480003" y="284785"/>
                </a:lnTo>
                <a:lnTo>
                  <a:pt x="1409539" y="300388"/>
                </a:lnTo>
                <a:lnTo>
                  <a:pt x="1339132" y="316210"/>
                </a:lnTo>
                <a:lnTo>
                  <a:pt x="1268779" y="332241"/>
                </a:lnTo>
                <a:lnTo>
                  <a:pt x="1198476" y="348471"/>
                </a:lnTo>
                <a:lnTo>
                  <a:pt x="1128218" y="364887"/>
                </a:lnTo>
                <a:lnTo>
                  <a:pt x="1058003" y="381481"/>
                </a:lnTo>
                <a:lnTo>
                  <a:pt x="987827" y="398239"/>
                </a:lnTo>
                <a:lnTo>
                  <a:pt x="917686" y="415153"/>
                </a:lnTo>
                <a:lnTo>
                  <a:pt x="847576" y="432211"/>
                </a:lnTo>
                <a:lnTo>
                  <a:pt x="777494" y="449401"/>
                </a:lnTo>
                <a:lnTo>
                  <a:pt x="707436" y="466714"/>
                </a:lnTo>
                <a:lnTo>
                  <a:pt x="637398" y="484139"/>
                </a:lnTo>
                <a:lnTo>
                  <a:pt x="567377" y="501664"/>
                </a:lnTo>
                <a:lnTo>
                  <a:pt x="497369" y="519279"/>
                </a:lnTo>
                <a:lnTo>
                  <a:pt x="427371" y="536973"/>
                </a:lnTo>
                <a:lnTo>
                  <a:pt x="357378" y="554736"/>
                </a:lnTo>
                <a:lnTo>
                  <a:pt x="96012" y="624078"/>
                </a:lnTo>
                <a:lnTo>
                  <a:pt x="0" y="650748"/>
                </a:lnTo>
                <a:lnTo>
                  <a:pt x="0" y="651510"/>
                </a:lnTo>
                <a:lnTo>
                  <a:pt x="96012" y="624840"/>
                </a:lnTo>
                <a:lnTo>
                  <a:pt x="358140" y="555498"/>
                </a:lnTo>
                <a:lnTo>
                  <a:pt x="428066" y="537691"/>
                </a:lnTo>
                <a:lnTo>
                  <a:pt x="498007" y="519962"/>
                </a:lnTo>
                <a:lnTo>
                  <a:pt x="567964" y="502321"/>
                </a:lnTo>
                <a:lnTo>
                  <a:pt x="637940" y="484778"/>
                </a:lnTo>
                <a:lnTo>
                  <a:pt x="707938" y="467342"/>
                </a:lnTo>
                <a:lnTo>
                  <a:pt x="777961" y="450025"/>
                </a:lnTo>
                <a:lnTo>
                  <a:pt x="848012" y="432835"/>
                </a:lnTo>
                <a:lnTo>
                  <a:pt x="918094" y="415783"/>
                </a:lnTo>
                <a:lnTo>
                  <a:pt x="988209" y="398879"/>
                </a:lnTo>
                <a:lnTo>
                  <a:pt x="1058360" y="382133"/>
                </a:lnTo>
                <a:lnTo>
                  <a:pt x="1128551" y="365555"/>
                </a:lnTo>
                <a:lnTo>
                  <a:pt x="1198784" y="349154"/>
                </a:lnTo>
                <a:lnTo>
                  <a:pt x="1269062" y="332941"/>
                </a:lnTo>
                <a:lnTo>
                  <a:pt x="1339387" y="316926"/>
                </a:lnTo>
                <a:lnTo>
                  <a:pt x="1409764" y="301119"/>
                </a:lnTo>
                <a:lnTo>
                  <a:pt x="1480194" y="285530"/>
                </a:lnTo>
                <a:lnTo>
                  <a:pt x="1550680" y="270169"/>
                </a:lnTo>
                <a:lnTo>
                  <a:pt x="1621225" y="255045"/>
                </a:lnTo>
                <a:lnTo>
                  <a:pt x="1691833" y="240169"/>
                </a:lnTo>
                <a:lnTo>
                  <a:pt x="1762506" y="225552"/>
                </a:lnTo>
                <a:lnTo>
                  <a:pt x="2039112" y="172212"/>
                </a:lnTo>
                <a:lnTo>
                  <a:pt x="2313432" y="121157"/>
                </a:lnTo>
                <a:lnTo>
                  <a:pt x="2351871" y="114562"/>
                </a:lnTo>
                <a:lnTo>
                  <a:pt x="2390326" y="108053"/>
                </a:lnTo>
                <a:lnTo>
                  <a:pt x="2428798" y="101639"/>
                </a:lnTo>
                <a:lnTo>
                  <a:pt x="2467287" y="95329"/>
                </a:lnTo>
                <a:lnTo>
                  <a:pt x="2505795" y="89132"/>
                </a:lnTo>
                <a:lnTo>
                  <a:pt x="2544321" y="83058"/>
                </a:lnTo>
                <a:lnTo>
                  <a:pt x="2582868" y="77115"/>
                </a:lnTo>
                <a:lnTo>
                  <a:pt x="2621434" y="71314"/>
                </a:lnTo>
                <a:lnTo>
                  <a:pt x="2660022" y="65662"/>
                </a:lnTo>
                <a:lnTo>
                  <a:pt x="2698632" y="60169"/>
                </a:lnTo>
                <a:lnTo>
                  <a:pt x="2737265" y="54844"/>
                </a:lnTo>
                <a:lnTo>
                  <a:pt x="2775920" y="49697"/>
                </a:lnTo>
                <a:lnTo>
                  <a:pt x="2814600" y="44736"/>
                </a:lnTo>
                <a:lnTo>
                  <a:pt x="2853305" y="39971"/>
                </a:lnTo>
                <a:lnTo>
                  <a:pt x="2892036" y="35411"/>
                </a:lnTo>
                <a:lnTo>
                  <a:pt x="2930793" y="31065"/>
                </a:lnTo>
                <a:lnTo>
                  <a:pt x="2969577" y="26941"/>
                </a:lnTo>
                <a:lnTo>
                  <a:pt x="3008389" y="23050"/>
                </a:lnTo>
                <a:lnTo>
                  <a:pt x="3047230" y="19401"/>
                </a:lnTo>
                <a:lnTo>
                  <a:pt x="3086100" y="16001"/>
                </a:lnTo>
                <a:lnTo>
                  <a:pt x="3201162" y="7619"/>
                </a:lnTo>
                <a:lnTo>
                  <a:pt x="3311652" y="761"/>
                </a:lnTo>
                <a:close/>
              </a:path>
            </a:pathLst>
          </a:custGeom>
          <a:solidFill>
            <a:srgbClr val="FFFFFF"/>
          </a:solidFill>
        </p:spPr>
        <p:txBody>
          <a:bodyPr wrap="square" lIns="0" tIns="0" rIns="0" bIns="0" rtlCol="0"/>
          <a:lstStyle/>
          <a:p>
            <a:endParaRPr/>
          </a:p>
        </p:txBody>
      </p:sp>
      <p:sp>
        <p:nvSpPr>
          <p:cNvPr id="7" name="object 7" descr="&quot; &quot;"/>
          <p:cNvSpPr/>
          <p:nvPr/>
        </p:nvSpPr>
        <p:spPr>
          <a:xfrm>
            <a:off x="669036" y="5812535"/>
            <a:ext cx="8722995" cy="1329690"/>
          </a:xfrm>
          <a:custGeom>
            <a:avLst/>
            <a:gdLst/>
            <a:ahLst/>
            <a:cxnLst/>
            <a:rect l="l" t="t" r="r" b="b"/>
            <a:pathLst>
              <a:path w="8722995" h="1329690">
                <a:moveTo>
                  <a:pt x="8722614" y="1323594"/>
                </a:moveTo>
                <a:lnTo>
                  <a:pt x="8722614" y="569214"/>
                </a:lnTo>
                <a:lnTo>
                  <a:pt x="8718804" y="570738"/>
                </a:lnTo>
                <a:lnTo>
                  <a:pt x="8638032" y="604266"/>
                </a:lnTo>
                <a:lnTo>
                  <a:pt x="8557260" y="635508"/>
                </a:lnTo>
                <a:lnTo>
                  <a:pt x="8471916" y="664464"/>
                </a:lnTo>
                <a:lnTo>
                  <a:pt x="8415898" y="682877"/>
                </a:lnTo>
                <a:lnTo>
                  <a:pt x="8359570" y="700128"/>
                </a:lnTo>
                <a:lnTo>
                  <a:pt x="8302951" y="716251"/>
                </a:lnTo>
                <a:lnTo>
                  <a:pt x="8246059" y="731278"/>
                </a:lnTo>
                <a:lnTo>
                  <a:pt x="8188912" y="745244"/>
                </a:lnTo>
                <a:lnTo>
                  <a:pt x="8131528" y="758183"/>
                </a:lnTo>
                <a:lnTo>
                  <a:pt x="8073927" y="770129"/>
                </a:lnTo>
                <a:lnTo>
                  <a:pt x="8016127" y="781115"/>
                </a:lnTo>
                <a:lnTo>
                  <a:pt x="7958145" y="791175"/>
                </a:lnTo>
                <a:lnTo>
                  <a:pt x="7900001" y="800342"/>
                </a:lnTo>
                <a:lnTo>
                  <a:pt x="7841713" y="808652"/>
                </a:lnTo>
                <a:lnTo>
                  <a:pt x="7783299" y="816137"/>
                </a:lnTo>
                <a:lnTo>
                  <a:pt x="7724778" y="822831"/>
                </a:lnTo>
                <a:lnTo>
                  <a:pt x="7666168" y="828769"/>
                </a:lnTo>
                <a:lnTo>
                  <a:pt x="7607488" y="833983"/>
                </a:lnTo>
                <a:lnTo>
                  <a:pt x="7548756" y="838508"/>
                </a:lnTo>
                <a:lnTo>
                  <a:pt x="7489990" y="842378"/>
                </a:lnTo>
                <a:lnTo>
                  <a:pt x="7431209" y="845625"/>
                </a:lnTo>
                <a:lnTo>
                  <a:pt x="7372431" y="848286"/>
                </a:lnTo>
                <a:lnTo>
                  <a:pt x="7313676" y="850392"/>
                </a:lnTo>
                <a:lnTo>
                  <a:pt x="7181850" y="850392"/>
                </a:lnTo>
                <a:lnTo>
                  <a:pt x="7043165" y="848106"/>
                </a:lnTo>
                <a:lnTo>
                  <a:pt x="6933478" y="844773"/>
                </a:lnTo>
                <a:lnTo>
                  <a:pt x="6823735" y="839863"/>
                </a:lnTo>
                <a:lnTo>
                  <a:pt x="6713957" y="833444"/>
                </a:lnTo>
                <a:lnTo>
                  <a:pt x="6604164" y="825581"/>
                </a:lnTo>
                <a:lnTo>
                  <a:pt x="6494376" y="816341"/>
                </a:lnTo>
                <a:lnTo>
                  <a:pt x="6384612" y="805790"/>
                </a:lnTo>
                <a:lnTo>
                  <a:pt x="6274892" y="793996"/>
                </a:lnTo>
                <a:lnTo>
                  <a:pt x="6165236" y="781025"/>
                </a:lnTo>
                <a:lnTo>
                  <a:pt x="6055664" y="766943"/>
                </a:lnTo>
                <a:lnTo>
                  <a:pt x="5946195" y="751817"/>
                </a:lnTo>
                <a:lnTo>
                  <a:pt x="5836850" y="735714"/>
                </a:lnTo>
                <a:lnTo>
                  <a:pt x="5727647" y="718700"/>
                </a:lnTo>
                <a:lnTo>
                  <a:pt x="5618608" y="700841"/>
                </a:lnTo>
                <a:lnTo>
                  <a:pt x="5509752" y="682205"/>
                </a:lnTo>
                <a:lnTo>
                  <a:pt x="5401098" y="662857"/>
                </a:lnTo>
                <a:lnTo>
                  <a:pt x="5292666" y="642865"/>
                </a:lnTo>
                <a:lnTo>
                  <a:pt x="5184477" y="622295"/>
                </a:lnTo>
                <a:lnTo>
                  <a:pt x="5076549" y="601214"/>
                </a:lnTo>
                <a:lnTo>
                  <a:pt x="4968904" y="579688"/>
                </a:lnTo>
                <a:lnTo>
                  <a:pt x="4861559" y="557784"/>
                </a:lnTo>
                <a:lnTo>
                  <a:pt x="4386833" y="452628"/>
                </a:lnTo>
                <a:lnTo>
                  <a:pt x="4135374" y="394716"/>
                </a:lnTo>
                <a:lnTo>
                  <a:pt x="3874007" y="329946"/>
                </a:lnTo>
                <a:lnTo>
                  <a:pt x="3614166" y="267462"/>
                </a:lnTo>
                <a:lnTo>
                  <a:pt x="3362705" y="214122"/>
                </a:lnTo>
                <a:lnTo>
                  <a:pt x="3122676" y="164592"/>
                </a:lnTo>
                <a:lnTo>
                  <a:pt x="2892552" y="124968"/>
                </a:lnTo>
                <a:lnTo>
                  <a:pt x="2673095" y="91440"/>
                </a:lnTo>
                <a:lnTo>
                  <a:pt x="2462783" y="62484"/>
                </a:lnTo>
                <a:lnTo>
                  <a:pt x="2262378" y="39624"/>
                </a:lnTo>
                <a:lnTo>
                  <a:pt x="2072639" y="22098"/>
                </a:lnTo>
                <a:lnTo>
                  <a:pt x="1889759" y="10668"/>
                </a:lnTo>
                <a:lnTo>
                  <a:pt x="1719833" y="1524"/>
                </a:lnTo>
                <a:lnTo>
                  <a:pt x="1556003" y="0"/>
                </a:lnTo>
                <a:lnTo>
                  <a:pt x="1402079" y="0"/>
                </a:lnTo>
                <a:lnTo>
                  <a:pt x="1258061" y="3810"/>
                </a:lnTo>
                <a:lnTo>
                  <a:pt x="1121663" y="10668"/>
                </a:lnTo>
                <a:lnTo>
                  <a:pt x="993648" y="22098"/>
                </a:lnTo>
                <a:lnTo>
                  <a:pt x="874776" y="32766"/>
                </a:lnTo>
                <a:lnTo>
                  <a:pt x="762000" y="48768"/>
                </a:lnTo>
                <a:lnTo>
                  <a:pt x="659892" y="64770"/>
                </a:lnTo>
                <a:lnTo>
                  <a:pt x="563879" y="82296"/>
                </a:lnTo>
                <a:lnTo>
                  <a:pt x="478535" y="102108"/>
                </a:lnTo>
                <a:lnTo>
                  <a:pt x="397763" y="120396"/>
                </a:lnTo>
                <a:lnTo>
                  <a:pt x="327659" y="140208"/>
                </a:lnTo>
                <a:lnTo>
                  <a:pt x="263651" y="160020"/>
                </a:lnTo>
                <a:lnTo>
                  <a:pt x="206501" y="178308"/>
                </a:lnTo>
                <a:lnTo>
                  <a:pt x="156972" y="195834"/>
                </a:lnTo>
                <a:lnTo>
                  <a:pt x="114300" y="214122"/>
                </a:lnTo>
                <a:lnTo>
                  <a:pt x="51053" y="240792"/>
                </a:lnTo>
                <a:lnTo>
                  <a:pt x="12192" y="260604"/>
                </a:lnTo>
                <a:lnTo>
                  <a:pt x="0" y="267462"/>
                </a:lnTo>
                <a:lnTo>
                  <a:pt x="0" y="1329690"/>
                </a:lnTo>
                <a:lnTo>
                  <a:pt x="8718804" y="1329689"/>
                </a:lnTo>
                <a:lnTo>
                  <a:pt x="8722614" y="1323594"/>
                </a:lnTo>
                <a:close/>
              </a:path>
            </a:pathLst>
          </a:custGeom>
          <a:solidFill>
            <a:srgbClr val="FFFFFF"/>
          </a:solidFill>
        </p:spPr>
        <p:txBody>
          <a:bodyPr wrap="square" lIns="0" tIns="0" rIns="0" bIns="0" rtlCol="0"/>
          <a:lstStyle/>
          <a:p>
            <a:endParaRPr/>
          </a:p>
        </p:txBody>
      </p:sp>
      <p:sp>
        <p:nvSpPr>
          <p:cNvPr id="9" name="object 9" descr="&quot; &quot;"/>
          <p:cNvSpPr/>
          <p:nvPr/>
        </p:nvSpPr>
        <p:spPr>
          <a:xfrm>
            <a:off x="3806952" y="4056126"/>
            <a:ext cx="2598420" cy="1663445"/>
          </a:xfrm>
          <a:prstGeom prst="rect">
            <a:avLst/>
          </a:prstGeom>
          <a:blipFill>
            <a:blip r:embed="rId6" cstate="print"/>
            <a:stretch>
              <a:fillRect/>
            </a:stretch>
          </a:blipFill>
        </p:spPr>
        <p:txBody>
          <a:bodyPr wrap="square" lIns="0" tIns="0" rIns="0" bIns="0" rtlCol="0"/>
          <a:lstStyle/>
          <a:p>
            <a:endParaRPr/>
          </a:p>
        </p:txBody>
      </p:sp>
      <p:sp>
        <p:nvSpPr>
          <p:cNvPr id="10" name="object 10" descr="&quot; &quot;"/>
          <p:cNvSpPr/>
          <p:nvPr/>
        </p:nvSpPr>
        <p:spPr>
          <a:xfrm>
            <a:off x="6705600" y="4062984"/>
            <a:ext cx="2286000" cy="1652270"/>
          </a:xfrm>
          <a:custGeom>
            <a:avLst/>
            <a:gdLst/>
            <a:ahLst/>
            <a:cxnLst/>
            <a:rect l="l" t="t" r="r" b="b"/>
            <a:pathLst>
              <a:path w="2286000" h="1652270">
                <a:moveTo>
                  <a:pt x="0" y="0"/>
                </a:moveTo>
                <a:lnTo>
                  <a:pt x="0" y="1652015"/>
                </a:lnTo>
                <a:lnTo>
                  <a:pt x="2286000" y="1652015"/>
                </a:lnTo>
                <a:lnTo>
                  <a:pt x="2286000" y="0"/>
                </a:lnTo>
                <a:lnTo>
                  <a:pt x="0" y="0"/>
                </a:lnTo>
                <a:close/>
              </a:path>
            </a:pathLst>
          </a:custGeom>
          <a:solidFill>
            <a:srgbClr val="31B6FD"/>
          </a:solidFill>
        </p:spPr>
        <p:txBody>
          <a:bodyPr wrap="square" lIns="0" tIns="0" rIns="0" bIns="0" rtlCol="0"/>
          <a:lstStyle/>
          <a:p>
            <a:endParaRPr/>
          </a:p>
        </p:txBody>
      </p:sp>
      <p:sp>
        <p:nvSpPr>
          <p:cNvPr id="11" name="object 11" descr="&quot; &quot;"/>
          <p:cNvSpPr/>
          <p:nvPr/>
        </p:nvSpPr>
        <p:spPr>
          <a:xfrm>
            <a:off x="6705600" y="4062983"/>
            <a:ext cx="2286000" cy="1652016"/>
          </a:xfrm>
          <a:prstGeom prst="rect">
            <a:avLst/>
          </a:prstGeom>
          <a:blipFill>
            <a:blip r:embed="rId7" cstate="print"/>
            <a:stretch>
              <a:fillRect/>
            </a:stretch>
          </a:blipFill>
        </p:spPr>
        <p:txBody>
          <a:bodyPr wrap="square" lIns="0" tIns="0" rIns="0" bIns="0" rtlCol="0"/>
          <a:lstStyle/>
          <a:p>
            <a:endParaRPr/>
          </a:p>
        </p:txBody>
      </p:sp>
      <p:sp>
        <p:nvSpPr>
          <p:cNvPr id="12" name="object 12" descr="&quot; &quot;"/>
          <p:cNvSpPr/>
          <p:nvPr/>
        </p:nvSpPr>
        <p:spPr>
          <a:xfrm>
            <a:off x="1312925" y="4120133"/>
            <a:ext cx="2057400" cy="1537716"/>
          </a:xfrm>
          <a:prstGeom prst="rect">
            <a:avLst/>
          </a:prstGeom>
          <a:blipFill>
            <a:blip r:embed="rId8" cstate="print"/>
            <a:stretch>
              <a:fillRect/>
            </a:stretch>
          </a:blipFill>
        </p:spPr>
        <p:txBody>
          <a:bodyPr wrap="square" lIns="0" tIns="0" rIns="0" bIns="0" rtlCol="0"/>
          <a:lstStyle/>
          <a:p>
            <a:endParaRPr/>
          </a:p>
        </p:txBody>
      </p:sp>
      <p:sp>
        <p:nvSpPr>
          <p:cNvPr id="13" name="object 13"/>
          <p:cNvSpPr txBox="1">
            <a:spLocks noGrp="1"/>
          </p:cNvSpPr>
          <p:nvPr>
            <p:ph type="title"/>
          </p:nvPr>
        </p:nvSpPr>
        <p:spPr>
          <a:prstGeom prst="rect">
            <a:avLst/>
          </a:prstGeom>
        </p:spPr>
        <p:txBody>
          <a:bodyPr vert="horz" wrap="square" lIns="0" tIns="205813" rIns="0" bIns="0" rtlCol="0">
            <a:spAutoFit/>
          </a:bodyPr>
          <a:lstStyle/>
          <a:p>
            <a:pPr marL="1089660">
              <a:lnSpc>
                <a:spcPct val="100000"/>
              </a:lnSpc>
            </a:pPr>
            <a:r>
              <a:rPr sz="4400" b="1" i="1" spc="-40" dirty="0">
                <a:solidFill>
                  <a:srgbClr val="FFFFFF"/>
                </a:solidFill>
                <a:latin typeface="Candara"/>
                <a:cs typeface="Candara"/>
              </a:rPr>
              <a:t>Wh</a:t>
            </a:r>
            <a:r>
              <a:rPr sz="4400" b="1" i="1" spc="-25" dirty="0">
                <a:solidFill>
                  <a:srgbClr val="FFFFFF"/>
                </a:solidFill>
                <a:latin typeface="Candara"/>
                <a:cs typeface="Candara"/>
              </a:rPr>
              <a:t>o</a:t>
            </a:r>
            <a:r>
              <a:rPr sz="4400" b="1" i="1" spc="20" dirty="0">
                <a:solidFill>
                  <a:srgbClr val="FFFFFF"/>
                </a:solidFill>
                <a:latin typeface="Candara"/>
                <a:cs typeface="Candara"/>
              </a:rPr>
              <a:t> </a:t>
            </a:r>
            <a:r>
              <a:rPr sz="4400" b="1" spc="-35" dirty="0">
                <a:solidFill>
                  <a:srgbClr val="FFFFFF"/>
                </a:solidFill>
                <a:latin typeface="Candara"/>
                <a:cs typeface="Candara"/>
              </a:rPr>
              <a:t>mus</a:t>
            </a:r>
            <a:r>
              <a:rPr sz="4400" b="1" spc="-20" dirty="0">
                <a:solidFill>
                  <a:srgbClr val="FFFFFF"/>
                </a:solidFill>
                <a:latin typeface="Candara"/>
                <a:cs typeface="Candara"/>
              </a:rPr>
              <a:t>t</a:t>
            </a:r>
            <a:r>
              <a:rPr sz="4400" b="1" spc="10" dirty="0">
                <a:solidFill>
                  <a:srgbClr val="FFFFFF"/>
                </a:solidFill>
                <a:latin typeface="Candara"/>
                <a:cs typeface="Candara"/>
              </a:rPr>
              <a:t> </a:t>
            </a:r>
            <a:r>
              <a:rPr sz="4400" b="1" spc="-30" dirty="0">
                <a:solidFill>
                  <a:srgbClr val="FFFFFF"/>
                </a:solidFill>
                <a:latin typeface="Candara"/>
                <a:cs typeface="Candara"/>
              </a:rPr>
              <a:t>compl</a:t>
            </a:r>
            <a:r>
              <a:rPr sz="4400" b="1" spc="-20" dirty="0">
                <a:solidFill>
                  <a:srgbClr val="FFFFFF"/>
                </a:solidFill>
                <a:latin typeface="Candara"/>
                <a:cs typeface="Candara"/>
              </a:rPr>
              <a:t>y</a:t>
            </a:r>
            <a:r>
              <a:rPr sz="4400" b="0" spc="-20" dirty="0">
                <a:solidFill>
                  <a:srgbClr val="FFFFFF"/>
                </a:solidFill>
                <a:latin typeface="Candara"/>
                <a:cs typeface="Candara"/>
              </a:rPr>
              <a:t>?</a:t>
            </a:r>
            <a:endParaRPr sz="4400" dirty="0">
              <a:latin typeface="Candara"/>
              <a:cs typeface="Candara"/>
            </a:endParaRPr>
          </a:p>
        </p:txBody>
      </p:sp>
      <p:graphicFrame>
        <p:nvGraphicFramePr>
          <p:cNvPr id="8" name="object 8" descr="The images in this table indicate that IDEA Part C, IDEA Part B, and FERPA all have different requirements as to who must comply."/>
          <p:cNvGraphicFramePr>
            <a:graphicFrameLocks noGrp="1"/>
          </p:cNvGraphicFramePr>
          <p:nvPr>
            <p:extLst>
              <p:ext uri="{D42A27DB-BD31-4B8C-83A1-F6EECF244321}">
                <p14:modId xmlns:p14="http://schemas.microsoft.com/office/powerpoint/2010/main" val="3964173725"/>
              </p:ext>
            </p:extLst>
          </p:nvPr>
        </p:nvGraphicFramePr>
        <p:xfrm>
          <a:off x="984250" y="1822450"/>
          <a:ext cx="8153399" cy="4315205"/>
        </p:xfrm>
        <a:graphic>
          <a:graphicData uri="http://schemas.openxmlformats.org/drawingml/2006/table">
            <a:tbl>
              <a:tblPr firstRow="1" bandRow="1">
                <a:tableStyleId>{2D5ABB26-0587-4C30-8999-92F81FD0307C}</a:tableStyleId>
              </a:tblPr>
              <a:tblGrid>
                <a:gridCol w="2718054"/>
                <a:gridCol w="2814827"/>
                <a:gridCol w="2620518"/>
              </a:tblGrid>
              <a:tr h="1829562">
                <a:tc>
                  <a:txBody>
                    <a:bodyPr/>
                    <a:lstStyle/>
                    <a:p>
                      <a:pPr marL="181610" marR="173355" indent="354330">
                        <a:lnSpc>
                          <a:spcPct val="108300"/>
                        </a:lnSpc>
                      </a:pPr>
                      <a:r>
                        <a:rPr sz="2400" b="1" dirty="0">
                          <a:latin typeface="Candara"/>
                          <a:cs typeface="Candara"/>
                        </a:rPr>
                        <a:t>IDEA</a:t>
                      </a:r>
                      <a:r>
                        <a:rPr sz="2400" b="1" spc="5" dirty="0">
                          <a:latin typeface="Candara"/>
                          <a:cs typeface="Candara"/>
                        </a:rPr>
                        <a:t> </a:t>
                      </a:r>
                      <a:r>
                        <a:rPr sz="2400" b="1" spc="-50" dirty="0">
                          <a:latin typeface="Candara"/>
                          <a:cs typeface="Candara"/>
                        </a:rPr>
                        <a:t>P</a:t>
                      </a:r>
                      <a:r>
                        <a:rPr sz="2400" b="1" dirty="0">
                          <a:latin typeface="Candara"/>
                          <a:cs typeface="Candara"/>
                        </a:rPr>
                        <a:t>A</a:t>
                      </a:r>
                      <a:r>
                        <a:rPr sz="2400" b="1" spc="-5" dirty="0">
                          <a:latin typeface="Candara"/>
                          <a:cs typeface="Candara"/>
                        </a:rPr>
                        <a:t>R</a:t>
                      </a:r>
                      <a:r>
                        <a:rPr sz="2400" b="1" dirty="0">
                          <a:latin typeface="Candara"/>
                          <a:cs typeface="Candara"/>
                        </a:rPr>
                        <a:t>T C 20</a:t>
                      </a:r>
                      <a:r>
                        <a:rPr sz="2400" b="1" spc="10" dirty="0">
                          <a:latin typeface="Candara"/>
                          <a:cs typeface="Candara"/>
                        </a:rPr>
                        <a:t> </a:t>
                      </a:r>
                      <a:r>
                        <a:rPr sz="2400" b="1" spc="-5" dirty="0">
                          <a:latin typeface="Candara"/>
                          <a:cs typeface="Candara"/>
                        </a:rPr>
                        <a:t>U.S.C</a:t>
                      </a:r>
                      <a:r>
                        <a:rPr sz="2400" b="1" dirty="0">
                          <a:latin typeface="Candara"/>
                          <a:cs typeface="Candara"/>
                        </a:rPr>
                        <a:t>.</a:t>
                      </a:r>
                      <a:r>
                        <a:rPr sz="2400" b="1" spc="-5" dirty="0">
                          <a:latin typeface="Candara"/>
                          <a:cs typeface="Candara"/>
                        </a:rPr>
                        <a:t> </a:t>
                      </a:r>
                      <a:r>
                        <a:rPr sz="2400" b="1" dirty="0">
                          <a:latin typeface="Candara"/>
                          <a:cs typeface="Candara"/>
                        </a:rPr>
                        <a:t>1400 </a:t>
                      </a:r>
                      <a:r>
                        <a:rPr sz="2400" b="1" spc="-5" dirty="0">
                          <a:latin typeface="Candara"/>
                          <a:cs typeface="Candara"/>
                        </a:rPr>
                        <a:t>and</a:t>
                      </a:r>
                      <a:endParaRPr sz="2400">
                        <a:latin typeface="Candara"/>
                        <a:cs typeface="Candara"/>
                      </a:endParaRPr>
                    </a:p>
                    <a:p>
                      <a:pPr marL="351790">
                        <a:lnSpc>
                          <a:spcPct val="100000"/>
                        </a:lnSpc>
                        <a:spcBef>
                          <a:spcPts val="430"/>
                        </a:spcBef>
                      </a:pPr>
                      <a:r>
                        <a:rPr sz="2400" b="1" spc="-5" dirty="0">
                          <a:latin typeface="Candara"/>
                          <a:cs typeface="Candara"/>
                        </a:rPr>
                        <a:t>3</a:t>
                      </a:r>
                      <a:r>
                        <a:rPr sz="2400" b="1" dirty="0">
                          <a:latin typeface="Candara"/>
                          <a:cs typeface="Candara"/>
                        </a:rPr>
                        <a:t>4 </a:t>
                      </a:r>
                      <a:r>
                        <a:rPr sz="2400" b="1" spc="-5" dirty="0">
                          <a:latin typeface="Candara"/>
                          <a:cs typeface="Candara"/>
                        </a:rPr>
                        <a:t>CF</a:t>
                      </a:r>
                      <a:r>
                        <a:rPr sz="2400" b="1" dirty="0">
                          <a:latin typeface="Candara"/>
                          <a:cs typeface="Candara"/>
                        </a:rPr>
                        <a:t>R</a:t>
                      </a:r>
                      <a:r>
                        <a:rPr sz="2400" b="1" spc="-10" dirty="0">
                          <a:latin typeface="Candara"/>
                          <a:cs typeface="Candara"/>
                        </a:rPr>
                        <a:t> </a:t>
                      </a:r>
                      <a:r>
                        <a:rPr sz="2400" b="1" spc="-5" dirty="0">
                          <a:latin typeface="Candara"/>
                          <a:cs typeface="Candara"/>
                        </a:rPr>
                        <a:t>Par</a:t>
                      </a:r>
                      <a:r>
                        <a:rPr sz="2400" b="1" dirty="0">
                          <a:latin typeface="Candara"/>
                          <a:cs typeface="Candara"/>
                        </a:rPr>
                        <a:t>t</a:t>
                      </a:r>
                      <a:r>
                        <a:rPr sz="2400" b="1" spc="15" dirty="0">
                          <a:latin typeface="Candara"/>
                          <a:cs typeface="Candara"/>
                        </a:rPr>
                        <a:t> </a:t>
                      </a:r>
                      <a:r>
                        <a:rPr sz="2400" b="1" dirty="0">
                          <a:latin typeface="Candara"/>
                          <a:cs typeface="Candara"/>
                        </a:rPr>
                        <a:t>303</a:t>
                      </a:r>
                      <a:endParaRPr sz="240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B0F0"/>
                    </a:solidFill>
                  </a:tcPr>
                </a:tc>
                <a:tc>
                  <a:txBody>
                    <a:bodyPr/>
                    <a:lstStyle/>
                    <a:p>
                      <a:pPr marL="229870" marR="222250" indent="347345">
                        <a:lnSpc>
                          <a:spcPct val="108300"/>
                        </a:lnSpc>
                      </a:pPr>
                      <a:r>
                        <a:rPr sz="2400" b="1" dirty="0">
                          <a:latin typeface="Candara"/>
                          <a:cs typeface="Candara"/>
                        </a:rPr>
                        <a:t>IDEA</a:t>
                      </a:r>
                      <a:r>
                        <a:rPr sz="2400" b="1" spc="5" dirty="0">
                          <a:latin typeface="Candara"/>
                          <a:cs typeface="Candara"/>
                        </a:rPr>
                        <a:t> </a:t>
                      </a:r>
                      <a:r>
                        <a:rPr sz="2400" b="1" spc="-50" dirty="0">
                          <a:latin typeface="Candara"/>
                          <a:cs typeface="Candara"/>
                        </a:rPr>
                        <a:t>P</a:t>
                      </a:r>
                      <a:r>
                        <a:rPr sz="2400" b="1" dirty="0">
                          <a:latin typeface="Candara"/>
                          <a:cs typeface="Candara"/>
                        </a:rPr>
                        <a:t>A</a:t>
                      </a:r>
                      <a:r>
                        <a:rPr sz="2400" b="1" spc="-5" dirty="0">
                          <a:latin typeface="Candara"/>
                          <a:cs typeface="Candara"/>
                        </a:rPr>
                        <a:t>R</a:t>
                      </a:r>
                      <a:r>
                        <a:rPr sz="2400" b="1" dirty="0">
                          <a:latin typeface="Candara"/>
                          <a:cs typeface="Candara"/>
                        </a:rPr>
                        <a:t>T B 20</a:t>
                      </a:r>
                      <a:r>
                        <a:rPr sz="2400" b="1" spc="10" dirty="0">
                          <a:latin typeface="Candara"/>
                          <a:cs typeface="Candara"/>
                        </a:rPr>
                        <a:t> </a:t>
                      </a:r>
                      <a:r>
                        <a:rPr sz="2400" b="1" spc="-5" dirty="0">
                          <a:latin typeface="Candara"/>
                          <a:cs typeface="Candara"/>
                        </a:rPr>
                        <a:t>U.S.C</a:t>
                      </a:r>
                      <a:r>
                        <a:rPr sz="2400" b="1" dirty="0">
                          <a:latin typeface="Candara"/>
                          <a:cs typeface="Candara"/>
                        </a:rPr>
                        <a:t>.</a:t>
                      </a:r>
                      <a:r>
                        <a:rPr sz="2400" b="1" spc="-5" dirty="0">
                          <a:latin typeface="Candara"/>
                          <a:cs typeface="Candara"/>
                        </a:rPr>
                        <a:t> </a:t>
                      </a:r>
                      <a:r>
                        <a:rPr sz="2400" b="1" dirty="0">
                          <a:latin typeface="Candara"/>
                          <a:cs typeface="Candara"/>
                        </a:rPr>
                        <a:t>1400 </a:t>
                      </a:r>
                      <a:r>
                        <a:rPr sz="2400" b="1" spc="-5" dirty="0">
                          <a:latin typeface="Candara"/>
                          <a:cs typeface="Candara"/>
                        </a:rPr>
                        <a:t>and</a:t>
                      </a:r>
                      <a:endParaRPr sz="2400">
                        <a:latin typeface="Candara"/>
                        <a:cs typeface="Candara"/>
                      </a:endParaRPr>
                    </a:p>
                    <a:p>
                      <a:pPr marL="389890">
                        <a:lnSpc>
                          <a:spcPct val="100000"/>
                        </a:lnSpc>
                        <a:spcBef>
                          <a:spcPts val="430"/>
                        </a:spcBef>
                      </a:pPr>
                      <a:r>
                        <a:rPr sz="2400" b="1" spc="-5" dirty="0">
                          <a:latin typeface="Candara"/>
                          <a:cs typeface="Candara"/>
                        </a:rPr>
                        <a:t>3</a:t>
                      </a:r>
                      <a:r>
                        <a:rPr sz="2400" b="1" dirty="0">
                          <a:latin typeface="Candara"/>
                          <a:cs typeface="Candara"/>
                        </a:rPr>
                        <a:t>4 </a:t>
                      </a:r>
                      <a:r>
                        <a:rPr sz="2400" b="1" spc="-5" dirty="0">
                          <a:latin typeface="Candara"/>
                          <a:cs typeface="Candara"/>
                        </a:rPr>
                        <a:t>CF</a:t>
                      </a:r>
                      <a:r>
                        <a:rPr sz="2400" b="1" dirty="0">
                          <a:latin typeface="Candara"/>
                          <a:cs typeface="Candara"/>
                        </a:rPr>
                        <a:t>R</a:t>
                      </a:r>
                      <a:r>
                        <a:rPr sz="2400" b="1" spc="-10" dirty="0">
                          <a:latin typeface="Candara"/>
                          <a:cs typeface="Candara"/>
                        </a:rPr>
                        <a:t> </a:t>
                      </a:r>
                      <a:r>
                        <a:rPr sz="2400" b="1" spc="-5" dirty="0">
                          <a:latin typeface="Candara"/>
                          <a:cs typeface="Candara"/>
                        </a:rPr>
                        <a:t>Par</a:t>
                      </a:r>
                      <a:r>
                        <a:rPr sz="2400" b="1" dirty="0">
                          <a:latin typeface="Candara"/>
                          <a:cs typeface="Candara"/>
                        </a:rPr>
                        <a:t>t</a:t>
                      </a:r>
                      <a:r>
                        <a:rPr sz="2400" b="1" spc="15" dirty="0">
                          <a:latin typeface="Candara"/>
                          <a:cs typeface="Candara"/>
                        </a:rPr>
                        <a:t> </a:t>
                      </a:r>
                      <a:r>
                        <a:rPr sz="2400" b="1" dirty="0">
                          <a:latin typeface="Candara"/>
                          <a:cs typeface="Candara"/>
                        </a:rPr>
                        <a:t>300</a:t>
                      </a:r>
                      <a:endParaRPr sz="240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B0F0"/>
                    </a:solidFill>
                  </a:tcPr>
                </a:tc>
                <a:tc>
                  <a:txBody>
                    <a:bodyPr/>
                    <a:lstStyle/>
                    <a:p>
                      <a:pPr algn="ctr">
                        <a:lnSpc>
                          <a:spcPct val="100000"/>
                        </a:lnSpc>
                      </a:pPr>
                      <a:r>
                        <a:rPr sz="2400" b="1" spc="-5" dirty="0">
                          <a:latin typeface="Candara"/>
                          <a:cs typeface="Candara"/>
                        </a:rPr>
                        <a:t>FER</a:t>
                      </a:r>
                      <a:r>
                        <a:rPr sz="2400" b="1" spc="-55" dirty="0">
                          <a:latin typeface="Candara"/>
                          <a:cs typeface="Candara"/>
                        </a:rPr>
                        <a:t>P</a:t>
                      </a:r>
                      <a:r>
                        <a:rPr sz="2400" b="1" dirty="0">
                          <a:latin typeface="Candara"/>
                          <a:cs typeface="Candara"/>
                        </a:rPr>
                        <a:t>A</a:t>
                      </a:r>
                      <a:endParaRPr sz="2400">
                        <a:latin typeface="Candara"/>
                        <a:cs typeface="Candara"/>
                      </a:endParaRPr>
                    </a:p>
                    <a:p>
                      <a:pPr algn="ctr">
                        <a:lnSpc>
                          <a:spcPct val="100000"/>
                        </a:lnSpc>
                        <a:spcBef>
                          <a:spcPts val="240"/>
                        </a:spcBef>
                      </a:pPr>
                      <a:r>
                        <a:rPr sz="2400" b="1" dirty="0">
                          <a:latin typeface="Candara"/>
                          <a:cs typeface="Candara"/>
                        </a:rPr>
                        <a:t>20</a:t>
                      </a:r>
                      <a:r>
                        <a:rPr sz="2400" b="1" spc="10" dirty="0">
                          <a:latin typeface="Candara"/>
                          <a:cs typeface="Candara"/>
                        </a:rPr>
                        <a:t> </a:t>
                      </a:r>
                      <a:r>
                        <a:rPr sz="2400" b="1" spc="-5" dirty="0">
                          <a:latin typeface="Candara"/>
                          <a:cs typeface="Candara"/>
                        </a:rPr>
                        <a:t>U.S.C</a:t>
                      </a:r>
                      <a:r>
                        <a:rPr sz="2400" b="1" dirty="0">
                          <a:latin typeface="Candara"/>
                          <a:cs typeface="Candara"/>
                        </a:rPr>
                        <a:t>.</a:t>
                      </a:r>
                      <a:r>
                        <a:rPr sz="2400" b="1" spc="-5" dirty="0">
                          <a:latin typeface="Candara"/>
                          <a:cs typeface="Candara"/>
                        </a:rPr>
                        <a:t> 1232</a:t>
                      </a:r>
                      <a:r>
                        <a:rPr sz="2400" b="1" dirty="0">
                          <a:latin typeface="Candara"/>
                          <a:cs typeface="Candara"/>
                        </a:rPr>
                        <a:t>g</a:t>
                      </a:r>
                      <a:r>
                        <a:rPr sz="2400" b="1" spc="-15" dirty="0">
                          <a:latin typeface="Candara"/>
                          <a:cs typeface="Candara"/>
                        </a:rPr>
                        <a:t> </a:t>
                      </a:r>
                      <a:r>
                        <a:rPr sz="2400" b="1" spc="-5" dirty="0">
                          <a:latin typeface="Candara"/>
                          <a:cs typeface="Candara"/>
                        </a:rPr>
                        <a:t>and</a:t>
                      </a:r>
                      <a:endParaRPr sz="2400">
                        <a:latin typeface="Candara"/>
                        <a:cs typeface="Candara"/>
                      </a:endParaRPr>
                    </a:p>
                    <a:p>
                      <a:pPr marL="635" algn="ctr">
                        <a:lnSpc>
                          <a:spcPct val="100000"/>
                        </a:lnSpc>
                        <a:spcBef>
                          <a:spcPts val="430"/>
                        </a:spcBef>
                      </a:pPr>
                      <a:r>
                        <a:rPr sz="2400" b="1" spc="-5" dirty="0">
                          <a:latin typeface="Candara"/>
                          <a:cs typeface="Candara"/>
                        </a:rPr>
                        <a:t>3</a:t>
                      </a:r>
                      <a:r>
                        <a:rPr sz="2400" b="1" dirty="0">
                          <a:latin typeface="Candara"/>
                          <a:cs typeface="Candara"/>
                        </a:rPr>
                        <a:t>4 </a:t>
                      </a:r>
                      <a:r>
                        <a:rPr sz="2400" b="1" spc="-5" dirty="0">
                          <a:latin typeface="Candara"/>
                          <a:cs typeface="Candara"/>
                        </a:rPr>
                        <a:t>CF</a:t>
                      </a:r>
                      <a:r>
                        <a:rPr sz="2400" b="1" dirty="0">
                          <a:latin typeface="Candara"/>
                          <a:cs typeface="Candara"/>
                        </a:rPr>
                        <a:t>R</a:t>
                      </a:r>
                      <a:r>
                        <a:rPr sz="2400" b="1" spc="-10" dirty="0">
                          <a:latin typeface="Candara"/>
                          <a:cs typeface="Candara"/>
                        </a:rPr>
                        <a:t> </a:t>
                      </a:r>
                      <a:r>
                        <a:rPr sz="2400" b="1" spc="-5" dirty="0">
                          <a:latin typeface="Candara"/>
                          <a:cs typeface="Candara"/>
                        </a:rPr>
                        <a:t>Par</a:t>
                      </a:r>
                      <a:r>
                        <a:rPr sz="2400" b="1" dirty="0">
                          <a:latin typeface="Candara"/>
                          <a:cs typeface="Candara"/>
                        </a:rPr>
                        <a:t>t</a:t>
                      </a:r>
                      <a:r>
                        <a:rPr sz="2400" b="1" spc="15" dirty="0">
                          <a:latin typeface="Candara"/>
                          <a:cs typeface="Candara"/>
                        </a:rPr>
                        <a:t> </a:t>
                      </a:r>
                      <a:r>
                        <a:rPr sz="2400" b="1" spc="-5" dirty="0">
                          <a:latin typeface="Candara"/>
                          <a:cs typeface="Candara"/>
                        </a:rPr>
                        <a:t>99</a:t>
                      </a:r>
                      <a:endParaRPr sz="240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B0F0"/>
                    </a:solidFill>
                  </a:tcPr>
                </a:tc>
              </a:tr>
              <a:tr h="2485643">
                <a:tc>
                  <a:txBody>
                    <a:bodyPr/>
                    <a:lstStyle/>
                    <a:p>
                      <a:endParaRPr sz="240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2400" dirty="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2400" dirty="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2</a:t>
            </a:fld>
            <a:endParaRPr dirty="0"/>
          </a:p>
        </p:txBody>
      </p:sp>
      <p:sp>
        <p:nvSpPr>
          <p:cNvPr id="2" name="object 2"/>
          <p:cNvSpPr txBox="1">
            <a:spLocks noGrp="1"/>
          </p:cNvSpPr>
          <p:nvPr>
            <p:ph type="title"/>
          </p:nvPr>
        </p:nvSpPr>
        <p:spPr>
          <a:prstGeom prst="rect">
            <a:avLst/>
          </a:prstGeom>
        </p:spPr>
        <p:txBody>
          <a:bodyPr vert="horz" wrap="square" lIns="0" tIns="224789" rIns="0" bIns="0" rtlCol="0">
            <a:spAutoFit/>
          </a:bodyPr>
          <a:lstStyle/>
          <a:p>
            <a:pPr marL="274955">
              <a:lnSpc>
                <a:spcPct val="100000"/>
              </a:lnSpc>
            </a:pPr>
            <a:r>
              <a:rPr spc="-5" dirty="0"/>
              <a:t>Objecti</a:t>
            </a:r>
            <a:r>
              <a:rPr spc="-85" dirty="0"/>
              <a:t>v</a:t>
            </a:r>
            <a:r>
              <a:rPr spc="-5" dirty="0"/>
              <a:t>e</a:t>
            </a:r>
            <a:r>
              <a:rPr dirty="0"/>
              <a:t>s</a:t>
            </a:r>
            <a:r>
              <a:rPr spc="25" dirty="0"/>
              <a:t> </a:t>
            </a:r>
            <a:r>
              <a:rPr spc="-55" dirty="0"/>
              <a:t>f</a:t>
            </a:r>
            <a:r>
              <a:rPr spc="-5" dirty="0"/>
              <a:t>o</a:t>
            </a:r>
            <a:r>
              <a:rPr dirty="0"/>
              <a:t>r </a:t>
            </a:r>
            <a:r>
              <a:rPr spc="-5" dirty="0"/>
              <a:t>th</a:t>
            </a:r>
            <a:r>
              <a:rPr dirty="0"/>
              <a:t>e</a:t>
            </a:r>
            <a:r>
              <a:rPr spc="5" dirty="0"/>
              <a:t> </a:t>
            </a:r>
            <a:r>
              <a:rPr spc="-5" dirty="0"/>
              <a:t>Day</a:t>
            </a:r>
          </a:p>
        </p:txBody>
      </p:sp>
      <p:sp>
        <p:nvSpPr>
          <p:cNvPr id="3" name="object 3"/>
          <p:cNvSpPr txBox="1"/>
          <p:nvPr/>
        </p:nvSpPr>
        <p:spPr>
          <a:xfrm>
            <a:off x="1803145" y="2126799"/>
            <a:ext cx="6828790" cy="3980179"/>
          </a:xfrm>
          <a:prstGeom prst="rect">
            <a:avLst/>
          </a:prstGeom>
        </p:spPr>
        <p:txBody>
          <a:bodyPr vert="horz" wrap="square" lIns="0" tIns="0" rIns="0" bIns="0" rtlCol="0">
            <a:spAutoFit/>
          </a:bodyPr>
          <a:lstStyle/>
          <a:p>
            <a:pPr marL="355600" marR="5080" indent="-342900" algn="just">
              <a:lnSpc>
                <a:spcPct val="100000"/>
              </a:lnSpc>
              <a:buClr>
                <a:srgbClr val="002596"/>
              </a:buClr>
              <a:buFont typeface="Symbol"/>
              <a:buChar char=""/>
              <a:tabLst>
                <a:tab pos="355600" algn="l"/>
              </a:tabLst>
            </a:pPr>
            <a:r>
              <a:rPr sz="2400" dirty="0">
                <a:latin typeface="Arial Narrow"/>
                <a:cs typeface="Arial Narrow"/>
              </a:rPr>
              <a:t>Learn  </a:t>
            </a:r>
            <a:r>
              <a:rPr sz="2400" spc="-105" dirty="0">
                <a:latin typeface="Arial Narrow"/>
                <a:cs typeface="Arial Narrow"/>
              </a:rPr>
              <a:t> </a:t>
            </a:r>
            <a:r>
              <a:rPr sz="2400" dirty="0">
                <a:latin typeface="Arial Narrow"/>
                <a:cs typeface="Arial Narrow"/>
              </a:rPr>
              <a:t>about  </a:t>
            </a:r>
            <a:r>
              <a:rPr sz="2400" spc="-120" dirty="0">
                <a:latin typeface="Arial Narrow"/>
                <a:cs typeface="Arial Narrow"/>
              </a:rPr>
              <a:t> </a:t>
            </a:r>
            <a:r>
              <a:rPr sz="2400" spc="-5" dirty="0">
                <a:latin typeface="Arial Narrow"/>
                <a:cs typeface="Arial Narrow"/>
              </a:rPr>
              <a:t>F</a:t>
            </a:r>
            <a:r>
              <a:rPr sz="2400" dirty="0">
                <a:latin typeface="Arial Narrow"/>
                <a:cs typeface="Arial Narrow"/>
              </a:rPr>
              <a:t>ER</a:t>
            </a:r>
            <a:r>
              <a:rPr sz="2400" spc="-145" dirty="0">
                <a:latin typeface="Arial Narrow"/>
                <a:cs typeface="Arial Narrow"/>
              </a:rPr>
              <a:t>P</a:t>
            </a:r>
            <a:r>
              <a:rPr sz="2400" dirty="0">
                <a:latin typeface="Arial Narrow"/>
                <a:cs typeface="Arial Narrow"/>
              </a:rPr>
              <a:t>A  </a:t>
            </a:r>
            <a:r>
              <a:rPr sz="2400" spc="-225" dirty="0">
                <a:latin typeface="Arial Narrow"/>
                <a:cs typeface="Arial Narrow"/>
              </a:rPr>
              <a:t> </a:t>
            </a:r>
            <a:r>
              <a:rPr sz="2400" dirty="0">
                <a:latin typeface="Arial Narrow"/>
                <a:cs typeface="Arial Narrow"/>
              </a:rPr>
              <a:t>&amp;  </a:t>
            </a:r>
            <a:r>
              <a:rPr sz="2400" spc="-120" dirty="0">
                <a:latin typeface="Arial Narrow"/>
                <a:cs typeface="Arial Narrow"/>
              </a:rPr>
              <a:t> </a:t>
            </a:r>
            <a:r>
              <a:rPr sz="2400" spc="5" dirty="0">
                <a:latin typeface="Arial Narrow"/>
                <a:cs typeface="Arial Narrow"/>
              </a:rPr>
              <a:t>H</a:t>
            </a:r>
            <a:r>
              <a:rPr sz="2400" dirty="0">
                <a:latin typeface="Arial Narrow"/>
                <a:cs typeface="Arial Narrow"/>
              </a:rPr>
              <a:t>I</a:t>
            </a:r>
            <a:r>
              <a:rPr sz="2400" spc="-145" dirty="0">
                <a:latin typeface="Arial Narrow"/>
                <a:cs typeface="Arial Narrow"/>
              </a:rPr>
              <a:t>P</a:t>
            </a:r>
            <a:r>
              <a:rPr sz="2400" dirty="0">
                <a:latin typeface="Arial Narrow"/>
                <a:cs typeface="Arial Narrow"/>
              </a:rPr>
              <a:t>AA  </a:t>
            </a:r>
            <a:r>
              <a:rPr sz="2400" spc="-225" dirty="0">
                <a:latin typeface="Arial Narrow"/>
                <a:cs typeface="Arial Narrow"/>
              </a:rPr>
              <a:t> </a:t>
            </a:r>
            <a:r>
              <a:rPr sz="2400" dirty="0">
                <a:latin typeface="Arial Narrow"/>
                <a:cs typeface="Arial Narrow"/>
              </a:rPr>
              <a:t>implications  </a:t>
            </a:r>
            <a:r>
              <a:rPr sz="2400" spc="-114" dirty="0">
                <a:latin typeface="Arial Narrow"/>
                <a:cs typeface="Arial Narrow"/>
              </a:rPr>
              <a:t> </a:t>
            </a:r>
            <a:r>
              <a:rPr sz="2400" dirty="0">
                <a:latin typeface="Arial Narrow"/>
                <a:cs typeface="Arial Narrow"/>
              </a:rPr>
              <a:t>for  </a:t>
            </a:r>
            <a:r>
              <a:rPr sz="2400" spc="-110" dirty="0">
                <a:latin typeface="Arial Narrow"/>
                <a:cs typeface="Arial Narrow"/>
              </a:rPr>
              <a:t> </a:t>
            </a:r>
            <a:r>
              <a:rPr sz="2400" dirty="0">
                <a:latin typeface="Arial Narrow"/>
                <a:cs typeface="Arial Narrow"/>
              </a:rPr>
              <a:t>early childhood</a:t>
            </a:r>
            <a:r>
              <a:rPr sz="2400" spc="30" dirty="0">
                <a:latin typeface="Arial Narrow"/>
                <a:cs typeface="Arial Narrow"/>
              </a:rPr>
              <a:t> </a:t>
            </a:r>
            <a:r>
              <a:rPr sz="2400" dirty="0">
                <a:latin typeface="Arial Narrow"/>
                <a:cs typeface="Arial Narrow"/>
              </a:rPr>
              <a:t>integrated</a:t>
            </a:r>
            <a:r>
              <a:rPr sz="2400" spc="30" dirty="0">
                <a:latin typeface="Arial Narrow"/>
                <a:cs typeface="Arial Narrow"/>
              </a:rPr>
              <a:t> </a:t>
            </a:r>
            <a:r>
              <a:rPr sz="2400" dirty="0">
                <a:latin typeface="Arial Narrow"/>
                <a:cs typeface="Arial Narrow"/>
              </a:rPr>
              <a:t>data</a:t>
            </a:r>
            <a:r>
              <a:rPr sz="2400" spc="30" dirty="0">
                <a:latin typeface="Arial Narrow"/>
                <a:cs typeface="Arial Narrow"/>
              </a:rPr>
              <a:t> </a:t>
            </a:r>
            <a:r>
              <a:rPr sz="2400" dirty="0">
                <a:latin typeface="Arial Narrow"/>
                <a:cs typeface="Arial Narrow"/>
              </a:rPr>
              <a:t>systems</a:t>
            </a:r>
            <a:endParaRPr sz="2400">
              <a:latin typeface="Arial Narrow"/>
              <a:cs typeface="Arial Narrow"/>
            </a:endParaRPr>
          </a:p>
          <a:p>
            <a:pPr marL="355600" marR="5715" indent="-342900" algn="just">
              <a:lnSpc>
                <a:spcPct val="100000"/>
              </a:lnSpc>
              <a:buClr>
                <a:srgbClr val="002596"/>
              </a:buClr>
              <a:buFont typeface="Symbol"/>
              <a:buChar char=""/>
              <a:tabLst>
                <a:tab pos="355600" algn="l"/>
              </a:tabLst>
            </a:pPr>
            <a:r>
              <a:rPr sz="2400" dirty="0">
                <a:latin typeface="Arial Narrow"/>
                <a:cs typeface="Arial Narrow"/>
              </a:rPr>
              <a:t>Develop</a:t>
            </a:r>
            <a:r>
              <a:rPr sz="2400" spc="35" dirty="0">
                <a:latin typeface="Arial Narrow"/>
                <a:cs typeface="Arial Narrow"/>
              </a:rPr>
              <a:t> </a:t>
            </a:r>
            <a:r>
              <a:rPr sz="2400" spc="-5" dirty="0">
                <a:latin typeface="Arial Narrow"/>
                <a:cs typeface="Arial Narrow"/>
              </a:rPr>
              <a:t>d</a:t>
            </a:r>
            <a:r>
              <a:rPr sz="2400" dirty="0">
                <a:latin typeface="Arial Narrow"/>
                <a:cs typeface="Arial Narrow"/>
              </a:rPr>
              <a:t>rafts</a:t>
            </a:r>
            <a:r>
              <a:rPr sz="2400" spc="40" dirty="0">
                <a:latin typeface="Arial Narrow"/>
                <a:cs typeface="Arial Narrow"/>
              </a:rPr>
              <a:t> </a:t>
            </a:r>
            <a:r>
              <a:rPr sz="2400" dirty="0">
                <a:latin typeface="Arial Narrow"/>
                <a:cs typeface="Arial Narrow"/>
              </a:rPr>
              <a:t>of</a:t>
            </a:r>
            <a:r>
              <a:rPr sz="2400" spc="30" dirty="0">
                <a:latin typeface="Arial Narrow"/>
                <a:cs typeface="Arial Narrow"/>
              </a:rPr>
              <a:t> </a:t>
            </a:r>
            <a:r>
              <a:rPr sz="2400" spc="5" dirty="0">
                <a:latin typeface="Arial Narrow"/>
                <a:cs typeface="Arial Narrow"/>
              </a:rPr>
              <a:t>d</a:t>
            </a:r>
            <a:r>
              <a:rPr sz="2400" dirty="0">
                <a:latin typeface="Arial Narrow"/>
                <a:cs typeface="Arial Narrow"/>
              </a:rPr>
              <a:t>ata</a:t>
            </a:r>
            <a:r>
              <a:rPr sz="2400" spc="35" dirty="0">
                <a:latin typeface="Arial Narrow"/>
                <a:cs typeface="Arial Narrow"/>
              </a:rPr>
              <a:t> </a:t>
            </a:r>
            <a:r>
              <a:rPr sz="2400" spc="5" dirty="0">
                <a:latin typeface="Arial Narrow"/>
                <a:cs typeface="Arial Narrow"/>
              </a:rPr>
              <a:t>s</a:t>
            </a:r>
            <a:r>
              <a:rPr sz="2400" dirty="0">
                <a:latin typeface="Arial Narrow"/>
                <a:cs typeface="Arial Narrow"/>
              </a:rPr>
              <a:t>haring</a:t>
            </a:r>
            <a:r>
              <a:rPr sz="2400" spc="35" dirty="0">
                <a:latin typeface="Arial Narrow"/>
                <a:cs typeface="Arial Narrow"/>
              </a:rPr>
              <a:t> </a:t>
            </a:r>
            <a:r>
              <a:rPr sz="2400" dirty="0">
                <a:latin typeface="Arial Narrow"/>
                <a:cs typeface="Arial Narrow"/>
              </a:rPr>
              <a:t>agreements</a:t>
            </a:r>
            <a:r>
              <a:rPr sz="2400" spc="30" dirty="0">
                <a:latin typeface="Arial Narrow"/>
                <a:cs typeface="Arial Narrow"/>
              </a:rPr>
              <a:t> </a:t>
            </a:r>
            <a:r>
              <a:rPr sz="2400" spc="5" dirty="0">
                <a:latin typeface="Arial Narrow"/>
                <a:cs typeface="Arial Narrow"/>
              </a:rPr>
              <a:t>w</a:t>
            </a:r>
            <a:r>
              <a:rPr sz="2400" dirty="0">
                <a:latin typeface="Arial Narrow"/>
                <a:cs typeface="Arial Narrow"/>
              </a:rPr>
              <a:t>ith</a:t>
            </a:r>
            <a:r>
              <a:rPr sz="2400" spc="30" dirty="0">
                <a:latin typeface="Arial Narrow"/>
                <a:cs typeface="Arial Narrow"/>
              </a:rPr>
              <a:t> </a:t>
            </a:r>
            <a:r>
              <a:rPr sz="2400" spc="5" dirty="0">
                <a:latin typeface="Arial Narrow"/>
                <a:cs typeface="Arial Narrow"/>
              </a:rPr>
              <a:t>y</a:t>
            </a:r>
            <a:r>
              <a:rPr sz="2400" dirty="0">
                <a:latin typeface="Arial Narrow"/>
                <a:cs typeface="Arial Narrow"/>
              </a:rPr>
              <a:t>our</a:t>
            </a:r>
            <a:r>
              <a:rPr sz="2400" spc="25" dirty="0">
                <a:latin typeface="Arial Narrow"/>
                <a:cs typeface="Arial Narrow"/>
              </a:rPr>
              <a:t> </a:t>
            </a:r>
            <a:r>
              <a:rPr sz="2400" spc="-5" dirty="0">
                <a:latin typeface="Arial Narrow"/>
                <a:cs typeface="Arial Narrow"/>
              </a:rPr>
              <a:t>s</a:t>
            </a:r>
            <a:r>
              <a:rPr sz="2400" dirty="0">
                <a:latin typeface="Arial Narrow"/>
                <a:cs typeface="Arial Narrow"/>
              </a:rPr>
              <a:t>tate </a:t>
            </a:r>
            <a:r>
              <a:rPr sz="2400" spc="-5" dirty="0">
                <a:latin typeface="Arial Narrow"/>
                <a:cs typeface="Arial Narrow"/>
              </a:rPr>
              <a:t>team</a:t>
            </a:r>
            <a:endParaRPr sz="2400">
              <a:latin typeface="Arial Narrow"/>
              <a:cs typeface="Arial Narrow"/>
            </a:endParaRPr>
          </a:p>
          <a:p>
            <a:pPr marL="355600" marR="5080" indent="-342900" algn="just">
              <a:lnSpc>
                <a:spcPct val="100000"/>
              </a:lnSpc>
              <a:buClr>
                <a:srgbClr val="002596"/>
              </a:buClr>
              <a:buFont typeface="Symbol"/>
              <a:buChar char=""/>
              <a:tabLst>
                <a:tab pos="355600" algn="l"/>
              </a:tabLst>
            </a:pPr>
            <a:r>
              <a:rPr sz="2400" dirty="0">
                <a:latin typeface="Arial Narrow"/>
                <a:cs typeface="Arial Narrow"/>
              </a:rPr>
              <a:t>Learn  </a:t>
            </a:r>
            <a:r>
              <a:rPr sz="2400" spc="-195" dirty="0">
                <a:latin typeface="Arial Narrow"/>
                <a:cs typeface="Arial Narrow"/>
              </a:rPr>
              <a:t> </a:t>
            </a:r>
            <a:r>
              <a:rPr sz="2400" dirty="0">
                <a:latin typeface="Arial Narrow"/>
                <a:cs typeface="Arial Narrow"/>
              </a:rPr>
              <a:t>why  </a:t>
            </a:r>
            <a:r>
              <a:rPr sz="2400" spc="-190" dirty="0">
                <a:latin typeface="Arial Narrow"/>
                <a:cs typeface="Arial Narrow"/>
              </a:rPr>
              <a:t> </a:t>
            </a:r>
            <a:r>
              <a:rPr sz="2400" dirty="0">
                <a:latin typeface="Arial Narrow"/>
                <a:cs typeface="Arial Narrow"/>
              </a:rPr>
              <a:t>data  </a:t>
            </a:r>
            <a:r>
              <a:rPr sz="2400" spc="-200" dirty="0">
                <a:latin typeface="Arial Narrow"/>
                <a:cs typeface="Arial Narrow"/>
              </a:rPr>
              <a:t> </a:t>
            </a:r>
            <a:r>
              <a:rPr sz="2400" dirty="0">
                <a:latin typeface="Arial Narrow"/>
                <a:cs typeface="Arial Narrow"/>
              </a:rPr>
              <a:t>mapping  </a:t>
            </a:r>
            <a:r>
              <a:rPr sz="2400" spc="-195" dirty="0">
                <a:latin typeface="Arial Narrow"/>
                <a:cs typeface="Arial Narrow"/>
              </a:rPr>
              <a:t> </a:t>
            </a:r>
            <a:r>
              <a:rPr sz="2400" spc="5" dirty="0">
                <a:latin typeface="Arial Narrow"/>
                <a:cs typeface="Arial Narrow"/>
              </a:rPr>
              <a:t>i</a:t>
            </a:r>
            <a:r>
              <a:rPr sz="2400" dirty="0">
                <a:latin typeface="Arial Narrow"/>
                <a:cs typeface="Arial Narrow"/>
              </a:rPr>
              <a:t>s  </a:t>
            </a:r>
            <a:r>
              <a:rPr sz="2400" spc="-200" dirty="0">
                <a:latin typeface="Arial Narrow"/>
                <a:cs typeface="Arial Narrow"/>
              </a:rPr>
              <a:t> </a:t>
            </a:r>
            <a:r>
              <a:rPr sz="2400" dirty="0">
                <a:latin typeface="Arial Narrow"/>
                <a:cs typeface="Arial Narrow"/>
              </a:rPr>
              <a:t>an  </a:t>
            </a:r>
            <a:r>
              <a:rPr sz="2400" spc="-190" dirty="0">
                <a:latin typeface="Arial Narrow"/>
                <a:cs typeface="Arial Narrow"/>
              </a:rPr>
              <a:t> </a:t>
            </a:r>
            <a:r>
              <a:rPr sz="2400" dirty="0">
                <a:latin typeface="Arial Narrow"/>
                <a:cs typeface="Arial Narrow"/>
              </a:rPr>
              <a:t>important  </a:t>
            </a:r>
            <a:r>
              <a:rPr sz="2400" spc="-195" dirty="0">
                <a:latin typeface="Arial Narrow"/>
                <a:cs typeface="Arial Narrow"/>
              </a:rPr>
              <a:t> </a:t>
            </a:r>
            <a:r>
              <a:rPr sz="2400" dirty="0">
                <a:latin typeface="Arial Narrow"/>
                <a:cs typeface="Arial Narrow"/>
              </a:rPr>
              <a:t>aspect  </a:t>
            </a:r>
            <a:r>
              <a:rPr sz="2400" spc="-195" dirty="0">
                <a:latin typeface="Arial Narrow"/>
                <a:cs typeface="Arial Narrow"/>
              </a:rPr>
              <a:t> </a:t>
            </a:r>
            <a:r>
              <a:rPr sz="2400" dirty="0">
                <a:latin typeface="Arial Narrow"/>
                <a:cs typeface="Arial Narrow"/>
              </a:rPr>
              <a:t>of </a:t>
            </a:r>
            <a:r>
              <a:rPr sz="2400" spc="-5" dirty="0">
                <a:latin typeface="Arial Narrow"/>
                <a:cs typeface="Arial Narrow"/>
              </a:rPr>
              <a:t>ensurin</a:t>
            </a:r>
            <a:r>
              <a:rPr sz="2400" dirty="0">
                <a:latin typeface="Arial Narrow"/>
                <a:cs typeface="Arial Narrow"/>
              </a:rPr>
              <a:t>g</a:t>
            </a:r>
            <a:r>
              <a:rPr sz="2400" spc="30" dirty="0">
                <a:latin typeface="Arial Narrow"/>
                <a:cs typeface="Arial Narrow"/>
              </a:rPr>
              <a:t> </a:t>
            </a:r>
            <a:r>
              <a:rPr sz="2400" spc="-5" dirty="0">
                <a:latin typeface="Arial Narrow"/>
                <a:cs typeface="Arial Narrow"/>
              </a:rPr>
              <a:t>privac</a:t>
            </a:r>
            <a:r>
              <a:rPr sz="2400" dirty="0">
                <a:latin typeface="Arial Narrow"/>
                <a:cs typeface="Arial Narrow"/>
              </a:rPr>
              <a:t>y</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0" dirty="0">
                <a:latin typeface="Arial Narrow"/>
                <a:cs typeface="Arial Narrow"/>
              </a:rPr>
              <a:t> </a:t>
            </a:r>
            <a:r>
              <a:rPr sz="2400" spc="-5" dirty="0">
                <a:latin typeface="Arial Narrow"/>
                <a:cs typeface="Arial Narrow"/>
              </a:rPr>
              <a:t>confidentialit</a:t>
            </a:r>
            <a:r>
              <a:rPr sz="2400" dirty="0">
                <a:latin typeface="Arial Narrow"/>
                <a:cs typeface="Arial Narrow"/>
              </a:rPr>
              <a:t>y</a:t>
            </a:r>
            <a:r>
              <a:rPr sz="2400" spc="30" dirty="0">
                <a:latin typeface="Arial Narrow"/>
                <a:cs typeface="Arial Narrow"/>
              </a:rPr>
              <a:t> </a:t>
            </a:r>
            <a:r>
              <a:rPr sz="2400" spc="-5" dirty="0">
                <a:latin typeface="Arial Narrow"/>
                <a:cs typeface="Arial Narrow"/>
              </a:rPr>
              <a:t>o</a:t>
            </a:r>
            <a:r>
              <a:rPr sz="2400" dirty="0">
                <a:latin typeface="Arial Narrow"/>
                <a:cs typeface="Arial Narrow"/>
              </a:rPr>
              <a:t>f</a:t>
            </a:r>
            <a:r>
              <a:rPr sz="2400" spc="5" dirty="0">
                <a:latin typeface="Arial Narrow"/>
                <a:cs typeface="Arial Narrow"/>
              </a:rPr>
              <a:t> </a:t>
            </a:r>
            <a:r>
              <a:rPr sz="2400" spc="-5" dirty="0">
                <a:latin typeface="Arial Narrow"/>
                <a:cs typeface="Arial Narrow"/>
              </a:rPr>
              <a:t>you</a:t>
            </a:r>
            <a:r>
              <a:rPr sz="2400" dirty="0">
                <a:latin typeface="Arial Narrow"/>
                <a:cs typeface="Arial Narrow"/>
              </a:rPr>
              <a:t>r</a:t>
            </a:r>
            <a:r>
              <a:rPr sz="2400" spc="20" dirty="0">
                <a:latin typeface="Arial Narrow"/>
                <a:cs typeface="Arial Narrow"/>
              </a:rPr>
              <a:t> </a:t>
            </a:r>
            <a:r>
              <a:rPr sz="2400" spc="-5" dirty="0">
                <a:latin typeface="Arial Narrow"/>
                <a:cs typeface="Arial Narrow"/>
              </a:rPr>
              <a:t>data</a:t>
            </a:r>
            <a:endParaRPr sz="2400">
              <a:latin typeface="Arial Narrow"/>
              <a:cs typeface="Arial Narrow"/>
            </a:endParaRPr>
          </a:p>
          <a:p>
            <a:pPr marL="355600" marR="5715" indent="-342900" algn="just">
              <a:lnSpc>
                <a:spcPct val="100000"/>
              </a:lnSpc>
              <a:buClr>
                <a:srgbClr val="002596"/>
              </a:buClr>
              <a:buFont typeface="Symbol"/>
              <a:buChar char=""/>
              <a:tabLst>
                <a:tab pos="355600" algn="l"/>
              </a:tabLst>
            </a:pPr>
            <a:r>
              <a:rPr sz="2400" dirty="0">
                <a:latin typeface="Arial Narrow"/>
                <a:cs typeface="Arial Narrow"/>
              </a:rPr>
              <a:t>Review    </a:t>
            </a:r>
            <a:r>
              <a:rPr sz="2400" spc="55" dirty="0">
                <a:latin typeface="Arial Narrow"/>
                <a:cs typeface="Arial Narrow"/>
              </a:rPr>
              <a:t> </a:t>
            </a:r>
            <a:r>
              <a:rPr sz="2400" dirty="0">
                <a:latin typeface="Arial Narrow"/>
                <a:cs typeface="Arial Narrow"/>
              </a:rPr>
              <a:t>recent    </a:t>
            </a:r>
            <a:r>
              <a:rPr sz="2400" spc="60" dirty="0">
                <a:latin typeface="Arial Narrow"/>
                <a:cs typeface="Arial Narrow"/>
              </a:rPr>
              <a:t> </a:t>
            </a:r>
            <a:r>
              <a:rPr sz="2400" dirty="0">
                <a:latin typeface="Arial Narrow"/>
                <a:cs typeface="Arial Narrow"/>
              </a:rPr>
              <a:t>guidance    </a:t>
            </a:r>
            <a:r>
              <a:rPr sz="2400" spc="65" dirty="0">
                <a:latin typeface="Arial Narrow"/>
                <a:cs typeface="Arial Narrow"/>
              </a:rPr>
              <a:t> </a:t>
            </a:r>
            <a:r>
              <a:rPr sz="2400" dirty="0">
                <a:latin typeface="Arial Narrow"/>
                <a:cs typeface="Arial Narrow"/>
              </a:rPr>
              <a:t>on    </a:t>
            </a:r>
            <a:r>
              <a:rPr sz="2400" spc="55" dirty="0">
                <a:latin typeface="Arial Narrow"/>
                <a:cs typeface="Arial Narrow"/>
              </a:rPr>
              <a:t> </a:t>
            </a:r>
            <a:r>
              <a:rPr sz="2400" spc="-5" dirty="0">
                <a:latin typeface="Arial Narrow"/>
                <a:cs typeface="Arial Narrow"/>
              </a:rPr>
              <a:t>t</a:t>
            </a:r>
            <a:r>
              <a:rPr sz="2400" dirty="0">
                <a:latin typeface="Arial Narrow"/>
                <a:cs typeface="Arial Narrow"/>
              </a:rPr>
              <a:t>ransparency    </a:t>
            </a:r>
            <a:r>
              <a:rPr sz="2400" spc="55" dirty="0">
                <a:latin typeface="Arial Narrow"/>
                <a:cs typeface="Arial Narrow"/>
              </a:rPr>
              <a:t> </a:t>
            </a:r>
            <a:r>
              <a:rPr sz="2400" dirty="0">
                <a:latin typeface="Arial Narrow"/>
                <a:cs typeface="Arial Narrow"/>
              </a:rPr>
              <a:t>and reflect/review </a:t>
            </a:r>
            <a:r>
              <a:rPr sz="2400" spc="40" dirty="0">
                <a:latin typeface="Arial Narrow"/>
                <a:cs typeface="Arial Narrow"/>
              </a:rPr>
              <a:t> </a:t>
            </a:r>
            <a:r>
              <a:rPr sz="2400" spc="5" dirty="0">
                <a:latin typeface="Arial Narrow"/>
                <a:cs typeface="Arial Narrow"/>
              </a:rPr>
              <a:t>y</a:t>
            </a:r>
            <a:r>
              <a:rPr sz="2400" dirty="0">
                <a:latin typeface="Arial Narrow"/>
                <a:cs typeface="Arial Narrow"/>
              </a:rPr>
              <a:t>our </a:t>
            </a:r>
            <a:r>
              <a:rPr sz="2400" spc="35" dirty="0">
                <a:latin typeface="Arial Narrow"/>
                <a:cs typeface="Arial Narrow"/>
              </a:rPr>
              <a:t> </a:t>
            </a:r>
            <a:r>
              <a:rPr sz="2400" spc="-5" dirty="0">
                <a:latin typeface="Arial Narrow"/>
                <a:cs typeface="Arial Narrow"/>
              </a:rPr>
              <a:t>s</a:t>
            </a:r>
            <a:r>
              <a:rPr sz="2400" dirty="0">
                <a:latin typeface="Arial Narrow"/>
                <a:cs typeface="Arial Narrow"/>
              </a:rPr>
              <a:t>tate</a:t>
            </a:r>
            <a:r>
              <a:rPr sz="2400" spc="-35" dirty="0">
                <a:latin typeface="Arial Narrow"/>
                <a:cs typeface="Arial Narrow"/>
              </a:rPr>
              <a:t>’</a:t>
            </a:r>
            <a:r>
              <a:rPr sz="2400" dirty="0">
                <a:latin typeface="Arial Narrow"/>
                <a:cs typeface="Arial Narrow"/>
              </a:rPr>
              <a:t>s </a:t>
            </a:r>
            <a:r>
              <a:rPr sz="2400" spc="45" dirty="0">
                <a:latin typeface="Arial Narrow"/>
                <a:cs typeface="Arial Narrow"/>
              </a:rPr>
              <a:t> </a:t>
            </a:r>
            <a:r>
              <a:rPr sz="2400" dirty="0">
                <a:latin typeface="Arial Narrow"/>
                <a:cs typeface="Arial Narrow"/>
              </a:rPr>
              <a:t>approach </a:t>
            </a:r>
            <a:r>
              <a:rPr sz="2400" spc="35" dirty="0">
                <a:latin typeface="Arial Narrow"/>
                <a:cs typeface="Arial Narrow"/>
              </a:rPr>
              <a:t> </a:t>
            </a:r>
            <a:r>
              <a:rPr sz="2400" dirty="0">
                <a:latin typeface="Arial Narrow"/>
                <a:cs typeface="Arial Narrow"/>
              </a:rPr>
              <a:t>to </a:t>
            </a:r>
            <a:r>
              <a:rPr sz="2400" spc="35" dirty="0">
                <a:latin typeface="Arial Narrow"/>
                <a:cs typeface="Arial Narrow"/>
              </a:rPr>
              <a:t> </a:t>
            </a:r>
            <a:r>
              <a:rPr sz="2400" spc="-5" dirty="0">
                <a:latin typeface="Arial Narrow"/>
                <a:cs typeface="Arial Narrow"/>
              </a:rPr>
              <a:t>t</a:t>
            </a:r>
            <a:r>
              <a:rPr sz="2400" dirty="0">
                <a:latin typeface="Arial Narrow"/>
                <a:cs typeface="Arial Narrow"/>
              </a:rPr>
              <a:t>ransparency </a:t>
            </a:r>
            <a:r>
              <a:rPr sz="2400" spc="35" dirty="0">
                <a:latin typeface="Arial Narrow"/>
                <a:cs typeface="Arial Narrow"/>
              </a:rPr>
              <a:t> </a:t>
            </a:r>
            <a:r>
              <a:rPr sz="2400" dirty="0">
                <a:latin typeface="Arial Narrow"/>
                <a:cs typeface="Arial Narrow"/>
              </a:rPr>
              <a:t>of </a:t>
            </a:r>
            <a:r>
              <a:rPr sz="2400" spc="-5" dirty="0">
                <a:latin typeface="Arial Narrow"/>
                <a:cs typeface="Arial Narrow"/>
              </a:rPr>
              <a:t>dat</a:t>
            </a:r>
            <a:r>
              <a:rPr sz="2400" dirty="0">
                <a:latin typeface="Arial Narrow"/>
                <a:cs typeface="Arial Narrow"/>
              </a:rPr>
              <a:t>a</a:t>
            </a:r>
            <a:r>
              <a:rPr sz="2400" spc="25" dirty="0">
                <a:latin typeface="Arial Narrow"/>
                <a:cs typeface="Arial Narrow"/>
              </a:rPr>
              <a:t> </a:t>
            </a:r>
            <a:r>
              <a:rPr sz="2400" spc="-5" dirty="0">
                <a:latin typeface="Arial Narrow"/>
                <a:cs typeface="Arial Narrow"/>
              </a:rPr>
              <a:t>systems.</a:t>
            </a:r>
            <a:endParaRPr sz="2400">
              <a:latin typeface="Arial Narrow"/>
              <a:cs typeface="Arial Narrow"/>
            </a:endParaRPr>
          </a:p>
          <a:p>
            <a:pPr marL="355600" marR="6350" indent="-342900" algn="just">
              <a:lnSpc>
                <a:spcPts val="2800"/>
              </a:lnSpc>
              <a:spcBef>
                <a:spcPts val="160"/>
              </a:spcBef>
              <a:buClr>
                <a:srgbClr val="002596"/>
              </a:buClr>
              <a:buFont typeface="Symbol"/>
              <a:buChar char=""/>
              <a:tabLst>
                <a:tab pos="355600" algn="l"/>
              </a:tabLst>
            </a:pPr>
            <a:r>
              <a:rPr sz="2400" dirty="0">
                <a:latin typeface="Arial Narrow"/>
                <a:cs typeface="Arial Narrow"/>
              </a:rPr>
              <a:t>Discuss </a:t>
            </a:r>
            <a:r>
              <a:rPr sz="2400" spc="-85" dirty="0">
                <a:latin typeface="Arial Narrow"/>
                <a:cs typeface="Arial Narrow"/>
              </a:rPr>
              <a:t> </a:t>
            </a:r>
            <a:r>
              <a:rPr sz="2400" dirty="0">
                <a:latin typeface="Arial Narrow"/>
                <a:cs typeface="Arial Narrow"/>
              </a:rPr>
              <a:t>the </a:t>
            </a:r>
            <a:r>
              <a:rPr sz="2400" spc="-75" dirty="0">
                <a:latin typeface="Arial Narrow"/>
                <a:cs typeface="Arial Narrow"/>
              </a:rPr>
              <a:t> </a:t>
            </a:r>
            <a:r>
              <a:rPr sz="2400" dirty="0">
                <a:latin typeface="Arial Narrow"/>
                <a:cs typeface="Arial Narrow"/>
              </a:rPr>
              <a:t>implications </a:t>
            </a:r>
            <a:r>
              <a:rPr sz="2400" spc="-75" dirty="0">
                <a:latin typeface="Arial Narrow"/>
                <a:cs typeface="Arial Narrow"/>
              </a:rPr>
              <a:t> </a:t>
            </a:r>
            <a:r>
              <a:rPr sz="2400" dirty="0">
                <a:latin typeface="Arial Narrow"/>
                <a:cs typeface="Arial Narrow"/>
              </a:rPr>
              <a:t>of </a:t>
            </a:r>
            <a:r>
              <a:rPr sz="2400" spc="-85" dirty="0">
                <a:latin typeface="Arial Narrow"/>
                <a:cs typeface="Arial Narrow"/>
              </a:rPr>
              <a:t> </a:t>
            </a:r>
            <a:r>
              <a:rPr sz="2400" dirty="0">
                <a:latin typeface="Arial Narrow"/>
                <a:cs typeface="Arial Narrow"/>
              </a:rPr>
              <a:t>multi-agency </a:t>
            </a:r>
            <a:r>
              <a:rPr sz="2400" spc="-75" dirty="0">
                <a:latin typeface="Arial Narrow"/>
                <a:cs typeface="Arial Narrow"/>
              </a:rPr>
              <a:t> </a:t>
            </a:r>
            <a:r>
              <a:rPr sz="2400" dirty="0">
                <a:latin typeface="Arial Narrow"/>
                <a:cs typeface="Arial Narrow"/>
              </a:rPr>
              <a:t>data </a:t>
            </a:r>
            <a:r>
              <a:rPr sz="2400" spc="-80" dirty="0">
                <a:latin typeface="Arial Narrow"/>
                <a:cs typeface="Arial Narrow"/>
              </a:rPr>
              <a:t> </a:t>
            </a:r>
            <a:r>
              <a:rPr sz="2400" spc="-5" dirty="0">
                <a:latin typeface="Arial Narrow"/>
                <a:cs typeface="Arial Narrow"/>
              </a:rPr>
              <a:t>b</a:t>
            </a:r>
            <a:r>
              <a:rPr sz="2400" dirty="0">
                <a:latin typeface="Arial Narrow"/>
                <a:cs typeface="Arial Narrow"/>
              </a:rPr>
              <a:t>reaches </a:t>
            </a:r>
            <a:r>
              <a:rPr sz="2400" spc="-5" dirty="0">
                <a:latin typeface="Arial Narrow"/>
                <a:cs typeface="Arial Narrow"/>
              </a:rPr>
              <a:t>throug</a:t>
            </a:r>
            <a:r>
              <a:rPr sz="2400" dirty="0">
                <a:latin typeface="Arial Narrow"/>
                <a:cs typeface="Arial Narrow"/>
              </a:rPr>
              <a:t>h</a:t>
            </a:r>
            <a:r>
              <a:rPr sz="2400" spc="30" dirty="0">
                <a:latin typeface="Arial Narrow"/>
                <a:cs typeface="Arial Narrow"/>
              </a:rPr>
              <a:t> </a:t>
            </a:r>
            <a:r>
              <a:rPr sz="2400" dirty="0">
                <a:latin typeface="Arial Narrow"/>
                <a:cs typeface="Arial Narrow"/>
              </a:rPr>
              <a:t>i</a:t>
            </a:r>
            <a:r>
              <a:rPr sz="2400" spc="-5" dirty="0">
                <a:latin typeface="Arial Narrow"/>
                <a:cs typeface="Arial Narrow"/>
              </a:rPr>
              <a:t>ndividua</a:t>
            </a:r>
            <a:r>
              <a:rPr sz="2400" dirty="0">
                <a:latin typeface="Arial Narrow"/>
                <a:cs typeface="Arial Narrow"/>
              </a:rPr>
              <a:t>l</a:t>
            </a:r>
            <a:r>
              <a:rPr sz="2400" spc="35" dirty="0">
                <a:latin typeface="Arial Narrow"/>
                <a:cs typeface="Arial Narrow"/>
              </a:rPr>
              <a:t> </a:t>
            </a:r>
            <a:r>
              <a:rPr sz="2400" spc="-5" dirty="0">
                <a:latin typeface="Arial Narrow"/>
                <a:cs typeface="Arial Narrow"/>
              </a:rPr>
              <a:t>stat</a:t>
            </a:r>
            <a:r>
              <a:rPr sz="2400" dirty="0">
                <a:latin typeface="Arial Narrow"/>
                <a:cs typeface="Arial Narrow"/>
              </a:rPr>
              <a:t>e</a:t>
            </a:r>
            <a:r>
              <a:rPr sz="2400" spc="25" dirty="0">
                <a:latin typeface="Arial Narrow"/>
                <a:cs typeface="Arial Narrow"/>
              </a:rPr>
              <a:t> </a:t>
            </a:r>
            <a:r>
              <a:rPr sz="2400" spc="-5" dirty="0">
                <a:latin typeface="Arial Narrow"/>
                <a:cs typeface="Arial Narrow"/>
              </a:rPr>
              <a:t>scenari</a:t>
            </a:r>
            <a:r>
              <a:rPr sz="2400" dirty="0">
                <a:latin typeface="Arial Narrow"/>
                <a:cs typeface="Arial Narrow"/>
              </a:rPr>
              <a:t>o</a:t>
            </a:r>
            <a:r>
              <a:rPr sz="2400" spc="30" dirty="0">
                <a:latin typeface="Arial Narrow"/>
                <a:cs typeface="Arial Narrow"/>
              </a:rPr>
              <a:t> </a:t>
            </a:r>
            <a:r>
              <a:rPr sz="2400" spc="-5" dirty="0">
                <a:latin typeface="Arial Narrow"/>
                <a:cs typeface="Arial Narrow"/>
              </a:rPr>
              <a:t>base</a:t>
            </a:r>
            <a:r>
              <a:rPr sz="2400" dirty="0">
                <a:latin typeface="Arial Narrow"/>
                <a:cs typeface="Arial Narrow"/>
              </a:rPr>
              <a:t>d</a:t>
            </a:r>
            <a:r>
              <a:rPr sz="2400" spc="25" dirty="0">
                <a:latin typeface="Arial Narrow"/>
                <a:cs typeface="Arial Narrow"/>
              </a:rPr>
              <a:t> </a:t>
            </a:r>
            <a:r>
              <a:rPr sz="2400" spc="-5" dirty="0">
                <a:latin typeface="Arial Narrow"/>
                <a:cs typeface="Arial Narrow"/>
              </a:rPr>
              <a:t>activities.</a:t>
            </a:r>
            <a:endParaRPr sz="2400">
              <a:latin typeface="Arial Narrow"/>
              <a:cs typeface="Arial Narrow"/>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20833" rIns="0" bIns="0" rtlCol="0">
            <a:spAutoFit/>
          </a:bodyPr>
          <a:lstStyle/>
          <a:p>
            <a:pPr marL="270510">
              <a:lnSpc>
                <a:spcPct val="100000"/>
              </a:lnSpc>
            </a:pPr>
            <a:r>
              <a:rPr sz="3150" b="1" i="1" spc="-60" dirty="0">
                <a:latin typeface="Arial Black"/>
                <a:cs typeface="Arial Black"/>
              </a:rPr>
              <a:t>W</a:t>
            </a:r>
            <a:r>
              <a:rPr sz="3150" b="1" i="1" spc="-110" dirty="0">
                <a:latin typeface="Arial Black"/>
                <a:cs typeface="Arial Black"/>
              </a:rPr>
              <a:t>h</a:t>
            </a:r>
            <a:r>
              <a:rPr sz="3150" b="1" i="1" spc="-105" dirty="0">
                <a:latin typeface="Arial Black"/>
                <a:cs typeface="Arial Black"/>
              </a:rPr>
              <a:t>o</a:t>
            </a:r>
            <a:r>
              <a:rPr sz="3150" b="1" i="1" spc="-50" dirty="0">
                <a:latin typeface="Arial Black"/>
                <a:cs typeface="Arial Black"/>
              </a:rPr>
              <a:t> </a:t>
            </a:r>
            <a:r>
              <a:rPr spc="-5" dirty="0"/>
              <a:t>mus</a:t>
            </a:r>
            <a:r>
              <a:rPr dirty="0"/>
              <a:t>t</a:t>
            </a:r>
            <a:r>
              <a:rPr spc="10" dirty="0"/>
              <a:t> </a:t>
            </a:r>
            <a:r>
              <a:rPr spc="-5" dirty="0"/>
              <a:t>comp</a:t>
            </a:r>
            <a:r>
              <a:rPr spc="55" dirty="0"/>
              <a:t>l</a:t>
            </a:r>
            <a:r>
              <a:rPr spc="-5" dirty="0"/>
              <a:t>y?</a:t>
            </a:r>
            <a:endParaRPr sz="3150" dirty="0">
              <a:latin typeface="Arial Black"/>
              <a:cs typeface="Arial Black"/>
            </a:endParaRPr>
          </a:p>
        </p:txBody>
      </p:sp>
      <p:sp>
        <p:nvSpPr>
          <p:cNvPr id="3" name="object 3"/>
          <p:cNvSpPr txBox="1"/>
          <p:nvPr/>
        </p:nvSpPr>
        <p:spPr>
          <a:xfrm>
            <a:off x="1451102" y="2156813"/>
            <a:ext cx="6977380" cy="4078604"/>
          </a:xfrm>
          <a:prstGeom prst="rect">
            <a:avLst/>
          </a:prstGeom>
        </p:spPr>
        <p:txBody>
          <a:bodyPr vert="horz" wrap="square" lIns="0" tIns="0" rIns="0" bIns="0" rtlCol="0">
            <a:spAutoFit/>
          </a:bodyPr>
          <a:lstStyle/>
          <a:p>
            <a:pPr marL="12700" marR="3698240">
              <a:lnSpc>
                <a:spcPct val="100000"/>
              </a:lnSpc>
            </a:pPr>
            <a:r>
              <a:rPr sz="3200" b="1" spc="-20" dirty="0">
                <a:latin typeface="Arial Narrow"/>
                <a:cs typeface="Arial Narrow"/>
              </a:rPr>
              <a:t>IDEA</a:t>
            </a:r>
            <a:r>
              <a:rPr sz="3200" b="1" spc="-85" dirty="0">
                <a:latin typeface="Arial Narrow"/>
                <a:cs typeface="Arial Narrow"/>
              </a:rPr>
              <a:t> </a:t>
            </a:r>
            <a:r>
              <a:rPr sz="3200" b="1" spc="-20" dirty="0">
                <a:latin typeface="Arial Narrow"/>
                <a:cs typeface="Arial Narrow"/>
              </a:rPr>
              <a:t>Par</a:t>
            </a:r>
            <a:r>
              <a:rPr sz="3200" b="1" spc="-10" dirty="0">
                <a:latin typeface="Arial Narrow"/>
                <a:cs typeface="Arial Narrow"/>
              </a:rPr>
              <a:t>t</a:t>
            </a:r>
            <a:r>
              <a:rPr sz="3200" b="1" spc="10" dirty="0">
                <a:latin typeface="Arial Narrow"/>
                <a:cs typeface="Arial Narrow"/>
              </a:rPr>
              <a:t> </a:t>
            </a:r>
            <a:r>
              <a:rPr sz="3200" b="1" spc="-20" dirty="0">
                <a:latin typeface="Arial Narrow"/>
                <a:cs typeface="Arial Narrow"/>
              </a:rPr>
              <a:t>C</a:t>
            </a:r>
            <a:r>
              <a:rPr sz="3200" b="1" spc="-15" dirty="0">
                <a:latin typeface="Arial Narrow"/>
                <a:cs typeface="Arial Narrow"/>
              </a:rPr>
              <a:t> Participating</a:t>
            </a:r>
            <a:r>
              <a:rPr sz="3200" b="1" dirty="0">
                <a:latin typeface="Arial Narrow"/>
                <a:cs typeface="Arial Narrow"/>
              </a:rPr>
              <a:t> </a:t>
            </a:r>
            <a:r>
              <a:rPr sz="3200" b="1" spc="-15" dirty="0">
                <a:latin typeface="Arial Narrow"/>
                <a:cs typeface="Arial Narrow"/>
              </a:rPr>
              <a:t>agency</a:t>
            </a:r>
            <a:endParaRPr sz="3200">
              <a:latin typeface="Arial Narrow"/>
              <a:cs typeface="Arial Narrow"/>
            </a:endParaRPr>
          </a:p>
          <a:p>
            <a:pPr marL="469900" marR="248920" indent="-457200">
              <a:lnSpc>
                <a:spcPct val="100000"/>
              </a:lnSpc>
              <a:spcBef>
                <a:spcPts val="620"/>
              </a:spcBef>
              <a:buFont typeface="Wingdings"/>
              <a:buChar char=""/>
              <a:tabLst>
                <a:tab pos="469900" algn="l"/>
              </a:tabLst>
            </a:pPr>
            <a:r>
              <a:rPr sz="2400" b="1" spc="-5" dirty="0">
                <a:latin typeface="Arial Narrow"/>
                <a:cs typeface="Arial Narrow"/>
              </a:rPr>
              <a:t>An</a:t>
            </a:r>
            <a:r>
              <a:rPr sz="2400" b="1" dirty="0">
                <a:latin typeface="Arial Narrow"/>
                <a:cs typeface="Arial Narrow"/>
              </a:rPr>
              <a:t>y</a:t>
            </a:r>
            <a:r>
              <a:rPr sz="2400" b="1" spc="15" dirty="0">
                <a:latin typeface="Arial Narrow"/>
                <a:cs typeface="Arial Narrow"/>
              </a:rPr>
              <a:t> </a:t>
            </a:r>
            <a:r>
              <a:rPr sz="2400" b="1" spc="-5" dirty="0">
                <a:latin typeface="Arial Narrow"/>
                <a:cs typeface="Arial Narrow"/>
              </a:rPr>
              <a:t>individual</a:t>
            </a:r>
            <a:r>
              <a:rPr sz="2400" b="1" dirty="0">
                <a:latin typeface="Arial Narrow"/>
                <a:cs typeface="Arial Narrow"/>
              </a:rPr>
              <a:t>,</a:t>
            </a:r>
            <a:r>
              <a:rPr sz="2400" b="1" spc="15" dirty="0">
                <a:latin typeface="Arial Narrow"/>
                <a:cs typeface="Arial Narrow"/>
              </a:rPr>
              <a:t> </a:t>
            </a:r>
            <a:r>
              <a:rPr sz="2400" b="1" spc="-5" dirty="0">
                <a:latin typeface="Arial Narrow"/>
                <a:cs typeface="Arial Narrow"/>
              </a:rPr>
              <a:t>agenc</a:t>
            </a:r>
            <a:r>
              <a:rPr sz="2400" b="1" spc="-150" dirty="0">
                <a:latin typeface="Arial Narrow"/>
                <a:cs typeface="Arial Narrow"/>
              </a:rPr>
              <a:t>y</a:t>
            </a:r>
            <a:r>
              <a:rPr sz="2400" b="1" dirty="0">
                <a:latin typeface="Arial Narrow"/>
                <a:cs typeface="Arial Narrow"/>
              </a:rPr>
              <a:t>,</a:t>
            </a:r>
            <a:r>
              <a:rPr sz="2400" b="1" spc="30" dirty="0">
                <a:latin typeface="Arial Narrow"/>
                <a:cs typeface="Arial Narrow"/>
              </a:rPr>
              <a:t> </a:t>
            </a:r>
            <a:r>
              <a:rPr sz="2400" b="1" spc="-5" dirty="0">
                <a:latin typeface="Arial Narrow"/>
                <a:cs typeface="Arial Narrow"/>
              </a:rPr>
              <a:t>entit</a:t>
            </a:r>
            <a:r>
              <a:rPr sz="2400" b="1" spc="-150" dirty="0">
                <a:latin typeface="Arial Narrow"/>
                <a:cs typeface="Arial Narrow"/>
              </a:rPr>
              <a:t>y</a:t>
            </a:r>
            <a:r>
              <a:rPr sz="2400" b="1" dirty="0">
                <a:latin typeface="Arial Narrow"/>
                <a:cs typeface="Arial Narrow"/>
              </a:rPr>
              <a:t>,</a:t>
            </a:r>
            <a:r>
              <a:rPr sz="2400" b="1" spc="15" dirty="0">
                <a:latin typeface="Arial Narrow"/>
                <a:cs typeface="Arial Narrow"/>
              </a:rPr>
              <a:t> </a:t>
            </a:r>
            <a:r>
              <a:rPr sz="2400" b="1" spc="-5" dirty="0">
                <a:latin typeface="Arial Narrow"/>
                <a:cs typeface="Arial Narrow"/>
              </a:rPr>
              <a:t>o</a:t>
            </a:r>
            <a:r>
              <a:rPr sz="2400" b="1" dirty="0">
                <a:latin typeface="Arial Narrow"/>
                <a:cs typeface="Arial Narrow"/>
              </a:rPr>
              <a:t>r</a:t>
            </a:r>
            <a:r>
              <a:rPr sz="2400" b="1" spc="-5" dirty="0">
                <a:latin typeface="Arial Narrow"/>
                <a:cs typeface="Arial Narrow"/>
              </a:rPr>
              <a:t> institutio</a:t>
            </a:r>
            <a:r>
              <a:rPr sz="2400" b="1" dirty="0">
                <a:latin typeface="Arial Narrow"/>
                <a:cs typeface="Arial Narrow"/>
              </a:rPr>
              <a:t>n</a:t>
            </a:r>
            <a:r>
              <a:rPr sz="2400" b="1" spc="15" dirty="0">
                <a:latin typeface="Arial Narrow"/>
                <a:cs typeface="Arial Narrow"/>
              </a:rPr>
              <a:t> </a:t>
            </a:r>
            <a:r>
              <a:rPr sz="2400" b="1" spc="-5" dirty="0">
                <a:latin typeface="Arial Narrow"/>
                <a:cs typeface="Arial Narrow"/>
              </a:rPr>
              <a:t>that collects</a:t>
            </a:r>
            <a:r>
              <a:rPr sz="2400" b="1" dirty="0">
                <a:latin typeface="Arial Narrow"/>
                <a:cs typeface="Arial Narrow"/>
              </a:rPr>
              <a:t>,</a:t>
            </a:r>
            <a:r>
              <a:rPr sz="2400" b="1" spc="25" dirty="0">
                <a:latin typeface="Arial Narrow"/>
                <a:cs typeface="Arial Narrow"/>
              </a:rPr>
              <a:t> </a:t>
            </a:r>
            <a:r>
              <a:rPr sz="2400" b="1" spc="-5" dirty="0">
                <a:latin typeface="Arial Narrow"/>
                <a:cs typeface="Arial Narrow"/>
              </a:rPr>
              <a:t>maintains</a:t>
            </a:r>
            <a:r>
              <a:rPr sz="2400" b="1" dirty="0">
                <a:latin typeface="Arial Narrow"/>
                <a:cs typeface="Arial Narrow"/>
              </a:rPr>
              <a:t>,</a:t>
            </a:r>
            <a:r>
              <a:rPr sz="2400" b="1" spc="25" dirty="0">
                <a:latin typeface="Arial Narrow"/>
                <a:cs typeface="Arial Narrow"/>
              </a:rPr>
              <a:t> </a:t>
            </a:r>
            <a:r>
              <a:rPr sz="2400" b="1" spc="-5" dirty="0">
                <a:latin typeface="Arial Narrow"/>
                <a:cs typeface="Arial Narrow"/>
              </a:rPr>
              <a:t>o</a:t>
            </a:r>
            <a:r>
              <a:rPr sz="2400" b="1" dirty="0">
                <a:latin typeface="Arial Narrow"/>
                <a:cs typeface="Arial Narrow"/>
              </a:rPr>
              <a:t>r</a:t>
            </a:r>
            <a:r>
              <a:rPr sz="2400" b="1" spc="-5" dirty="0">
                <a:latin typeface="Arial Narrow"/>
                <a:cs typeface="Arial Narrow"/>
              </a:rPr>
              <a:t> use</a:t>
            </a:r>
            <a:r>
              <a:rPr sz="2400" b="1" dirty="0">
                <a:latin typeface="Arial Narrow"/>
                <a:cs typeface="Arial Narrow"/>
              </a:rPr>
              <a:t>s</a:t>
            </a:r>
            <a:r>
              <a:rPr sz="2400" b="1" spc="25" dirty="0">
                <a:latin typeface="Arial Narrow"/>
                <a:cs typeface="Arial Narrow"/>
              </a:rPr>
              <a:t> </a:t>
            </a:r>
            <a:r>
              <a:rPr sz="2400" b="1" spc="-5" dirty="0">
                <a:latin typeface="Arial Narrow"/>
                <a:cs typeface="Arial Narrow"/>
              </a:rPr>
              <a:t>personall</a:t>
            </a:r>
            <a:r>
              <a:rPr sz="2400" b="1" dirty="0">
                <a:latin typeface="Arial Narrow"/>
                <a:cs typeface="Arial Narrow"/>
              </a:rPr>
              <a:t>y</a:t>
            </a:r>
            <a:r>
              <a:rPr sz="2400" b="1" spc="25" dirty="0">
                <a:latin typeface="Arial Narrow"/>
                <a:cs typeface="Arial Narrow"/>
              </a:rPr>
              <a:t> </a:t>
            </a:r>
            <a:r>
              <a:rPr sz="2400" b="1" spc="-5" dirty="0">
                <a:latin typeface="Arial Narrow"/>
                <a:cs typeface="Arial Narrow"/>
              </a:rPr>
              <a:t>identifiable informatio</a:t>
            </a:r>
            <a:r>
              <a:rPr sz="2400" b="1" dirty="0">
                <a:latin typeface="Arial Narrow"/>
                <a:cs typeface="Arial Narrow"/>
              </a:rPr>
              <a:t>n </a:t>
            </a:r>
            <a:r>
              <a:rPr sz="2400" b="1" spc="-5" dirty="0">
                <a:latin typeface="Arial Narrow"/>
                <a:cs typeface="Arial Narrow"/>
              </a:rPr>
              <a:t>t</a:t>
            </a:r>
            <a:r>
              <a:rPr sz="2400" b="1" dirty="0">
                <a:latin typeface="Arial Narrow"/>
                <a:cs typeface="Arial Narrow"/>
              </a:rPr>
              <a:t>o </a:t>
            </a:r>
            <a:r>
              <a:rPr sz="2400" b="1" spc="-5" dirty="0">
                <a:latin typeface="Arial Narrow"/>
                <a:cs typeface="Arial Narrow"/>
              </a:rPr>
              <a:t>implemen</a:t>
            </a:r>
            <a:r>
              <a:rPr sz="2400" b="1" dirty="0">
                <a:latin typeface="Arial Narrow"/>
                <a:cs typeface="Arial Narrow"/>
              </a:rPr>
              <a:t>t </a:t>
            </a:r>
            <a:r>
              <a:rPr sz="2400" b="1" spc="-5" dirty="0">
                <a:latin typeface="Arial Narrow"/>
                <a:cs typeface="Arial Narrow"/>
              </a:rPr>
              <a:t>th</a:t>
            </a:r>
            <a:r>
              <a:rPr sz="2400" b="1" dirty="0">
                <a:latin typeface="Arial Narrow"/>
                <a:cs typeface="Arial Narrow"/>
              </a:rPr>
              <a:t>e </a:t>
            </a:r>
            <a:r>
              <a:rPr sz="2400" b="1" spc="-5" dirty="0">
                <a:latin typeface="Arial Narrow"/>
                <a:cs typeface="Arial Narrow"/>
              </a:rPr>
              <a:t>requirement</a:t>
            </a:r>
            <a:r>
              <a:rPr sz="2400" b="1" dirty="0">
                <a:latin typeface="Arial Narrow"/>
                <a:cs typeface="Arial Narrow"/>
              </a:rPr>
              <a:t>s</a:t>
            </a:r>
            <a:r>
              <a:rPr sz="2400" b="1" spc="20" dirty="0">
                <a:latin typeface="Arial Narrow"/>
                <a:cs typeface="Arial Narrow"/>
              </a:rPr>
              <a:t> </a:t>
            </a:r>
            <a:r>
              <a:rPr sz="2400" b="1" spc="-5" dirty="0">
                <a:latin typeface="Arial Narrow"/>
                <a:cs typeface="Arial Narrow"/>
              </a:rPr>
              <a:t>i</a:t>
            </a:r>
            <a:r>
              <a:rPr sz="2400" b="1" dirty="0">
                <a:latin typeface="Arial Narrow"/>
                <a:cs typeface="Arial Narrow"/>
              </a:rPr>
              <a:t>n </a:t>
            </a:r>
            <a:r>
              <a:rPr sz="2400" b="1" spc="-5" dirty="0">
                <a:latin typeface="Arial Narrow"/>
                <a:cs typeface="Arial Narrow"/>
              </a:rPr>
              <a:t>par</a:t>
            </a:r>
            <a:r>
              <a:rPr sz="2400" b="1" dirty="0">
                <a:latin typeface="Arial Narrow"/>
                <a:cs typeface="Arial Narrow"/>
              </a:rPr>
              <a:t>t </a:t>
            </a:r>
            <a:r>
              <a:rPr sz="2400" b="1" spc="-5" dirty="0">
                <a:latin typeface="Arial Narrow"/>
                <a:cs typeface="Arial Narrow"/>
              </a:rPr>
              <a:t>C.</a:t>
            </a:r>
            <a:endParaRPr sz="2400">
              <a:latin typeface="Arial Narrow"/>
              <a:cs typeface="Arial Narrow"/>
            </a:endParaRPr>
          </a:p>
          <a:p>
            <a:pPr marL="469900" marR="5080" indent="-457200">
              <a:lnSpc>
                <a:spcPct val="100000"/>
              </a:lnSpc>
              <a:spcBef>
                <a:spcPts val="600"/>
              </a:spcBef>
              <a:buFont typeface="Wingdings"/>
              <a:buChar char=""/>
              <a:tabLst>
                <a:tab pos="469900" algn="l"/>
              </a:tabLst>
            </a:pPr>
            <a:r>
              <a:rPr sz="2400" b="1" spc="-5" dirty="0">
                <a:latin typeface="Arial Narrow"/>
                <a:cs typeface="Arial Narrow"/>
              </a:rPr>
              <a:t>Include</a:t>
            </a:r>
            <a:r>
              <a:rPr sz="2400" b="1" dirty="0">
                <a:latin typeface="Arial Narrow"/>
                <a:cs typeface="Arial Narrow"/>
              </a:rPr>
              <a:t>s</a:t>
            </a:r>
            <a:r>
              <a:rPr sz="2400" b="1" spc="30" dirty="0">
                <a:latin typeface="Arial Narrow"/>
                <a:cs typeface="Arial Narrow"/>
              </a:rPr>
              <a:t> </a:t>
            </a:r>
            <a:r>
              <a:rPr sz="2400" b="1" spc="-5" dirty="0">
                <a:latin typeface="Arial Narrow"/>
                <a:cs typeface="Arial Narrow"/>
              </a:rPr>
              <a:t>an</a:t>
            </a:r>
            <a:r>
              <a:rPr sz="2400" b="1" dirty="0">
                <a:latin typeface="Arial Narrow"/>
                <a:cs typeface="Arial Narrow"/>
              </a:rPr>
              <a:t>y</a:t>
            </a:r>
            <a:r>
              <a:rPr sz="2400" b="1" spc="20" dirty="0">
                <a:latin typeface="Arial Narrow"/>
                <a:cs typeface="Arial Narrow"/>
              </a:rPr>
              <a:t> </a:t>
            </a:r>
            <a:r>
              <a:rPr sz="2400" b="1" spc="-5" dirty="0">
                <a:latin typeface="Arial Narrow"/>
                <a:cs typeface="Arial Narrow"/>
              </a:rPr>
              <a:t>individua</a:t>
            </a:r>
            <a:r>
              <a:rPr sz="2400" b="1" dirty="0">
                <a:latin typeface="Arial Narrow"/>
                <a:cs typeface="Arial Narrow"/>
              </a:rPr>
              <a:t>l</a:t>
            </a:r>
            <a:r>
              <a:rPr sz="2400" b="1" spc="20" dirty="0">
                <a:latin typeface="Arial Narrow"/>
                <a:cs typeface="Arial Narrow"/>
              </a:rPr>
              <a:t> </a:t>
            </a:r>
            <a:r>
              <a:rPr sz="2400" b="1" spc="-5" dirty="0">
                <a:latin typeface="Arial Narrow"/>
                <a:cs typeface="Arial Narrow"/>
              </a:rPr>
              <a:t>o</a:t>
            </a:r>
            <a:r>
              <a:rPr sz="2400" b="1" dirty="0">
                <a:latin typeface="Arial Narrow"/>
                <a:cs typeface="Arial Narrow"/>
              </a:rPr>
              <a:t>r</a:t>
            </a:r>
            <a:r>
              <a:rPr sz="2400" b="1" spc="-5" dirty="0">
                <a:latin typeface="Arial Narrow"/>
                <a:cs typeface="Arial Narrow"/>
              </a:rPr>
              <a:t> entit</a:t>
            </a:r>
            <a:r>
              <a:rPr sz="2400" b="1" dirty="0">
                <a:latin typeface="Arial Narrow"/>
                <a:cs typeface="Arial Narrow"/>
              </a:rPr>
              <a:t>y</a:t>
            </a:r>
            <a:r>
              <a:rPr sz="2400" b="1" spc="20" dirty="0">
                <a:latin typeface="Arial Narrow"/>
                <a:cs typeface="Arial Narrow"/>
              </a:rPr>
              <a:t> </a:t>
            </a:r>
            <a:r>
              <a:rPr sz="2400" b="1" spc="-5" dirty="0">
                <a:latin typeface="Arial Narrow"/>
                <a:cs typeface="Arial Narrow"/>
              </a:rPr>
              <a:t>tha</a:t>
            </a:r>
            <a:r>
              <a:rPr sz="2400" b="1" dirty="0">
                <a:latin typeface="Arial Narrow"/>
                <a:cs typeface="Arial Narrow"/>
              </a:rPr>
              <a:t>t</a:t>
            </a:r>
            <a:r>
              <a:rPr sz="2400" b="1" spc="-5" dirty="0">
                <a:latin typeface="Arial Narrow"/>
                <a:cs typeface="Arial Narrow"/>
              </a:rPr>
              <a:t> provide</a:t>
            </a:r>
            <a:r>
              <a:rPr sz="2400" b="1" dirty="0">
                <a:latin typeface="Arial Narrow"/>
                <a:cs typeface="Arial Narrow"/>
              </a:rPr>
              <a:t>s</a:t>
            </a:r>
            <a:r>
              <a:rPr sz="2400" b="1" spc="20" dirty="0">
                <a:latin typeface="Arial Narrow"/>
                <a:cs typeface="Arial Narrow"/>
              </a:rPr>
              <a:t> </a:t>
            </a:r>
            <a:r>
              <a:rPr sz="2400" b="1" spc="-5" dirty="0">
                <a:latin typeface="Arial Narrow"/>
                <a:cs typeface="Arial Narrow"/>
              </a:rPr>
              <a:t>an</a:t>
            </a:r>
            <a:r>
              <a:rPr sz="2400" b="1" dirty="0">
                <a:latin typeface="Arial Narrow"/>
                <a:cs typeface="Arial Narrow"/>
              </a:rPr>
              <a:t>y</a:t>
            </a:r>
            <a:r>
              <a:rPr sz="2400" b="1" spc="20" dirty="0">
                <a:latin typeface="Arial Narrow"/>
                <a:cs typeface="Arial Narrow"/>
              </a:rPr>
              <a:t> </a:t>
            </a:r>
            <a:r>
              <a:rPr sz="2400" b="1" spc="-5" dirty="0">
                <a:latin typeface="Arial Narrow"/>
                <a:cs typeface="Arial Narrow"/>
              </a:rPr>
              <a:t>part </a:t>
            </a:r>
            <a:r>
              <a:rPr sz="2400" b="1" dirty="0">
                <a:latin typeface="Arial Narrow"/>
                <a:cs typeface="Arial Narrow"/>
              </a:rPr>
              <a:t>C</a:t>
            </a:r>
            <a:r>
              <a:rPr sz="2400" b="1" spc="5" dirty="0">
                <a:latin typeface="Arial Narrow"/>
                <a:cs typeface="Arial Narrow"/>
              </a:rPr>
              <a:t> </a:t>
            </a:r>
            <a:r>
              <a:rPr sz="2400" b="1" dirty="0">
                <a:latin typeface="Arial Narrow"/>
                <a:cs typeface="Arial Narrow"/>
              </a:rPr>
              <a:t>services.</a:t>
            </a:r>
            <a:endParaRPr sz="2400">
              <a:latin typeface="Arial Narrow"/>
              <a:cs typeface="Arial Narrow"/>
            </a:endParaRPr>
          </a:p>
          <a:p>
            <a:pPr marL="469900" marR="126364" indent="-457200">
              <a:lnSpc>
                <a:spcPct val="100000"/>
              </a:lnSpc>
              <a:spcBef>
                <a:spcPts val="600"/>
              </a:spcBef>
              <a:buFont typeface="Wingdings"/>
              <a:buChar char=""/>
              <a:tabLst>
                <a:tab pos="469900" algn="l"/>
                <a:tab pos="1681480" algn="l"/>
              </a:tabLst>
            </a:pPr>
            <a:r>
              <a:rPr sz="2400" b="1" spc="-5" dirty="0">
                <a:latin typeface="Arial Narrow"/>
                <a:cs typeface="Arial Narrow"/>
              </a:rPr>
              <a:t>Doe</a:t>
            </a:r>
            <a:r>
              <a:rPr sz="2400" b="1" dirty="0">
                <a:latin typeface="Arial Narrow"/>
                <a:cs typeface="Arial Narrow"/>
              </a:rPr>
              <a:t>s</a:t>
            </a:r>
            <a:r>
              <a:rPr sz="2400" b="1" spc="25" dirty="0">
                <a:latin typeface="Arial Narrow"/>
                <a:cs typeface="Arial Narrow"/>
              </a:rPr>
              <a:t> </a:t>
            </a:r>
            <a:r>
              <a:rPr sz="2400" b="1" spc="-5" dirty="0">
                <a:latin typeface="Arial Narrow"/>
                <a:cs typeface="Arial Narrow"/>
              </a:rPr>
              <a:t>no</a:t>
            </a:r>
            <a:r>
              <a:rPr sz="2400" b="1" dirty="0">
                <a:latin typeface="Arial Narrow"/>
                <a:cs typeface="Arial Narrow"/>
              </a:rPr>
              <a:t>t</a:t>
            </a:r>
            <a:r>
              <a:rPr sz="2400" b="1" spc="-5" dirty="0">
                <a:latin typeface="Arial Narrow"/>
                <a:cs typeface="Arial Narrow"/>
              </a:rPr>
              <a:t> includ</a:t>
            </a:r>
            <a:r>
              <a:rPr sz="2400" b="1" dirty="0">
                <a:latin typeface="Arial Narrow"/>
                <a:cs typeface="Arial Narrow"/>
              </a:rPr>
              <a:t>e</a:t>
            </a:r>
            <a:r>
              <a:rPr sz="2400" b="1" spc="25" dirty="0">
                <a:latin typeface="Arial Narrow"/>
                <a:cs typeface="Arial Narrow"/>
              </a:rPr>
              <a:t> </a:t>
            </a:r>
            <a:r>
              <a:rPr sz="2400" b="1" spc="-5" dirty="0">
                <a:latin typeface="Arial Narrow"/>
                <a:cs typeface="Arial Narrow"/>
              </a:rPr>
              <a:t>primar</a:t>
            </a:r>
            <a:r>
              <a:rPr sz="2400" b="1" dirty="0">
                <a:latin typeface="Arial Narrow"/>
                <a:cs typeface="Arial Narrow"/>
              </a:rPr>
              <a:t>y </a:t>
            </a:r>
            <a:r>
              <a:rPr sz="2400" b="1" spc="-5" dirty="0">
                <a:latin typeface="Arial Narrow"/>
                <a:cs typeface="Arial Narrow"/>
              </a:rPr>
              <a:t>referra</a:t>
            </a:r>
            <a:r>
              <a:rPr sz="2400" b="1" dirty="0">
                <a:latin typeface="Arial Narrow"/>
                <a:cs typeface="Arial Narrow"/>
              </a:rPr>
              <a:t>l</a:t>
            </a:r>
            <a:r>
              <a:rPr sz="2400" b="1" spc="5" dirty="0">
                <a:latin typeface="Arial Narrow"/>
                <a:cs typeface="Arial Narrow"/>
              </a:rPr>
              <a:t> </a:t>
            </a:r>
            <a:r>
              <a:rPr sz="2400" b="1" spc="-5" dirty="0">
                <a:latin typeface="Arial Narrow"/>
                <a:cs typeface="Arial Narrow"/>
              </a:rPr>
              <a:t>source</a:t>
            </a:r>
            <a:r>
              <a:rPr sz="2400" b="1" dirty="0">
                <a:latin typeface="Arial Narrow"/>
                <a:cs typeface="Arial Narrow"/>
              </a:rPr>
              <a:t>s</a:t>
            </a:r>
            <a:r>
              <a:rPr sz="2400" b="1" spc="25" dirty="0">
                <a:latin typeface="Arial Narrow"/>
                <a:cs typeface="Arial Narrow"/>
              </a:rPr>
              <a:t> </a:t>
            </a:r>
            <a:r>
              <a:rPr sz="2400" b="1" spc="-5" dirty="0">
                <a:latin typeface="Arial Narrow"/>
                <a:cs typeface="Arial Narrow"/>
              </a:rPr>
              <a:t>o</a:t>
            </a:r>
            <a:r>
              <a:rPr sz="2400" b="1" dirty="0">
                <a:latin typeface="Arial Narrow"/>
                <a:cs typeface="Arial Narrow"/>
              </a:rPr>
              <a:t>r</a:t>
            </a:r>
            <a:r>
              <a:rPr sz="2400" b="1" spc="-5" dirty="0">
                <a:latin typeface="Arial Narrow"/>
                <a:cs typeface="Arial Narrow"/>
              </a:rPr>
              <a:t> public agencie</a:t>
            </a:r>
            <a:r>
              <a:rPr sz="2400" b="1" dirty="0">
                <a:latin typeface="Arial Narrow"/>
                <a:cs typeface="Arial Narrow"/>
              </a:rPr>
              <a:t>s	</a:t>
            </a:r>
            <a:r>
              <a:rPr sz="2400" b="1" spc="-5" dirty="0">
                <a:latin typeface="Arial Narrow"/>
                <a:cs typeface="Arial Narrow"/>
              </a:rPr>
              <a:t>o</a:t>
            </a:r>
            <a:r>
              <a:rPr sz="2400" b="1" dirty="0">
                <a:latin typeface="Arial Narrow"/>
                <a:cs typeface="Arial Narrow"/>
              </a:rPr>
              <a:t>r </a:t>
            </a:r>
            <a:r>
              <a:rPr sz="2400" b="1" spc="-5" dirty="0">
                <a:latin typeface="Arial Narrow"/>
                <a:cs typeface="Arial Narrow"/>
              </a:rPr>
              <a:t>privat</a:t>
            </a:r>
            <a:r>
              <a:rPr sz="2400" b="1" dirty="0">
                <a:latin typeface="Arial Narrow"/>
                <a:cs typeface="Arial Narrow"/>
              </a:rPr>
              <a:t>e</a:t>
            </a:r>
            <a:r>
              <a:rPr sz="2400" b="1" spc="20" dirty="0">
                <a:latin typeface="Arial Narrow"/>
                <a:cs typeface="Arial Narrow"/>
              </a:rPr>
              <a:t> </a:t>
            </a:r>
            <a:r>
              <a:rPr sz="2400" b="1" spc="-5" dirty="0">
                <a:latin typeface="Arial Narrow"/>
                <a:cs typeface="Arial Narrow"/>
              </a:rPr>
              <a:t>entitie</a:t>
            </a:r>
            <a:r>
              <a:rPr sz="2400" b="1" dirty="0">
                <a:latin typeface="Arial Narrow"/>
                <a:cs typeface="Arial Narrow"/>
              </a:rPr>
              <a:t>s</a:t>
            </a:r>
            <a:r>
              <a:rPr sz="2400" b="1" spc="25" dirty="0">
                <a:latin typeface="Arial Narrow"/>
                <a:cs typeface="Arial Narrow"/>
              </a:rPr>
              <a:t> </a:t>
            </a:r>
            <a:r>
              <a:rPr sz="2400" b="1" spc="-5" dirty="0">
                <a:latin typeface="Arial Narrow"/>
                <a:cs typeface="Arial Narrow"/>
              </a:rPr>
              <a:t>tha</a:t>
            </a:r>
            <a:r>
              <a:rPr sz="2400" b="1" dirty="0">
                <a:latin typeface="Arial Narrow"/>
                <a:cs typeface="Arial Narrow"/>
              </a:rPr>
              <a:t>t </a:t>
            </a:r>
            <a:r>
              <a:rPr sz="2400" b="1" spc="-5" dirty="0">
                <a:latin typeface="Arial Narrow"/>
                <a:cs typeface="Arial Narrow"/>
              </a:rPr>
              <a:t>ac</a:t>
            </a:r>
            <a:r>
              <a:rPr sz="2400" b="1" dirty="0">
                <a:latin typeface="Arial Narrow"/>
                <a:cs typeface="Arial Narrow"/>
              </a:rPr>
              <a:t>t </a:t>
            </a:r>
            <a:r>
              <a:rPr sz="2400" b="1" spc="-5" dirty="0">
                <a:latin typeface="Arial Narrow"/>
                <a:cs typeface="Arial Narrow"/>
              </a:rPr>
              <a:t>solel</a:t>
            </a:r>
            <a:r>
              <a:rPr sz="2400" b="1" dirty="0">
                <a:latin typeface="Arial Narrow"/>
                <a:cs typeface="Arial Narrow"/>
              </a:rPr>
              <a:t>y</a:t>
            </a:r>
            <a:r>
              <a:rPr sz="2400" b="1" spc="25" dirty="0">
                <a:latin typeface="Arial Narrow"/>
                <a:cs typeface="Arial Narrow"/>
              </a:rPr>
              <a:t> </a:t>
            </a:r>
            <a:r>
              <a:rPr sz="2400" b="1" spc="-5" dirty="0">
                <a:latin typeface="Arial Narrow"/>
                <a:cs typeface="Arial Narrow"/>
              </a:rPr>
              <a:t>a</a:t>
            </a:r>
            <a:r>
              <a:rPr sz="2400" b="1" dirty="0">
                <a:latin typeface="Arial Narrow"/>
                <a:cs typeface="Arial Narrow"/>
              </a:rPr>
              <a:t>s</a:t>
            </a:r>
            <a:r>
              <a:rPr sz="2400" b="1" spc="20" dirty="0">
                <a:latin typeface="Arial Narrow"/>
                <a:cs typeface="Arial Narrow"/>
              </a:rPr>
              <a:t> </a:t>
            </a:r>
            <a:r>
              <a:rPr sz="2400" b="1" spc="-5" dirty="0">
                <a:latin typeface="Arial Narrow"/>
                <a:cs typeface="Arial Narrow"/>
              </a:rPr>
              <a:t>funding </a:t>
            </a:r>
            <a:r>
              <a:rPr sz="2400" b="1" dirty="0">
                <a:latin typeface="Arial Narrow"/>
                <a:cs typeface="Arial Narrow"/>
              </a:rPr>
              <a:t>sources</a:t>
            </a:r>
            <a:r>
              <a:rPr sz="2400" b="1" spc="25" dirty="0">
                <a:latin typeface="Arial Narrow"/>
                <a:cs typeface="Arial Narrow"/>
              </a:rPr>
              <a:t> </a:t>
            </a:r>
            <a:r>
              <a:rPr sz="2400" b="1" dirty="0">
                <a:latin typeface="Arial Narrow"/>
                <a:cs typeface="Arial Narrow"/>
              </a:rPr>
              <a:t>for</a:t>
            </a:r>
            <a:r>
              <a:rPr sz="2400" b="1" spc="-10" dirty="0">
                <a:latin typeface="Arial Narrow"/>
                <a:cs typeface="Arial Narrow"/>
              </a:rPr>
              <a:t> </a:t>
            </a:r>
            <a:r>
              <a:rPr sz="2400" b="1" dirty="0">
                <a:latin typeface="Arial Narrow"/>
                <a:cs typeface="Arial Narrow"/>
              </a:rPr>
              <a:t>Part</a:t>
            </a:r>
            <a:r>
              <a:rPr sz="2400" b="1" spc="-5" dirty="0">
                <a:latin typeface="Arial Narrow"/>
                <a:cs typeface="Arial Narrow"/>
              </a:rPr>
              <a:t> </a:t>
            </a:r>
            <a:r>
              <a:rPr sz="2400" b="1" dirty="0">
                <a:latin typeface="Arial Narrow"/>
                <a:cs typeface="Arial Narrow"/>
              </a:rPr>
              <a:t>C</a:t>
            </a:r>
            <a:r>
              <a:rPr sz="2400" b="1" spc="10" dirty="0">
                <a:latin typeface="Arial Narrow"/>
                <a:cs typeface="Arial Narrow"/>
              </a:rPr>
              <a:t> </a:t>
            </a:r>
            <a:r>
              <a:rPr sz="2400" b="1" dirty="0">
                <a:latin typeface="Arial Narrow"/>
                <a:cs typeface="Arial Narrow"/>
              </a:rPr>
              <a:t>services.</a:t>
            </a:r>
            <a:endParaRPr sz="2400">
              <a:latin typeface="Arial Narrow"/>
              <a:cs typeface="Arial Narrow"/>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20833" rIns="0" bIns="0" rtlCol="0">
            <a:spAutoFit/>
          </a:bodyPr>
          <a:lstStyle/>
          <a:p>
            <a:pPr marL="270510">
              <a:lnSpc>
                <a:spcPct val="100000"/>
              </a:lnSpc>
            </a:pPr>
            <a:r>
              <a:rPr sz="3150" b="1" i="1" spc="-60" dirty="0">
                <a:latin typeface="Arial Black"/>
                <a:cs typeface="Arial Black"/>
              </a:rPr>
              <a:t>W</a:t>
            </a:r>
            <a:r>
              <a:rPr sz="3150" b="1" i="1" spc="-110" dirty="0">
                <a:latin typeface="Arial Black"/>
                <a:cs typeface="Arial Black"/>
              </a:rPr>
              <a:t>h</a:t>
            </a:r>
            <a:r>
              <a:rPr sz="3150" b="1" i="1" spc="-105" dirty="0">
                <a:latin typeface="Arial Black"/>
                <a:cs typeface="Arial Black"/>
              </a:rPr>
              <a:t>o</a:t>
            </a:r>
            <a:r>
              <a:rPr sz="3150" b="1" i="1" spc="-50" dirty="0">
                <a:latin typeface="Arial Black"/>
                <a:cs typeface="Arial Black"/>
              </a:rPr>
              <a:t> </a:t>
            </a:r>
            <a:r>
              <a:rPr spc="-5" dirty="0"/>
              <a:t>mus</a:t>
            </a:r>
            <a:r>
              <a:rPr dirty="0"/>
              <a:t>t</a:t>
            </a:r>
            <a:r>
              <a:rPr spc="10" dirty="0"/>
              <a:t> </a:t>
            </a:r>
            <a:r>
              <a:rPr spc="-5" dirty="0"/>
              <a:t>comp</a:t>
            </a:r>
            <a:r>
              <a:rPr spc="55" dirty="0"/>
              <a:t>l</a:t>
            </a:r>
            <a:r>
              <a:rPr spc="-5" dirty="0"/>
              <a:t>y?</a:t>
            </a:r>
            <a:endParaRPr sz="3150" dirty="0">
              <a:latin typeface="Arial Black"/>
              <a:cs typeface="Arial Black"/>
            </a:endParaRPr>
          </a:p>
        </p:txBody>
      </p:sp>
      <p:sp>
        <p:nvSpPr>
          <p:cNvPr id="3" name="object 3"/>
          <p:cNvSpPr txBox="1"/>
          <p:nvPr/>
        </p:nvSpPr>
        <p:spPr>
          <a:xfrm>
            <a:off x="1451102" y="2156813"/>
            <a:ext cx="7018655" cy="3357879"/>
          </a:xfrm>
          <a:prstGeom prst="rect">
            <a:avLst/>
          </a:prstGeom>
        </p:spPr>
        <p:txBody>
          <a:bodyPr vert="horz" wrap="square" lIns="0" tIns="0" rIns="0" bIns="0" rtlCol="0">
            <a:spAutoFit/>
          </a:bodyPr>
          <a:lstStyle/>
          <a:p>
            <a:pPr marL="12700" marR="3739515">
              <a:lnSpc>
                <a:spcPct val="100000"/>
              </a:lnSpc>
            </a:pPr>
            <a:r>
              <a:rPr sz="3200" b="1" spc="-20" dirty="0">
                <a:latin typeface="Arial Narrow"/>
                <a:cs typeface="Arial Narrow"/>
              </a:rPr>
              <a:t>IDEA</a:t>
            </a:r>
            <a:r>
              <a:rPr sz="3200" b="1" spc="-85" dirty="0">
                <a:latin typeface="Arial Narrow"/>
                <a:cs typeface="Arial Narrow"/>
              </a:rPr>
              <a:t> </a:t>
            </a:r>
            <a:r>
              <a:rPr sz="3200" b="1" spc="-20" dirty="0">
                <a:latin typeface="Arial Narrow"/>
                <a:cs typeface="Arial Narrow"/>
              </a:rPr>
              <a:t>Par</a:t>
            </a:r>
            <a:r>
              <a:rPr sz="3200" b="1" spc="-10" dirty="0">
                <a:latin typeface="Arial Narrow"/>
                <a:cs typeface="Arial Narrow"/>
              </a:rPr>
              <a:t>t</a:t>
            </a:r>
            <a:r>
              <a:rPr sz="3200" b="1" spc="10" dirty="0">
                <a:latin typeface="Arial Narrow"/>
                <a:cs typeface="Arial Narrow"/>
              </a:rPr>
              <a:t> </a:t>
            </a:r>
            <a:r>
              <a:rPr sz="3200" b="1" spc="-20" dirty="0">
                <a:latin typeface="Arial Narrow"/>
                <a:cs typeface="Arial Narrow"/>
              </a:rPr>
              <a:t>B</a:t>
            </a:r>
            <a:r>
              <a:rPr sz="3200" b="1" spc="-15" dirty="0">
                <a:latin typeface="Arial Narrow"/>
                <a:cs typeface="Arial Narrow"/>
              </a:rPr>
              <a:t> Participating</a:t>
            </a:r>
            <a:r>
              <a:rPr sz="3200" b="1" dirty="0">
                <a:latin typeface="Arial Narrow"/>
                <a:cs typeface="Arial Narrow"/>
              </a:rPr>
              <a:t> </a:t>
            </a:r>
            <a:r>
              <a:rPr sz="3200" b="1" spc="-15" dirty="0">
                <a:latin typeface="Arial Narrow"/>
                <a:cs typeface="Arial Narrow"/>
              </a:rPr>
              <a:t>agency</a:t>
            </a:r>
            <a:endParaRPr sz="3200">
              <a:latin typeface="Arial Narrow"/>
              <a:cs typeface="Arial Narrow"/>
            </a:endParaRPr>
          </a:p>
          <a:p>
            <a:pPr>
              <a:lnSpc>
                <a:spcPct val="100000"/>
              </a:lnSpc>
              <a:spcBef>
                <a:spcPts val="45"/>
              </a:spcBef>
            </a:pPr>
            <a:endParaRPr sz="3300">
              <a:latin typeface="Times New Roman"/>
              <a:cs typeface="Times New Roman"/>
            </a:endParaRPr>
          </a:p>
          <a:p>
            <a:pPr marL="469900" marR="5080" indent="-457200">
              <a:lnSpc>
                <a:spcPct val="100000"/>
              </a:lnSpc>
              <a:buFont typeface="Wingdings"/>
              <a:buChar char=""/>
              <a:tabLst>
                <a:tab pos="469900" algn="l"/>
              </a:tabLst>
            </a:pPr>
            <a:r>
              <a:rPr sz="3200" b="1" spc="-20" dirty="0">
                <a:latin typeface="Arial Narrow"/>
                <a:cs typeface="Arial Narrow"/>
              </a:rPr>
              <a:t>Any</a:t>
            </a:r>
            <a:r>
              <a:rPr sz="3200" b="1" spc="5" dirty="0">
                <a:latin typeface="Arial Narrow"/>
                <a:cs typeface="Arial Narrow"/>
              </a:rPr>
              <a:t> </a:t>
            </a:r>
            <a:r>
              <a:rPr sz="3200" b="1" spc="-15" dirty="0">
                <a:latin typeface="Arial Narrow"/>
                <a:cs typeface="Arial Narrow"/>
              </a:rPr>
              <a:t>agency</a:t>
            </a:r>
            <a:r>
              <a:rPr sz="3200" b="1" spc="5" dirty="0">
                <a:latin typeface="Arial Narrow"/>
                <a:cs typeface="Arial Narrow"/>
              </a:rPr>
              <a:t> </a:t>
            </a:r>
            <a:r>
              <a:rPr sz="3200" b="1" spc="-15" dirty="0">
                <a:latin typeface="Arial Narrow"/>
                <a:cs typeface="Arial Narrow"/>
              </a:rPr>
              <a:t>or</a:t>
            </a:r>
            <a:r>
              <a:rPr sz="3200" b="1" spc="5" dirty="0">
                <a:latin typeface="Arial Narrow"/>
                <a:cs typeface="Arial Narrow"/>
              </a:rPr>
              <a:t> </a:t>
            </a:r>
            <a:r>
              <a:rPr sz="3200" b="1" spc="-15" dirty="0">
                <a:latin typeface="Arial Narrow"/>
                <a:cs typeface="Arial Narrow"/>
              </a:rPr>
              <a:t>institution</a:t>
            </a:r>
            <a:r>
              <a:rPr sz="3200" b="1" spc="-10" dirty="0">
                <a:latin typeface="Arial Narrow"/>
                <a:cs typeface="Arial Narrow"/>
              </a:rPr>
              <a:t> </a:t>
            </a:r>
            <a:r>
              <a:rPr sz="3200" b="1" spc="-15" dirty="0">
                <a:latin typeface="Arial Narrow"/>
                <a:cs typeface="Arial Narrow"/>
              </a:rPr>
              <a:t>that</a:t>
            </a:r>
            <a:r>
              <a:rPr sz="3200" b="1" spc="5" dirty="0">
                <a:latin typeface="Arial Narrow"/>
                <a:cs typeface="Arial Narrow"/>
              </a:rPr>
              <a:t> </a:t>
            </a:r>
            <a:r>
              <a:rPr sz="3200" b="1" spc="-15" dirty="0">
                <a:latin typeface="Arial Narrow"/>
                <a:cs typeface="Arial Narrow"/>
              </a:rPr>
              <a:t>collects, maintains,</a:t>
            </a:r>
            <a:r>
              <a:rPr sz="3200" b="1" spc="-5" dirty="0">
                <a:latin typeface="Arial Narrow"/>
                <a:cs typeface="Arial Narrow"/>
              </a:rPr>
              <a:t> </a:t>
            </a:r>
            <a:r>
              <a:rPr sz="3200" b="1" spc="-15" dirty="0">
                <a:latin typeface="Arial Narrow"/>
                <a:cs typeface="Arial Narrow"/>
              </a:rPr>
              <a:t>or</a:t>
            </a:r>
            <a:r>
              <a:rPr sz="3200" b="1" spc="-5" dirty="0">
                <a:latin typeface="Arial Narrow"/>
                <a:cs typeface="Arial Narrow"/>
              </a:rPr>
              <a:t> </a:t>
            </a:r>
            <a:r>
              <a:rPr sz="3200" b="1" spc="-15" dirty="0">
                <a:latin typeface="Arial Narrow"/>
                <a:cs typeface="Arial Narrow"/>
              </a:rPr>
              <a:t>uses</a:t>
            </a:r>
            <a:r>
              <a:rPr sz="3200" b="1" spc="-5" dirty="0">
                <a:latin typeface="Arial Narrow"/>
                <a:cs typeface="Arial Narrow"/>
              </a:rPr>
              <a:t> </a:t>
            </a:r>
            <a:r>
              <a:rPr sz="3200" b="1" spc="-15" dirty="0">
                <a:latin typeface="Arial Narrow"/>
                <a:cs typeface="Arial Narrow"/>
              </a:rPr>
              <a:t>personally</a:t>
            </a:r>
            <a:r>
              <a:rPr sz="3200" b="1" spc="-5" dirty="0">
                <a:latin typeface="Arial Narrow"/>
                <a:cs typeface="Arial Narrow"/>
              </a:rPr>
              <a:t> </a:t>
            </a:r>
            <a:r>
              <a:rPr sz="3200" b="1" spc="-15" dirty="0">
                <a:latin typeface="Arial Narrow"/>
                <a:cs typeface="Arial Narrow"/>
              </a:rPr>
              <a:t>identifiable information,</a:t>
            </a:r>
            <a:r>
              <a:rPr sz="3200" b="1" spc="-5" dirty="0">
                <a:latin typeface="Arial Narrow"/>
                <a:cs typeface="Arial Narrow"/>
              </a:rPr>
              <a:t> </a:t>
            </a:r>
            <a:r>
              <a:rPr sz="3200" b="1" spc="-15" dirty="0">
                <a:latin typeface="Arial Narrow"/>
                <a:cs typeface="Arial Narrow"/>
              </a:rPr>
              <a:t>or</a:t>
            </a:r>
            <a:r>
              <a:rPr sz="3200" b="1" spc="-5" dirty="0">
                <a:latin typeface="Arial Narrow"/>
                <a:cs typeface="Arial Narrow"/>
              </a:rPr>
              <a:t> </a:t>
            </a:r>
            <a:r>
              <a:rPr sz="3200" b="1" spc="-15" dirty="0">
                <a:latin typeface="Arial Narrow"/>
                <a:cs typeface="Arial Narrow"/>
              </a:rPr>
              <a:t>from</a:t>
            </a:r>
            <a:r>
              <a:rPr sz="3200" b="1" spc="-5" dirty="0">
                <a:latin typeface="Arial Narrow"/>
                <a:cs typeface="Arial Narrow"/>
              </a:rPr>
              <a:t> </a:t>
            </a:r>
            <a:r>
              <a:rPr sz="3200" b="1" spc="-15" dirty="0">
                <a:latin typeface="Arial Narrow"/>
                <a:cs typeface="Arial Narrow"/>
              </a:rPr>
              <a:t>which</a:t>
            </a:r>
            <a:r>
              <a:rPr sz="3200" b="1" spc="-5" dirty="0">
                <a:latin typeface="Arial Narrow"/>
                <a:cs typeface="Arial Narrow"/>
              </a:rPr>
              <a:t> </a:t>
            </a:r>
            <a:r>
              <a:rPr sz="3200" b="1" spc="-15" dirty="0">
                <a:latin typeface="Arial Narrow"/>
                <a:cs typeface="Arial Narrow"/>
              </a:rPr>
              <a:t>information</a:t>
            </a:r>
            <a:r>
              <a:rPr sz="3200" b="1" spc="-5" dirty="0">
                <a:latin typeface="Arial Narrow"/>
                <a:cs typeface="Arial Narrow"/>
              </a:rPr>
              <a:t> </a:t>
            </a:r>
            <a:r>
              <a:rPr sz="3200" b="1" spc="-15" dirty="0">
                <a:latin typeface="Arial Narrow"/>
                <a:cs typeface="Arial Narrow"/>
              </a:rPr>
              <a:t>is obtained</a:t>
            </a:r>
            <a:r>
              <a:rPr sz="3200" b="1" spc="-5" dirty="0">
                <a:latin typeface="Arial Narrow"/>
                <a:cs typeface="Arial Narrow"/>
              </a:rPr>
              <a:t> </a:t>
            </a:r>
            <a:r>
              <a:rPr sz="3200" b="1" spc="-15" dirty="0">
                <a:latin typeface="Arial Narrow"/>
                <a:cs typeface="Arial Narrow"/>
              </a:rPr>
              <a:t>under</a:t>
            </a:r>
            <a:r>
              <a:rPr sz="3200" b="1" spc="-5" dirty="0">
                <a:latin typeface="Arial Narrow"/>
                <a:cs typeface="Arial Narrow"/>
              </a:rPr>
              <a:t> </a:t>
            </a:r>
            <a:r>
              <a:rPr sz="3200" b="1" spc="-15" dirty="0">
                <a:latin typeface="Arial Narrow"/>
                <a:cs typeface="Arial Narrow"/>
              </a:rPr>
              <a:t>Part</a:t>
            </a:r>
            <a:r>
              <a:rPr sz="3200" b="1" spc="10" dirty="0">
                <a:latin typeface="Arial Narrow"/>
                <a:cs typeface="Arial Narrow"/>
              </a:rPr>
              <a:t> </a:t>
            </a:r>
            <a:r>
              <a:rPr sz="3200" b="1" spc="-15" dirty="0">
                <a:latin typeface="Arial Narrow"/>
                <a:cs typeface="Arial Narrow"/>
              </a:rPr>
              <a:t>B.</a:t>
            </a:r>
            <a:endParaRPr sz="3200">
              <a:latin typeface="Arial Narrow"/>
              <a:cs typeface="Arial Narro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20833" rIns="0" bIns="0" rtlCol="0">
            <a:spAutoFit/>
          </a:bodyPr>
          <a:lstStyle/>
          <a:p>
            <a:pPr marL="270510">
              <a:lnSpc>
                <a:spcPct val="100000"/>
              </a:lnSpc>
            </a:pPr>
            <a:r>
              <a:rPr sz="3150" b="1" i="1" spc="-60" dirty="0">
                <a:latin typeface="Arial Black"/>
                <a:cs typeface="Arial Black"/>
              </a:rPr>
              <a:t>W</a:t>
            </a:r>
            <a:r>
              <a:rPr sz="3150" b="1" i="1" spc="-110" dirty="0">
                <a:latin typeface="Arial Black"/>
                <a:cs typeface="Arial Black"/>
              </a:rPr>
              <a:t>h</a:t>
            </a:r>
            <a:r>
              <a:rPr sz="3150" b="1" i="1" spc="-105" dirty="0">
                <a:latin typeface="Arial Black"/>
                <a:cs typeface="Arial Black"/>
              </a:rPr>
              <a:t>o</a:t>
            </a:r>
            <a:r>
              <a:rPr sz="3150" b="1" i="1" spc="-50" dirty="0">
                <a:latin typeface="Arial Black"/>
                <a:cs typeface="Arial Black"/>
              </a:rPr>
              <a:t> </a:t>
            </a:r>
            <a:r>
              <a:rPr spc="-5" dirty="0"/>
              <a:t>mus</a:t>
            </a:r>
            <a:r>
              <a:rPr dirty="0"/>
              <a:t>t</a:t>
            </a:r>
            <a:r>
              <a:rPr spc="10" dirty="0"/>
              <a:t> </a:t>
            </a:r>
            <a:r>
              <a:rPr spc="-5" dirty="0"/>
              <a:t>comp</a:t>
            </a:r>
            <a:r>
              <a:rPr spc="55" dirty="0"/>
              <a:t>l</a:t>
            </a:r>
            <a:r>
              <a:rPr spc="-5" dirty="0"/>
              <a:t>y?</a:t>
            </a:r>
            <a:endParaRPr sz="3150" dirty="0">
              <a:latin typeface="Arial Black"/>
              <a:cs typeface="Arial Black"/>
            </a:endParaRPr>
          </a:p>
        </p:txBody>
      </p:sp>
      <p:sp>
        <p:nvSpPr>
          <p:cNvPr id="3" name="object 3"/>
          <p:cNvSpPr txBox="1"/>
          <p:nvPr/>
        </p:nvSpPr>
        <p:spPr>
          <a:xfrm>
            <a:off x="1451102" y="2156813"/>
            <a:ext cx="7122795" cy="3636645"/>
          </a:xfrm>
          <a:prstGeom prst="rect">
            <a:avLst/>
          </a:prstGeom>
        </p:spPr>
        <p:txBody>
          <a:bodyPr vert="horz" wrap="square" lIns="0" tIns="0" rIns="0" bIns="0" rtlCol="0">
            <a:spAutoFit/>
          </a:bodyPr>
          <a:lstStyle/>
          <a:p>
            <a:pPr marL="12700">
              <a:lnSpc>
                <a:spcPct val="100000"/>
              </a:lnSpc>
            </a:pPr>
            <a:r>
              <a:rPr sz="3200" b="1" spc="-25" dirty="0">
                <a:latin typeface="Arial Narrow"/>
                <a:cs typeface="Arial Narrow"/>
              </a:rPr>
              <a:t>FER</a:t>
            </a:r>
            <a:r>
              <a:rPr sz="3200" b="1" spc="-215" dirty="0">
                <a:latin typeface="Arial Narrow"/>
                <a:cs typeface="Arial Narrow"/>
              </a:rPr>
              <a:t>P</a:t>
            </a:r>
            <a:r>
              <a:rPr sz="3200" b="1" spc="-20" dirty="0">
                <a:latin typeface="Arial Narrow"/>
                <a:cs typeface="Arial Narrow"/>
              </a:rPr>
              <a:t>A</a:t>
            </a:r>
            <a:endParaRPr sz="3200">
              <a:latin typeface="Arial Narrow"/>
              <a:cs typeface="Arial Narrow"/>
            </a:endParaRPr>
          </a:p>
          <a:p>
            <a:pPr marL="12700">
              <a:lnSpc>
                <a:spcPct val="100000"/>
              </a:lnSpc>
            </a:pPr>
            <a:r>
              <a:rPr sz="3200" b="1" spc="-15" dirty="0">
                <a:latin typeface="Arial Narrow"/>
                <a:cs typeface="Arial Narrow"/>
              </a:rPr>
              <a:t>Educational agency or institution</a:t>
            </a:r>
            <a:endParaRPr sz="3200">
              <a:latin typeface="Arial Narrow"/>
              <a:cs typeface="Arial Narrow"/>
            </a:endParaRPr>
          </a:p>
          <a:p>
            <a:pPr marL="355600" marR="5080" indent="-342900">
              <a:lnSpc>
                <a:spcPct val="100000"/>
              </a:lnSpc>
              <a:spcBef>
                <a:spcPts val="620"/>
              </a:spcBef>
              <a:buFont typeface="Wingdings"/>
              <a:buChar char=""/>
              <a:tabLst>
                <a:tab pos="355600" algn="l"/>
              </a:tabLst>
            </a:pPr>
            <a:r>
              <a:rPr sz="2400" b="1" spc="-5" dirty="0">
                <a:latin typeface="Arial Narrow"/>
                <a:cs typeface="Arial Narrow"/>
              </a:rPr>
              <a:t>An</a:t>
            </a:r>
            <a:r>
              <a:rPr sz="2400" b="1" dirty="0">
                <a:latin typeface="Arial Narrow"/>
                <a:cs typeface="Arial Narrow"/>
              </a:rPr>
              <a:t>y</a:t>
            </a:r>
            <a:r>
              <a:rPr sz="2400" b="1" spc="10" dirty="0">
                <a:latin typeface="Arial Narrow"/>
                <a:cs typeface="Arial Narrow"/>
              </a:rPr>
              <a:t> </a:t>
            </a:r>
            <a:r>
              <a:rPr sz="2400" b="1" spc="-5" dirty="0">
                <a:latin typeface="Arial Narrow"/>
                <a:cs typeface="Arial Narrow"/>
              </a:rPr>
              <a:t>publi</a:t>
            </a:r>
            <a:r>
              <a:rPr sz="2400" b="1" dirty="0">
                <a:latin typeface="Arial Narrow"/>
                <a:cs typeface="Arial Narrow"/>
              </a:rPr>
              <a:t>c</a:t>
            </a:r>
            <a:r>
              <a:rPr sz="2400" b="1" spc="10" dirty="0">
                <a:latin typeface="Arial Narrow"/>
                <a:cs typeface="Arial Narrow"/>
              </a:rPr>
              <a:t> </a:t>
            </a:r>
            <a:r>
              <a:rPr sz="2400" b="1" spc="-5" dirty="0">
                <a:latin typeface="Arial Narrow"/>
                <a:cs typeface="Arial Narrow"/>
              </a:rPr>
              <a:t>o</a:t>
            </a:r>
            <a:r>
              <a:rPr sz="2400" b="1" dirty="0">
                <a:latin typeface="Arial Narrow"/>
                <a:cs typeface="Arial Narrow"/>
              </a:rPr>
              <a:t>r</a:t>
            </a:r>
            <a:r>
              <a:rPr sz="2400" b="1" spc="-5" dirty="0">
                <a:latin typeface="Arial Narrow"/>
                <a:cs typeface="Arial Narrow"/>
              </a:rPr>
              <a:t> privat</a:t>
            </a:r>
            <a:r>
              <a:rPr sz="2400" b="1" dirty="0">
                <a:latin typeface="Arial Narrow"/>
                <a:cs typeface="Arial Narrow"/>
              </a:rPr>
              <a:t>e</a:t>
            </a:r>
            <a:r>
              <a:rPr sz="2400" b="1" spc="10" dirty="0">
                <a:latin typeface="Arial Narrow"/>
                <a:cs typeface="Arial Narrow"/>
              </a:rPr>
              <a:t> </a:t>
            </a:r>
            <a:r>
              <a:rPr sz="2400" b="1" spc="-5" dirty="0">
                <a:latin typeface="Arial Narrow"/>
                <a:cs typeface="Arial Narrow"/>
              </a:rPr>
              <a:t>agenc</a:t>
            </a:r>
            <a:r>
              <a:rPr sz="2400" b="1" dirty="0">
                <a:latin typeface="Arial Narrow"/>
                <a:cs typeface="Arial Narrow"/>
              </a:rPr>
              <a:t>y</a:t>
            </a:r>
            <a:r>
              <a:rPr sz="2400" b="1" spc="10" dirty="0">
                <a:latin typeface="Arial Narrow"/>
                <a:cs typeface="Arial Narrow"/>
              </a:rPr>
              <a:t> </a:t>
            </a:r>
            <a:r>
              <a:rPr sz="2400" b="1" spc="-5" dirty="0">
                <a:latin typeface="Arial Narrow"/>
                <a:cs typeface="Arial Narrow"/>
              </a:rPr>
              <a:t>o</a:t>
            </a:r>
            <a:r>
              <a:rPr sz="2400" b="1" dirty="0">
                <a:latin typeface="Arial Narrow"/>
                <a:cs typeface="Arial Narrow"/>
              </a:rPr>
              <a:t>r</a:t>
            </a:r>
            <a:r>
              <a:rPr sz="2400" b="1" spc="-5" dirty="0">
                <a:latin typeface="Arial Narrow"/>
                <a:cs typeface="Arial Narrow"/>
              </a:rPr>
              <a:t> institutio</a:t>
            </a:r>
            <a:r>
              <a:rPr sz="2400" b="1" dirty="0">
                <a:latin typeface="Arial Narrow"/>
                <a:cs typeface="Arial Narrow"/>
              </a:rPr>
              <a:t>n</a:t>
            </a:r>
            <a:r>
              <a:rPr sz="2400" b="1" spc="10" dirty="0">
                <a:latin typeface="Arial Narrow"/>
                <a:cs typeface="Arial Narrow"/>
              </a:rPr>
              <a:t> </a:t>
            </a:r>
            <a:r>
              <a:rPr sz="2400" b="1" spc="-5" dirty="0">
                <a:latin typeface="Arial Narrow"/>
                <a:cs typeface="Arial Narrow"/>
              </a:rPr>
              <a:t>tha</a:t>
            </a:r>
            <a:r>
              <a:rPr sz="2400" b="1" dirty="0">
                <a:latin typeface="Arial Narrow"/>
                <a:cs typeface="Arial Narrow"/>
              </a:rPr>
              <a:t>t</a:t>
            </a:r>
            <a:r>
              <a:rPr sz="2400" b="1" spc="10" dirty="0">
                <a:latin typeface="Arial Narrow"/>
                <a:cs typeface="Arial Narrow"/>
              </a:rPr>
              <a:t> </a:t>
            </a:r>
            <a:r>
              <a:rPr sz="2400" b="1" spc="-5" dirty="0">
                <a:latin typeface="Arial Narrow"/>
                <a:cs typeface="Arial Narrow"/>
              </a:rPr>
              <a:t>provides educationa</a:t>
            </a:r>
            <a:r>
              <a:rPr sz="2400" b="1" dirty="0">
                <a:latin typeface="Arial Narrow"/>
                <a:cs typeface="Arial Narrow"/>
              </a:rPr>
              <a:t>l</a:t>
            </a:r>
            <a:r>
              <a:rPr sz="2400" b="1" spc="30" dirty="0">
                <a:latin typeface="Arial Narrow"/>
                <a:cs typeface="Arial Narrow"/>
              </a:rPr>
              <a:t> </a:t>
            </a:r>
            <a:r>
              <a:rPr sz="2400" b="1" spc="-5" dirty="0">
                <a:latin typeface="Arial Narrow"/>
                <a:cs typeface="Arial Narrow"/>
              </a:rPr>
              <a:t>service</a:t>
            </a:r>
            <a:r>
              <a:rPr sz="2400" b="1" dirty="0">
                <a:latin typeface="Arial Narrow"/>
                <a:cs typeface="Arial Narrow"/>
              </a:rPr>
              <a:t>s</a:t>
            </a:r>
            <a:r>
              <a:rPr sz="2400" b="1" spc="30" dirty="0">
                <a:latin typeface="Arial Narrow"/>
                <a:cs typeface="Arial Narrow"/>
              </a:rPr>
              <a:t> </a:t>
            </a:r>
            <a:r>
              <a:rPr sz="2400" b="1" spc="-5" dirty="0">
                <a:latin typeface="Arial Narrow"/>
                <a:cs typeface="Arial Narrow"/>
              </a:rPr>
              <a:t>and/o</a:t>
            </a:r>
            <a:r>
              <a:rPr sz="2400" b="1" dirty="0">
                <a:latin typeface="Arial Narrow"/>
                <a:cs typeface="Arial Narrow"/>
              </a:rPr>
              <a:t>r</a:t>
            </a:r>
            <a:r>
              <a:rPr sz="2400" b="1" spc="5" dirty="0">
                <a:latin typeface="Arial Narrow"/>
                <a:cs typeface="Arial Narrow"/>
              </a:rPr>
              <a:t> </a:t>
            </a:r>
            <a:r>
              <a:rPr sz="2400" b="1" spc="-5" dirty="0">
                <a:latin typeface="Arial Narrow"/>
                <a:cs typeface="Arial Narrow"/>
              </a:rPr>
              <a:t>instructio</a:t>
            </a:r>
            <a:r>
              <a:rPr sz="2400" b="1" dirty="0">
                <a:latin typeface="Arial Narrow"/>
                <a:cs typeface="Arial Narrow"/>
              </a:rPr>
              <a:t>n</a:t>
            </a:r>
            <a:r>
              <a:rPr sz="2400" b="1" spc="5" dirty="0">
                <a:latin typeface="Arial Narrow"/>
                <a:cs typeface="Arial Narrow"/>
              </a:rPr>
              <a:t> </a:t>
            </a:r>
            <a:r>
              <a:rPr sz="2400" b="1" spc="-5" dirty="0">
                <a:latin typeface="Arial Narrow"/>
                <a:cs typeface="Arial Narrow"/>
              </a:rPr>
              <a:t>t</a:t>
            </a:r>
            <a:r>
              <a:rPr sz="2400" b="1" dirty="0">
                <a:latin typeface="Arial Narrow"/>
                <a:cs typeface="Arial Narrow"/>
              </a:rPr>
              <a:t>o</a:t>
            </a:r>
            <a:r>
              <a:rPr sz="2400" b="1" spc="-5" dirty="0">
                <a:latin typeface="Arial Narrow"/>
                <a:cs typeface="Arial Narrow"/>
              </a:rPr>
              <a:t> students</a:t>
            </a:r>
            <a:r>
              <a:rPr sz="2400" b="1" dirty="0">
                <a:latin typeface="Arial Narrow"/>
                <a:cs typeface="Arial Narrow"/>
              </a:rPr>
              <a:t>;</a:t>
            </a:r>
            <a:r>
              <a:rPr sz="2400" b="1" spc="15" dirty="0">
                <a:latin typeface="Arial Narrow"/>
                <a:cs typeface="Arial Narrow"/>
              </a:rPr>
              <a:t> </a:t>
            </a:r>
            <a:r>
              <a:rPr sz="2400" b="1" spc="-5" dirty="0">
                <a:latin typeface="Arial Narrow"/>
                <a:cs typeface="Arial Narrow"/>
              </a:rPr>
              <a:t>o</a:t>
            </a:r>
            <a:r>
              <a:rPr sz="2400" b="1" dirty="0">
                <a:latin typeface="Arial Narrow"/>
                <a:cs typeface="Arial Narrow"/>
              </a:rPr>
              <a:t>r</a:t>
            </a:r>
            <a:r>
              <a:rPr sz="2400" b="1" spc="-5" dirty="0">
                <a:latin typeface="Arial Narrow"/>
                <a:cs typeface="Arial Narrow"/>
              </a:rPr>
              <a:t> is authorize</a:t>
            </a:r>
            <a:r>
              <a:rPr sz="2400" b="1" dirty="0">
                <a:latin typeface="Arial Narrow"/>
                <a:cs typeface="Arial Narrow"/>
              </a:rPr>
              <a:t>d</a:t>
            </a:r>
            <a:r>
              <a:rPr sz="2400" b="1" spc="5" dirty="0">
                <a:latin typeface="Arial Narrow"/>
                <a:cs typeface="Arial Narrow"/>
              </a:rPr>
              <a:t> </a:t>
            </a:r>
            <a:r>
              <a:rPr sz="2400" b="1" spc="-5" dirty="0">
                <a:latin typeface="Arial Narrow"/>
                <a:cs typeface="Arial Narrow"/>
              </a:rPr>
              <a:t>t</a:t>
            </a:r>
            <a:r>
              <a:rPr sz="2400" b="1" dirty="0">
                <a:latin typeface="Arial Narrow"/>
                <a:cs typeface="Arial Narrow"/>
              </a:rPr>
              <a:t>o</a:t>
            </a:r>
            <a:r>
              <a:rPr sz="2400" b="1" spc="5" dirty="0">
                <a:latin typeface="Arial Narrow"/>
                <a:cs typeface="Arial Narrow"/>
              </a:rPr>
              <a:t> </a:t>
            </a:r>
            <a:r>
              <a:rPr sz="2400" b="1" spc="-5" dirty="0">
                <a:latin typeface="Arial Narrow"/>
                <a:cs typeface="Arial Narrow"/>
              </a:rPr>
              <a:t>direc</a:t>
            </a:r>
            <a:r>
              <a:rPr sz="2400" b="1" dirty="0">
                <a:latin typeface="Arial Narrow"/>
                <a:cs typeface="Arial Narrow"/>
              </a:rPr>
              <a:t>t</a:t>
            </a:r>
            <a:r>
              <a:rPr sz="2400" b="1" spc="5" dirty="0">
                <a:latin typeface="Arial Narrow"/>
                <a:cs typeface="Arial Narrow"/>
              </a:rPr>
              <a:t> </a:t>
            </a:r>
            <a:r>
              <a:rPr sz="2400" b="1" spc="-5" dirty="0">
                <a:latin typeface="Arial Narrow"/>
                <a:cs typeface="Arial Narrow"/>
              </a:rPr>
              <a:t>an</a:t>
            </a:r>
            <a:r>
              <a:rPr sz="2400" b="1" dirty="0">
                <a:latin typeface="Arial Narrow"/>
                <a:cs typeface="Arial Narrow"/>
              </a:rPr>
              <a:t>d</a:t>
            </a:r>
            <a:r>
              <a:rPr sz="2400" b="1" spc="5" dirty="0">
                <a:latin typeface="Arial Narrow"/>
                <a:cs typeface="Arial Narrow"/>
              </a:rPr>
              <a:t> </a:t>
            </a:r>
            <a:r>
              <a:rPr sz="2400" b="1" spc="-5" dirty="0">
                <a:latin typeface="Arial Narrow"/>
                <a:cs typeface="Arial Narrow"/>
              </a:rPr>
              <a:t>contro</a:t>
            </a:r>
            <a:r>
              <a:rPr sz="2400" b="1" dirty="0">
                <a:latin typeface="Arial Narrow"/>
                <a:cs typeface="Arial Narrow"/>
              </a:rPr>
              <a:t>l</a:t>
            </a:r>
            <a:r>
              <a:rPr sz="2400" b="1" spc="5" dirty="0">
                <a:latin typeface="Arial Narrow"/>
                <a:cs typeface="Arial Narrow"/>
              </a:rPr>
              <a:t> </a:t>
            </a:r>
            <a:r>
              <a:rPr sz="2400" b="1" spc="-5" dirty="0">
                <a:latin typeface="Arial Narrow"/>
                <a:cs typeface="Arial Narrow"/>
              </a:rPr>
              <a:t>publi</a:t>
            </a:r>
            <a:r>
              <a:rPr sz="2400" b="1" dirty="0">
                <a:latin typeface="Arial Narrow"/>
                <a:cs typeface="Arial Narrow"/>
              </a:rPr>
              <a:t>c</a:t>
            </a:r>
            <a:r>
              <a:rPr sz="2400" b="1" spc="5" dirty="0">
                <a:latin typeface="Arial Narrow"/>
                <a:cs typeface="Arial Narrow"/>
              </a:rPr>
              <a:t> </a:t>
            </a:r>
            <a:r>
              <a:rPr sz="2400" b="1" spc="-5" dirty="0">
                <a:latin typeface="Arial Narrow"/>
                <a:cs typeface="Arial Narrow"/>
              </a:rPr>
              <a:t>elementar</a:t>
            </a:r>
            <a:r>
              <a:rPr sz="2400" b="1" dirty="0">
                <a:latin typeface="Arial Narrow"/>
                <a:cs typeface="Arial Narrow"/>
              </a:rPr>
              <a:t>y</a:t>
            </a:r>
            <a:r>
              <a:rPr sz="2400" b="1" spc="30" dirty="0">
                <a:latin typeface="Arial Narrow"/>
                <a:cs typeface="Arial Narrow"/>
              </a:rPr>
              <a:t> </a:t>
            </a:r>
            <a:r>
              <a:rPr sz="2400" b="1" spc="-5" dirty="0">
                <a:latin typeface="Arial Narrow"/>
                <a:cs typeface="Arial Narrow"/>
              </a:rPr>
              <a:t>or secondar</a:t>
            </a:r>
            <a:r>
              <a:rPr sz="2400" b="1" spc="-150" dirty="0">
                <a:latin typeface="Arial Narrow"/>
                <a:cs typeface="Arial Narrow"/>
              </a:rPr>
              <a:t>y</a:t>
            </a:r>
            <a:r>
              <a:rPr sz="2400" b="1" dirty="0">
                <a:latin typeface="Arial Narrow"/>
                <a:cs typeface="Arial Narrow"/>
              </a:rPr>
              <a:t>,</a:t>
            </a:r>
            <a:r>
              <a:rPr sz="2400" b="1" spc="30" dirty="0">
                <a:latin typeface="Arial Narrow"/>
                <a:cs typeface="Arial Narrow"/>
              </a:rPr>
              <a:t> </a:t>
            </a:r>
            <a:r>
              <a:rPr sz="2400" b="1" spc="-5" dirty="0">
                <a:latin typeface="Arial Narrow"/>
                <a:cs typeface="Arial Narrow"/>
              </a:rPr>
              <a:t>o</a:t>
            </a:r>
            <a:r>
              <a:rPr sz="2400" b="1" dirty="0">
                <a:latin typeface="Arial Narrow"/>
                <a:cs typeface="Arial Narrow"/>
              </a:rPr>
              <a:t>r</a:t>
            </a:r>
            <a:r>
              <a:rPr sz="2400" b="1" spc="-5" dirty="0">
                <a:latin typeface="Arial Narrow"/>
                <a:cs typeface="Arial Narrow"/>
              </a:rPr>
              <a:t> postsecondar</a:t>
            </a:r>
            <a:r>
              <a:rPr sz="2400" b="1" dirty="0">
                <a:latin typeface="Arial Narrow"/>
                <a:cs typeface="Arial Narrow"/>
              </a:rPr>
              <a:t>y</a:t>
            </a:r>
            <a:r>
              <a:rPr sz="2400" b="1" spc="30" dirty="0">
                <a:latin typeface="Arial Narrow"/>
                <a:cs typeface="Arial Narrow"/>
              </a:rPr>
              <a:t> </a:t>
            </a:r>
            <a:r>
              <a:rPr sz="2400" b="1" spc="-5" dirty="0">
                <a:latin typeface="Arial Narrow"/>
                <a:cs typeface="Arial Narrow"/>
              </a:rPr>
              <a:t>educationa</a:t>
            </a:r>
            <a:r>
              <a:rPr sz="2400" b="1" dirty="0">
                <a:latin typeface="Arial Narrow"/>
                <a:cs typeface="Arial Narrow"/>
              </a:rPr>
              <a:t>l</a:t>
            </a:r>
            <a:r>
              <a:rPr sz="2400" b="1" spc="30" dirty="0">
                <a:latin typeface="Arial Narrow"/>
                <a:cs typeface="Arial Narrow"/>
              </a:rPr>
              <a:t> </a:t>
            </a:r>
            <a:r>
              <a:rPr sz="2400" b="1" spc="-5" dirty="0">
                <a:latin typeface="Arial Narrow"/>
                <a:cs typeface="Arial Narrow"/>
              </a:rPr>
              <a:t>institutions; and</a:t>
            </a:r>
            <a:endParaRPr sz="2400">
              <a:latin typeface="Arial Narrow"/>
              <a:cs typeface="Arial Narrow"/>
            </a:endParaRPr>
          </a:p>
          <a:p>
            <a:pPr marL="352425" marR="586105" indent="-339725">
              <a:lnSpc>
                <a:spcPct val="100000"/>
              </a:lnSpc>
              <a:spcBef>
                <a:spcPts val="600"/>
              </a:spcBef>
              <a:buFont typeface="Wingdings"/>
              <a:buChar char=""/>
              <a:tabLst>
                <a:tab pos="353060" algn="l"/>
              </a:tabLst>
            </a:pPr>
            <a:r>
              <a:rPr sz="2400" b="1" spc="-5" dirty="0">
                <a:latin typeface="Arial Narrow"/>
                <a:cs typeface="Arial Narrow"/>
              </a:rPr>
              <a:t>t</a:t>
            </a:r>
            <a:r>
              <a:rPr sz="2400" b="1" dirty="0">
                <a:latin typeface="Arial Narrow"/>
                <a:cs typeface="Arial Narrow"/>
              </a:rPr>
              <a:t>o</a:t>
            </a:r>
            <a:r>
              <a:rPr sz="2400" b="1" spc="-5" dirty="0">
                <a:latin typeface="Arial Narrow"/>
                <a:cs typeface="Arial Narrow"/>
              </a:rPr>
              <a:t> whic</a:t>
            </a:r>
            <a:r>
              <a:rPr sz="2400" b="1" dirty="0">
                <a:latin typeface="Arial Narrow"/>
                <a:cs typeface="Arial Narrow"/>
              </a:rPr>
              <a:t>h</a:t>
            </a:r>
            <a:r>
              <a:rPr sz="2400" b="1" spc="10" dirty="0">
                <a:latin typeface="Arial Narrow"/>
                <a:cs typeface="Arial Narrow"/>
              </a:rPr>
              <a:t> </a:t>
            </a:r>
            <a:r>
              <a:rPr sz="2400" b="1" spc="-5" dirty="0">
                <a:latin typeface="Arial Narrow"/>
                <a:cs typeface="Arial Narrow"/>
              </a:rPr>
              <a:t>fund</a:t>
            </a:r>
            <a:r>
              <a:rPr sz="2400" b="1" dirty="0">
                <a:latin typeface="Arial Narrow"/>
                <a:cs typeface="Arial Narrow"/>
              </a:rPr>
              <a:t>s</a:t>
            </a:r>
            <a:r>
              <a:rPr sz="2400" b="1" spc="10" dirty="0">
                <a:latin typeface="Arial Narrow"/>
                <a:cs typeface="Arial Narrow"/>
              </a:rPr>
              <a:t> </a:t>
            </a:r>
            <a:r>
              <a:rPr sz="2400" b="1" spc="-5" dirty="0">
                <a:latin typeface="Arial Narrow"/>
                <a:cs typeface="Arial Narrow"/>
              </a:rPr>
              <a:t>hav</a:t>
            </a:r>
            <a:r>
              <a:rPr sz="2400" b="1" dirty="0">
                <a:latin typeface="Arial Narrow"/>
                <a:cs typeface="Arial Narrow"/>
              </a:rPr>
              <a:t>e</a:t>
            </a:r>
            <a:r>
              <a:rPr sz="2400" b="1" spc="10" dirty="0">
                <a:latin typeface="Arial Narrow"/>
                <a:cs typeface="Arial Narrow"/>
              </a:rPr>
              <a:t> </a:t>
            </a:r>
            <a:r>
              <a:rPr sz="2400" b="1" spc="-5" dirty="0">
                <a:latin typeface="Arial Narrow"/>
                <a:cs typeface="Arial Narrow"/>
              </a:rPr>
              <a:t>bee</a:t>
            </a:r>
            <a:r>
              <a:rPr sz="2400" b="1" dirty="0">
                <a:latin typeface="Arial Narrow"/>
                <a:cs typeface="Arial Narrow"/>
              </a:rPr>
              <a:t>n</a:t>
            </a:r>
            <a:r>
              <a:rPr sz="2400" b="1" spc="10" dirty="0">
                <a:latin typeface="Arial Narrow"/>
                <a:cs typeface="Arial Narrow"/>
              </a:rPr>
              <a:t> </a:t>
            </a:r>
            <a:r>
              <a:rPr sz="2400" b="1" spc="-5" dirty="0">
                <a:latin typeface="Arial Narrow"/>
                <a:cs typeface="Arial Narrow"/>
              </a:rPr>
              <a:t>mad</a:t>
            </a:r>
            <a:r>
              <a:rPr sz="2400" b="1" dirty="0">
                <a:latin typeface="Arial Narrow"/>
                <a:cs typeface="Arial Narrow"/>
              </a:rPr>
              <a:t>e</a:t>
            </a:r>
            <a:r>
              <a:rPr sz="2400" b="1" spc="10" dirty="0">
                <a:latin typeface="Arial Narrow"/>
                <a:cs typeface="Arial Narrow"/>
              </a:rPr>
              <a:t> </a:t>
            </a:r>
            <a:r>
              <a:rPr sz="2400" b="1" spc="-5" dirty="0">
                <a:latin typeface="Arial Narrow"/>
                <a:cs typeface="Arial Narrow"/>
              </a:rPr>
              <a:t>availabl</a:t>
            </a:r>
            <a:r>
              <a:rPr sz="2400" b="1" dirty="0">
                <a:latin typeface="Arial Narrow"/>
                <a:cs typeface="Arial Narrow"/>
              </a:rPr>
              <a:t>e</a:t>
            </a:r>
            <a:r>
              <a:rPr sz="2400" b="1" spc="30" dirty="0">
                <a:latin typeface="Arial Narrow"/>
                <a:cs typeface="Arial Narrow"/>
              </a:rPr>
              <a:t> </a:t>
            </a:r>
            <a:r>
              <a:rPr sz="2400" b="1" spc="-5" dirty="0">
                <a:latin typeface="Arial Narrow"/>
                <a:cs typeface="Arial Narrow"/>
              </a:rPr>
              <a:t>unde</a:t>
            </a:r>
            <a:r>
              <a:rPr sz="2400" b="1" dirty="0">
                <a:latin typeface="Arial Narrow"/>
                <a:cs typeface="Arial Narrow"/>
              </a:rPr>
              <a:t>r</a:t>
            </a:r>
            <a:r>
              <a:rPr sz="2400" b="1" spc="10" dirty="0">
                <a:latin typeface="Arial Narrow"/>
                <a:cs typeface="Arial Narrow"/>
              </a:rPr>
              <a:t> </a:t>
            </a:r>
            <a:r>
              <a:rPr sz="2400" b="1" spc="-5" dirty="0">
                <a:latin typeface="Arial Narrow"/>
                <a:cs typeface="Arial Narrow"/>
              </a:rPr>
              <a:t>any progra</a:t>
            </a:r>
            <a:r>
              <a:rPr sz="2400" b="1" dirty="0">
                <a:latin typeface="Arial Narrow"/>
                <a:cs typeface="Arial Narrow"/>
              </a:rPr>
              <a:t>m</a:t>
            </a:r>
            <a:r>
              <a:rPr sz="2400" b="1" spc="5" dirty="0">
                <a:latin typeface="Arial Narrow"/>
                <a:cs typeface="Arial Narrow"/>
              </a:rPr>
              <a:t> </a:t>
            </a:r>
            <a:r>
              <a:rPr sz="2400" b="1" spc="-5" dirty="0">
                <a:latin typeface="Arial Narrow"/>
                <a:cs typeface="Arial Narrow"/>
              </a:rPr>
              <a:t>administere</a:t>
            </a:r>
            <a:r>
              <a:rPr sz="2400" b="1" dirty="0">
                <a:latin typeface="Arial Narrow"/>
                <a:cs typeface="Arial Narrow"/>
              </a:rPr>
              <a:t>d</a:t>
            </a:r>
            <a:r>
              <a:rPr sz="2400" b="1" spc="25" dirty="0">
                <a:latin typeface="Arial Narrow"/>
                <a:cs typeface="Arial Narrow"/>
              </a:rPr>
              <a:t> </a:t>
            </a:r>
            <a:r>
              <a:rPr sz="2400" b="1" spc="-5" dirty="0">
                <a:latin typeface="Arial Narrow"/>
                <a:cs typeface="Arial Narrow"/>
              </a:rPr>
              <a:t>b</a:t>
            </a:r>
            <a:r>
              <a:rPr sz="2400" b="1" dirty="0">
                <a:latin typeface="Arial Narrow"/>
                <a:cs typeface="Arial Narrow"/>
              </a:rPr>
              <a:t>y</a:t>
            </a:r>
            <a:r>
              <a:rPr sz="2400" b="1" spc="5" dirty="0">
                <a:latin typeface="Arial Narrow"/>
                <a:cs typeface="Arial Narrow"/>
              </a:rPr>
              <a:t> </a:t>
            </a:r>
            <a:r>
              <a:rPr sz="2400" b="1" spc="-5" dirty="0">
                <a:latin typeface="Arial Narrow"/>
                <a:cs typeface="Arial Narrow"/>
              </a:rPr>
              <a:t>th</a:t>
            </a:r>
            <a:r>
              <a:rPr sz="2400" b="1" dirty="0">
                <a:latin typeface="Arial Narrow"/>
                <a:cs typeface="Arial Narrow"/>
              </a:rPr>
              <a:t>e</a:t>
            </a:r>
            <a:r>
              <a:rPr sz="2400" b="1" spc="5" dirty="0">
                <a:latin typeface="Arial Narrow"/>
                <a:cs typeface="Arial Narrow"/>
              </a:rPr>
              <a:t> </a:t>
            </a:r>
            <a:r>
              <a:rPr sz="2400" b="1" spc="-5" dirty="0">
                <a:latin typeface="Arial Narrow"/>
                <a:cs typeface="Arial Narrow"/>
              </a:rPr>
              <a:t>Secretary</a:t>
            </a:r>
            <a:endParaRPr sz="2400">
              <a:latin typeface="Arial Narrow"/>
              <a:cs typeface="Arial Narrow"/>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quot; &quot;"/>
          <p:cNvSpPr/>
          <p:nvPr/>
        </p:nvSpPr>
        <p:spPr>
          <a:xfrm>
            <a:off x="685800" y="685800"/>
            <a:ext cx="8696706" cy="6035802"/>
          </a:xfrm>
          <a:prstGeom prst="rect">
            <a:avLst/>
          </a:prstGeom>
          <a:blipFill>
            <a:blip r:embed="rId3" cstate="print"/>
            <a:stretch>
              <a:fillRect/>
            </a:stretch>
          </a:blipFill>
        </p:spPr>
        <p:txBody>
          <a:bodyPr wrap="square" lIns="0" tIns="0" rIns="0" bIns="0" rtlCol="0"/>
          <a:lstStyle/>
          <a:p>
            <a:endParaRPr/>
          </a:p>
        </p:txBody>
      </p:sp>
      <p:sp>
        <p:nvSpPr>
          <p:cNvPr id="3" name="object 3" descr="&quot; &quot;"/>
          <p:cNvSpPr/>
          <p:nvPr/>
        </p:nvSpPr>
        <p:spPr>
          <a:xfrm>
            <a:off x="6512052" y="5956553"/>
            <a:ext cx="2879598" cy="714691"/>
          </a:xfrm>
          <a:prstGeom prst="rect">
            <a:avLst/>
          </a:prstGeom>
          <a:blipFill>
            <a:blip r:embed="rId4" cstate="print"/>
            <a:stretch>
              <a:fillRect/>
            </a:stretch>
          </a:blipFill>
        </p:spPr>
        <p:txBody>
          <a:bodyPr wrap="square" lIns="0" tIns="0" rIns="0" bIns="0" rtlCol="0"/>
          <a:lstStyle/>
          <a:p>
            <a:endParaRPr/>
          </a:p>
        </p:txBody>
      </p:sp>
      <p:sp>
        <p:nvSpPr>
          <p:cNvPr id="4" name="object 4" descr="&quot; &quot;"/>
          <p:cNvSpPr/>
          <p:nvPr/>
        </p:nvSpPr>
        <p:spPr>
          <a:xfrm>
            <a:off x="3080004" y="5828939"/>
            <a:ext cx="5551931" cy="849990"/>
          </a:xfrm>
          <a:prstGeom prst="rect">
            <a:avLst/>
          </a:prstGeom>
          <a:blipFill>
            <a:blip r:embed="rId5" cstate="print"/>
            <a:stretch>
              <a:fillRect/>
            </a:stretch>
          </a:blipFill>
        </p:spPr>
        <p:txBody>
          <a:bodyPr wrap="square" lIns="0" tIns="0" rIns="0" bIns="0" rtlCol="0"/>
          <a:lstStyle/>
          <a:p>
            <a:endParaRPr/>
          </a:p>
        </p:txBody>
      </p:sp>
      <p:sp>
        <p:nvSpPr>
          <p:cNvPr id="5" name="object 5" descr="&quot; &quot;"/>
          <p:cNvSpPr/>
          <p:nvPr/>
        </p:nvSpPr>
        <p:spPr>
          <a:xfrm>
            <a:off x="3289553" y="5841221"/>
            <a:ext cx="5474335" cy="774700"/>
          </a:xfrm>
          <a:custGeom>
            <a:avLst/>
            <a:gdLst/>
            <a:ahLst/>
            <a:cxnLst/>
            <a:rect l="l" t="t" r="r" b="b"/>
            <a:pathLst>
              <a:path w="5474334" h="774700">
                <a:moveTo>
                  <a:pt x="208473" y="41899"/>
                </a:moveTo>
                <a:lnTo>
                  <a:pt x="135460" y="52366"/>
                </a:lnTo>
                <a:lnTo>
                  <a:pt x="76962" y="61992"/>
                </a:lnTo>
                <a:lnTo>
                  <a:pt x="19050" y="72660"/>
                </a:lnTo>
                <a:lnTo>
                  <a:pt x="0" y="77232"/>
                </a:lnTo>
                <a:lnTo>
                  <a:pt x="0" y="77994"/>
                </a:lnTo>
                <a:lnTo>
                  <a:pt x="19050" y="73422"/>
                </a:lnTo>
                <a:lnTo>
                  <a:pt x="76962" y="62754"/>
                </a:lnTo>
                <a:lnTo>
                  <a:pt x="174498" y="46752"/>
                </a:lnTo>
                <a:lnTo>
                  <a:pt x="208473" y="41899"/>
                </a:lnTo>
                <a:close/>
              </a:path>
              <a:path w="5474334" h="774700">
                <a:moveTo>
                  <a:pt x="313534" y="29197"/>
                </a:moveTo>
                <a:lnTo>
                  <a:pt x="238506" y="37608"/>
                </a:lnTo>
                <a:lnTo>
                  <a:pt x="208473" y="41899"/>
                </a:lnTo>
                <a:lnTo>
                  <a:pt x="254156" y="35970"/>
                </a:lnTo>
                <a:lnTo>
                  <a:pt x="313534" y="29197"/>
                </a:lnTo>
                <a:close/>
              </a:path>
              <a:path w="5474334" h="774700">
                <a:moveTo>
                  <a:pt x="1126659" y="1783"/>
                </a:moveTo>
                <a:lnTo>
                  <a:pt x="1109108" y="1450"/>
                </a:lnTo>
                <a:lnTo>
                  <a:pt x="1048658" y="610"/>
                </a:lnTo>
                <a:lnTo>
                  <a:pt x="987865" y="113"/>
                </a:lnTo>
                <a:lnTo>
                  <a:pt x="926790" y="0"/>
                </a:lnTo>
                <a:lnTo>
                  <a:pt x="865497" y="311"/>
                </a:lnTo>
                <a:lnTo>
                  <a:pt x="804047" y="1090"/>
                </a:lnTo>
                <a:lnTo>
                  <a:pt x="742501" y="2377"/>
                </a:lnTo>
                <a:lnTo>
                  <a:pt x="680923" y="4214"/>
                </a:lnTo>
                <a:lnTo>
                  <a:pt x="619373" y="6642"/>
                </a:lnTo>
                <a:lnTo>
                  <a:pt x="557915" y="9704"/>
                </a:lnTo>
                <a:lnTo>
                  <a:pt x="496609" y="13441"/>
                </a:lnTo>
                <a:lnTo>
                  <a:pt x="435518" y="17895"/>
                </a:lnTo>
                <a:lnTo>
                  <a:pt x="374705" y="23107"/>
                </a:lnTo>
                <a:lnTo>
                  <a:pt x="313534" y="29197"/>
                </a:lnTo>
                <a:lnTo>
                  <a:pt x="396240" y="22368"/>
                </a:lnTo>
                <a:lnTo>
                  <a:pt x="491490" y="15510"/>
                </a:lnTo>
                <a:lnTo>
                  <a:pt x="595884" y="8652"/>
                </a:lnTo>
                <a:lnTo>
                  <a:pt x="713232" y="4080"/>
                </a:lnTo>
                <a:lnTo>
                  <a:pt x="840486" y="1794"/>
                </a:lnTo>
                <a:lnTo>
                  <a:pt x="979169" y="270"/>
                </a:lnTo>
                <a:lnTo>
                  <a:pt x="1126659" y="1783"/>
                </a:lnTo>
                <a:close/>
              </a:path>
              <a:path w="5474334" h="774700">
                <a:moveTo>
                  <a:pt x="5474208" y="773700"/>
                </a:moveTo>
                <a:lnTo>
                  <a:pt x="5118354" y="673116"/>
                </a:lnTo>
                <a:lnTo>
                  <a:pt x="4776216" y="581676"/>
                </a:lnTo>
                <a:lnTo>
                  <a:pt x="4620761" y="542146"/>
                </a:lnTo>
                <a:lnTo>
                  <a:pt x="4465396" y="503579"/>
                </a:lnTo>
                <a:lnTo>
                  <a:pt x="4310084" y="466021"/>
                </a:lnTo>
                <a:lnTo>
                  <a:pt x="4154788" y="429519"/>
                </a:lnTo>
                <a:lnTo>
                  <a:pt x="3999473" y="394117"/>
                </a:lnTo>
                <a:lnTo>
                  <a:pt x="3844103" y="359862"/>
                </a:lnTo>
                <a:lnTo>
                  <a:pt x="3688641" y="326798"/>
                </a:lnTo>
                <a:lnTo>
                  <a:pt x="3533052" y="294972"/>
                </a:lnTo>
                <a:lnTo>
                  <a:pt x="3377298" y="264428"/>
                </a:lnTo>
                <a:lnTo>
                  <a:pt x="3221345" y="235214"/>
                </a:lnTo>
                <a:lnTo>
                  <a:pt x="3065156" y="207374"/>
                </a:lnTo>
                <a:lnTo>
                  <a:pt x="2908694" y="180953"/>
                </a:lnTo>
                <a:lnTo>
                  <a:pt x="2751925" y="155998"/>
                </a:lnTo>
                <a:lnTo>
                  <a:pt x="2594811" y="132555"/>
                </a:lnTo>
                <a:lnTo>
                  <a:pt x="2437316" y="110667"/>
                </a:lnTo>
                <a:lnTo>
                  <a:pt x="2279405" y="90383"/>
                </a:lnTo>
                <a:lnTo>
                  <a:pt x="2121041" y="71746"/>
                </a:lnTo>
                <a:lnTo>
                  <a:pt x="1962188" y="54802"/>
                </a:lnTo>
                <a:lnTo>
                  <a:pt x="1802810" y="39598"/>
                </a:lnTo>
                <a:lnTo>
                  <a:pt x="1642872" y="26178"/>
                </a:lnTo>
                <a:lnTo>
                  <a:pt x="1459992" y="14748"/>
                </a:lnTo>
                <a:lnTo>
                  <a:pt x="1287780" y="5604"/>
                </a:lnTo>
                <a:lnTo>
                  <a:pt x="1228731" y="3988"/>
                </a:lnTo>
                <a:lnTo>
                  <a:pt x="1169153" y="2590"/>
                </a:lnTo>
                <a:lnTo>
                  <a:pt x="1128761" y="1823"/>
                </a:lnTo>
                <a:lnTo>
                  <a:pt x="1287780" y="6366"/>
                </a:lnTo>
                <a:lnTo>
                  <a:pt x="1459992" y="15510"/>
                </a:lnTo>
                <a:lnTo>
                  <a:pt x="1642872" y="26940"/>
                </a:lnTo>
                <a:lnTo>
                  <a:pt x="1836420" y="44466"/>
                </a:lnTo>
                <a:lnTo>
                  <a:pt x="1985401" y="58497"/>
                </a:lnTo>
                <a:lnTo>
                  <a:pt x="2134170" y="74195"/>
                </a:lnTo>
                <a:lnTo>
                  <a:pt x="2282726" y="91509"/>
                </a:lnTo>
                <a:lnTo>
                  <a:pt x="2431070" y="110386"/>
                </a:lnTo>
                <a:lnTo>
                  <a:pt x="2579200" y="130775"/>
                </a:lnTo>
                <a:lnTo>
                  <a:pt x="2727118" y="152622"/>
                </a:lnTo>
                <a:lnTo>
                  <a:pt x="2874822" y="175877"/>
                </a:lnTo>
                <a:lnTo>
                  <a:pt x="3022313" y="200486"/>
                </a:lnTo>
                <a:lnTo>
                  <a:pt x="3169589" y="226398"/>
                </a:lnTo>
                <a:lnTo>
                  <a:pt x="3316652" y="253559"/>
                </a:lnTo>
                <a:lnTo>
                  <a:pt x="3463500" y="281919"/>
                </a:lnTo>
                <a:lnTo>
                  <a:pt x="3610134" y="311424"/>
                </a:lnTo>
                <a:lnTo>
                  <a:pt x="3756553" y="342022"/>
                </a:lnTo>
                <a:lnTo>
                  <a:pt x="3902757" y="373662"/>
                </a:lnTo>
                <a:lnTo>
                  <a:pt x="4048746" y="406290"/>
                </a:lnTo>
                <a:lnTo>
                  <a:pt x="4194519" y="439855"/>
                </a:lnTo>
                <a:lnTo>
                  <a:pt x="4340077" y="474305"/>
                </a:lnTo>
                <a:lnTo>
                  <a:pt x="4485419" y="509587"/>
                </a:lnTo>
                <a:lnTo>
                  <a:pt x="4630544" y="545649"/>
                </a:lnTo>
                <a:lnTo>
                  <a:pt x="4775454" y="582438"/>
                </a:lnTo>
                <a:lnTo>
                  <a:pt x="5118354" y="673878"/>
                </a:lnTo>
                <a:lnTo>
                  <a:pt x="5473446" y="774462"/>
                </a:lnTo>
                <a:lnTo>
                  <a:pt x="5474208" y="773700"/>
                </a:lnTo>
                <a:close/>
              </a:path>
            </a:pathLst>
          </a:custGeom>
          <a:solidFill>
            <a:srgbClr val="FFFFFF"/>
          </a:solidFill>
        </p:spPr>
        <p:txBody>
          <a:bodyPr wrap="square" lIns="0" tIns="0" rIns="0" bIns="0" rtlCol="0"/>
          <a:lstStyle/>
          <a:p>
            <a:endParaRPr/>
          </a:p>
        </p:txBody>
      </p:sp>
      <p:sp>
        <p:nvSpPr>
          <p:cNvPr id="6" name="object 6" descr="&quot; &quot;"/>
          <p:cNvSpPr/>
          <p:nvPr/>
        </p:nvSpPr>
        <p:spPr>
          <a:xfrm>
            <a:off x="6073902" y="5827776"/>
            <a:ext cx="3312160" cy="651510"/>
          </a:xfrm>
          <a:custGeom>
            <a:avLst/>
            <a:gdLst/>
            <a:ahLst/>
            <a:cxnLst/>
            <a:rect l="l" t="t" r="r" b="b"/>
            <a:pathLst>
              <a:path w="3312159" h="651510">
                <a:moveTo>
                  <a:pt x="3311652" y="761"/>
                </a:moveTo>
                <a:lnTo>
                  <a:pt x="3311652" y="0"/>
                </a:lnTo>
                <a:lnTo>
                  <a:pt x="3201162" y="6857"/>
                </a:lnTo>
                <a:lnTo>
                  <a:pt x="3086100" y="15239"/>
                </a:lnTo>
                <a:lnTo>
                  <a:pt x="3047230" y="18639"/>
                </a:lnTo>
                <a:lnTo>
                  <a:pt x="3008389" y="22288"/>
                </a:lnTo>
                <a:lnTo>
                  <a:pt x="2969577" y="26179"/>
                </a:lnTo>
                <a:lnTo>
                  <a:pt x="2930793" y="30303"/>
                </a:lnTo>
                <a:lnTo>
                  <a:pt x="2892036" y="34649"/>
                </a:lnTo>
                <a:lnTo>
                  <a:pt x="2853305" y="39209"/>
                </a:lnTo>
                <a:lnTo>
                  <a:pt x="2814600" y="43974"/>
                </a:lnTo>
                <a:lnTo>
                  <a:pt x="2775920" y="48935"/>
                </a:lnTo>
                <a:lnTo>
                  <a:pt x="2737265" y="54082"/>
                </a:lnTo>
                <a:lnTo>
                  <a:pt x="2698632" y="59407"/>
                </a:lnTo>
                <a:lnTo>
                  <a:pt x="2660022" y="64900"/>
                </a:lnTo>
                <a:lnTo>
                  <a:pt x="2621434" y="70552"/>
                </a:lnTo>
                <a:lnTo>
                  <a:pt x="2582868" y="76353"/>
                </a:lnTo>
                <a:lnTo>
                  <a:pt x="2544321" y="82296"/>
                </a:lnTo>
                <a:lnTo>
                  <a:pt x="2505795" y="88370"/>
                </a:lnTo>
                <a:lnTo>
                  <a:pt x="2467287" y="94567"/>
                </a:lnTo>
                <a:lnTo>
                  <a:pt x="2428798" y="100877"/>
                </a:lnTo>
                <a:lnTo>
                  <a:pt x="2390326" y="107291"/>
                </a:lnTo>
                <a:lnTo>
                  <a:pt x="2351871" y="113800"/>
                </a:lnTo>
                <a:lnTo>
                  <a:pt x="2313432" y="120395"/>
                </a:lnTo>
                <a:lnTo>
                  <a:pt x="2039112" y="171450"/>
                </a:lnTo>
                <a:lnTo>
                  <a:pt x="1762506" y="224790"/>
                </a:lnTo>
                <a:lnTo>
                  <a:pt x="1691776" y="239405"/>
                </a:lnTo>
                <a:lnTo>
                  <a:pt x="1621118" y="254283"/>
                </a:lnTo>
                <a:lnTo>
                  <a:pt x="1550528" y="269413"/>
                </a:lnTo>
                <a:lnTo>
                  <a:pt x="1480003" y="284785"/>
                </a:lnTo>
                <a:lnTo>
                  <a:pt x="1409539" y="300388"/>
                </a:lnTo>
                <a:lnTo>
                  <a:pt x="1339132" y="316210"/>
                </a:lnTo>
                <a:lnTo>
                  <a:pt x="1268779" y="332241"/>
                </a:lnTo>
                <a:lnTo>
                  <a:pt x="1198476" y="348471"/>
                </a:lnTo>
                <a:lnTo>
                  <a:pt x="1128218" y="364887"/>
                </a:lnTo>
                <a:lnTo>
                  <a:pt x="1058003" y="381481"/>
                </a:lnTo>
                <a:lnTo>
                  <a:pt x="987827" y="398239"/>
                </a:lnTo>
                <a:lnTo>
                  <a:pt x="917686" y="415153"/>
                </a:lnTo>
                <a:lnTo>
                  <a:pt x="847576" y="432211"/>
                </a:lnTo>
                <a:lnTo>
                  <a:pt x="777494" y="449401"/>
                </a:lnTo>
                <a:lnTo>
                  <a:pt x="707436" y="466714"/>
                </a:lnTo>
                <a:lnTo>
                  <a:pt x="637398" y="484139"/>
                </a:lnTo>
                <a:lnTo>
                  <a:pt x="567377" y="501664"/>
                </a:lnTo>
                <a:lnTo>
                  <a:pt x="497369" y="519279"/>
                </a:lnTo>
                <a:lnTo>
                  <a:pt x="427371" y="536973"/>
                </a:lnTo>
                <a:lnTo>
                  <a:pt x="357378" y="554736"/>
                </a:lnTo>
                <a:lnTo>
                  <a:pt x="96012" y="624078"/>
                </a:lnTo>
                <a:lnTo>
                  <a:pt x="0" y="650748"/>
                </a:lnTo>
                <a:lnTo>
                  <a:pt x="0" y="651510"/>
                </a:lnTo>
                <a:lnTo>
                  <a:pt x="96012" y="624840"/>
                </a:lnTo>
                <a:lnTo>
                  <a:pt x="358140" y="555498"/>
                </a:lnTo>
                <a:lnTo>
                  <a:pt x="428066" y="537691"/>
                </a:lnTo>
                <a:lnTo>
                  <a:pt x="498007" y="519962"/>
                </a:lnTo>
                <a:lnTo>
                  <a:pt x="567964" y="502321"/>
                </a:lnTo>
                <a:lnTo>
                  <a:pt x="637940" y="484778"/>
                </a:lnTo>
                <a:lnTo>
                  <a:pt x="707938" y="467342"/>
                </a:lnTo>
                <a:lnTo>
                  <a:pt x="777961" y="450025"/>
                </a:lnTo>
                <a:lnTo>
                  <a:pt x="848012" y="432835"/>
                </a:lnTo>
                <a:lnTo>
                  <a:pt x="918094" y="415783"/>
                </a:lnTo>
                <a:lnTo>
                  <a:pt x="988209" y="398879"/>
                </a:lnTo>
                <a:lnTo>
                  <a:pt x="1058360" y="382133"/>
                </a:lnTo>
                <a:lnTo>
                  <a:pt x="1128551" y="365555"/>
                </a:lnTo>
                <a:lnTo>
                  <a:pt x="1198784" y="349154"/>
                </a:lnTo>
                <a:lnTo>
                  <a:pt x="1269062" y="332941"/>
                </a:lnTo>
                <a:lnTo>
                  <a:pt x="1339387" y="316926"/>
                </a:lnTo>
                <a:lnTo>
                  <a:pt x="1409764" y="301119"/>
                </a:lnTo>
                <a:lnTo>
                  <a:pt x="1480194" y="285530"/>
                </a:lnTo>
                <a:lnTo>
                  <a:pt x="1550680" y="270169"/>
                </a:lnTo>
                <a:lnTo>
                  <a:pt x="1621225" y="255045"/>
                </a:lnTo>
                <a:lnTo>
                  <a:pt x="1691833" y="240169"/>
                </a:lnTo>
                <a:lnTo>
                  <a:pt x="1762506" y="225552"/>
                </a:lnTo>
                <a:lnTo>
                  <a:pt x="2039112" y="172212"/>
                </a:lnTo>
                <a:lnTo>
                  <a:pt x="2313432" y="121157"/>
                </a:lnTo>
                <a:lnTo>
                  <a:pt x="2351871" y="114562"/>
                </a:lnTo>
                <a:lnTo>
                  <a:pt x="2390326" y="108053"/>
                </a:lnTo>
                <a:lnTo>
                  <a:pt x="2428798" y="101639"/>
                </a:lnTo>
                <a:lnTo>
                  <a:pt x="2467287" y="95329"/>
                </a:lnTo>
                <a:lnTo>
                  <a:pt x="2505795" y="89132"/>
                </a:lnTo>
                <a:lnTo>
                  <a:pt x="2544321" y="83058"/>
                </a:lnTo>
                <a:lnTo>
                  <a:pt x="2582868" y="77115"/>
                </a:lnTo>
                <a:lnTo>
                  <a:pt x="2621434" y="71314"/>
                </a:lnTo>
                <a:lnTo>
                  <a:pt x="2660022" y="65662"/>
                </a:lnTo>
                <a:lnTo>
                  <a:pt x="2698632" y="60169"/>
                </a:lnTo>
                <a:lnTo>
                  <a:pt x="2737265" y="54844"/>
                </a:lnTo>
                <a:lnTo>
                  <a:pt x="2775920" y="49697"/>
                </a:lnTo>
                <a:lnTo>
                  <a:pt x="2814600" y="44736"/>
                </a:lnTo>
                <a:lnTo>
                  <a:pt x="2853305" y="39971"/>
                </a:lnTo>
                <a:lnTo>
                  <a:pt x="2892036" y="35411"/>
                </a:lnTo>
                <a:lnTo>
                  <a:pt x="2930793" y="31065"/>
                </a:lnTo>
                <a:lnTo>
                  <a:pt x="2969577" y="26941"/>
                </a:lnTo>
                <a:lnTo>
                  <a:pt x="3008389" y="23050"/>
                </a:lnTo>
                <a:lnTo>
                  <a:pt x="3047230" y="19401"/>
                </a:lnTo>
                <a:lnTo>
                  <a:pt x="3086100" y="16001"/>
                </a:lnTo>
                <a:lnTo>
                  <a:pt x="3201162" y="7619"/>
                </a:lnTo>
                <a:lnTo>
                  <a:pt x="3311652" y="761"/>
                </a:lnTo>
                <a:close/>
              </a:path>
            </a:pathLst>
          </a:custGeom>
          <a:solidFill>
            <a:srgbClr val="FFFFFF"/>
          </a:solidFill>
        </p:spPr>
        <p:txBody>
          <a:bodyPr wrap="square" lIns="0" tIns="0" rIns="0" bIns="0" rtlCol="0"/>
          <a:lstStyle/>
          <a:p>
            <a:endParaRPr/>
          </a:p>
        </p:txBody>
      </p:sp>
      <p:sp>
        <p:nvSpPr>
          <p:cNvPr id="7" name="object 7" descr="&quot; &quot;"/>
          <p:cNvSpPr/>
          <p:nvPr/>
        </p:nvSpPr>
        <p:spPr>
          <a:xfrm>
            <a:off x="669036" y="5812535"/>
            <a:ext cx="8722995" cy="1329690"/>
          </a:xfrm>
          <a:custGeom>
            <a:avLst/>
            <a:gdLst/>
            <a:ahLst/>
            <a:cxnLst/>
            <a:rect l="l" t="t" r="r" b="b"/>
            <a:pathLst>
              <a:path w="8722995" h="1329690">
                <a:moveTo>
                  <a:pt x="8722614" y="1323594"/>
                </a:moveTo>
                <a:lnTo>
                  <a:pt x="8722614" y="569214"/>
                </a:lnTo>
                <a:lnTo>
                  <a:pt x="8718804" y="570738"/>
                </a:lnTo>
                <a:lnTo>
                  <a:pt x="8638032" y="604266"/>
                </a:lnTo>
                <a:lnTo>
                  <a:pt x="8557260" y="635508"/>
                </a:lnTo>
                <a:lnTo>
                  <a:pt x="8471916" y="664464"/>
                </a:lnTo>
                <a:lnTo>
                  <a:pt x="8415898" y="682877"/>
                </a:lnTo>
                <a:lnTo>
                  <a:pt x="8359570" y="700128"/>
                </a:lnTo>
                <a:lnTo>
                  <a:pt x="8302951" y="716251"/>
                </a:lnTo>
                <a:lnTo>
                  <a:pt x="8246059" y="731278"/>
                </a:lnTo>
                <a:lnTo>
                  <a:pt x="8188912" y="745244"/>
                </a:lnTo>
                <a:lnTo>
                  <a:pt x="8131528" y="758183"/>
                </a:lnTo>
                <a:lnTo>
                  <a:pt x="8073927" y="770129"/>
                </a:lnTo>
                <a:lnTo>
                  <a:pt x="8016127" y="781115"/>
                </a:lnTo>
                <a:lnTo>
                  <a:pt x="7958145" y="791175"/>
                </a:lnTo>
                <a:lnTo>
                  <a:pt x="7900001" y="800342"/>
                </a:lnTo>
                <a:lnTo>
                  <a:pt x="7841713" y="808652"/>
                </a:lnTo>
                <a:lnTo>
                  <a:pt x="7783299" y="816137"/>
                </a:lnTo>
                <a:lnTo>
                  <a:pt x="7724778" y="822831"/>
                </a:lnTo>
                <a:lnTo>
                  <a:pt x="7666168" y="828769"/>
                </a:lnTo>
                <a:lnTo>
                  <a:pt x="7607488" y="833983"/>
                </a:lnTo>
                <a:lnTo>
                  <a:pt x="7548756" y="838508"/>
                </a:lnTo>
                <a:lnTo>
                  <a:pt x="7489990" y="842378"/>
                </a:lnTo>
                <a:lnTo>
                  <a:pt x="7431209" y="845625"/>
                </a:lnTo>
                <a:lnTo>
                  <a:pt x="7372431" y="848286"/>
                </a:lnTo>
                <a:lnTo>
                  <a:pt x="7313676" y="850392"/>
                </a:lnTo>
                <a:lnTo>
                  <a:pt x="7181850" y="850392"/>
                </a:lnTo>
                <a:lnTo>
                  <a:pt x="7043165" y="848106"/>
                </a:lnTo>
                <a:lnTo>
                  <a:pt x="6933478" y="844773"/>
                </a:lnTo>
                <a:lnTo>
                  <a:pt x="6823735" y="839863"/>
                </a:lnTo>
                <a:lnTo>
                  <a:pt x="6713957" y="833444"/>
                </a:lnTo>
                <a:lnTo>
                  <a:pt x="6604164" y="825581"/>
                </a:lnTo>
                <a:lnTo>
                  <a:pt x="6494376" y="816341"/>
                </a:lnTo>
                <a:lnTo>
                  <a:pt x="6384612" y="805790"/>
                </a:lnTo>
                <a:lnTo>
                  <a:pt x="6274892" y="793996"/>
                </a:lnTo>
                <a:lnTo>
                  <a:pt x="6165236" y="781025"/>
                </a:lnTo>
                <a:lnTo>
                  <a:pt x="6055664" y="766943"/>
                </a:lnTo>
                <a:lnTo>
                  <a:pt x="5946195" y="751817"/>
                </a:lnTo>
                <a:lnTo>
                  <a:pt x="5836850" y="735714"/>
                </a:lnTo>
                <a:lnTo>
                  <a:pt x="5727647" y="718700"/>
                </a:lnTo>
                <a:lnTo>
                  <a:pt x="5618608" y="700841"/>
                </a:lnTo>
                <a:lnTo>
                  <a:pt x="5509752" y="682205"/>
                </a:lnTo>
                <a:lnTo>
                  <a:pt x="5401098" y="662857"/>
                </a:lnTo>
                <a:lnTo>
                  <a:pt x="5292666" y="642865"/>
                </a:lnTo>
                <a:lnTo>
                  <a:pt x="5184477" y="622295"/>
                </a:lnTo>
                <a:lnTo>
                  <a:pt x="5076549" y="601214"/>
                </a:lnTo>
                <a:lnTo>
                  <a:pt x="4968904" y="579688"/>
                </a:lnTo>
                <a:lnTo>
                  <a:pt x="4861559" y="557784"/>
                </a:lnTo>
                <a:lnTo>
                  <a:pt x="4386833" y="452628"/>
                </a:lnTo>
                <a:lnTo>
                  <a:pt x="4135374" y="394716"/>
                </a:lnTo>
                <a:lnTo>
                  <a:pt x="3874007" y="329946"/>
                </a:lnTo>
                <a:lnTo>
                  <a:pt x="3614166" y="267462"/>
                </a:lnTo>
                <a:lnTo>
                  <a:pt x="3362705" y="214122"/>
                </a:lnTo>
                <a:lnTo>
                  <a:pt x="3122676" y="164592"/>
                </a:lnTo>
                <a:lnTo>
                  <a:pt x="2892552" y="124968"/>
                </a:lnTo>
                <a:lnTo>
                  <a:pt x="2673095" y="91440"/>
                </a:lnTo>
                <a:lnTo>
                  <a:pt x="2462783" y="62484"/>
                </a:lnTo>
                <a:lnTo>
                  <a:pt x="2262378" y="39624"/>
                </a:lnTo>
                <a:lnTo>
                  <a:pt x="2072639" y="22098"/>
                </a:lnTo>
                <a:lnTo>
                  <a:pt x="1889759" y="10668"/>
                </a:lnTo>
                <a:lnTo>
                  <a:pt x="1719833" y="1524"/>
                </a:lnTo>
                <a:lnTo>
                  <a:pt x="1556003" y="0"/>
                </a:lnTo>
                <a:lnTo>
                  <a:pt x="1402079" y="0"/>
                </a:lnTo>
                <a:lnTo>
                  <a:pt x="1258061" y="3810"/>
                </a:lnTo>
                <a:lnTo>
                  <a:pt x="1121663" y="10668"/>
                </a:lnTo>
                <a:lnTo>
                  <a:pt x="993648" y="22098"/>
                </a:lnTo>
                <a:lnTo>
                  <a:pt x="874776" y="32766"/>
                </a:lnTo>
                <a:lnTo>
                  <a:pt x="762000" y="48768"/>
                </a:lnTo>
                <a:lnTo>
                  <a:pt x="659892" y="64770"/>
                </a:lnTo>
                <a:lnTo>
                  <a:pt x="563879" y="82296"/>
                </a:lnTo>
                <a:lnTo>
                  <a:pt x="478535" y="102108"/>
                </a:lnTo>
                <a:lnTo>
                  <a:pt x="397763" y="120396"/>
                </a:lnTo>
                <a:lnTo>
                  <a:pt x="327659" y="140208"/>
                </a:lnTo>
                <a:lnTo>
                  <a:pt x="263651" y="160020"/>
                </a:lnTo>
                <a:lnTo>
                  <a:pt x="206501" y="178308"/>
                </a:lnTo>
                <a:lnTo>
                  <a:pt x="156972" y="195834"/>
                </a:lnTo>
                <a:lnTo>
                  <a:pt x="114300" y="214122"/>
                </a:lnTo>
                <a:lnTo>
                  <a:pt x="51053" y="240792"/>
                </a:lnTo>
                <a:lnTo>
                  <a:pt x="12192" y="260604"/>
                </a:lnTo>
                <a:lnTo>
                  <a:pt x="0" y="267462"/>
                </a:lnTo>
                <a:lnTo>
                  <a:pt x="0" y="1329690"/>
                </a:lnTo>
                <a:lnTo>
                  <a:pt x="8718804" y="1329689"/>
                </a:lnTo>
                <a:lnTo>
                  <a:pt x="8722614" y="1323594"/>
                </a:lnTo>
                <a:close/>
              </a:path>
            </a:pathLst>
          </a:custGeom>
          <a:solidFill>
            <a:srgbClr val="FFFFFF"/>
          </a:solidFill>
        </p:spPr>
        <p:txBody>
          <a:bodyPr wrap="square" lIns="0" tIns="0" rIns="0" bIns="0" rtlCol="0"/>
          <a:lstStyle/>
          <a:p>
            <a:endParaRPr/>
          </a:p>
        </p:txBody>
      </p:sp>
      <p:sp>
        <p:nvSpPr>
          <p:cNvPr id="9" name="object 9" descr="&quot; &quot;"/>
          <p:cNvSpPr/>
          <p:nvPr/>
        </p:nvSpPr>
        <p:spPr>
          <a:xfrm>
            <a:off x="3806952" y="4056126"/>
            <a:ext cx="2598420" cy="1663445"/>
          </a:xfrm>
          <a:prstGeom prst="rect">
            <a:avLst/>
          </a:prstGeom>
          <a:blipFill>
            <a:blip r:embed="rId6" cstate="print"/>
            <a:stretch>
              <a:fillRect/>
            </a:stretch>
          </a:blipFill>
        </p:spPr>
        <p:txBody>
          <a:bodyPr wrap="square" lIns="0" tIns="0" rIns="0" bIns="0" rtlCol="0"/>
          <a:lstStyle/>
          <a:p>
            <a:endParaRPr/>
          </a:p>
        </p:txBody>
      </p:sp>
      <p:sp>
        <p:nvSpPr>
          <p:cNvPr id="10" name="object 10" descr="&quot; &quot;"/>
          <p:cNvSpPr/>
          <p:nvPr/>
        </p:nvSpPr>
        <p:spPr>
          <a:xfrm>
            <a:off x="1312925" y="4146803"/>
            <a:ext cx="2057400" cy="1540002"/>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2731261" y="865821"/>
            <a:ext cx="5513705" cy="946785"/>
          </a:xfrm>
          <a:prstGeom prst="rect">
            <a:avLst/>
          </a:prstGeom>
        </p:spPr>
        <p:txBody>
          <a:bodyPr vert="horz" wrap="square" lIns="0" tIns="0" rIns="0" bIns="0" rtlCol="0">
            <a:spAutoFit/>
          </a:bodyPr>
          <a:lstStyle/>
          <a:p>
            <a:pPr marL="611505" marR="5080" indent="-599440">
              <a:lnSpc>
                <a:spcPts val="3550"/>
              </a:lnSpc>
            </a:pPr>
            <a:r>
              <a:rPr sz="3700" b="1" i="1" spc="-5" dirty="0">
                <a:solidFill>
                  <a:srgbClr val="FFFFFF"/>
                </a:solidFill>
                <a:latin typeface="Candara"/>
                <a:cs typeface="Candara"/>
              </a:rPr>
              <a:t>Whe</a:t>
            </a:r>
            <a:r>
              <a:rPr sz="3700" b="1" i="1" dirty="0">
                <a:solidFill>
                  <a:srgbClr val="FFFFFF"/>
                </a:solidFill>
                <a:latin typeface="Candara"/>
                <a:cs typeface="Candara"/>
              </a:rPr>
              <a:t>n</a:t>
            </a:r>
            <a:r>
              <a:rPr sz="3700" b="1" i="1" spc="15" dirty="0">
                <a:solidFill>
                  <a:srgbClr val="FFFFFF"/>
                </a:solidFill>
                <a:latin typeface="Candara"/>
                <a:cs typeface="Candara"/>
              </a:rPr>
              <a:t> </a:t>
            </a:r>
            <a:r>
              <a:rPr sz="3700" dirty="0">
                <a:solidFill>
                  <a:srgbClr val="FFFFFF"/>
                </a:solidFill>
                <a:latin typeface="Candara"/>
                <a:cs typeface="Candara"/>
              </a:rPr>
              <a:t>do</a:t>
            </a:r>
            <a:r>
              <a:rPr sz="3700" spc="-10" dirty="0">
                <a:solidFill>
                  <a:srgbClr val="FFFFFF"/>
                </a:solidFill>
                <a:latin typeface="Candara"/>
                <a:cs typeface="Candara"/>
              </a:rPr>
              <a:t> </a:t>
            </a:r>
            <a:r>
              <a:rPr sz="3700" spc="-5" dirty="0">
                <a:solidFill>
                  <a:srgbClr val="FFFFFF"/>
                </a:solidFill>
                <a:latin typeface="Candara"/>
                <a:cs typeface="Candara"/>
              </a:rPr>
              <a:t>th</a:t>
            </a:r>
            <a:r>
              <a:rPr sz="3700" dirty="0">
                <a:solidFill>
                  <a:srgbClr val="FFFFFF"/>
                </a:solidFill>
                <a:latin typeface="Candara"/>
                <a:cs typeface="Candara"/>
              </a:rPr>
              <a:t>e</a:t>
            </a:r>
            <a:r>
              <a:rPr sz="3700" spc="-10" dirty="0">
                <a:solidFill>
                  <a:srgbClr val="FFFFFF"/>
                </a:solidFill>
                <a:latin typeface="Candara"/>
                <a:cs typeface="Candara"/>
              </a:rPr>
              <a:t> </a:t>
            </a:r>
            <a:r>
              <a:rPr sz="3700" spc="-5" dirty="0">
                <a:solidFill>
                  <a:srgbClr val="FFFFFF"/>
                </a:solidFill>
                <a:latin typeface="Candara"/>
                <a:cs typeface="Candara"/>
              </a:rPr>
              <a:t>confidentiality provision</a:t>
            </a:r>
            <a:r>
              <a:rPr sz="3700" dirty="0">
                <a:solidFill>
                  <a:srgbClr val="FFFFFF"/>
                </a:solidFill>
                <a:latin typeface="Candara"/>
                <a:cs typeface="Candara"/>
              </a:rPr>
              <a:t>s</a:t>
            </a:r>
            <a:r>
              <a:rPr sz="3700" spc="-30" dirty="0">
                <a:solidFill>
                  <a:srgbClr val="FFFFFF"/>
                </a:solidFill>
                <a:latin typeface="Candara"/>
                <a:cs typeface="Candara"/>
              </a:rPr>
              <a:t> </a:t>
            </a:r>
            <a:r>
              <a:rPr sz="3700" dirty="0">
                <a:solidFill>
                  <a:srgbClr val="FFFFFF"/>
                </a:solidFill>
                <a:latin typeface="Candara"/>
                <a:cs typeface="Candara"/>
              </a:rPr>
              <a:t>apply?</a:t>
            </a:r>
            <a:endParaRPr sz="3700">
              <a:latin typeface="Candara"/>
              <a:cs typeface="Candara"/>
            </a:endParaRPr>
          </a:p>
        </p:txBody>
      </p:sp>
      <p:sp>
        <p:nvSpPr>
          <p:cNvPr id="12" name="object 12" descr="&quot; &quot;"/>
          <p:cNvSpPr/>
          <p:nvPr/>
        </p:nvSpPr>
        <p:spPr>
          <a:xfrm>
            <a:off x="6699504" y="4047744"/>
            <a:ext cx="2602992" cy="1663445"/>
          </a:xfrm>
          <a:prstGeom prst="rect">
            <a:avLst/>
          </a:prstGeom>
          <a:blipFill>
            <a:blip r:embed="rId8" cstate="print"/>
            <a:stretch>
              <a:fillRect/>
            </a:stretch>
          </a:blipFill>
        </p:spPr>
        <p:txBody>
          <a:bodyPr wrap="square" lIns="0" tIns="0" rIns="0" bIns="0" rtlCol="0"/>
          <a:lstStyle/>
          <a:p>
            <a:endParaRPr/>
          </a:p>
        </p:txBody>
      </p:sp>
      <p:sp>
        <p:nvSpPr>
          <p:cNvPr id="13" name="object 13" descr="&quot; &quot;"/>
          <p:cNvSpPr/>
          <p:nvPr/>
        </p:nvSpPr>
        <p:spPr>
          <a:xfrm>
            <a:off x="4114800" y="4089653"/>
            <a:ext cx="2286000" cy="1652905"/>
          </a:xfrm>
          <a:custGeom>
            <a:avLst/>
            <a:gdLst/>
            <a:ahLst/>
            <a:cxnLst/>
            <a:rect l="l" t="t" r="r" b="b"/>
            <a:pathLst>
              <a:path w="2286000" h="1652904">
                <a:moveTo>
                  <a:pt x="0" y="0"/>
                </a:moveTo>
                <a:lnTo>
                  <a:pt x="0" y="1652778"/>
                </a:lnTo>
                <a:lnTo>
                  <a:pt x="2286000" y="1652777"/>
                </a:lnTo>
                <a:lnTo>
                  <a:pt x="2286000" y="0"/>
                </a:lnTo>
                <a:lnTo>
                  <a:pt x="0" y="0"/>
                </a:lnTo>
                <a:close/>
              </a:path>
            </a:pathLst>
          </a:custGeom>
          <a:solidFill>
            <a:srgbClr val="31B6FD"/>
          </a:solidFill>
        </p:spPr>
        <p:txBody>
          <a:bodyPr wrap="square" lIns="0" tIns="0" rIns="0" bIns="0" rtlCol="0"/>
          <a:lstStyle/>
          <a:p>
            <a:endParaRPr/>
          </a:p>
        </p:txBody>
      </p:sp>
      <p:sp>
        <p:nvSpPr>
          <p:cNvPr id="14" name="object 14" descr="&quot; &quot;"/>
          <p:cNvSpPr/>
          <p:nvPr/>
        </p:nvSpPr>
        <p:spPr>
          <a:xfrm>
            <a:off x="4114800" y="4089653"/>
            <a:ext cx="2286000" cy="1652777"/>
          </a:xfrm>
          <a:prstGeom prst="rect">
            <a:avLst/>
          </a:prstGeom>
          <a:blipFill>
            <a:blip r:embed="rId9" cstate="print"/>
            <a:stretch>
              <a:fillRect/>
            </a:stretch>
          </a:blipFill>
        </p:spPr>
        <p:txBody>
          <a:bodyPr wrap="square" lIns="0" tIns="0" rIns="0" bIns="0" rtlCol="0"/>
          <a:lstStyle/>
          <a:p>
            <a:endParaRPr/>
          </a:p>
        </p:txBody>
      </p:sp>
      <p:graphicFrame>
        <p:nvGraphicFramePr>
          <p:cNvPr id="8" name="object 8" descr="The images in this table indicate that IDEA Part C, IDEA Part B, and FERPA all differ in terms of whose records they cover."/>
          <p:cNvGraphicFramePr>
            <a:graphicFrameLocks noGrp="1"/>
          </p:cNvGraphicFramePr>
          <p:nvPr>
            <p:extLst>
              <p:ext uri="{D42A27DB-BD31-4B8C-83A1-F6EECF244321}">
                <p14:modId xmlns:p14="http://schemas.microsoft.com/office/powerpoint/2010/main" val="3326747321"/>
              </p:ext>
            </p:extLst>
          </p:nvPr>
        </p:nvGraphicFramePr>
        <p:xfrm>
          <a:off x="984250" y="1822450"/>
          <a:ext cx="8153399" cy="4391405"/>
        </p:xfrm>
        <a:graphic>
          <a:graphicData uri="http://schemas.openxmlformats.org/drawingml/2006/table">
            <a:tbl>
              <a:tblPr firstRow="1" bandRow="1">
                <a:tableStyleId>{2D5ABB26-0587-4C30-8999-92F81FD0307C}</a:tableStyleId>
              </a:tblPr>
              <a:tblGrid>
                <a:gridCol w="2718054"/>
                <a:gridCol w="2814827"/>
                <a:gridCol w="2620518"/>
              </a:tblGrid>
              <a:tr h="1905762">
                <a:tc>
                  <a:txBody>
                    <a:bodyPr/>
                    <a:lstStyle/>
                    <a:p>
                      <a:pPr marL="181610" marR="173355" indent="354330">
                        <a:lnSpc>
                          <a:spcPct val="108300"/>
                        </a:lnSpc>
                      </a:pPr>
                      <a:r>
                        <a:rPr sz="2400" b="1" dirty="0">
                          <a:latin typeface="Candara"/>
                          <a:cs typeface="Candara"/>
                        </a:rPr>
                        <a:t>IDEA</a:t>
                      </a:r>
                      <a:r>
                        <a:rPr sz="2400" b="1" spc="5" dirty="0">
                          <a:latin typeface="Candara"/>
                          <a:cs typeface="Candara"/>
                        </a:rPr>
                        <a:t> </a:t>
                      </a:r>
                      <a:r>
                        <a:rPr sz="2400" b="1" spc="-50" dirty="0">
                          <a:latin typeface="Candara"/>
                          <a:cs typeface="Candara"/>
                        </a:rPr>
                        <a:t>P</a:t>
                      </a:r>
                      <a:r>
                        <a:rPr sz="2400" b="1" dirty="0">
                          <a:latin typeface="Candara"/>
                          <a:cs typeface="Candara"/>
                        </a:rPr>
                        <a:t>A</a:t>
                      </a:r>
                      <a:r>
                        <a:rPr sz="2400" b="1" spc="-5" dirty="0">
                          <a:latin typeface="Candara"/>
                          <a:cs typeface="Candara"/>
                        </a:rPr>
                        <a:t>R</a:t>
                      </a:r>
                      <a:r>
                        <a:rPr sz="2400" b="1" dirty="0">
                          <a:latin typeface="Candara"/>
                          <a:cs typeface="Candara"/>
                        </a:rPr>
                        <a:t>T C 20</a:t>
                      </a:r>
                      <a:r>
                        <a:rPr sz="2400" b="1" spc="10" dirty="0">
                          <a:latin typeface="Candara"/>
                          <a:cs typeface="Candara"/>
                        </a:rPr>
                        <a:t> </a:t>
                      </a:r>
                      <a:r>
                        <a:rPr sz="2400" b="1" spc="-5" dirty="0">
                          <a:latin typeface="Candara"/>
                          <a:cs typeface="Candara"/>
                        </a:rPr>
                        <a:t>U.S.C</a:t>
                      </a:r>
                      <a:r>
                        <a:rPr sz="2400" b="1" dirty="0">
                          <a:latin typeface="Candara"/>
                          <a:cs typeface="Candara"/>
                        </a:rPr>
                        <a:t>.</a:t>
                      </a:r>
                      <a:r>
                        <a:rPr sz="2400" b="1" spc="-5" dirty="0">
                          <a:latin typeface="Candara"/>
                          <a:cs typeface="Candara"/>
                        </a:rPr>
                        <a:t> </a:t>
                      </a:r>
                      <a:r>
                        <a:rPr sz="2400" b="1" dirty="0">
                          <a:latin typeface="Candara"/>
                          <a:cs typeface="Candara"/>
                        </a:rPr>
                        <a:t>1400 </a:t>
                      </a:r>
                      <a:r>
                        <a:rPr sz="2400" b="1" spc="-5" dirty="0">
                          <a:latin typeface="Candara"/>
                          <a:cs typeface="Candara"/>
                        </a:rPr>
                        <a:t>and</a:t>
                      </a:r>
                      <a:endParaRPr sz="2400">
                        <a:latin typeface="Candara"/>
                        <a:cs typeface="Candara"/>
                      </a:endParaRPr>
                    </a:p>
                    <a:p>
                      <a:pPr marL="351790">
                        <a:lnSpc>
                          <a:spcPct val="100000"/>
                        </a:lnSpc>
                        <a:spcBef>
                          <a:spcPts val="430"/>
                        </a:spcBef>
                      </a:pPr>
                      <a:r>
                        <a:rPr sz="2400" b="1" spc="-5" dirty="0">
                          <a:latin typeface="Candara"/>
                          <a:cs typeface="Candara"/>
                        </a:rPr>
                        <a:t>3</a:t>
                      </a:r>
                      <a:r>
                        <a:rPr sz="2400" b="1" dirty="0">
                          <a:latin typeface="Candara"/>
                          <a:cs typeface="Candara"/>
                        </a:rPr>
                        <a:t>4 </a:t>
                      </a:r>
                      <a:r>
                        <a:rPr sz="2400" b="1" spc="-5" dirty="0">
                          <a:latin typeface="Candara"/>
                          <a:cs typeface="Candara"/>
                        </a:rPr>
                        <a:t>CF</a:t>
                      </a:r>
                      <a:r>
                        <a:rPr sz="2400" b="1" dirty="0">
                          <a:latin typeface="Candara"/>
                          <a:cs typeface="Candara"/>
                        </a:rPr>
                        <a:t>R</a:t>
                      </a:r>
                      <a:r>
                        <a:rPr sz="2400" b="1" spc="-10" dirty="0">
                          <a:latin typeface="Candara"/>
                          <a:cs typeface="Candara"/>
                        </a:rPr>
                        <a:t> </a:t>
                      </a:r>
                      <a:r>
                        <a:rPr sz="2400" b="1" spc="-5" dirty="0">
                          <a:latin typeface="Candara"/>
                          <a:cs typeface="Candara"/>
                        </a:rPr>
                        <a:t>Par</a:t>
                      </a:r>
                      <a:r>
                        <a:rPr sz="2400" b="1" dirty="0">
                          <a:latin typeface="Candara"/>
                          <a:cs typeface="Candara"/>
                        </a:rPr>
                        <a:t>t</a:t>
                      </a:r>
                      <a:r>
                        <a:rPr sz="2400" b="1" spc="15" dirty="0">
                          <a:latin typeface="Candara"/>
                          <a:cs typeface="Candara"/>
                        </a:rPr>
                        <a:t> </a:t>
                      </a:r>
                      <a:r>
                        <a:rPr sz="2400" b="1" dirty="0">
                          <a:latin typeface="Candara"/>
                          <a:cs typeface="Candara"/>
                        </a:rPr>
                        <a:t>303</a:t>
                      </a:r>
                      <a:endParaRPr sz="240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B0F0"/>
                    </a:solidFill>
                  </a:tcPr>
                </a:tc>
                <a:tc>
                  <a:txBody>
                    <a:bodyPr/>
                    <a:lstStyle/>
                    <a:p>
                      <a:pPr marL="229870" marR="222250" indent="347345">
                        <a:lnSpc>
                          <a:spcPct val="108300"/>
                        </a:lnSpc>
                      </a:pPr>
                      <a:r>
                        <a:rPr sz="2400" b="1" dirty="0">
                          <a:latin typeface="Candara"/>
                          <a:cs typeface="Candara"/>
                        </a:rPr>
                        <a:t>IDEA</a:t>
                      </a:r>
                      <a:r>
                        <a:rPr sz="2400" b="1" spc="5" dirty="0">
                          <a:latin typeface="Candara"/>
                          <a:cs typeface="Candara"/>
                        </a:rPr>
                        <a:t> </a:t>
                      </a:r>
                      <a:r>
                        <a:rPr sz="2400" b="1" spc="-50" dirty="0">
                          <a:latin typeface="Candara"/>
                          <a:cs typeface="Candara"/>
                        </a:rPr>
                        <a:t>P</a:t>
                      </a:r>
                      <a:r>
                        <a:rPr sz="2400" b="1" dirty="0">
                          <a:latin typeface="Candara"/>
                          <a:cs typeface="Candara"/>
                        </a:rPr>
                        <a:t>A</a:t>
                      </a:r>
                      <a:r>
                        <a:rPr sz="2400" b="1" spc="-5" dirty="0">
                          <a:latin typeface="Candara"/>
                          <a:cs typeface="Candara"/>
                        </a:rPr>
                        <a:t>R</a:t>
                      </a:r>
                      <a:r>
                        <a:rPr sz="2400" b="1" dirty="0">
                          <a:latin typeface="Candara"/>
                          <a:cs typeface="Candara"/>
                        </a:rPr>
                        <a:t>T B 20</a:t>
                      </a:r>
                      <a:r>
                        <a:rPr sz="2400" b="1" spc="10" dirty="0">
                          <a:latin typeface="Candara"/>
                          <a:cs typeface="Candara"/>
                        </a:rPr>
                        <a:t> </a:t>
                      </a:r>
                      <a:r>
                        <a:rPr sz="2400" b="1" spc="-5" dirty="0">
                          <a:latin typeface="Candara"/>
                          <a:cs typeface="Candara"/>
                        </a:rPr>
                        <a:t>U.S.C</a:t>
                      </a:r>
                      <a:r>
                        <a:rPr sz="2400" b="1" dirty="0">
                          <a:latin typeface="Candara"/>
                          <a:cs typeface="Candara"/>
                        </a:rPr>
                        <a:t>.</a:t>
                      </a:r>
                      <a:r>
                        <a:rPr sz="2400" b="1" spc="-5" dirty="0">
                          <a:latin typeface="Candara"/>
                          <a:cs typeface="Candara"/>
                        </a:rPr>
                        <a:t> </a:t>
                      </a:r>
                      <a:r>
                        <a:rPr sz="2400" b="1" dirty="0">
                          <a:latin typeface="Candara"/>
                          <a:cs typeface="Candara"/>
                        </a:rPr>
                        <a:t>1400 </a:t>
                      </a:r>
                      <a:r>
                        <a:rPr sz="2400" b="1" spc="-5" dirty="0">
                          <a:latin typeface="Candara"/>
                          <a:cs typeface="Candara"/>
                        </a:rPr>
                        <a:t>and</a:t>
                      </a:r>
                      <a:endParaRPr sz="2400">
                        <a:latin typeface="Candara"/>
                        <a:cs typeface="Candara"/>
                      </a:endParaRPr>
                    </a:p>
                    <a:p>
                      <a:pPr marL="389890">
                        <a:lnSpc>
                          <a:spcPct val="100000"/>
                        </a:lnSpc>
                        <a:spcBef>
                          <a:spcPts val="430"/>
                        </a:spcBef>
                      </a:pPr>
                      <a:r>
                        <a:rPr sz="2400" b="1" spc="-5" dirty="0">
                          <a:latin typeface="Candara"/>
                          <a:cs typeface="Candara"/>
                        </a:rPr>
                        <a:t>3</a:t>
                      </a:r>
                      <a:r>
                        <a:rPr sz="2400" b="1" dirty="0">
                          <a:latin typeface="Candara"/>
                          <a:cs typeface="Candara"/>
                        </a:rPr>
                        <a:t>4 </a:t>
                      </a:r>
                      <a:r>
                        <a:rPr sz="2400" b="1" spc="-5" dirty="0">
                          <a:latin typeface="Candara"/>
                          <a:cs typeface="Candara"/>
                        </a:rPr>
                        <a:t>CF</a:t>
                      </a:r>
                      <a:r>
                        <a:rPr sz="2400" b="1" dirty="0">
                          <a:latin typeface="Candara"/>
                          <a:cs typeface="Candara"/>
                        </a:rPr>
                        <a:t>R</a:t>
                      </a:r>
                      <a:r>
                        <a:rPr sz="2400" b="1" spc="-10" dirty="0">
                          <a:latin typeface="Candara"/>
                          <a:cs typeface="Candara"/>
                        </a:rPr>
                        <a:t> </a:t>
                      </a:r>
                      <a:r>
                        <a:rPr sz="2400" b="1" spc="-5" dirty="0">
                          <a:latin typeface="Candara"/>
                          <a:cs typeface="Candara"/>
                        </a:rPr>
                        <a:t>Par</a:t>
                      </a:r>
                      <a:r>
                        <a:rPr sz="2400" b="1" dirty="0">
                          <a:latin typeface="Candara"/>
                          <a:cs typeface="Candara"/>
                        </a:rPr>
                        <a:t>t</a:t>
                      </a:r>
                      <a:r>
                        <a:rPr sz="2400" b="1" spc="15" dirty="0">
                          <a:latin typeface="Candara"/>
                          <a:cs typeface="Candara"/>
                        </a:rPr>
                        <a:t> </a:t>
                      </a:r>
                      <a:r>
                        <a:rPr sz="2400" b="1" dirty="0">
                          <a:latin typeface="Candara"/>
                          <a:cs typeface="Candara"/>
                        </a:rPr>
                        <a:t>300</a:t>
                      </a:r>
                      <a:endParaRPr sz="240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B0F0"/>
                    </a:solidFill>
                  </a:tcPr>
                </a:tc>
                <a:tc>
                  <a:txBody>
                    <a:bodyPr/>
                    <a:lstStyle/>
                    <a:p>
                      <a:pPr algn="ctr">
                        <a:lnSpc>
                          <a:spcPct val="100000"/>
                        </a:lnSpc>
                      </a:pPr>
                      <a:r>
                        <a:rPr sz="2400" b="1" spc="-5" dirty="0">
                          <a:latin typeface="Candara"/>
                          <a:cs typeface="Candara"/>
                        </a:rPr>
                        <a:t>FER</a:t>
                      </a:r>
                      <a:r>
                        <a:rPr sz="2400" b="1" spc="-55" dirty="0">
                          <a:latin typeface="Candara"/>
                          <a:cs typeface="Candara"/>
                        </a:rPr>
                        <a:t>P</a:t>
                      </a:r>
                      <a:r>
                        <a:rPr sz="2400" b="1" dirty="0">
                          <a:latin typeface="Candara"/>
                          <a:cs typeface="Candara"/>
                        </a:rPr>
                        <a:t>A</a:t>
                      </a:r>
                      <a:endParaRPr sz="2400">
                        <a:latin typeface="Candara"/>
                        <a:cs typeface="Candara"/>
                      </a:endParaRPr>
                    </a:p>
                    <a:p>
                      <a:pPr algn="ctr">
                        <a:lnSpc>
                          <a:spcPct val="100000"/>
                        </a:lnSpc>
                        <a:spcBef>
                          <a:spcPts val="240"/>
                        </a:spcBef>
                      </a:pPr>
                      <a:r>
                        <a:rPr sz="2400" b="1" dirty="0">
                          <a:latin typeface="Candara"/>
                          <a:cs typeface="Candara"/>
                        </a:rPr>
                        <a:t>20</a:t>
                      </a:r>
                      <a:r>
                        <a:rPr sz="2400" b="1" spc="10" dirty="0">
                          <a:latin typeface="Candara"/>
                          <a:cs typeface="Candara"/>
                        </a:rPr>
                        <a:t> </a:t>
                      </a:r>
                      <a:r>
                        <a:rPr sz="2400" b="1" spc="-5" dirty="0">
                          <a:latin typeface="Candara"/>
                          <a:cs typeface="Candara"/>
                        </a:rPr>
                        <a:t>U.S.C</a:t>
                      </a:r>
                      <a:r>
                        <a:rPr sz="2400" b="1" dirty="0">
                          <a:latin typeface="Candara"/>
                          <a:cs typeface="Candara"/>
                        </a:rPr>
                        <a:t>.</a:t>
                      </a:r>
                      <a:r>
                        <a:rPr sz="2400" b="1" spc="-5" dirty="0">
                          <a:latin typeface="Candara"/>
                          <a:cs typeface="Candara"/>
                        </a:rPr>
                        <a:t> 1232</a:t>
                      </a:r>
                      <a:r>
                        <a:rPr sz="2400" b="1" dirty="0">
                          <a:latin typeface="Candara"/>
                          <a:cs typeface="Candara"/>
                        </a:rPr>
                        <a:t>g</a:t>
                      </a:r>
                      <a:r>
                        <a:rPr sz="2400" b="1" spc="-15" dirty="0">
                          <a:latin typeface="Candara"/>
                          <a:cs typeface="Candara"/>
                        </a:rPr>
                        <a:t> </a:t>
                      </a:r>
                      <a:r>
                        <a:rPr sz="2400" b="1" spc="-5" dirty="0">
                          <a:latin typeface="Candara"/>
                          <a:cs typeface="Candara"/>
                        </a:rPr>
                        <a:t>and</a:t>
                      </a:r>
                      <a:endParaRPr sz="2400">
                        <a:latin typeface="Candara"/>
                        <a:cs typeface="Candara"/>
                      </a:endParaRPr>
                    </a:p>
                    <a:p>
                      <a:pPr marL="635" algn="ctr">
                        <a:lnSpc>
                          <a:spcPct val="100000"/>
                        </a:lnSpc>
                        <a:spcBef>
                          <a:spcPts val="430"/>
                        </a:spcBef>
                      </a:pPr>
                      <a:r>
                        <a:rPr sz="2400" b="1" spc="-5" dirty="0">
                          <a:latin typeface="Candara"/>
                          <a:cs typeface="Candara"/>
                        </a:rPr>
                        <a:t>3</a:t>
                      </a:r>
                      <a:r>
                        <a:rPr sz="2400" b="1" dirty="0">
                          <a:latin typeface="Candara"/>
                          <a:cs typeface="Candara"/>
                        </a:rPr>
                        <a:t>4 </a:t>
                      </a:r>
                      <a:r>
                        <a:rPr sz="2400" b="1" spc="-5" dirty="0">
                          <a:latin typeface="Candara"/>
                          <a:cs typeface="Candara"/>
                        </a:rPr>
                        <a:t>CF</a:t>
                      </a:r>
                      <a:r>
                        <a:rPr sz="2400" b="1" dirty="0">
                          <a:latin typeface="Candara"/>
                          <a:cs typeface="Candara"/>
                        </a:rPr>
                        <a:t>R</a:t>
                      </a:r>
                      <a:r>
                        <a:rPr sz="2400" b="1" spc="-10" dirty="0">
                          <a:latin typeface="Candara"/>
                          <a:cs typeface="Candara"/>
                        </a:rPr>
                        <a:t> </a:t>
                      </a:r>
                      <a:r>
                        <a:rPr sz="2400" b="1" spc="-5" dirty="0">
                          <a:latin typeface="Candara"/>
                          <a:cs typeface="Candara"/>
                        </a:rPr>
                        <a:t>Par</a:t>
                      </a:r>
                      <a:r>
                        <a:rPr sz="2400" b="1" dirty="0">
                          <a:latin typeface="Candara"/>
                          <a:cs typeface="Candara"/>
                        </a:rPr>
                        <a:t>t</a:t>
                      </a:r>
                      <a:r>
                        <a:rPr sz="2400" b="1" spc="15" dirty="0">
                          <a:latin typeface="Candara"/>
                          <a:cs typeface="Candara"/>
                        </a:rPr>
                        <a:t> </a:t>
                      </a:r>
                      <a:r>
                        <a:rPr sz="2400" b="1" spc="-5" dirty="0">
                          <a:latin typeface="Candara"/>
                          <a:cs typeface="Candara"/>
                        </a:rPr>
                        <a:t>99</a:t>
                      </a:r>
                      <a:endParaRPr sz="240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B0F0"/>
                    </a:solidFill>
                  </a:tcPr>
                </a:tc>
              </a:tr>
              <a:tr h="2485643">
                <a:tc>
                  <a:txBody>
                    <a:bodyPr/>
                    <a:lstStyle/>
                    <a:p>
                      <a:endParaRPr sz="2400" dirty="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2400" dirty="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2400" dirty="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70510" marR="5080">
              <a:lnSpc>
                <a:spcPts val="3600"/>
              </a:lnSpc>
            </a:pPr>
            <a:r>
              <a:rPr sz="3150" b="1" i="1" spc="-60" dirty="0">
                <a:latin typeface="Arial Black"/>
                <a:cs typeface="Arial Black"/>
              </a:rPr>
              <a:t>W</a:t>
            </a:r>
            <a:r>
              <a:rPr sz="3150" b="1" i="1" spc="-110" dirty="0">
                <a:latin typeface="Arial Black"/>
                <a:cs typeface="Arial Black"/>
              </a:rPr>
              <a:t>he</a:t>
            </a:r>
            <a:r>
              <a:rPr sz="3150" b="1" i="1" spc="-105" dirty="0">
                <a:latin typeface="Arial Black"/>
                <a:cs typeface="Arial Black"/>
              </a:rPr>
              <a:t>n</a:t>
            </a:r>
            <a:r>
              <a:rPr sz="3150" b="1" i="1" spc="-50" dirty="0">
                <a:latin typeface="Arial Black"/>
                <a:cs typeface="Arial Black"/>
              </a:rPr>
              <a:t> </a:t>
            </a:r>
            <a:r>
              <a:rPr spc="-5" dirty="0"/>
              <a:t>d</a:t>
            </a:r>
            <a:r>
              <a:rPr dirty="0"/>
              <a:t>o</a:t>
            </a:r>
            <a:r>
              <a:rPr spc="5" dirty="0"/>
              <a:t> </a:t>
            </a:r>
            <a:r>
              <a:rPr spc="-5" dirty="0"/>
              <a:t>th</a:t>
            </a:r>
            <a:r>
              <a:rPr dirty="0"/>
              <a:t>e</a:t>
            </a:r>
            <a:r>
              <a:rPr spc="5" dirty="0"/>
              <a:t> </a:t>
            </a:r>
            <a:r>
              <a:rPr spc="-5" dirty="0"/>
              <a:t>confidentiality p</a:t>
            </a:r>
            <a:r>
              <a:rPr spc="45" dirty="0"/>
              <a:t>r</a:t>
            </a:r>
            <a:r>
              <a:rPr spc="-105" dirty="0"/>
              <a:t>o</a:t>
            </a:r>
            <a:r>
              <a:rPr spc="-5" dirty="0"/>
              <a:t>vision</a:t>
            </a:r>
            <a:r>
              <a:rPr dirty="0"/>
              <a:t>s</a:t>
            </a:r>
            <a:r>
              <a:rPr spc="25" dirty="0"/>
              <a:t> a</a:t>
            </a:r>
            <a:r>
              <a:rPr spc="-5" dirty="0"/>
              <a:t>pp</a:t>
            </a:r>
            <a:r>
              <a:rPr spc="55" dirty="0"/>
              <a:t>l</a:t>
            </a:r>
            <a:r>
              <a:rPr spc="-5" dirty="0"/>
              <a:t>y?</a:t>
            </a:r>
            <a:endParaRPr sz="3150" dirty="0">
              <a:latin typeface="Arial Black"/>
              <a:cs typeface="Arial Black"/>
            </a:endParaRPr>
          </a:p>
        </p:txBody>
      </p:sp>
      <p:sp>
        <p:nvSpPr>
          <p:cNvPr id="3" name="object 3"/>
          <p:cNvSpPr txBox="1"/>
          <p:nvPr/>
        </p:nvSpPr>
        <p:spPr>
          <a:xfrm>
            <a:off x="1451102" y="2176567"/>
            <a:ext cx="6047740" cy="4521200"/>
          </a:xfrm>
          <a:prstGeom prst="rect">
            <a:avLst/>
          </a:prstGeom>
        </p:spPr>
        <p:txBody>
          <a:bodyPr vert="horz" wrap="square" lIns="0" tIns="0" rIns="0" bIns="0" rtlCol="0">
            <a:spAutoFit/>
          </a:bodyPr>
          <a:lstStyle/>
          <a:p>
            <a:pPr marL="12700">
              <a:lnSpc>
                <a:spcPct val="100000"/>
              </a:lnSpc>
            </a:pPr>
            <a:r>
              <a:rPr sz="3000" b="1" dirty="0">
                <a:latin typeface="Arial Narrow"/>
                <a:cs typeface="Arial Narrow"/>
              </a:rPr>
              <a:t>IDEA</a:t>
            </a:r>
            <a:r>
              <a:rPr sz="3000" b="1" spc="-85" dirty="0">
                <a:latin typeface="Arial Narrow"/>
                <a:cs typeface="Arial Narrow"/>
              </a:rPr>
              <a:t> </a:t>
            </a:r>
            <a:r>
              <a:rPr sz="3000" b="1" dirty="0">
                <a:latin typeface="Arial Narrow"/>
                <a:cs typeface="Arial Narrow"/>
              </a:rPr>
              <a:t>Part</a:t>
            </a:r>
            <a:r>
              <a:rPr sz="3000" b="1" spc="5" dirty="0">
                <a:latin typeface="Arial Narrow"/>
                <a:cs typeface="Arial Narrow"/>
              </a:rPr>
              <a:t> </a:t>
            </a:r>
            <a:r>
              <a:rPr sz="3000" b="1" dirty="0">
                <a:latin typeface="Arial Narrow"/>
                <a:cs typeface="Arial Narrow"/>
              </a:rPr>
              <a:t>C</a:t>
            </a:r>
            <a:endParaRPr sz="3000">
              <a:latin typeface="Arial Narrow"/>
              <a:cs typeface="Arial Narrow"/>
            </a:endParaRPr>
          </a:p>
          <a:p>
            <a:pPr>
              <a:lnSpc>
                <a:spcPct val="100000"/>
              </a:lnSpc>
              <a:spcBef>
                <a:spcPts val="35"/>
              </a:spcBef>
            </a:pPr>
            <a:endParaRPr sz="3100">
              <a:latin typeface="Times New Roman"/>
              <a:cs typeface="Times New Roman"/>
            </a:endParaRPr>
          </a:p>
          <a:p>
            <a:pPr marL="12700" marR="866775">
              <a:lnSpc>
                <a:spcPct val="100000"/>
              </a:lnSpc>
            </a:pPr>
            <a:r>
              <a:rPr sz="3000" b="1" spc="-5" dirty="0">
                <a:latin typeface="Arial Narrow"/>
                <a:cs typeface="Arial Narrow"/>
              </a:rPr>
              <a:t>Whe</a:t>
            </a:r>
            <a:r>
              <a:rPr sz="3000" b="1" dirty="0">
                <a:latin typeface="Arial Narrow"/>
                <a:cs typeface="Arial Narrow"/>
              </a:rPr>
              <a:t>n </a:t>
            </a:r>
            <a:r>
              <a:rPr sz="3000" b="1" spc="-5" dirty="0">
                <a:latin typeface="Arial Narrow"/>
                <a:cs typeface="Arial Narrow"/>
              </a:rPr>
              <a:t>th</a:t>
            </a:r>
            <a:r>
              <a:rPr sz="3000" b="1" dirty="0">
                <a:latin typeface="Arial Narrow"/>
                <a:cs typeface="Arial Narrow"/>
              </a:rPr>
              <a:t>e </a:t>
            </a:r>
            <a:r>
              <a:rPr sz="3000" b="1" spc="-5" dirty="0">
                <a:latin typeface="Arial Narrow"/>
                <a:cs typeface="Arial Narrow"/>
              </a:rPr>
              <a:t>chil</a:t>
            </a:r>
            <a:r>
              <a:rPr sz="3000" b="1" dirty="0">
                <a:latin typeface="Arial Narrow"/>
                <a:cs typeface="Arial Narrow"/>
              </a:rPr>
              <a:t>d </a:t>
            </a:r>
            <a:r>
              <a:rPr sz="3000" b="1" spc="-5" dirty="0">
                <a:latin typeface="Arial Narrow"/>
                <a:cs typeface="Arial Narrow"/>
              </a:rPr>
              <a:t>i</a:t>
            </a:r>
            <a:r>
              <a:rPr sz="3000" b="1" dirty="0">
                <a:latin typeface="Arial Narrow"/>
                <a:cs typeface="Arial Narrow"/>
              </a:rPr>
              <a:t>s </a:t>
            </a:r>
            <a:r>
              <a:rPr sz="3000" b="1" spc="-5" dirty="0">
                <a:latin typeface="Arial Narrow"/>
                <a:cs typeface="Arial Narrow"/>
              </a:rPr>
              <a:t>referre</a:t>
            </a:r>
            <a:r>
              <a:rPr sz="3000" b="1" dirty="0">
                <a:latin typeface="Arial Narrow"/>
                <a:cs typeface="Arial Narrow"/>
              </a:rPr>
              <a:t>d</a:t>
            </a:r>
            <a:r>
              <a:rPr sz="3000" b="1" spc="20" dirty="0">
                <a:latin typeface="Arial Narrow"/>
                <a:cs typeface="Arial Narrow"/>
              </a:rPr>
              <a:t> </a:t>
            </a:r>
            <a:r>
              <a:rPr sz="3000" b="1" spc="-5" dirty="0">
                <a:latin typeface="Arial Narrow"/>
                <a:cs typeface="Arial Narrow"/>
              </a:rPr>
              <a:t>fo</a:t>
            </a:r>
            <a:r>
              <a:rPr sz="3000" b="1" dirty="0">
                <a:latin typeface="Arial Narrow"/>
                <a:cs typeface="Arial Narrow"/>
              </a:rPr>
              <a:t>r</a:t>
            </a:r>
            <a:r>
              <a:rPr sz="3000" b="1" spc="20" dirty="0">
                <a:latin typeface="Arial Narrow"/>
                <a:cs typeface="Arial Narrow"/>
              </a:rPr>
              <a:t> </a:t>
            </a:r>
            <a:r>
              <a:rPr sz="3000" b="1" spc="-5" dirty="0">
                <a:latin typeface="Arial Narrow"/>
                <a:cs typeface="Arial Narrow"/>
              </a:rPr>
              <a:t>early interventio</a:t>
            </a:r>
            <a:r>
              <a:rPr sz="3000" b="1" dirty="0">
                <a:latin typeface="Arial Narrow"/>
                <a:cs typeface="Arial Narrow"/>
              </a:rPr>
              <a:t>n</a:t>
            </a:r>
            <a:r>
              <a:rPr sz="3000" b="1" spc="15" dirty="0">
                <a:latin typeface="Arial Narrow"/>
                <a:cs typeface="Arial Narrow"/>
              </a:rPr>
              <a:t> </a:t>
            </a:r>
            <a:r>
              <a:rPr sz="3000" b="1" spc="-5" dirty="0">
                <a:latin typeface="Arial Narrow"/>
                <a:cs typeface="Arial Narrow"/>
              </a:rPr>
              <a:t>services...</a:t>
            </a:r>
            <a:endParaRPr sz="3000">
              <a:latin typeface="Arial Narrow"/>
              <a:cs typeface="Arial Narrow"/>
            </a:endParaRPr>
          </a:p>
          <a:p>
            <a:pPr marL="12700" marR="5080">
              <a:lnSpc>
                <a:spcPct val="100000"/>
              </a:lnSpc>
            </a:pPr>
            <a:r>
              <a:rPr sz="3000" b="1" spc="-5" dirty="0">
                <a:latin typeface="Arial Narrow"/>
                <a:cs typeface="Arial Narrow"/>
              </a:rPr>
              <a:t>Unti</a:t>
            </a:r>
            <a:r>
              <a:rPr sz="3000" b="1" dirty="0">
                <a:latin typeface="Arial Narrow"/>
                <a:cs typeface="Arial Narrow"/>
              </a:rPr>
              <a:t>l</a:t>
            </a:r>
            <a:r>
              <a:rPr sz="3000" b="1" spc="10" dirty="0">
                <a:latin typeface="Arial Narrow"/>
                <a:cs typeface="Arial Narrow"/>
              </a:rPr>
              <a:t> </a:t>
            </a:r>
            <a:r>
              <a:rPr sz="3000" b="1" spc="-5" dirty="0">
                <a:latin typeface="Arial Narrow"/>
                <a:cs typeface="Arial Narrow"/>
              </a:rPr>
              <a:t>th</a:t>
            </a:r>
            <a:r>
              <a:rPr sz="3000" b="1" dirty="0">
                <a:latin typeface="Arial Narrow"/>
                <a:cs typeface="Arial Narrow"/>
              </a:rPr>
              <a:t>e</a:t>
            </a:r>
            <a:r>
              <a:rPr sz="3000" b="1" spc="10" dirty="0">
                <a:latin typeface="Arial Narrow"/>
                <a:cs typeface="Arial Narrow"/>
              </a:rPr>
              <a:t> </a:t>
            </a:r>
            <a:r>
              <a:rPr sz="3000" b="1" spc="-5" dirty="0">
                <a:latin typeface="Arial Narrow"/>
                <a:cs typeface="Arial Narrow"/>
              </a:rPr>
              <a:t>late</a:t>
            </a:r>
            <a:r>
              <a:rPr sz="3000" b="1" dirty="0">
                <a:latin typeface="Arial Narrow"/>
                <a:cs typeface="Arial Narrow"/>
              </a:rPr>
              <a:t>r</a:t>
            </a:r>
            <a:r>
              <a:rPr sz="3000" b="1" spc="10" dirty="0">
                <a:latin typeface="Arial Narrow"/>
                <a:cs typeface="Arial Narrow"/>
              </a:rPr>
              <a:t> </a:t>
            </a:r>
            <a:r>
              <a:rPr sz="3000" b="1" spc="-5" dirty="0">
                <a:latin typeface="Arial Narrow"/>
                <a:cs typeface="Arial Narrow"/>
              </a:rPr>
              <a:t>o</a:t>
            </a:r>
            <a:r>
              <a:rPr sz="3000" b="1" dirty="0">
                <a:latin typeface="Arial Narrow"/>
                <a:cs typeface="Arial Narrow"/>
              </a:rPr>
              <a:t>f</a:t>
            </a:r>
            <a:r>
              <a:rPr sz="3000" b="1" spc="10" dirty="0">
                <a:latin typeface="Arial Narrow"/>
                <a:cs typeface="Arial Narrow"/>
              </a:rPr>
              <a:t> </a:t>
            </a:r>
            <a:r>
              <a:rPr sz="3000" b="1" spc="-5" dirty="0">
                <a:latin typeface="Arial Narrow"/>
                <a:cs typeface="Arial Narrow"/>
              </a:rPr>
              <a:t>whe</a:t>
            </a:r>
            <a:r>
              <a:rPr sz="3000" b="1" dirty="0">
                <a:latin typeface="Arial Narrow"/>
                <a:cs typeface="Arial Narrow"/>
              </a:rPr>
              <a:t>n</a:t>
            </a:r>
            <a:r>
              <a:rPr sz="3000" b="1" spc="-10" dirty="0">
                <a:latin typeface="Arial Narrow"/>
                <a:cs typeface="Arial Narrow"/>
              </a:rPr>
              <a:t> </a:t>
            </a:r>
            <a:r>
              <a:rPr sz="3000" b="1" spc="-5" dirty="0">
                <a:latin typeface="Arial Narrow"/>
                <a:cs typeface="Arial Narrow"/>
              </a:rPr>
              <a:t>th</a:t>
            </a:r>
            <a:r>
              <a:rPr sz="3000" b="1" dirty="0">
                <a:latin typeface="Arial Narrow"/>
                <a:cs typeface="Arial Narrow"/>
              </a:rPr>
              <a:t>e</a:t>
            </a:r>
            <a:r>
              <a:rPr sz="3000" b="1" spc="10" dirty="0">
                <a:latin typeface="Arial Narrow"/>
                <a:cs typeface="Arial Narrow"/>
              </a:rPr>
              <a:t> </a:t>
            </a:r>
            <a:r>
              <a:rPr sz="3000" b="1" spc="-5" dirty="0">
                <a:latin typeface="Arial Narrow"/>
                <a:cs typeface="Arial Narrow"/>
              </a:rPr>
              <a:t>participating agenc</a:t>
            </a:r>
            <a:r>
              <a:rPr sz="3000" b="1" dirty="0">
                <a:latin typeface="Arial Narrow"/>
                <a:cs typeface="Arial Narrow"/>
              </a:rPr>
              <a:t>y</a:t>
            </a:r>
            <a:r>
              <a:rPr sz="3000" b="1" spc="5" dirty="0">
                <a:latin typeface="Arial Narrow"/>
                <a:cs typeface="Arial Narrow"/>
              </a:rPr>
              <a:t> </a:t>
            </a:r>
            <a:r>
              <a:rPr sz="3000" b="1" spc="-5" dirty="0">
                <a:latin typeface="Arial Narrow"/>
                <a:cs typeface="Arial Narrow"/>
              </a:rPr>
              <a:t>i</a:t>
            </a:r>
            <a:r>
              <a:rPr sz="3000" b="1" dirty="0">
                <a:latin typeface="Arial Narrow"/>
                <a:cs typeface="Arial Narrow"/>
              </a:rPr>
              <a:t>s</a:t>
            </a:r>
            <a:r>
              <a:rPr sz="3000" b="1" spc="-15" dirty="0">
                <a:latin typeface="Arial Narrow"/>
                <a:cs typeface="Arial Narrow"/>
              </a:rPr>
              <a:t> </a:t>
            </a:r>
            <a:r>
              <a:rPr sz="3000" b="1" spc="-5" dirty="0">
                <a:latin typeface="Arial Narrow"/>
                <a:cs typeface="Arial Narrow"/>
              </a:rPr>
              <a:t>n</a:t>
            </a:r>
            <a:r>
              <a:rPr sz="3000" b="1" dirty="0">
                <a:latin typeface="Arial Narrow"/>
                <a:cs typeface="Arial Narrow"/>
              </a:rPr>
              <a:t>o</a:t>
            </a:r>
            <a:r>
              <a:rPr sz="3000" b="1" spc="5" dirty="0">
                <a:latin typeface="Arial Narrow"/>
                <a:cs typeface="Arial Narrow"/>
              </a:rPr>
              <a:t> </a:t>
            </a:r>
            <a:r>
              <a:rPr sz="3000" b="1" spc="-5" dirty="0">
                <a:latin typeface="Arial Narrow"/>
                <a:cs typeface="Arial Narrow"/>
              </a:rPr>
              <a:t>longe</a:t>
            </a:r>
            <a:r>
              <a:rPr sz="3000" b="1" dirty="0">
                <a:latin typeface="Arial Narrow"/>
                <a:cs typeface="Arial Narrow"/>
              </a:rPr>
              <a:t>r</a:t>
            </a:r>
            <a:r>
              <a:rPr sz="3000" b="1" spc="5" dirty="0">
                <a:latin typeface="Arial Narrow"/>
                <a:cs typeface="Arial Narrow"/>
              </a:rPr>
              <a:t> </a:t>
            </a:r>
            <a:r>
              <a:rPr sz="3000" b="1" spc="-5" dirty="0">
                <a:latin typeface="Arial Narrow"/>
                <a:cs typeface="Arial Narrow"/>
              </a:rPr>
              <a:t>require</a:t>
            </a:r>
            <a:r>
              <a:rPr sz="3000" b="1" dirty="0">
                <a:latin typeface="Arial Narrow"/>
                <a:cs typeface="Arial Narrow"/>
              </a:rPr>
              <a:t>d</a:t>
            </a:r>
            <a:r>
              <a:rPr sz="3000" b="1" spc="5" dirty="0">
                <a:latin typeface="Arial Narrow"/>
                <a:cs typeface="Arial Narrow"/>
              </a:rPr>
              <a:t> </a:t>
            </a:r>
            <a:r>
              <a:rPr sz="3000" b="1" spc="-5" dirty="0">
                <a:latin typeface="Arial Narrow"/>
                <a:cs typeface="Arial Narrow"/>
              </a:rPr>
              <a:t>t</a:t>
            </a:r>
            <a:r>
              <a:rPr sz="3000" b="1" dirty="0">
                <a:latin typeface="Arial Narrow"/>
                <a:cs typeface="Arial Narrow"/>
              </a:rPr>
              <a:t>o</a:t>
            </a:r>
            <a:r>
              <a:rPr sz="3000" b="1" spc="5" dirty="0">
                <a:latin typeface="Arial Narrow"/>
                <a:cs typeface="Arial Narrow"/>
              </a:rPr>
              <a:t> </a:t>
            </a:r>
            <a:r>
              <a:rPr sz="3000" b="1" spc="-5" dirty="0">
                <a:latin typeface="Arial Narrow"/>
                <a:cs typeface="Arial Narrow"/>
              </a:rPr>
              <a:t>maintain o</a:t>
            </a:r>
            <a:r>
              <a:rPr sz="3000" b="1" dirty="0">
                <a:latin typeface="Arial Narrow"/>
                <a:cs typeface="Arial Narrow"/>
              </a:rPr>
              <a:t>r</a:t>
            </a:r>
            <a:r>
              <a:rPr sz="3000" b="1" spc="5" dirty="0">
                <a:latin typeface="Arial Narrow"/>
                <a:cs typeface="Arial Narrow"/>
              </a:rPr>
              <a:t> </a:t>
            </a:r>
            <a:r>
              <a:rPr sz="3000" b="1" spc="-5" dirty="0">
                <a:latin typeface="Arial Narrow"/>
                <a:cs typeface="Arial Narrow"/>
              </a:rPr>
              <a:t>n</a:t>
            </a:r>
            <a:r>
              <a:rPr sz="3000" b="1" dirty="0">
                <a:latin typeface="Arial Narrow"/>
                <a:cs typeface="Arial Narrow"/>
              </a:rPr>
              <a:t>o</a:t>
            </a:r>
            <a:r>
              <a:rPr sz="3000" b="1" spc="5" dirty="0">
                <a:latin typeface="Arial Narrow"/>
                <a:cs typeface="Arial Narrow"/>
              </a:rPr>
              <a:t> </a:t>
            </a:r>
            <a:r>
              <a:rPr sz="3000" b="1" spc="-5" dirty="0">
                <a:latin typeface="Arial Narrow"/>
                <a:cs typeface="Arial Narrow"/>
              </a:rPr>
              <a:t>longe</a:t>
            </a:r>
            <a:r>
              <a:rPr sz="3000" b="1" dirty="0">
                <a:latin typeface="Arial Narrow"/>
                <a:cs typeface="Arial Narrow"/>
              </a:rPr>
              <a:t>r</a:t>
            </a:r>
            <a:r>
              <a:rPr sz="3000" b="1" spc="5" dirty="0">
                <a:latin typeface="Arial Narrow"/>
                <a:cs typeface="Arial Narrow"/>
              </a:rPr>
              <a:t> </a:t>
            </a:r>
            <a:r>
              <a:rPr sz="3000" b="1" spc="-5" dirty="0">
                <a:latin typeface="Arial Narrow"/>
                <a:cs typeface="Arial Narrow"/>
              </a:rPr>
              <a:t>maintain</a:t>
            </a:r>
            <a:r>
              <a:rPr sz="3000" b="1" dirty="0">
                <a:latin typeface="Arial Narrow"/>
                <a:cs typeface="Arial Narrow"/>
              </a:rPr>
              <a:t>s</a:t>
            </a:r>
            <a:r>
              <a:rPr sz="3000" b="1" spc="5" dirty="0">
                <a:latin typeface="Arial Narrow"/>
                <a:cs typeface="Arial Narrow"/>
              </a:rPr>
              <a:t> </a:t>
            </a:r>
            <a:r>
              <a:rPr sz="3000" b="1" spc="-5" dirty="0">
                <a:latin typeface="Arial Narrow"/>
                <a:cs typeface="Arial Narrow"/>
              </a:rPr>
              <a:t>tha</a:t>
            </a:r>
            <a:r>
              <a:rPr sz="3000" b="1" dirty="0">
                <a:latin typeface="Arial Narrow"/>
                <a:cs typeface="Arial Narrow"/>
              </a:rPr>
              <a:t>t</a:t>
            </a:r>
            <a:r>
              <a:rPr sz="3000" b="1" spc="5" dirty="0">
                <a:latin typeface="Arial Narrow"/>
                <a:cs typeface="Arial Narrow"/>
              </a:rPr>
              <a:t> </a:t>
            </a:r>
            <a:r>
              <a:rPr sz="3000" b="1" spc="-5" dirty="0">
                <a:latin typeface="Arial Narrow"/>
                <a:cs typeface="Arial Narrow"/>
              </a:rPr>
              <a:t>information unde</a:t>
            </a:r>
            <a:r>
              <a:rPr sz="3000" b="1" dirty="0">
                <a:latin typeface="Arial Narrow"/>
                <a:cs typeface="Arial Narrow"/>
              </a:rPr>
              <a:t>r</a:t>
            </a:r>
            <a:r>
              <a:rPr sz="3000" b="1" spc="-5" dirty="0">
                <a:latin typeface="Arial Narrow"/>
                <a:cs typeface="Arial Narrow"/>
              </a:rPr>
              <a:t> applicabl</a:t>
            </a:r>
            <a:r>
              <a:rPr sz="3000" b="1" dirty="0">
                <a:latin typeface="Arial Narrow"/>
                <a:cs typeface="Arial Narrow"/>
              </a:rPr>
              <a:t>e</a:t>
            </a:r>
            <a:r>
              <a:rPr sz="3000" b="1" spc="-5" dirty="0">
                <a:latin typeface="Arial Narrow"/>
                <a:cs typeface="Arial Narrow"/>
              </a:rPr>
              <a:t> Federa</a:t>
            </a:r>
            <a:r>
              <a:rPr sz="3000" b="1" dirty="0">
                <a:latin typeface="Arial Narrow"/>
                <a:cs typeface="Arial Narrow"/>
              </a:rPr>
              <a:t>l</a:t>
            </a:r>
            <a:r>
              <a:rPr sz="3000" b="1" spc="-5" dirty="0">
                <a:latin typeface="Arial Narrow"/>
                <a:cs typeface="Arial Narrow"/>
              </a:rPr>
              <a:t> an</a:t>
            </a:r>
            <a:r>
              <a:rPr sz="3000" b="1" dirty="0">
                <a:latin typeface="Arial Narrow"/>
                <a:cs typeface="Arial Narrow"/>
              </a:rPr>
              <a:t>d</a:t>
            </a:r>
            <a:r>
              <a:rPr sz="3000" b="1" spc="-5" dirty="0">
                <a:latin typeface="Arial Narrow"/>
                <a:cs typeface="Arial Narrow"/>
              </a:rPr>
              <a:t> Stat</a:t>
            </a:r>
            <a:r>
              <a:rPr sz="3000" b="1" dirty="0">
                <a:latin typeface="Arial Narrow"/>
                <a:cs typeface="Arial Narrow"/>
              </a:rPr>
              <a:t>e</a:t>
            </a:r>
            <a:r>
              <a:rPr sz="3000" b="1" spc="10" dirty="0">
                <a:latin typeface="Arial Narrow"/>
                <a:cs typeface="Arial Narrow"/>
              </a:rPr>
              <a:t> </a:t>
            </a:r>
            <a:r>
              <a:rPr sz="3000" b="1" spc="-5" dirty="0">
                <a:latin typeface="Arial Narrow"/>
                <a:cs typeface="Arial Narrow"/>
              </a:rPr>
              <a:t>laws</a:t>
            </a:r>
            <a:endParaRPr sz="3000">
              <a:latin typeface="Arial Narrow"/>
              <a:cs typeface="Arial Narrow"/>
            </a:endParaRPr>
          </a:p>
          <a:p>
            <a:pPr>
              <a:lnSpc>
                <a:spcPct val="100000"/>
              </a:lnSpc>
              <a:spcBef>
                <a:spcPts val="35"/>
              </a:spcBef>
            </a:pPr>
            <a:endParaRPr sz="3100">
              <a:latin typeface="Times New Roman"/>
              <a:cs typeface="Times New Roman"/>
            </a:endParaRPr>
          </a:p>
          <a:p>
            <a:pPr marL="12700">
              <a:lnSpc>
                <a:spcPct val="100000"/>
              </a:lnSpc>
            </a:pPr>
            <a:r>
              <a:rPr sz="3000" b="1" spc="-5" dirty="0">
                <a:latin typeface="Arial Narrow"/>
                <a:cs typeface="Arial Narrow"/>
              </a:rPr>
              <a:t>303.401(c)(2)</a:t>
            </a:r>
            <a:endParaRPr sz="3000">
              <a:latin typeface="Arial Narrow"/>
              <a:cs typeface="Arial Narrow"/>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70510" marR="5080">
              <a:lnSpc>
                <a:spcPts val="3600"/>
              </a:lnSpc>
            </a:pPr>
            <a:r>
              <a:rPr sz="3150" b="1" i="1" spc="-60" dirty="0">
                <a:latin typeface="Arial Black"/>
                <a:cs typeface="Arial Black"/>
              </a:rPr>
              <a:t>W</a:t>
            </a:r>
            <a:r>
              <a:rPr sz="3150" b="1" i="1" spc="-110" dirty="0">
                <a:latin typeface="Arial Black"/>
                <a:cs typeface="Arial Black"/>
              </a:rPr>
              <a:t>he</a:t>
            </a:r>
            <a:r>
              <a:rPr sz="3150" b="1" i="1" spc="-105" dirty="0">
                <a:latin typeface="Arial Black"/>
                <a:cs typeface="Arial Black"/>
              </a:rPr>
              <a:t>n</a:t>
            </a:r>
            <a:r>
              <a:rPr sz="3150" b="1" i="1" spc="-50" dirty="0">
                <a:latin typeface="Arial Black"/>
                <a:cs typeface="Arial Black"/>
              </a:rPr>
              <a:t> </a:t>
            </a:r>
            <a:r>
              <a:rPr spc="-5" dirty="0"/>
              <a:t>d</a:t>
            </a:r>
            <a:r>
              <a:rPr dirty="0"/>
              <a:t>o</a:t>
            </a:r>
            <a:r>
              <a:rPr spc="5" dirty="0"/>
              <a:t> </a:t>
            </a:r>
            <a:r>
              <a:rPr spc="-5" dirty="0"/>
              <a:t>th</a:t>
            </a:r>
            <a:r>
              <a:rPr dirty="0"/>
              <a:t>e</a:t>
            </a:r>
            <a:r>
              <a:rPr spc="5" dirty="0"/>
              <a:t> </a:t>
            </a:r>
            <a:r>
              <a:rPr spc="-5" dirty="0"/>
              <a:t>confidentiality p</a:t>
            </a:r>
            <a:r>
              <a:rPr spc="45" dirty="0"/>
              <a:t>r</a:t>
            </a:r>
            <a:r>
              <a:rPr spc="-105" dirty="0"/>
              <a:t>o</a:t>
            </a:r>
            <a:r>
              <a:rPr spc="-5" dirty="0"/>
              <a:t>vision</a:t>
            </a:r>
            <a:r>
              <a:rPr dirty="0"/>
              <a:t>s</a:t>
            </a:r>
            <a:r>
              <a:rPr spc="25" dirty="0"/>
              <a:t> a</a:t>
            </a:r>
            <a:r>
              <a:rPr spc="-5" dirty="0"/>
              <a:t>pp</a:t>
            </a:r>
            <a:r>
              <a:rPr spc="55" dirty="0"/>
              <a:t>l</a:t>
            </a:r>
            <a:r>
              <a:rPr spc="-5" dirty="0"/>
              <a:t>y?</a:t>
            </a:r>
            <a:endParaRPr sz="3150" dirty="0">
              <a:latin typeface="Arial Black"/>
              <a:cs typeface="Arial Black"/>
            </a:endParaRPr>
          </a:p>
        </p:txBody>
      </p:sp>
      <p:sp>
        <p:nvSpPr>
          <p:cNvPr id="3" name="object 3"/>
          <p:cNvSpPr txBox="1"/>
          <p:nvPr/>
        </p:nvSpPr>
        <p:spPr>
          <a:xfrm>
            <a:off x="1603502" y="2156813"/>
            <a:ext cx="6015990" cy="2870200"/>
          </a:xfrm>
          <a:prstGeom prst="rect">
            <a:avLst/>
          </a:prstGeom>
        </p:spPr>
        <p:txBody>
          <a:bodyPr vert="horz" wrap="square" lIns="0" tIns="0" rIns="0" bIns="0" rtlCol="0">
            <a:spAutoFit/>
          </a:bodyPr>
          <a:lstStyle/>
          <a:p>
            <a:pPr marL="12700">
              <a:lnSpc>
                <a:spcPct val="100000"/>
              </a:lnSpc>
            </a:pPr>
            <a:r>
              <a:rPr sz="3200" b="1" spc="-20" dirty="0">
                <a:latin typeface="Arial Narrow"/>
                <a:cs typeface="Arial Narrow"/>
              </a:rPr>
              <a:t>IDEA</a:t>
            </a:r>
            <a:r>
              <a:rPr sz="3200" b="1" spc="-90" dirty="0">
                <a:latin typeface="Arial Narrow"/>
                <a:cs typeface="Arial Narrow"/>
              </a:rPr>
              <a:t> </a:t>
            </a:r>
            <a:r>
              <a:rPr sz="3200" b="1" spc="-15" dirty="0">
                <a:latin typeface="Arial Narrow"/>
                <a:cs typeface="Arial Narrow"/>
              </a:rPr>
              <a:t>Part</a:t>
            </a:r>
            <a:r>
              <a:rPr sz="3200" b="1" spc="10" dirty="0">
                <a:latin typeface="Arial Narrow"/>
                <a:cs typeface="Arial Narrow"/>
              </a:rPr>
              <a:t> </a:t>
            </a:r>
            <a:r>
              <a:rPr sz="3200" b="1" spc="-20" dirty="0">
                <a:latin typeface="Arial Narrow"/>
                <a:cs typeface="Arial Narrow"/>
              </a:rPr>
              <a:t>B</a:t>
            </a:r>
            <a:r>
              <a:rPr sz="3200" b="1" spc="10" dirty="0">
                <a:latin typeface="Arial Narrow"/>
                <a:cs typeface="Arial Narrow"/>
              </a:rPr>
              <a:t> </a:t>
            </a:r>
            <a:r>
              <a:rPr sz="3200" b="1" spc="-15" dirty="0">
                <a:latin typeface="Arial Narrow"/>
                <a:cs typeface="Arial Narrow"/>
              </a:rPr>
              <a:t>confidentiality</a:t>
            </a:r>
            <a:r>
              <a:rPr sz="3200" b="1" spc="-5" dirty="0">
                <a:latin typeface="Arial Narrow"/>
                <a:cs typeface="Arial Narrow"/>
              </a:rPr>
              <a:t> </a:t>
            </a:r>
            <a:r>
              <a:rPr sz="3200" b="1" spc="-15" dirty="0">
                <a:latin typeface="Arial Narrow"/>
                <a:cs typeface="Arial Narrow"/>
              </a:rPr>
              <a:t>provisions</a:t>
            </a:r>
            <a:endParaRPr sz="3200">
              <a:latin typeface="Arial Narrow"/>
              <a:cs typeface="Arial Narrow"/>
            </a:endParaRPr>
          </a:p>
          <a:p>
            <a:pPr>
              <a:lnSpc>
                <a:spcPct val="100000"/>
              </a:lnSpc>
              <a:spcBef>
                <a:spcPts val="45"/>
              </a:spcBef>
            </a:pPr>
            <a:endParaRPr sz="3300">
              <a:latin typeface="Times New Roman"/>
              <a:cs typeface="Times New Roman"/>
            </a:endParaRPr>
          </a:p>
          <a:p>
            <a:pPr marL="12700" marR="418465">
              <a:lnSpc>
                <a:spcPct val="100000"/>
              </a:lnSpc>
            </a:pPr>
            <a:r>
              <a:rPr sz="3200" b="1" spc="-15" dirty="0">
                <a:latin typeface="Arial Narrow"/>
                <a:cs typeface="Arial Narrow"/>
              </a:rPr>
              <a:t>Apply</a:t>
            </a:r>
            <a:r>
              <a:rPr sz="3200" b="1" spc="5" dirty="0">
                <a:latin typeface="Arial Narrow"/>
                <a:cs typeface="Arial Narrow"/>
              </a:rPr>
              <a:t> </a:t>
            </a:r>
            <a:r>
              <a:rPr sz="3200" b="1" spc="-15" dirty="0">
                <a:latin typeface="Arial Narrow"/>
                <a:cs typeface="Arial Narrow"/>
              </a:rPr>
              <a:t>to</a:t>
            </a:r>
            <a:r>
              <a:rPr sz="3200" b="1" spc="5" dirty="0">
                <a:latin typeface="Arial Narrow"/>
                <a:cs typeface="Arial Narrow"/>
              </a:rPr>
              <a:t> </a:t>
            </a:r>
            <a:r>
              <a:rPr sz="3200" b="1" spc="-15" dirty="0">
                <a:latin typeface="Arial Narrow"/>
                <a:cs typeface="Arial Narrow"/>
              </a:rPr>
              <a:t>records</a:t>
            </a:r>
            <a:r>
              <a:rPr sz="3200" b="1" spc="5" dirty="0">
                <a:latin typeface="Arial Narrow"/>
                <a:cs typeface="Arial Narrow"/>
              </a:rPr>
              <a:t> </a:t>
            </a:r>
            <a:r>
              <a:rPr sz="3200" b="1" spc="-15" dirty="0">
                <a:latin typeface="Arial Narrow"/>
                <a:cs typeface="Arial Narrow"/>
              </a:rPr>
              <a:t>that</a:t>
            </a:r>
            <a:r>
              <a:rPr sz="3200" b="1" spc="5" dirty="0">
                <a:latin typeface="Arial Narrow"/>
                <a:cs typeface="Arial Narrow"/>
              </a:rPr>
              <a:t> </a:t>
            </a:r>
            <a:r>
              <a:rPr sz="3200" b="1" spc="-15" dirty="0">
                <a:latin typeface="Arial Narrow"/>
                <a:cs typeface="Arial Narrow"/>
              </a:rPr>
              <a:t>are</a:t>
            </a:r>
            <a:r>
              <a:rPr sz="3200" b="1" spc="5" dirty="0">
                <a:latin typeface="Arial Narrow"/>
                <a:cs typeface="Arial Narrow"/>
              </a:rPr>
              <a:t> </a:t>
            </a:r>
            <a:r>
              <a:rPr sz="3200" b="1" spc="-15" dirty="0">
                <a:latin typeface="Arial Narrow"/>
                <a:cs typeface="Arial Narrow"/>
              </a:rPr>
              <a:t>collected, maintained,</a:t>
            </a:r>
            <a:r>
              <a:rPr sz="3200" b="1" spc="-10" dirty="0">
                <a:latin typeface="Arial Narrow"/>
                <a:cs typeface="Arial Narrow"/>
              </a:rPr>
              <a:t> </a:t>
            </a:r>
            <a:r>
              <a:rPr sz="3200" b="1" spc="-15" dirty="0">
                <a:latin typeface="Arial Narrow"/>
                <a:cs typeface="Arial Narrow"/>
              </a:rPr>
              <a:t>or</a:t>
            </a:r>
            <a:r>
              <a:rPr sz="3200" b="1" spc="-10" dirty="0">
                <a:latin typeface="Arial Narrow"/>
                <a:cs typeface="Arial Narrow"/>
              </a:rPr>
              <a:t> </a:t>
            </a:r>
            <a:r>
              <a:rPr sz="3200" b="1" spc="-20" dirty="0">
                <a:latin typeface="Arial Narrow"/>
                <a:cs typeface="Arial Narrow"/>
              </a:rPr>
              <a:t>used</a:t>
            </a:r>
            <a:endParaRPr sz="3200">
              <a:latin typeface="Arial Narrow"/>
              <a:cs typeface="Arial Narrow"/>
            </a:endParaRPr>
          </a:p>
          <a:p>
            <a:pPr>
              <a:lnSpc>
                <a:spcPct val="100000"/>
              </a:lnSpc>
              <a:spcBef>
                <a:spcPts val="45"/>
              </a:spcBef>
            </a:pPr>
            <a:endParaRPr sz="3300">
              <a:latin typeface="Times New Roman"/>
              <a:cs typeface="Times New Roman"/>
            </a:endParaRPr>
          </a:p>
          <a:p>
            <a:pPr marL="12700">
              <a:lnSpc>
                <a:spcPct val="100000"/>
              </a:lnSpc>
            </a:pPr>
            <a:r>
              <a:rPr sz="3200" b="1" spc="-15" dirty="0">
                <a:latin typeface="Arial Narrow"/>
                <a:cs typeface="Arial Narrow"/>
              </a:rPr>
              <a:t>300.610</a:t>
            </a:r>
            <a:r>
              <a:rPr sz="3200" b="1" spc="10" dirty="0">
                <a:latin typeface="Arial Narrow"/>
                <a:cs typeface="Arial Narrow"/>
              </a:rPr>
              <a:t> </a:t>
            </a:r>
            <a:r>
              <a:rPr sz="3200" b="1" spc="-15" dirty="0">
                <a:latin typeface="Arial Narrow"/>
                <a:cs typeface="Arial Narrow"/>
              </a:rPr>
              <a:t>through</a:t>
            </a:r>
            <a:r>
              <a:rPr sz="3200" b="1" spc="-5" dirty="0">
                <a:latin typeface="Arial Narrow"/>
                <a:cs typeface="Arial Narrow"/>
              </a:rPr>
              <a:t> </a:t>
            </a:r>
            <a:r>
              <a:rPr sz="3200" b="1" spc="-15" dirty="0">
                <a:latin typeface="Arial Narrow"/>
                <a:cs typeface="Arial Narrow"/>
              </a:rPr>
              <a:t>300.626</a:t>
            </a:r>
            <a:endParaRPr sz="3200">
              <a:latin typeface="Arial Narrow"/>
              <a:cs typeface="Arial Narrow"/>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70510" marR="5080">
              <a:lnSpc>
                <a:spcPts val="3600"/>
              </a:lnSpc>
            </a:pPr>
            <a:r>
              <a:rPr sz="3150" b="1" i="1" spc="-60" dirty="0">
                <a:latin typeface="Arial Black"/>
                <a:cs typeface="Arial Black"/>
              </a:rPr>
              <a:t>W</a:t>
            </a:r>
            <a:r>
              <a:rPr sz="3150" b="1" i="1" spc="-110" dirty="0">
                <a:latin typeface="Arial Black"/>
                <a:cs typeface="Arial Black"/>
              </a:rPr>
              <a:t>he</a:t>
            </a:r>
            <a:r>
              <a:rPr sz="3150" b="1" i="1" spc="-105" dirty="0">
                <a:latin typeface="Arial Black"/>
                <a:cs typeface="Arial Black"/>
              </a:rPr>
              <a:t>n</a:t>
            </a:r>
            <a:r>
              <a:rPr sz="3150" b="1" i="1" spc="-50" dirty="0">
                <a:latin typeface="Arial Black"/>
                <a:cs typeface="Arial Black"/>
              </a:rPr>
              <a:t> </a:t>
            </a:r>
            <a:r>
              <a:rPr spc="-5" dirty="0"/>
              <a:t>d</a:t>
            </a:r>
            <a:r>
              <a:rPr dirty="0"/>
              <a:t>o</a:t>
            </a:r>
            <a:r>
              <a:rPr spc="5" dirty="0"/>
              <a:t> </a:t>
            </a:r>
            <a:r>
              <a:rPr spc="-5" dirty="0"/>
              <a:t>th</a:t>
            </a:r>
            <a:r>
              <a:rPr dirty="0"/>
              <a:t>e</a:t>
            </a:r>
            <a:r>
              <a:rPr spc="5" dirty="0"/>
              <a:t> </a:t>
            </a:r>
            <a:r>
              <a:rPr spc="-5" dirty="0"/>
              <a:t>confidentiality p</a:t>
            </a:r>
            <a:r>
              <a:rPr spc="45" dirty="0"/>
              <a:t>r</a:t>
            </a:r>
            <a:r>
              <a:rPr spc="-105" dirty="0"/>
              <a:t>o</a:t>
            </a:r>
            <a:r>
              <a:rPr spc="-5" dirty="0"/>
              <a:t>vision</a:t>
            </a:r>
            <a:r>
              <a:rPr dirty="0"/>
              <a:t>s</a:t>
            </a:r>
            <a:r>
              <a:rPr spc="25" dirty="0"/>
              <a:t> a</a:t>
            </a:r>
            <a:r>
              <a:rPr spc="-5" dirty="0"/>
              <a:t>pp</a:t>
            </a:r>
            <a:r>
              <a:rPr spc="55" dirty="0"/>
              <a:t>l</a:t>
            </a:r>
            <a:r>
              <a:rPr spc="-5" dirty="0"/>
              <a:t>y?</a:t>
            </a:r>
            <a:endParaRPr sz="3150" dirty="0">
              <a:latin typeface="Arial Black"/>
              <a:cs typeface="Arial Black"/>
            </a:endParaRPr>
          </a:p>
        </p:txBody>
      </p:sp>
      <p:sp>
        <p:nvSpPr>
          <p:cNvPr id="3" name="object 3"/>
          <p:cNvSpPr txBox="1"/>
          <p:nvPr/>
        </p:nvSpPr>
        <p:spPr>
          <a:xfrm>
            <a:off x="1679701" y="2157575"/>
            <a:ext cx="6466205" cy="2870200"/>
          </a:xfrm>
          <a:prstGeom prst="rect">
            <a:avLst/>
          </a:prstGeom>
        </p:spPr>
        <p:txBody>
          <a:bodyPr vert="horz" wrap="square" lIns="0" tIns="0" rIns="0" bIns="0" rtlCol="0">
            <a:spAutoFit/>
          </a:bodyPr>
          <a:lstStyle/>
          <a:p>
            <a:pPr marL="12700">
              <a:lnSpc>
                <a:spcPct val="100000"/>
              </a:lnSpc>
            </a:pPr>
            <a:r>
              <a:rPr sz="3200" b="1" spc="-25" dirty="0">
                <a:latin typeface="Arial Narrow"/>
                <a:cs typeface="Arial Narrow"/>
              </a:rPr>
              <a:t>FER</a:t>
            </a:r>
            <a:r>
              <a:rPr sz="3200" b="1" spc="-215" dirty="0">
                <a:latin typeface="Arial Narrow"/>
                <a:cs typeface="Arial Narrow"/>
              </a:rPr>
              <a:t>P</a:t>
            </a:r>
            <a:r>
              <a:rPr sz="3200" b="1" spc="-20" dirty="0">
                <a:latin typeface="Arial Narrow"/>
                <a:cs typeface="Arial Narrow"/>
              </a:rPr>
              <a:t>A</a:t>
            </a:r>
            <a:endParaRPr sz="3200">
              <a:latin typeface="Arial Narrow"/>
              <a:cs typeface="Arial Narrow"/>
            </a:endParaRPr>
          </a:p>
          <a:p>
            <a:pPr>
              <a:lnSpc>
                <a:spcPct val="100000"/>
              </a:lnSpc>
              <a:spcBef>
                <a:spcPts val="45"/>
              </a:spcBef>
            </a:pPr>
            <a:endParaRPr sz="3300">
              <a:latin typeface="Times New Roman"/>
              <a:cs typeface="Times New Roman"/>
            </a:endParaRPr>
          </a:p>
          <a:p>
            <a:pPr marL="12700" marR="5080">
              <a:lnSpc>
                <a:spcPct val="100000"/>
              </a:lnSpc>
            </a:pPr>
            <a:r>
              <a:rPr sz="3200" b="1" spc="-25" dirty="0">
                <a:latin typeface="Arial Narrow"/>
                <a:cs typeface="Arial Narrow"/>
              </a:rPr>
              <a:t>Whe</a:t>
            </a:r>
            <a:r>
              <a:rPr sz="3200" b="1" spc="-20" dirty="0">
                <a:latin typeface="Arial Narrow"/>
                <a:cs typeface="Arial Narrow"/>
              </a:rPr>
              <a:t>n</a:t>
            </a:r>
            <a:r>
              <a:rPr sz="3200" b="1" spc="-10" dirty="0">
                <a:latin typeface="Arial Narrow"/>
                <a:cs typeface="Arial Narrow"/>
              </a:rPr>
              <a:t> </a:t>
            </a:r>
            <a:r>
              <a:rPr sz="3200" b="1" spc="-20" dirty="0">
                <a:latin typeface="Arial Narrow"/>
                <a:cs typeface="Arial Narrow"/>
              </a:rPr>
              <a:t>th</a:t>
            </a:r>
            <a:r>
              <a:rPr sz="3200" b="1" spc="-15" dirty="0">
                <a:latin typeface="Arial Narrow"/>
                <a:cs typeface="Arial Narrow"/>
              </a:rPr>
              <a:t>e</a:t>
            </a:r>
            <a:r>
              <a:rPr sz="3200" b="1" spc="10" dirty="0">
                <a:latin typeface="Arial Narrow"/>
                <a:cs typeface="Arial Narrow"/>
              </a:rPr>
              <a:t> </a:t>
            </a:r>
            <a:r>
              <a:rPr sz="3200" b="1" spc="-20" dirty="0">
                <a:latin typeface="Arial Narrow"/>
                <a:cs typeface="Arial Narrow"/>
              </a:rPr>
              <a:t>studen</a:t>
            </a:r>
            <a:r>
              <a:rPr sz="3200" b="1" spc="-10" dirty="0">
                <a:latin typeface="Arial Narrow"/>
                <a:cs typeface="Arial Narrow"/>
              </a:rPr>
              <a:t>t</a:t>
            </a:r>
            <a:r>
              <a:rPr sz="3200" b="1" spc="10" dirty="0">
                <a:latin typeface="Arial Narrow"/>
                <a:cs typeface="Arial Narrow"/>
              </a:rPr>
              <a:t> </a:t>
            </a:r>
            <a:r>
              <a:rPr sz="3200" b="1" spc="-15" dirty="0">
                <a:latin typeface="Arial Narrow"/>
                <a:cs typeface="Arial Narrow"/>
              </a:rPr>
              <a:t>is</a:t>
            </a:r>
            <a:r>
              <a:rPr sz="3200" b="1" spc="-10" dirty="0">
                <a:latin typeface="Arial Narrow"/>
                <a:cs typeface="Arial Narrow"/>
              </a:rPr>
              <a:t> </a:t>
            </a:r>
            <a:r>
              <a:rPr sz="3200" b="1" spc="-20" dirty="0">
                <a:latin typeface="Arial Narrow"/>
                <a:cs typeface="Arial Narrow"/>
              </a:rPr>
              <a:t>“in attendanc</a:t>
            </a:r>
            <a:r>
              <a:rPr sz="3200" b="1" spc="-15" dirty="0">
                <a:latin typeface="Arial Narrow"/>
                <a:cs typeface="Arial Narrow"/>
              </a:rPr>
              <a:t>e</a:t>
            </a:r>
            <a:r>
              <a:rPr sz="3200" b="1" spc="10" dirty="0">
                <a:latin typeface="Arial Narrow"/>
                <a:cs typeface="Arial Narrow"/>
              </a:rPr>
              <a:t> </a:t>
            </a:r>
            <a:r>
              <a:rPr sz="3200" b="1" spc="-20" dirty="0">
                <a:latin typeface="Arial Narrow"/>
                <a:cs typeface="Arial Narrow"/>
              </a:rPr>
              <a:t>a</a:t>
            </a:r>
            <a:r>
              <a:rPr sz="3200" b="1" spc="-10" dirty="0">
                <a:latin typeface="Arial Narrow"/>
                <a:cs typeface="Arial Narrow"/>
              </a:rPr>
              <a:t>t</a:t>
            </a:r>
            <a:r>
              <a:rPr sz="3200" b="1" spc="10" dirty="0">
                <a:latin typeface="Arial Narrow"/>
                <a:cs typeface="Arial Narrow"/>
              </a:rPr>
              <a:t> </a:t>
            </a:r>
            <a:r>
              <a:rPr sz="3200" b="1" spc="-25" dirty="0">
                <a:latin typeface="Arial Narrow"/>
                <a:cs typeface="Arial Narrow"/>
              </a:rPr>
              <a:t>an</a:t>
            </a:r>
            <a:r>
              <a:rPr sz="3200" b="1" spc="-15" dirty="0">
                <a:latin typeface="Arial Narrow"/>
                <a:cs typeface="Arial Narrow"/>
              </a:rPr>
              <a:t> educational</a:t>
            </a:r>
            <a:r>
              <a:rPr sz="3200" b="1" dirty="0">
                <a:latin typeface="Arial Narrow"/>
                <a:cs typeface="Arial Narrow"/>
              </a:rPr>
              <a:t> </a:t>
            </a:r>
            <a:r>
              <a:rPr sz="3200" b="1" spc="-15" dirty="0">
                <a:latin typeface="Arial Narrow"/>
                <a:cs typeface="Arial Narrow"/>
              </a:rPr>
              <a:t>agency</a:t>
            </a:r>
            <a:r>
              <a:rPr sz="3200" b="1" dirty="0">
                <a:latin typeface="Arial Narrow"/>
                <a:cs typeface="Arial Narrow"/>
              </a:rPr>
              <a:t> </a:t>
            </a:r>
            <a:r>
              <a:rPr sz="3200" b="1" spc="-15" dirty="0">
                <a:latin typeface="Arial Narrow"/>
                <a:cs typeface="Arial Narrow"/>
              </a:rPr>
              <a:t>or</a:t>
            </a:r>
            <a:r>
              <a:rPr sz="3200" b="1" dirty="0">
                <a:latin typeface="Arial Narrow"/>
                <a:cs typeface="Arial Narrow"/>
              </a:rPr>
              <a:t> </a:t>
            </a:r>
            <a:r>
              <a:rPr sz="3200" b="1" spc="-15" dirty="0">
                <a:latin typeface="Arial Narrow"/>
                <a:cs typeface="Arial Narrow"/>
              </a:rPr>
              <a:t>institution”</a:t>
            </a:r>
            <a:endParaRPr sz="3200">
              <a:latin typeface="Arial Narrow"/>
              <a:cs typeface="Arial Narrow"/>
            </a:endParaRPr>
          </a:p>
          <a:p>
            <a:pPr>
              <a:lnSpc>
                <a:spcPct val="100000"/>
              </a:lnSpc>
              <a:spcBef>
                <a:spcPts val="45"/>
              </a:spcBef>
            </a:pPr>
            <a:endParaRPr sz="3300">
              <a:latin typeface="Times New Roman"/>
              <a:cs typeface="Times New Roman"/>
            </a:endParaRPr>
          </a:p>
          <a:p>
            <a:pPr marL="12700">
              <a:lnSpc>
                <a:spcPct val="100000"/>
              </a:lnSpc>
            </a:pPr>
            <a:r>
              <a:rPr sz="3200" b="1" spc="-20" dirty="0">
                <a:latin typeface="Arial Narrow"/>
                <a:cs typeface="Arial Narrow"/>
              </a:rPr>
              <a:t>99.</a:t>
            </a:r>
            <a:r>
              <a:rPr sz="3200" b="1" spc="-15" dirty="0">
                <a:latin typeface="Arial Narrow"/>
                <a:cs typeface="Arial Narrow"/>
              </a:rPr>
              <a:t>3</a:t>
            </a:r>
            <a:r>
              <a:rPr sz="3200" b="1" spc="-5" dirty="0">
                <a:latin typeface="Arial Narrow"/>
                <a:cs typeface="Arial Narrow"/>
              </a:rPr>
              <a:t> </a:t>
            </a:r>
            <a:r>
              <a:rPr sz="3200" b="1" spc="-20" dirty="0">
                <a:latin typeface="Arial Narrow"/>
                <a:cs typeface="Arial Narrow"/>
              </a:rPr>
              <a:t>(Definition</a:t>
            </a:r>
            <a:r>
              <a:rPr sz="3200" b="1" spc="-5" dirty="0">
                <a:latin typeface="Arial Narrow"/>
                <a:cs typeface="Arial Narrow"/>
              </a:rPr>
              <a:t> </a:t>
            </a:r>
            <a:r>
              <a:rPr sz="3200" b="1" spc="-25" dirty="0">
                <a:latin typeface="Arial Narrow"/>
                <a:cs typeface="Arial Narrow"/>
              </a:rPr>
              <a:t>o</a:t>
            </a:r>
            <a:r>
              <a:rPr sz="3200" b="1" spc="-10" dirty="0">
                <a:latin typeface="Arial Narrow"/>
                <a:cs typeface="Arial Narrow"/>
              </a:rPr>
              <a:t>f</a:t>
            </a:r>
            <a:r>
              <a:rPr sz="3200" b="1" spc="-5" dirty="0">
                <a:latin typeface="Arial Narrow"/>
                <a:cs typeface="Arial Narrow"/>
              </a:rPr>
              <a:t> </a:t>
            </a:r>
            <a:r>
              <a:rPr sz="3200" b="1" spc="-20" dirty="0">
                <a:latin typeface="Arial Narrow"/>
                <a:cs typeface="Arial Narrow"/>
              </a:rPr>
              <a:t>student)</a:t>
            </a:r>
            <a:endParaRPr sz="3200">
              <a:latin typeface="Arial Narrow"/>
              <a:cs typeface="Arial Narrow"/>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quot; &quot;"/>
          <p:cNvSpPr/>
          <p:nvPr/>
        </p:nvSpPr>
        <p:spPr>
          <a:xfrm>
            <a:off x="685800" y="685800"/>
            <a:ext cx="8696706" cy="6035802"/>
          </a:xfrm>
          <a:prstGeom prst="rect">
            <a:avLst/>
          </a:prstGeom>
          <a:blipFill>
            <a:blip r:embed="rId3" cstate="print"/>
            <a:stretch>
              <a:fillRect/>
            </a:stretch>
          </a:blipFill>
        </p:spPr>
        <p:txBody>
          <a:bodyPr wrap="square" lIns="0" tIns="0" rIns="0" bIns="0" rtlCol="0"/>
          <a:lstStyle/>
          <a:p>
            <a:endParaRPr/>
          </a:p>
        </p:txBody>
      </p:sp>
      <p:sp>
        <p:nvSpPr>
          <p:cNvPr id="3" name="object 3" descr="&quot; &quot;"/>
          <p:cNvSpPr/>
          <p:nvPr/>
        </p:nvSpPr>
        <p:spPr>
          <a:xfrm>
            <a:off x="6512052" y="5956553"/>
            <a:ext cx="2879598" cy="714691"/>
          </a:xfrm>
          <a:prstGeom prst="rect">
            <a:avLst/>
          </a:prstGeom>
          <a:blipFill>
            <a:blip r:embed="rId4" cstate="print"/>
            <a:stretch>
              <a:fillRect/>
            </a:stretch>
          </a:blipFill>
        </p:spPr>
        <p:txBody>
          <a:bodyPr wrap="square" lIns="0" tIns="0" rIns="0" bIns="0" rtlCol="0"/>
          <a:lstStyle/>
          <a:p>
            <a:endParaRPr/>
          </a:p>
        </p:txBody>
      </p:sp>
      <p:sp>
        <p:nvSpPr>
          <p:cNvPr id="4" name="object 4" descr="&quot; &quot;"/>
          <p:cNvSpPr/>
          <p:nvPr/>
        </p:nvSpPr>
        <p:spPr>
          <a:xfrm>
            <a:off x="3080004" y="5828939"/>
            <a:ext cx="5551931" cy="849990"/>
          </a:xfrm>
          <a:prstGeom prst="rect">
            <a:avLst/>
          </a:prstGeom>
          <a:blipFill>
            <a:blip r:embed="rId5" cstate="print"/>
            <a:stretch>
              <a:fillRect/>
            </a:stretch>
          </a:blipFill>
        </p:spPr>
        <p:txBody>
          <a:bodyPr wrap="square" lIns="0" tIns="0" rIns="0" bIns="0" rtlCol="0"/>
          <a:lstStyle/>
          <a:p>
            <a:endParaRPr/>
          </a:p>
        </p:txBody>
      </p:sp>
      <p:sp>
        <p:nvSpPr>
          <p:cNvPr id="5" name="object 5" descr="&quot; &quot;"/>
          <p:cNvSpPr/>
          <p:nvPr/>
        </p:nvSpPr>
        <p:spPr>
          <a:xfrm>
            <a:off x="3289553" y="5841221"/>
            <a:ext cx="5474335" cy="774700"/>
          </a:xfrm>
          <a:custGeom>
            <a:avLst/>
            <a:gdLst/>
            <a:ahLst/>
            <a:cxnLst/>
            <a:rect l="l" t="t" r="r" b="b"/>
            <a:pathLst>
              <a:path w="5474334" h="774700">
                <a:moveTo>
                  <a:pt x="208473" y="41899"/>
                </a:moveTo>
                <a:lnTo>
                  <a:pt x="135460" y="52366"/>
                </a:lnTo>
                <a:lnTo>
                  <a:pt x="76962" y="61992"/>
                </a:lnTo>
                <a:lnTo>
                  <a:pt x="19050" y="72660"/>
                </a:lnTo>
                <a:lnTo>
                  <a:pt x="0" y="77232"/>
                </a:lnTo>
                <a:lnTo>
                  <a:pt x="0" y="77994"/>
                </a:lnTo>
                <a:lnTo>
                  <a:pt x="19050" y="73422"/>
                </a:lnTo>
                <a:lnTo>
                  <a:pt x="76962" y="62754"/>
                </a:lnTo>
                <a:lnTo>
                  <a:pt x="174498" y="46752"/>
                </a:lnTo>
                <a:lnTo>
                  <a:pt x="208473" y="41899"/>
                </a:lnTo>
                <a:close/>
              </a:path>
              <a:path w="5474334" h="774700">
                <a:moveTo>
                  <a:pt x="313534" y="29197"/>
                </a:moveTo>
                <a:lnTo>
                  <a:pt x="238506" y="37608"/>
                </a:lnTo>
                <a:lnTo>
                  <a:pt x="208473" y="41899"/>
                </a:lnTo>
                <a:lnTo>
                  <a:pt x="254156" y="35970"/>
                </a:lnTo>
                <a:lnTo>
                  <a:pt x="313534" y="29197"/>
                </a:lnTo>
                <a:close/>
              </a:path>
              <a:path w="5474334" h="774700">
                <a:moveTo>
                  <a:pt x="1126659" y="1783"/>
                </a:moveTo>
                <a:lnTo>
                  <a:pt x="1109108" y="1450"/>
                </a:lnTo>
                <a:lnTo>
                  <a:pt x="1048658" y="610"/>
                </a:lnTo>
                <a:lnTo>
                  <a:pt x="987865" y="113"/>
                </a:lnTo>
                <a:lnTo>
                  <a:pt x="926790" y="0"/>
                </a:lnTo>
                <a:lnTo>
                  <a:pt x="865497" y="311"/>
                </a:lnTo>
                <a:lnTo>
                  <a:pt x="804047" y="1090"/>
                </a:lnTo>
                <a:lnTo>
                  <a:pt x="742501" y="2377"/>
                </a:lnTo>
                <a:lnTo>
                  <a:pt x="680923" y="4214"/>
                </a:lnTo>
                <a:lnTo>
                  <a:pt x="619373" y="6642"/>
                </a:lnTo>
                <a:lnTo>
                  <a:pt x="557915" y="9704"/>
                </a:lnTo>
                <a:lnTo>
                  <a:pt x="496609" y="13441"/>
                </a:lnTo>
                <a:lnTo>
                  <a:pt x="435518" y="17895"/>
                </a:lnTo>
                <a:lnTo>
                  <a:pt x="374705" y="23107"/>
                </a:lnTo>
                <a:lnTo>
                  <a:pt x="313534" y="29197"/>
                </a:lnTo>
                <a:lnTo>
                  <a:pt x="396240" y="22368"/>
                </a:lnTo>
                <a:lnTo>
                  <a:pt x="491490" y="15510"/>
                </a:lnTo>
                <a:lnTo>
                  <a:pt x="595884" y="8652"/>
                </a:lnTo>
                <a:lnTo>
                  <a:pt x="713232" y="4080"/>
                </a:lnTo>
                <a:lnTo>
                  <a:pt x="840486" y="1794"/>
                </a:lnTo>
                <a:lnTo>
                  <a:pt x="979169" y="270"/>
                </a:lnTo>
                <a:lnTo>
                  <a:pt x="1126659" y="1783"/>
                </a:lnTo>
                <a:close/>
              </a:path>
              <a:path w="5474334" h="774700">
                <a:moveTo>
                  <a:pt x="5474208" y="773700"/>
                </a:moveTo>
                <a:lnTo>
                  <a:pt x="5118354" y="673116"/>
                </a:lnTo>
                <a:lnTo>
                  <a:pt x="4776216" y="581676"/>
                </a:lnTo>
                <a:lnTo>
                  <a:pt x="4620761" y="542146"/>
                </a:lnTo>
                <a:lnTo>
                  <a:pt x="4465396" y="503579"/>
                </a:lnTo>
                <a:lnTo>
                  <a:pt x="4310084" y="466021"/>
                </a:lnTo>
                <a:lnTo>
                  <a:pt x="4154788" y="429519"/>
                </a:lnTo>
                <a:lnTo>
                  <a:pt x="3999473" y="394117"/>
                </a:lnTo>
                <a:lnTo>
                  <a:pt x="3844103" y="359862"/>
                </a:lnTo>
                <a:lnTo>
                  <a:pt x="3688641" y="326798"/>
                </a:lnTo>
                <a:lnTo>
                  <a:pt x="3533052" y="294972"/>
                </a:lnTo>
                <a:lnTo>
                  <a:pt x="3377298" y="264428"/>
                </a:lnTo>
                <a:lnTo>
                  <a:pt x="3221345" y="235214"/>
                </a:lnTo>
                <a:lnTo>
                  <a:pt x="3065156" y="207374"/>
                </a:lnTo>
                <a:lnTo>
                  <a:pt x="2908694" y="180953"/>
                </a:lnTo>
                <a:lnTo>
                  <a:pt x="2751925" y="155998"/>
                </a:lnTo>
                <a:lnTo>
                  <a:pt x="2594811" y="132555"/>
                </a:lnTo>
                <a:lnTo>
                  <a:pt x="2437316" y="110667"/>
                </a:lnTo>
                <a:lnTo>
                  <a:pt x="2279405" y="90383"/>
                </a:lnTo>
                <a:lnTo>
                  <a:pt x="2121041" y="71746"/>
                </a:lnTo>
                <a:lnTo>
                  <a:pt x="1962188" y="54802"/>
                </a:lnTo>
                <a:lnTo>
                  <a:pt x="1802810" y="39598"/>
                </a:lnTo>
                <a:lnTo>
                  <a:pt x="1642872" y="26178"/>
                </a:lnTo>
                <a:lnTo>
                  <a:pt x="1459992" y="14748"/>
                </a:lnTo>
                <a:lnTo>
                  <a:pt x="1287780" y="5604"/>
                </a:lnTo>
                <a:lnTo>
                  <a:pt x="1228731" y="3988"/>
                </a:lnTo>
                <a:lnTo>
                  <a:pt x="1169153" y="2590"/>
                </a:lnTo>
                <a:lnTo>
                  <a:pt x="1128761" y="1823"/>
                </a:lnTo>
                <a:lnTo>
                  <a:pt x="1287780" y="6366"/>
                </a:lnTo>
                <a:lnTo>
                  <a:pt x="1459992" y="15510"/>
                </a:lnTo>
                <a:lnTo>
                  <a:pt x="1642872" y="26940"/>
                </a:lnTo>
                <a:lnTo>
                  <a:pt x="1836420" y="44466"/>
                </a:lnTo>
                <a:lnTo>
                  <a:pt x="1985401" y="58497"/>
                </a:lnTo>
                <a:lnTo>
                  <a:pt x="2134170" y="74195"/>
                </a:lnTo>
                <a:lnTo>
                  <a:pt x="2282726" y="91509"/>
                </a:lnTo>
                <a:lnTo>
                  <a:pt x="2431070" y="110386"/>
                </a:lnTo>
                <a:lnTo>
                  <a:pt x="2579200" y="130775"/>
                </a:lnTo>
                <a:lnTo>
                  <a:pt x="2727118" y="152622"/>
                </a:lnTo>
                <a:lnTo>
                  <a:pt x="2874822" y="175877"/>
                </a:lnTo>
                <a:lnTo>
                  <a:pt x="3022313" y="200486"/>
                </a:lnTo>
                <a:lnTo>
                  <a:pt x="3169589" y="226398"/>
                </a:lnTo>
                <a:lnTo>
                  <a:pt x="3316652" y="253559"/>
                </a:lnTo>
                <a:lnTo>
                  <a:pt x="3463500" y="281919"/>
                </a:lnTo>
                <a:lnTo>
                  <a:pt x="3610134" y="311424"/>
                </a:lnTo>
                <a:lnTo>
                  <a:pt x="3756553" y="342022"/>
                </a:lnTo>
                <a:lnTo>
                  <a:pt x="3902757" y="373662"/>
                </a:lnTo>
                <a:lnTo>
                  <a:pt x="4048746" y="406290"/>
                </a:lnTo>
                <a:lnTo>
                  <a:pt x="4194519" y="439855"/>
                </a:lnTo>
                <a:lnTo>
                  <a:pt x="4340077" y="474305"/>
                </a:lnTo>
                <a:lnTo>
                  <a:pt x="4485419" y="509587"/>
                </a:lnTo>
                <a:lnTo>
                  <a:pt x="4630544" y="545649"/>
                </a:lnTo>
                <a:lnTo>
                  <a:pt x="4775454" y="582438"/>
                </a:lnTo>
                <a:lnTo>
                  <a:pt x="5118354" y="673878"/>
                </a:lnTo>
                <a:lnTo>
                  <a:pt x="5473446" y="774462"/>
                </a:lnTo>
                <a:lnTo>
                  <a:pt x="5474208" y="773700"/>
                </a:lnTo>
                <a:close/>
              </a:path>
            </a:pathLst>
          </a:custGeom>
          <a:solidFill>
            <a:srgbClr val="FFFFFF"/>
          </a:solidFill>
        </p:spPr>
        <p:txBody>
          <a:bodyPr wrap="square" lIns="0" tIns="0" rIns="0" bIns="0" rtlCol="0"/>
          <a:lstStyle/>
          <a:p>
            <a:endParaRPr/>
          </a:p>
        </p:txBody>
      </p:sp>
      <p:sp>
        <p:nvSpPr>
          <p:cNvPr id="6" name="object 6" descr="&quot; &quot;"/>
          <p:cNvSpPr/>
          <p:nvPr/>
        </p:nvSpPr>
        <p:spPr>
          <a:xfrm>
            <a:off x="6073902" y="5827776"/>
            <a:ext cx="3312160" cy="651510"/>
          </a:xfrm>
          <a:custGeom>
            <a:avLst/>
            <a:gdLst/>
            <a:ahLst/>
            <a:cxnLst/>
            <a:rect l="l" t="t" r="r" b="b"/>
            <a:pathLst>
              <a:path w="3312159" h="651510">
                <a:moveTo>
                  <a:pt x="3311652" y="761"/>
                </a:moveTo>
                <a:lnTo>
                  <a:pt x="3311652" y="0"/>
                </a:lnTo>
                <a:lnTo>
                  <a:pt x="3201162" y="6857"/>
                </a:lnTo>
                <a:lnTo>
                  <a:pt x="3086100" y="15239"/>
                </a:lnTo>
                <a:lnTo>
                  <a:pt x="3047230" y="18639"/>
                </a:lnTo>
                <a:lnTo>
                  <a:pt x="3008389" y="22288"/>
                </a:lnTo>
                <a:lnTo>
                  <a:pt x="2969577" y="26179"/>
                </a:lnTo>
                <a:lnTo>
                  <a:pt x="2930793" y="30303"/>
                </a:lnTo>
                <a:lnTo>
                  <a:pt x="2892036" y="34649"/>
                </a:lnTo>
                <a:lnTo>
                  <a:pt x="2853305" y="39209"/>
                </a:lnTo>
                <a:lnTo>
                  <a:pt x="2814600" y="43974"/>
                </a:lnTo>
                <a:lnTo>
                  <a:pt x="2775920" y="48935"/>
                </a:lnTo>
                <a:lnTo>
                  <a:pt x="2737265" y="54082"/>
                </a:lnTo>
                <a:lnTo>
                  <a:pt x="2698632" y="59407"/>
                </a:lnTo>
                <a:lnTo>
                  <a:pt x="2660022" y="64900"/>
                </a:lnTo>
                <a:lnTo>
                  <a:pt x="2621434" y="70552"/>
                </a:lnTo>
                <a:lnTo>
                  <a:pt x="2582868" y="76353"/>
                </a:lnTo>
                <a:lnTo>
                  <a:pt x="2544321" y="82296"/>
                </a:lnTo>
                <a:lnTo>
                  <a:pt x="2505795" y="88370"/>
                </a:lnTo>
                <a:lnTo>
                  <a:pt x="2467287" y="94567"/>
                </a:lnTo>
                <a:lnTo>
                  <a:pt x="2428798" y="100877"/>
                </a:lnTo>
                <a:lnTo>
                  <a:pt x="2390326" y="107291"/>
                </a:lnTo>
                <a:lnTo>
                  <a:pt x="2351871" y="113800"/>
                </a:lnTo>
                <a:lnTo>
                  <a:pt x="2313432" y="120395"/>
                </a:lnTo>
                <a:lnTo>
                  <a:pt x="2039112" y="171450"/>
                </a:lnTo>
                <a:lnTo>
                  <a:pt x="1762506" y="224790"/>
                </a:lnTo>
                <a:lnTo>
                  <a:pt x="1691776" y="239405"/>
                </a:lnTo>
                <a:lnTo>
                  <a:pt x="1621118" y="254283"/>
                </a:lnTo>
                <a:lnTo>
                  <a:pt x="1550528" y="269413"/>
                </a:lnTo>
                <a:lnTo>
                  <a:pt x="1480003" y="284785"/>
                </a:lnTo>
                <a:lnTo>
                  <a:pt x="1409539" y="300388"/>
                </a:lnTo>
                <a:lnTo>
                  <a:pt x="1339132" y="316210"/>
                </a:lnTo>
                <a:lnTo>
                  <a:pt x="1268779" y="332241"/>
                </a:lnTo>
                <a:lnTo>
                  <a:pt x="1198476" y="348471"/>
                </a:lnTo>
                <a:lnTo>
                  <a:pt x="1128218" y="364887"/>
                </a:lnTo>
                <a:lnTo>
                  <a:pt x="1058003" y="381481"/>
                </a:lnTo>
                <a:lnTo>
                  <a:pt x="987827" y="398239"/>
                </a:lnTo>
                <a:lnTo>
                  <a:pt x="917686" y="415153"/>
                </a:lnTo>
                <a:lnTo>
                  <a:pt x="847576" y="432211"/>
                </a:lnTo>
                <a:lnTo>
                  <a:pt x="777494" y="449401"/>
                </a:lnTo>
                <a:lnTo>
                  <a:pt x="707436" y="466714"/>
                </a:lnTo>
                <a:lnTo>
                  <a:pt x="637398" y="484139"/>
                </a:lnTo>
                <a:lnTo>
                  <a:pt x="567377" y="501664"/>
                </a:lnTo>
                <a:lnTo>
                  <a:pt x="497369" y="519279"/>
                </a:lnTo>
                <a:lnTo>
                  <a:pt x="427371" y="536973"/>
                </a:lnTo>
                <a:lnTo>
                  <a:pt x="357378" y="554736"/>
                </a:lnTo>
                <a:lnTo>
                  <a:pt x="96012" y="624078"/>
                </a:lnTo>
                <a:lnTo>
                  <a:pt x="0" y="650748"/>
                </a:lnTo>
                <a:lnTo>
                  <a:pt x="0" y="651510"/>
                </a:lnTo>
                <a:lnTo>
                  <a:pt x="96012" y="624840"/>
                </a:lnTo>
                <a:lnTo>
                  <a:pt x="358140" y="555498"/>
                </a:lnTo>
                <a:lnTo>
                  <a:pt x="428066" y="537691"/>
                </a:lnTo>
                <a:lnTo>
                  <a:pt x="498007" y="519962"/>
                </a:lnTo>
                <a:lnTo>
                  <a:pt x="567964" y="502321"/>
                </a:lnTo>
                <a:lnTo>
                  <a:pt x="637940" y="484778"/>
                </a:lnTo>
                <a:lnTo>
                  <a:pt x="707938" y="467342"/>
                </a:lnTo>
                <a:lnTo>
                  <a:pt x="777961" y="450025"/>
                </a:lnTo>
                <a:lnTo>
                  <a:pt x="848012" y="432835"/>
                </a:lnTo>
                <a:lnTo>
                  <a:pt x="918094" y="415783"/>
                </a:lnTo>
                <a:lnTo>
                  <a:pt x="988209" y="398879"/>
                </a:lnTo>
                <a:lnTo>
                  <a:pt x="1058360" y="382133"/>
                </a:lnTo>
                <a:lnTo>
                  <a:pt x="1128551" y="365555"/>
                </a:lnTo>
                <a:lnTo>
                  <a:pt x="1198784" y="349154"/>
                </a:lnTo>
                <a:lnTo>
                  <a:pt x="1269062" y="332941"/>
                </a:lnTo>
                <a:lnTo>
                  <a:pt x="1339387" y="316926"/>
                </a:lnTo>
                <a:lnTo>
                  <a:pt x="1409764" y="301119"/>
                </a:lnTo>
                <a:lnTo>
                  <a:pt x="1480194" y="285530"/>
                </a:lnTo>
                <a:lnTo>
                  <a:pt x="1550680" y="270169"/>
                </a:lnTo>
                <a:lnTo>
                  <a:pt x="1621225" y="255045"/>
                </a:lnTo>
                <a:lnTo>
                  <a:pt x="1691833" y="240169"/>
                </a:lnTo>
                <a:lnTo>
                  <a:pt x="1762506" y="225552"/>
                </a:lnTo>
                <a:lnTo>
                  <a:pt x="2039112" y="172212"/>
                </a:lnTo>
                <a:lnTo>
                  <a:pt x="2313432" y="121157"/>
                </a:lnTo>
                <a:lnTo>
                  <a:pt x="2351871" y="114562"/>
                </a:lnTo>
                <a:lnTo>
                  <a:pt x="2390326" y="108053"/>
                </a:lnTo>
                <a:lnTo>
                  <a:pt x="2428798" y="101639"/>
                </a:lnTo>
                <a:lnTo>
                  <a:pt x="2467287" y="95329"/>
                </a:lnTo>
                <a:lnTo>
                  <a:pt x="2505795" y="89132"/>
                </a:lnTo>
                <a:lnTo>
                  <a:pt x="2544321" y="83058"/>
                </a:lnTo>
                <a:lnTo>
                  <a:pt x="2582868" y="77115"/>
                </a:lnTo>
                <a:lnTo>
                  <a:pt x="2621434" y="71314"/>
                </a:lnTo>
                <a:lnTo>
                  <a:pt x="2660022" y="65662"/>
                </a:lnTo>
                <a:lnTo>
                  <a:pt x="2698632" y="60169"/>
                </a:lnTo>
                <a:lnTo>
                  <a:pt x="2737265" y="54844"/>
                </a:lnTo>
                <a:lnTo>
                  <a:pt x="2775920" y="49697"/>
                </a:lnTo>
                <a:lnTo>
                  <a:pt x="2814600" y="44736"/>
                </a:lnTo>
                <a:lnTo>
                  <a:pt x="2853305" y="39971"/>
                </a:lnTo>
                <a:lnTo>
                  <a:pt x="2892036" y="35411"/>
                </a:lnTo>
                <a:lnTo>
                  <a:pt x="2930793" y="31065"/>
                </a:lnTo>
                <a:lnTo>
                  <a:pt x="2969577" y="26941"/>
                </a:lnTo>
                <a:lnTo>
                  <a:pt x="3008389" y="23050"/>
                </a:lnTo>
                <a:lnTo>
                  <a:pt x="3047230" y="19401"/>
                </a:lnTo>
                <a:lnTo>
                  <a:pt x="3086100" y="16001"/>
                </a:lnTo>
                <a:lnTo>
                  <a:pt x="3201162" y="7619"/>
                </a:lnTo>
                <a:lnTo>
                  <a:pt x="3311652" y="761"/>
                </a:lnTo>
                <a:close/>
              </a:path>
            </a:pathLst>
          </a:custGeom>
          <a:solidFill>
            <a:srgbClr val="FFFFFF"/>
          </a:solidFill>
        </p:spPr>
        <p:txBody>
          <a:bodyPr wrap="square" lIns="0" tIns="0" rIns="0" bIns="0" rtlCol="0"/>
          <a:lstStyle/>
          <a:p>
            <a:endParaRPr/>
          </a:p>
        </p:txBody>
      </p:sp>
      <p:sp>
        <p:nvSpPr>
          <p:cNvPr id="7" name="object 7" descr="&quot; &quot;"/>
          <p:cNvSpPr/>
          <p:nvPr/>
        </p:nvSpPr>
        <p:spPr>
          <a:xfrm>
            <a:off x="669036" y="5812535"/>
            <a:ext cx="8722995" cy="1329690"/>
          </a:xfrm>
          <a:custGeom>
            <a:avLst/>
            <a:gdLst/>
            <a:ahLst/>
            <a:cxnLst/>
            <a:rect l="l" t="t" r="r" b="b"/>
            <a:pathLst>
              <a:path w="8722995" h="1329690">
                <a:moveTo>
                  <a:pt x="8722614" y="1323594"/>
                </a:moveTo>
                <a:lnTo>
                  <a:pt x="8722614" y="569214"/>
                </a:lnTo>
                <a:lnTo>
                  <a:pt x="8718804" y="570738"/>
                </a:lnTo>
                <a:lnTo>
                  <a:pt x="8638032" y="604266"/>
                </a:lnTo>
                <a:lnTo>
                  <a:pt x="8557260" y="635508"/>
                </a:lnTo>
                <a:lnTo>
                  <a:pt x="8471916" y="664464"/>
                </a:lnTo>
                <a:lnTo>
                  <a:pt x="8415898" y="682877"/>
                </a:lnTo>
                <a:lnTo>
                  <a:pt x="8359570" y="700128"/>
                </a:lnTo>
                <a:lnTo>
                  <a:pt x="8302951" y="716251"/>
                </a:lnTo>
                <a:lnTo>
                  <a:pt x="8246059" y="731278"/>
                </a:lnTo>
                <a:lnTo>
                  <a:pt x="8188912" y="745244"/>
                </a:lnTo>
                <a:lnTo>
                  <a:pt x="8131528" y="758183"/>
                </a:lnTo>
                <a:lnTo>
                  <a:pt x="8073927" y="770129"/>
                </a:lnTo>
                <a:lnTo>
                  <a:pt x="8016127" y="781115"/>
                </a:lnTo>
                <a:lnTo>
                  <a:pt x="7958145" y="791175"/>
                </a:lnTo>
                <a:lnTo>
                  <a:pt x="7900001" y="800342"/>
                </a:lnTo>
                <a:lnTo>
                  <a:pt x="7841713" y="808652"/>
                </a:lnTo>
                <a:lnTo>
                  <a:pt x="7783299" y="816137"/>
                </a:lnTo>
                <a:lnTo>
                  <a:pt x="7724778" y="822831"/>
                </a:lnTo>
                <a:lnTo>
                  <a:pt x="7666168" y="828769"/>
                </a:lnTo>
                <a:lnTo>
                  <a:pt x="7607488" y="833983"/>
                </a:lnTo>
                <a:lnTo>
                  <a:pt x="7548756" y="838508"/>
                </a:lnTo>
                <a:lnTo>
                  <a:pt x="7489990" y="842378"/>
                </a:lnTo>
                <a:lnTo>
                  <a:pt x="7431209" y="845625"/>
                </a:lnTo>
                <a:lnTo>
                  <a:pt x="7372431" y="848286"/>
                </a:lnTo>
                <a:lnTo>
                  <a:pt x="7313676" y="850392"/>
                </a:lnTo>
                <a:lnTo>
                  <a:pt x="7181850" y="850392"/>
                </a:lnTo>
                <a:lnTo>
                  <a:pt x="7043165" y="848106"/>
                </a:lnTo>
                <a:lnTo>
                  <a:pt x="6933478" y="844773"/>
                </a:lnTo>
                <a:lnTo>
                  <a:pt x="6823735" y="839863"/>
                </a:lnTo>
                <a:lnTo>
                  <a:pt x="6713957" y="833444"/>
                </a:lnTo>
                <a:lnTo>
                  <a:pt x="6604164" y="825581"/>
                </a:lnTo>
                <a:lnTo>
                  <a:pt x="6494376" y="816341"/>
                </a:lnTo>
                <a:lnTo>
                  <a:pt x="6384612" y="805790"/>
                </a:lnTo>
                <a:lnTo>
                  <a:pt x="6274892" y="793996"/>
                </a:lnTo>
                <a:lnTo>
                  <a:pt x="6165236" y="781025"/>
                </a:lnTo>
                <a:lnTo>
                  <a:pt x="6055664" y="766943"/>
                </a:lnTo>
                <a:lnTo>
                  <a:pt x="5946195" y="751817"/>
                </a:lnTo>
                <a:lnTo>
                  <a:pt x="5836850" y="735714"/>
                </a:lnTo>
                <a:lnTo>
                  <a:pt x="5727647" y="718700"/>
                </a:lnTo>
                <a:lnTo>
                  <a:pt x="5618608" y="700841"/>
                </a:lnTo>
                <a:lnTo>
                  <a:pt x="5509752" y="682205"/>
                </a:lnTo>
                <a:lnTo>
                  <a:pt x="5401098" y="662857"/>
                </a:lnTo>
                <a:lnTo>
                  <a:pt x="5292666" y="642865"/>
                </a:lnTo>
                <a:lnTo>
                  <a:pt x="5184477" y="622295"/>
                </a:lnTo>
                <a:lnTo>
                  <a:pt x="5076549" y="601214"/>
                </a:lnTo>
                <a:lnTo>
                  <a:pt x="4968904" y="579688"/>
                </a:lnTo>
                <a:lnTo>
                  <a:pt x="4861559" y="557784"/>
                </a:lnTo>
                <a:lnTo>
                  <a:pt x="4386833" y="452628"/>
                </a:lnTo>
                <a:lnTo>
                  <a:pt x="4135374" y="394716"/>
                </a:lnTo>
                <a:lnTo>
                  <a:pt x="3874007" y="329946"/>
                </a:lnTo>
                <a:lnTo>
                  <a:pt x="3614166" y="267462"/>
                </a:lnTo>
                <a:lnTo>
                  <a:pt x="3362705" y="214122"/>
                </a:lnTo>
                <a:lnTo>
                  <a:pt x="3122676" y="164592"/>
                </a:lnTo>
                <a:lnTo>
                  <a:pt x="2892552" y="124968"/>
                </a:lnTo>
                <a:lnTo>
                  <a:pt x="2673095" y="91440"/>
                </a:lnTo>
                <a:lnTo>
                  <a:pt x="2462783" y="62484"/>
                </a:lnTo>
                <a:lnTo>
                  <a:pt x="2262378" y="39624"/>
                </a:lnTo>
                <a:lnTo>
                  <a:pt x="2072639" y="22098"/>
                </a:lnTo>
                <a:lnTo>
                  <a:pt x="1889759" y="10668"/>
                </a:lnTo>
                <a:lnTo>
                  <a:pt x="1719833" y="1524"/>
                </a:lnTo>
                <a:lnTo>
                  <a:pt x="1556003" y="0"/>
                </a:lnTo>
                <a:lnTo>
                  <a:pt x="1402079" y="0"/>
                </a:lnTo>
                <a:lnTo>
                  <a:pt x="1258061" y="3810"/>
                </a:lnTo>
                <a:lnTo>
                  <a:pt x="1121663" y="10668"/>
                </a:lnTo>
                <a:lnTo>
                  <a:pt x="993648" y="22098"/>
                </a:lnTo>
                <a:lnTo>
                  <a:pt x="874776" y="32766"/>
                </a:lnTo>
                <a:lnTo>
                  <a:pt x="762000" y="48768"/>
                </a:lnTo>
                <a:lnTo>
                  <a:pt x="659892" y="64770"/>
                </a:lnTo>
                <a:lnTo>
                  <a:pt x="563879" y="82296"/>
                </a:lnTo>
                <a:lnTo>
                  <a:pt x="478535" y="102108"/>
                </a:lnTo>
                <a:lnTo>
                  <a:pt x="397763" y="120396"/>
                </a:lnTo>
                <a:lnTo>
                  <a:pt x="327659" y="140208"/>
                </a:lnTo>
                <a:lnTo>
                  <a:pt x="263651" y="160020"/>
                </a:lnTo>
                <a:lnTo>
                  <a:pt x="206501" y="178308"/>
                </a:lnTo>
                <a:lnTo>
                  <a:pt x="156972" y="195834"/>
                </a:lnTo>
                <a:lnTo>
                  <a:pt x="114300" y="214122"/>
                </a:lnTo>
                <a:lnTo>
                  <a:pt x="51053" y="240792"/>
                </a:lnTo>
                <a:lnTo>
                  <a:pt x="12192" y="260604"/>
                </a:lnTo>
                <a:lnTo>
                  <a:pt x="0" y="267462"/>
                </a:lnTo>
                <a:lnTo>
                  <a:pt x="0" y="1329690"/>
                </a:lnTo>
                <a:lnTo>
                  <a:pt x="8718804" y="1329689"/>
                </a:lnTo>
                <a:lnTo>
                  <a:pt x="8722614" y="1323594"/>
                </a:lnTo>
                <a:close/>
              </a:path>
            </a:pathLst>
          </a:custGeom>
          <a:solidFill>
            <a:srgbClr val="FFFFFF"/>
          </a:solidFill>
        </p:spPr>
        <p:txBody>
          <a:bodyPr wrap="square" lIns="0" tIns="0" rIns="0" bIns="0" rtlCol="0"/>
          <a:lstStyle/>
          <a:p>
            <a:endParaRPr/>
          </a:p>
        </p:txBody>
      </p:sp>
      <p:sp>
        <p:nvSpPr>
          <p:cNvPr id="9" name="object 9" descr="&quot; &quot;"/>
          <p:cNvSpPr/>
          <p:nvPr/>
        </p:nvSpPr>
        <p:spPr>
          <a:xfrm>
            <a:off x="3806952" y="4056126"/>
            <a:ext cx="2598420" cy="1663445"/>
          </a:xfrm>
          <a:prstGeom prst="rect">
            <a:avLst/>
          </a:prstGeom>
          <a:blipFill>
            <a:blip r:embed="rId6" cstate="print"/>
            <a:stretch>
              <a:fillRect/>
            </a:stretch>
          </a:blipFill>
        </p:spPr>
        <p:txBody>
          <a:bodyPr wrap="square" lIns="0" tIns="0" rIns="0" bIns="0" rtlCol="0"/>
          <a:lstStyle/>
          <a:p>
            <a:endParaRPr/>
          </a:p>
        </p:txBody>
      </p:sp>
      <p:sp>
        <p:nvSpPr>
          <p:cNvPr id="10" name="object 10" descr="&quot; &quot;"/>
          <p:cNvSpPr/>
          <p:nvPr/>
        </p:nvSpPr>
        <p:spPr>
          <a:xfrm>
            <a:off x="6705600" y="4062983"/>
            <a:ext cx="2286000" cy="1652016"/>
          </a:xfrm>
          <a:prstGeom prst="rect">
            <a:avLst/>
          </a:prstGeom>
          <a:blipFill>
            <a:blip r:embed="rId7" cstate="print"/>
            <a:stretch>
              <a:fillRect/>
            </a:stretch>
          </a:blipFill>
        </p:spPr>
        <p:txBody>
          <a:bodyPr wrap="square" lIns="0" tIns="0" rIns="0" bIns="0" rtlCol="0"/>
          <a:lstStyle/>
          <a:p>
            <a:endParaRPr/>
          </a:p>
        </p:txBody>
      </p:sp>
      <p:sp>
        <p:nvSpPr>
          <p:cNvPr id="11" name="object 11" descr="&quot; &quot;"/>
          <p:cNvSpPr/>
          <p:nvPr/>
        </p:nvSpPr>
        <p:spPr>
          <a:xfrm>
            <a:off x="1312925" y="4146803"/>
            <a:ext cx="2057400" cy="1540002"/>
          </a:xfrm>
          <a:prstGeom prst="rect">
            <a:avLst/>
          </a:prstGeom>
          <a:blipFill>
            <a:blip r:embed="rId8" cstate="print"/>
            <a:stretch>
              <a:fillRect/>
            </a:stretch>
          </a:blipFill>
        </p:spPr>
        <p:txBody>
          <a:bodyPr wrap="square" lIns="0" tIns="0" rIns="0" bIns="0" rtlCol="0"/>
          <a:lstStyle/>
          <a:p>
            <a:endParaRPr/>
          </a:p>
        </p:txBody>
      </p:sp>
      <p:sp>
        <p:nvSpPr>
          <p:cNvPr id="12" name="object 12"/>
          <p:cNvSpPr txBox="1"/>
          <p:nvPr/>
        </p:nvSpPr>
        <p:spPr>
          <a:xfrm>
            <a:off x="2053082" y="989224"/>
            <a:ext cx="6640195" cy="584200"/>
          </a:xfrm>
          <a:prstGeom prst="rect">
            <a:avLst/>
          </a:prstGeom>
        </p:spPr>
        <p:txBody>
          <a:bodyPr vert="horz" wrap="square" lIns="0" tIns="0" rIns="0" bIns="0" rtlCol="0">
            <a:spAutoFit/>
          </a:bodyPr>
          <a:lstStyle/>
          <a:p>
            <a:pPr marL="12700">
              <a:lnSpc>
                <a:spcPct val="100000"/>
              </a:lnSpc>
            </a:pPr>
            <a:r>
              <a:rPr sz="4400" b="1" i="1" spc="-35" dirty="0">
                <a:solidFill>
                  <a:srgbClr val="FFFFFF"/>
                </a:solidFill>
                <a:latin typeface="Candara"/>
                <a:cs typeface="Candara"/>
              </a:rPr>
              <a:t>Whos</a:t>
            </a:r>
            <a:r>
              <a:rPr sz="4400" b="1" i="1" spc="-25" dirty="0">
                <a:solidFill>
                  <a:srgbClr val="FFFFFF"/>
                </a:solidFill>
                <a:latin typeface="Candara"/>
                <a:cs typeface="Candara"/>
              </a:rPr>
              <a:t>e</a:t>
            </a:r>
            <a:r>
              <a:rPr sz="4400" b="1" i="1" dirty="0">
                <a:solidFill>
                  <a:srgbClr val="FFFFFF"/>
                </a:solidFill>
                <a:latin typeface="Candara"/>
                <a:cs typeface="Candara"/>
              </a:rPr>
              <a:t> </a:t>
            </a:r>
            <a:r>
              <a:rPr sz="4400" spc="-30" dirty="0">
                <a:solidFill>
                  <a:srgbClr val="FFFFFF"/>
                </a:solidFill>
                <a:latin typeface="Candara"/>
                <a:cs typeface="Candara"/>
              </a:rPr>
              <a:t>record</a:t>
            </a:r>
            <a:r>
              <a:rPr sz="4400" spc="-20" dirty="0">
                <a:solidFill>
                  <a:srgbClr val="FFFFFF"/>
                </a:solidFill>
                <a:latin typeface="Candara"/>
                <a:cs typeface="Candara"/>
              </a:rPr>
              <a:t>s</a:t>
            </a:r>
            <a:r>
              <a:rPr sz="4400" spc="30" dirty="0">
                <a:solidFill>
                  <a:srgbClr val="FFFFFF"/>
                </a:solidFill>
                <a:latin typeface="Candara"/>
                <a:cs typeface="Candara"/>
              </a:rPr>
              <a:t> </a:t>
            </a:r>
            <a:r>
              <a:rPr sz="4400" spc="-20" dirty="0">
                <a:solidFill>
                  <a:srgbClr val="FFFFFF"/>
                </a:solidFill>
                <a:latin typeface="Candara"/>
                <a:cs typeface="Candara"/>
              </a:rPr>
              <a:t>are</a:t>
            </a:r>
            <a:r>
              <a:rPr sz="4400" spc="5" dirty="0">
                <a:solidFill>
                  <a:srgbClr val="FFFFFF"/>
                </a:solidFill>
                <a:latin typeface="Candara"/>
                <a:cs typeface="Candara"/>
              </a:rPr>
              <a:t> </a:t>
            </a:r>
            <a:r>
              <a:rPr sz="4400" spc="-25" dirty="0">
                <a:solidFill>
                  <a:srgbClr val="FFFFFF"/>
                </a:solidFill>
                <a:latin typeface="Candara"/>
                <a:cs typeface="Candara"/>
              </a:rPr>
              <a:t>covered?</a:t>
            </a:r>
            <a:endParaRPr sz="4400">
              <a:latin typeface="Candara"/>
              <a:cs typeface="Candara"/>
            </a:endParaRPr>
          </a:p>
        </p:txBody>
      </p:sp>
      <p:graphicFrame>
        <p:nvGraphicFramePr>
          <p:cNvPr id="8" name="object 8" descr="The images in this table indicate that IDEA Part C, IDEA Part B, and FERPA all differ in terms of whose records they cover."/>
          <p:cNvGraphicFramePr>
            <a:graphicFrameLocks noGrp="1"/>
          </p:cNvGraphicFramePr>
          <p:nvPr>
            <p:extLst>
              <p:ext uri="{D42A27DB-BD31-4B8C-83A1-F6EECF244321}">
                <p14:modId xmlns:p14="http://schemas.microsoft.com/office/powerpoint/2010/main" val="2546874222"/>
              </p:ext>
            </p:extLst>
          </p:nvPr>
        </p:nvGraphicFramePr>
        <p:xfrm>
          <a:off x="984250" y="1822450"/>
          <a:ext cx="8153400" cy="4467605"/>
        </p:xfrm>
        <a:graphic>
          <a:graphicData uri="http://schemas.openxmlformats.org/drawingml/2006/table">
            <a:tbl>
              <a:tblPr firstRow="1" bandRow="1">
                <a:tableStyleId>{2D5ABB26-0587-4C30-8999-92F81FD0307C}</a:tableStyleId>
              </a:tblPr>
              <a:tblGrid>
                <a:gridCol w="2718054"/>
                <a:gridCol w="2814828"/>
                <a:gridCol w="2620518"/>
              </a:tblGrid>
              <a:tr h="1981962">
                <a:tc>
                  <a:txBody>
                    <a:bodyPr/>
                    <a:lstStyle/>
                    <a:p>
                      <a:pPr marL="181610" marR="173355" indent="354330">
                        <a:lnSpc>
                          <a:spcPct val="108300"/>
                        </a:lnSpc>
                      </a:pPr>
                      <a:r>
                        <a:rPr sz="2400" b="1" dirty="0">
                          <a:latin typeface="Candara"/>
                          <a:cs typeface="Candara"/>
                        </a:rPr>
                        <a:t>IDEA</a:t>
                      </a:r>
                      <a:r>
                        <a:rPr sz="2400" b="1" spc="5" dirty="0">
                          <a:latin typeface="Candara"/>
                          <a:cs typeface="Candara"/>
                        </a:rPr>
                        <a:t> </a:t>
                      </a:r>
                      <a:r>
                        <a:rPr sz="2400" b="1" spc="-50" dirty="0">
                          <a:latin typeface="Candara"/>
                          <a:cs typeface="Candara"/>
                        </a:rPr>
                        <a:t>P</a:t>
                      </a:r>
                      <a:r>
                        <a:rPr sz="2400" b="1" dirty="0">
                          <a:latin typeface="Candara"/>
                          <a:cs typeface="Candara"/>
                        </a:rPr>
                        <a:t>A</a:t>
                      </a:r>
                      <a:r>
                        <a:rPr sz="2400" b="1" spc="-5" dirty="0">
                          <a:latin typeface="Candara"/>
                          <a:cs typeface="Candara"/>
                        </a:rPr>
                        <a:t>R</a:t>
                      </a:r>
                      <a:r>
                        <a:rPr sz="2400" b="1" dirty="0">
                          <a:latin typeface="Candara"/>
                          <a:cs typeface="Candara"/>
                        </a:rPr>
                        <a:t>T C 20</a:t>
                      </a:r>
                      <a:r>
                        <a:rPr sz="2400" b="1" spc="10" dirty="0">
                          <a:latin typeface="Candara"/>
                          <a:cs typeface="Candara"/>
                        </a:rPr>
                        <a:t> </a:t>
                      </a:r>
                      <a:r>
                        <a:rPr sz="2400" b="1" spc="-5" dirty="0">
                          <a:latin typeface="Candara"/>
                          <a:cs typeface="Candara"/>
                        </a:rPr>
                        <a:t>U.S.C</a:t>
                      </a:r>
                      <a:r>
                        <a:rPr sz="2400" b="1" dirty="0">
                          <a:latin typeface="Candara"/>
                          <a:cs typeface="Candara"/>
                        </a:rPr>
                        <a:t>.</a:t>
                      </a:r>
                      <a:r>
                        <a:rPr sz="2400" b="1" spc="-5" dirty="0">
                          <a:latin typeface="Candara"/>
                          <a:cs typeface="Candara"/>
                        </a:rPr>
                        <a:t> </a:t>
                      </a:r>
                      <a:r>
                        <a:rPr sz="2400" b="1" dirty="0">
                          <a:latin typeface="Candara"/>
                          <a:cs typeface="Candara"/>
                        </a:rPr>
                        <a:t>1400 </a:t>
                      </a:r>
                      <a:r>
                        <a:rPr sz="2400" b="1" spc="-5" dirty="0">
                          <a:latin typeface="Candara"/>
                          <a:cs typeface="Candara"/>
                        </a:rPr>
                        <a:t>and</a:t>
                      </a:r>
                      <a:endParaRPr sz="2400" dirty="0">
                        <a:latin typeface="Candara"/>
                        <a:cs typeface="Candara"/>
                      </a:endParaRPr>
                    </a:p>
                    <a:p>
                      <a:pPr marL="351790">
                        <a:lnSpc>
                          <a:spcPct val="100000"/>
                        </a:lnSpc>
                        <a:spcBef>
                          <a:spcPts val="430"/>
                        </a:spcBef>
                      </a:pPr>
                      <a:r>
                        <a:rPr sz="2400" b="1" spc="-5" dirty="0">
                          <a:latin typeface="Candara"/>
                          <a:cs typeface="Candara"/>
                        </a:rPr>
                        <a:t>3</a:t>
                      </a:r>
                      <a:r>
                        <a:rPr sz="2400" b="1" dirty="0">
                          <a:latin typeface="Candara"/>
                          <a:cs typeface="Candara"/>
                        </a:rPr>
                        <a:t>4 </a:t>
                      </a:r>
                      <a:r>
                        <a:rPr sz="2400" b="1" spc="-5" dirty="0">
                          <a:latin typeface="Candara"/>
                          <a:cs typeface="Candara"/>
                        </a:rPr>
                        <a:t>CF</a:t>
                      </a:r>
                      <a:r>
                        <a:rPr sz="2400" b="1" dirty="0">
                          <a:latin typeface="Candara"/>
                          <a:cs typeface="Candara"/>
                        </a:rPr>
                        <a:t>R</a:t>
                      </a:r>
                      <a:r>
                        <a:rPr sz="2400" b="1" spc="-10" dirty="0">
                          <a:latin typeface="Candara"/>
                          <a:cs typeface="Candara"/>
                        </a:rPr>
                        <a:t> </a:t>
                      </a:r>
                      <a:r>
                        <a:rPr sz="2400" b="1" spc="-5" dirty="0">
                          <a:latin typeface="Candara"/>
                          <a:cs typeface="Candara"/>
                        </a:rPr>
                        <a:t>Par</a:t>
                      </a:r>
                      <a:r>
                        <a:rPr sz="2400" b="1" dirty="0">
                          <a:latin typeface="Candara"/>
                          <a:cs typeface="Candara"/>
                        </a:rPr>
                        <a:t>t</a:t>
                      </a:r>
                      <a:r>
                        <a:rPr sz="2400" b="1" spc="15" dirty="0">
                          <a:latin typeface="Candara"/>
                          <a:cs typeface="Candara"/>
                        </a:rPr>
                        <a:t> </a:t>
                      </a:r>
                      <a:r>
                        <a:rPr sz="2400" b="1" dirty="0">
                          <a:latin typeface="Candara"/>
                          <a:cs typeface="Candara"/>
                        </a:rPr>
                        <a:t>303</a:t>
                      </a:r>
                      <a:endParaRPr sz="2400" dirty="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B0F0"/>
                    </a:solidFill>
                  </a:tcPr>
                </a:tc>
                <a:tc>
                  <a:txBody>
                    <a:bodyPr/>
                    <a:lstStyle/>
                    <a:p>
                      <a:pPr marL="229870" marR="222250" indent="347345">
                        <a:lnSpc>
                          <a:spcPct val="108300"/>
                        </a:lnSpc>
                      </a:pPr>
                      <a:r>
                        <a:rPr sz="2400" b="1" dirty="0">
                          <a:latin typeface="Candara"/>
                          <a:cs typeface="Candara"/>
                        </a:rPr>
                        <a:t>IDEA</a:t>
                      </a:r>
                      <a:r>
                        <a:rPr sz="2400" b="1" spc="5" dirty="0">
                          <a:latin typeface="Candara"/>
                          <a:cs typeface="Candara"/>
                        </a:rPr>
                        <a:t> </a:t>
                      </a:r>
                      <a:r>
                        <a:rPr sz="2400" b="1" spc="-50" dirty="0">
                          <a:latin typeface="Candara"/>
                          <a:cs typeface="Candara"/>
                        </a:rPr>
                        <a:t>P</a:t>
                      </a:r>
                      <a:r>
                        <a:rPr sz="2400" b="1" dirty="0">
                          <a:latin typeface="Candara"/>
                          <a:cs typeface="Candara"/>
                        </a:rPr>
                        <a:t>A</a:t>
                      </a:r>
                      <a:r>
                        <a:rPr sz="2400" b="1" spc="-5" dirty="0">
                          <a:latin typeface="Candara"/>
                          <a:cs typeface="Candara"/>
                        </a:rPr>
                        <a:t>R</a:t>
                      </a:r>
                      <a:r>
                        <a:rPr sz="2400" b="1" dirty="0">
                          <a:latin typeface="Candara"/>
                          <a:cs typeface="Candara"/>
                        </a:rPr>
                        <a:t>T B 20</a:t>
                      </a:r>
                      <a:r>
                        <a:rPr sz="2400" b="1" spc="10" dirty="0">
                          <a:latin typeface="Candara"/>
                          <a:cs typeface="Candara"/>
                        </a:rPr>
                        <a:t> </a:t>
                      </a:r>
                      <a:r>
                        <a:rPr sz="2400" b="1" spc="-5" dirty="0">
                          <a:latin typeface="Candara"/>
                          <a:cs typeface="Candara"/>
                        </a:rPr>
                        <a:t>U.S.C</a:t>
                      </a:r>
                      <a:r>
                        <a:rPr sz="2400" b="1" dirty="0">
                          <a:latin typeface="Candara"/>
                          <a:cs typeface="Candara"/>
                        </a:rPr>
                        <a:t>.</a:t>
                      </a:r>
                      <a:r>
                        <a:rPr sz="2400" b="1" spc="-5" dirty="0">
                          <a:latin typeface="Candara"/>
                          <a:cs typeface="Candara"/>
                        </a:rPr>
                        <a:t> </a:t>
                      </a:r>
                      <a:r>
                        <a:rPr sz="2400" b="1" dirty="0">
                          <a:latin typeface="Candara"/>
                          <a:cs typeface="Candara"/>
                        </a:rPr>
                        <a:t>1400 </a:t>
                      </a:r>
                      <a:r>
                        <a:rPr sz="2400" b="1" spc="-5" dirty="0">
                          <a:latin typeface="Candara"/>
                          <a:cs typeface="Candara"/>
                        </a:rPr>
                        <a:t>and</a:t>
                      </a:r>
                      <a:endParaRPr sz="2400" dirty="0">
                        <a:latin typeface="Candara"/>
                        <a:cs typeface="Candara"/>
                      </a:endParaRPr>
                    </a:p>
                    <a:p>
                      <a:pPr marL="389890">
                        <a:lnSpc>
                          <a:spcPct val="100000"/>
                        </a:lnSpc>
                        <a:spcBef>
                          <a:spcPts val="430"/>
                        </a:spcBef>
                      </a:pPr>
                      <a:r>
                        <a:rPr sz="2400" b="1" spc="-5" dirty="0">
                          <a:latin typeface="Candara"/>
                          <a:cs typeface="Candara"/>
                        </a:rPr>
                        <a:t>3</a:t>
                      </a:r>
                      <a:r>
                        <a:rPr sz="2400" b="1" dirty="0">
                          <a:latin typeface="Candara"/>
                          <a:cs typeface="Candara"/>
                        </a:rPr>
                        <a:t>4 </a:t>
                      </a:r>
                      <a:r>
                        <a:rPr sz="2400" b="1" spc="-5" dirty="0">
                          <a:latin typeface="Candara"/>
                          <a:cs typeface="Candara"/>
                        </a:rPr>
                        <a:t>CF</a:t>
                      </a:r>
                      <a:r>
                        <a:rPr sz="2400" b="1" dirty="0">
                          <a:latin typeface="Candara"/>
                          <a:cs typeface="Candara"/>
                        </a:rPr>
                        <a:t>R</a:t>
                      </a:r>
                      <a:r>
                        <a:rPr sz="2400" b="1" spc="-10" dirty="0">
                          <a:latin typeface="Candara"/>
                          <a:cs typeface="Candara"/>
                        </a:rPr>
                        <a:t> </a:t>
                      </a:r>
                      <a:r>
                        <a:rPr sz="2400" b="1" spc="-5" dirty="0">
                          <a:latin typeface="Candara"/>
                          <a:cs typeface="Candara"/>
                        </a:rPr>
                        <a:t>Par</a:t>
                      </a:r>
                      <a:r>
                        <a:rPr sz="2400" b="1" dirty="0">
                          <a:latin typeface="Candara"/>
                          <a:cs typeface="Candara"/>
                        </a:rPr>
                        <a:t>t</a:t>
                      </a:r>
                      <a:r>
                        <a:rPr sz="2400" b="1" spc="15" dirty="0">
                          <a:latin typeface="Candara"/>
                          <a:cs typeface="Candara"/>
                        </a:rPr>
                        <a:t> </a:t>
                      </a:r>
                      <a:r>
                        <a:rPr sz="2400" b="1" dirty="0">
                          <a:latin typeface="Candara"/>
                          <a:cs typeface="Candara"/>
                        </a:rPr>
                        <a:t>300</a:t>
                      </a:r>
                      <a:endParaRPr sz="2400" dirty="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B0F0"/>
                    </a:solidFill>
                  </a:tcPr>
                </a:tc>
                <a:tc>
                  <a:txBody>
                    <a:bodyPr/>
                    <a:lstStyle/>
                    <a:p>
                      <a:pPr algn="ctr">
                        <a:lnSpc>
                          <a:spcPct val="100000"/>
                        </a:lnSpc>
                      </a:pPr>
                      <a:r>
                        <a:rPr sz="2400" b="1" spc="-5" dirty="0">
                          <a:latin typeface="Candara"/>
                          <a:cs typeface="Candara"/>
                        </a:rPr>
                        <a:t>FER</a:t>
                      </a:r>
                      <a:r>
                        <a:rPr sz="2400" b="1" spc="-55" dirty="0">
                          <a:latin typeface="Candara"/>
                          <a:cs typeface="Candara"/>
                        </a:rPr>
                        <a:t>P</a:t>
                      </a:r>
                      <a:r>
                        <a:rPr sz="2400" b="1" dirty="0">
                          <a:latin typeface="Candara"/>
                          <a:cs typeface="Candara"/>
                        </a:rPr>
                        <a:t>A</a:t>
                      </a:r>
                      <a:endParaRPr sz="2400">
                        <a:latin typeface="Candara"/>
                        <a:cs typeface="Candara"/>
                      </a:endParaRPr>
                    </a:p>
                    <a:p>
                      <a:pPr algn="ctr">
                        <a:lnSpc>
                          <a:spcPct val="100000"/>
                        </a:lnSpc>
                        <a:spcBef>
                          <a:spcPts val="240"/>
                        </a:spcBef>
                      </a:pPr>
                      <a:r>
                        <a:rPr sz="2400" b="1" dirty="0">
                          <a:latin typeface="Candara"/>
                          <a:cs typeface="Candara"/>
                        </a:rPr>
                        <a:t>20</a:t>
                      </a:r>
                      <a:r>
                        <a:rPr sz="2400" b="1" spc="10" dirty="0">
                          <a:latin typeface="Candara"/>
                          <a:cs typeface="Candara"/>
                        </a:rPr>
                        <a:t> </a:t>
                      </a:r>
                      <a:r>
                        <a:rPr sz="2400" b="1" spc="-5" dirty="0">
                          <a:latin typeface="Candara"/>
                          <a:cs typeface="Candara"/>
                        </a:rPr>
                        <a:t>U.S.C</a:t>
                      </a:r>
                      <a:r>
                        <a:rPr sz="2400" b="1" dirty="0">
                          <a:latin typeface="Candara"/>
                          <a:cs typeface="Candara"/>
                        </a:rPr>
                        <a:t>.</a:t>
                      </a:r>
                      <a:r>
                        <a:rPr sz="2400" b="1" spc="-5" dirty="0">
                          <a:latin typeface="Candara"/>
                          <a:cs typeface="Candara"/>
                        </a:rPr>
                        <a:t> 1232</a:t>
                      </a:r>
                      <a:r>
                        <a:rPr sz="2400" b="1" dirty="0">
                          <a:latin typeface="Candara"/>
                          <a:cs typeface="Candara"/>
                        </a:rPr>
                        <a:t>g</a:t>
                      </a:r>
                      <a:r>
                        <a:rPr sz="2400" b="1" spc="-15" dirty="0">
                          <a:latin typeface="Candara"/>
                          <a:cs typeface="Candara"/>
                        </a:rPr>
                        <a:t> </a:t>
                      </a:r>
                      <a:r>
                        <a:rPr sz="2400" b="1" spc="-5" dirty="0">
                          <a:latin typeface="Candara"/>
                          <a:cs typeface="Candara"/>
                        </a:rPr>
                        <a:t>and</a:t>
                      </a:r>
                      <a:endParaRPr sz="2400">
                        <a:latin typeface="Candara"/>
                        <a:cs typeface="Candara"/>
                      </a:endParaRPr>
                    </a:p>
                    <a:p>
                      <a:pPr marL="635" algn="ctr">
                        <a:lnSpc>
                          <a:spcPct val="100000"/>
                        </a:lnSpc>
                        <a:spcBef>
                          <a:spcPts val="430"/>
                        </a:spcBef>
                      </a:pPr>
                      <a:r>
                        <a:rPr sz="2400" b="1" spc="-5" dirty="0">
                          <a:latin typeface="Candara"/>
                          <a:cs typeface="Candara"/>
                        </a:rPr>
                        <a:t>3</a:t>
                      </a:r>
                      <a:r>
                        <a:rPr sz="2400" b="1" dirty="0">
                          <a:latin typeface="Candara"/>
                          <a:cs typeface="Candara"/>
                        </a:rPr>
                        <a:t>4 </a:t>
                      </a:r>
                      <a:r>
                        <a:rPr sz="2400" b="1" spc="-5" dirty="0">
                          <a:latin typeface="Candara"/>
                          <a:cs typeface="Candara"/>
                        </a:rPr>
                        <a:t>CF</a:t>
                      </a:r>
                      <a:r>
                        <a:rPr sz="2400" b="1" dirty="0">
                          <a:latin typeface="Candara"/>
                          <a:cs typeface="Candara"/>
                        </a:rPr>
                        <a:t>R</a:t>
                      </a:r>
                      <a:r>
                        <a:rPr sz="2400" b="1" spc="-10" dirty="0">
                          <a:latin typeface="Candara"/>
                          <a:cs typeface="Candara"/>
                        </a:rPr>
                        <a:t> </a:t>
                      </a:r>
                      <a:r>
                        <a:rPr sz="2400" b="1" spc="-5" dirty="0">
                          <a:latin typeface="Candara"/>
                          <a:cs typeface="Candara"/>
                        </a:rPr>
                        <a:t>Par</a:t>
                      </a:r>
                      <a:r>
                        <a:rPr sz="2400" b="1" dirty="0">
                          <a:latin typeface="Candara"/>
                          <a:cs typeface="Candara"/>
                        </a:rPr>
                        <a:t>t</a:t>
                      </a:r>
                      <a:r>
                        <a:rPr sz="2400" b="1" spc="15" dirty="0">
                          <a:latin typeface="Candara"/>
                          <a:cs typeface="Candara"/>
                        </a:rPr>
                        <a:t> </a:t>
                      </a:r>
                      <a:r>
                        <a:rPr sz="2400" b="1" spc="-5" dirty="0">
                          <a:latin typeface="Candara"/>
                          <a:cs typeface="Candara"/>
                        </a:rPr>
                        <a:t>99</a:t>
                      </a:r>
                      <a:endParaRPr sz="240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B0F0"/>
                    </a:solidFill>
                  </a:tcPr>
                </a:tc>
              </a:tr>
              <a:tr h="2485643">
                <a:tc>
                  <a:txBody>
                    <a:bodyPr/>
                    <a:lstStyle/>
                    <a:p>
                      <a:endParaRPr sz="2400" dirty="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240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2400" dirty="0">
                        <a:latin typeface="Candara"/>
                        <a:cs typeface="Candar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20833" rIns="0" bIns="0" rtlCol="0">
            <a:spAutoFit/>
          </a:bodyPr>
          <a:lstStyle/>
          <a:p>
            <a:pPr marL="270510">
              <a:lnSpc>
                <a:spcPct val="100000"/>
              </a:lnSpc>
            </a:pPr>
            <a:r>
              <a:rPr sz="3150" b="1" i="1" spc="-60" dirty="0">
                <a:latin typeface="Arial Black"/>
                <a:cs typeface="Arial Black"/>
              </a:rPr>
              <a:t>W</a:t>
            </a:r>
            <a:r>
              <a:rPr sz="3150" b="1" i="1" spc="-110" dirty="0">
                <a:latin typeface="Arial Black"/>
                <a:cs typeface="Arial Black"/>
              </a:rPr>
              <a:t>hos</a:t>
            </a:r>
            <a:r>
              <a:rPr sz="3150" b="1" i="1" spc="-105" dirty="0">
                <a:latin typeface="Arial Black"/>
                <a:cs typeface="Arial Black"/>
              </a:rPr>
              <a:t>e</a:t>
            </a:r>
            <a:r>
              <a:rPr sz="3150" b="1" i="1" spc="-40" dirty="0">
                <a:latin typeface="Arial Black"/>
                <a:cs typeface="Arial Black"/>
              </a:rPr>
              <a:t> </a:t>
            </a:r>
            <a:r>
              <a:rPr spc="45" dirty="0"/>
              <a:t>r</a:t>
            </a:r>
            <a:r>
              <a:rPr spc="-5" dirty="0"/>
              <a:t>eco</a:t>
            </a:r>
            <a:r>
              <a:rPr spc="70" dirty="0"/>
              <a:t>r</a:t>
            </a:r>
            <a:r>
              <a:rPr spc="-5" dirty="0"/>
              <a:t>d</a:t>
            </a:r>
            <a:r>
              <a:rPr dirty="0"/>
              <a:t>s</a:t>
            </a:r>
            <a:r>
              <a:rPr spc="20" dirty="0"/>
              <a:t> </a:t>
            </a:r>
            <a:r>
              <a:rPr spc="-5" dirty="0"/>
              <a:t>a</a:t>
            </a:r>
            <a:r>
              <a:rPr spc="45" dirty="0"/>
              <a:t>r</a:t>
            </a:r>
            <a:r>
              <a:rPr dirty="0"/>
              <a:t>e</a:t>
            </a:r>
            <a:r>
              <a:rPr spc="5" dirty="0"/>
              <a:t> </a:t>
            </a:r>
            <a:r>
              <a:rPr spc="-5" dirty="0"/>
              <a:t>c</a:t>
            </a:r>
            <a:r>
              <a:rPr spc="-105" dirty="0"/>
              <a:t>o</a:t>
            </a:r>
            <a:r>
              <a:rPr spc="-85" dirty="0"/>
              <a:t>v</a:t>
            </a:r>
            <a:r>
              <a:rPr spc="-5" dirty="0"/>
              <a:t>e</a:t>
            </a:r>
            <a:r>
              <a:rPr spc="45" dirty="0"/>
              <a:t>r</a:t>
            </a:r>
            <a:r>
              <a:rPr spc="-5" dirty="0"/>
              <a:t>ed?</a:t>
            </a:r>
            <a:endParaRPr sz="3150" dirty="0">
              <a:latin typeface="Arial Black"/>
              <a:cs typeface="Arial Black"/>
            </a:endParaRPr>
          </a:p>
        </p:txBody>
      </p:sp>
      <p:sp>
        <p:nvSpPr>
          <p:cNvPr id="3" name="object 3"/>
          <p:cNvSpPr txBox="1"/>
          <p:nvPr/>
        </p:nvSpPr>
        <p:spPr>
          <a:xfrm>
            <a:off x="1451102" y="2165450"/>
            <a:ext cx="7059930" cy="3774440"/>
          </a:xfrm>
          <a:prstGeom prst="rect">
            <a:avLst/>
          </a:prstGeom>
        </p:spPr>
        <p:txBody>
          <a:bodyPr vert="horz" wrap="square" lIns="0" tIns="0" rIns="0" bIns="0" rtlCol="0">
            <a:spAutoFit/>
          </a:bodyPr>
          <a:lstStyle/>
          <a:p>
            <a:pPr marL="12700">
              <a:lnSpc>
                <a:spcPct val="100000"/>
              </a:lnSpc>
            </a:pPr>
            <a:r>
              <a:rPr sz="3600" b="1" dirty="0">
                <a:latin typeface="Arial Narrow"/>
                <a:cs typeface="Arial Narrow"/>
              </a:rPr>
              <a:t>IDEA</a:t>
            </a:r>
            <a:r>
              <a:rPr sz="3600" b="1" spc="-100" dirty="0">
                <a:latin typeface="Arial Narrow"/>
                <a:cs typeface="Arial Narrow"/>
              </a:rPr>
              <a:t> </a:t>
            </a:r>
            <a:r>
              <a:rPr sz="3600" b="1" dirty="0">
                <a:latin typeface="Arial Narrow"/>
                <a:cs typeface="Arial Narrow"/>
              </a:rPr>
              <a:t>Part</a:t>
            </a:r>
            <a:r>
              <a:rPr sz="3600" b="1" spc="10" dirty="0">
                <a:latin typeface="Arial Narrow"/>
                <a:cs typeface="Arial Narrow"/>
              </a:rPr>
              <a:t> </a:t>
            </a:r>
            <a:r>
              <a:rPr sz="3600" b="1" dirty="0">
                <a:latin typeface="Arial Narrow"/>
                <a:cs typeface="Arial Narrow"/>
              </a:rPr>
              <a:t>C</a:t>
            </a:r>
            <a:endParaRPr sz="3600">
              <a:latin typeface="Arial Narrow"/>
              <a:cs typeface="Arial Narrow"/>
            </a:endParaRPr>
          </a:p>
          <a:p>
            <a:pPr>
              <a:lnSpc>
                <a:spcPct val="100000"/>
              </a:lnSpc>
              <a:spcBef>
                <a:spcPts val="7"/>
              </a:spcBef>
            </a:pPr>
            <a:endParaRPr sz="3750">
              <a:latin typeface="Times New Roman"/>
              <a:cs typeface="Times New Roman"/>
            </a:endParaRPr>
          </a:p>
          <a:p>
            <a:pPr marL="12700" marR="5080">
              <a:lnSpc>
                <a:spcPct val="100000"/>
              </a:lnSpc>
            </a:pPr>
            <a:r>
              <a:rPr sz="3600" b="1" dirty="0">
                <a:latin typeface="Arial Narrow"/>
                <a:cs typeface="Arial Narrow"/>
              </a:rPr>
              <a:t>Child</a:t>
            </a:r>
            <a:r>
              <a:rPr sz="3600" b="1" spc="-10" dirty="0">
                <a:latin typeface="Arial Narrow"/>
                <a:cs typeface="Arial Narrow"/>
              </a:rPr>
              <a:t> </a:t>
            </a:r>
            <a:r>
              <a:rPr sz="3600" b="1" dirty="0">
                <a:latin typeface="Arial Narrow"/>
                <a:cs typeface="Arial Narrow"/>
              </a:rPr>
              <a:t>=</a:t>
            </a:r>
            <a:r>
              <a:rPr sz="3600" b="1" spc="-105" dirty="0">
                <a:latin typeface="Arial Narrow"/>
                <a:cs typeface="Arial Narrow"/>
              </a:rPr>
              <a:t> </a:t>
            </a:r>
            <a:r>
              <a:rPr sz="3600" b="1" dirty="0">
                <a:latin typeface="Arial Narrow"/>
                <a:cs typeface="Arial Narrow"/>
              </a:rPr>
              <a:t>An</a:t>
            </a:r>
            <a:r>
              <a:rPr sz="3600" b="1" spc="-10" dirty="0">
                <a:latin typeface="Arial Narrow"/>
                <a:cs typeface="Arial Narrow"/>
              </a:rPr>
              <a:t> </a:t>
            </a:r>
            <a:r>
              <a:rPr sz="3600" b="1" dirty="0">
                <a:latin typeface="Arial Narrow"/>
                <a:cs typeface="Arial Narrow"/>
              </a:rPr>
              <a:t>individual</a:t>
            </a:r>
            <a:r>
              <a:rPr sz="3600" b="1" spc="-10" dirty="0">
                <a:latin typeface="Arial Narrow"/>
                <a:cs typeface="Arial Narrow"/>
              </a:rPr>
              <a:t> </a:t>
            </a:r>
            <a:r>
              <a:rPr sz="3600" b="1" dirty="0">
                <a:latin typeface="Arial Narrow"/>
                <a:cs typeface="Arial Narrow"/>
              </a:rPr>
              <a:t>under</a:t>
            </a:r>
            <a:r>
              <a:rPr sz="3600" b="1" spc="-10" dirty="0">
                <a:latin typeface="Arial Narrow"/>
                <a:cs typeface="Arial Narrow"/>
              </a:rPr>
              <a:t> </a:t>
            </a:r>
            <a:r>
              <a:rPr sz="3600" b="1" dirty="0">
                <a:latin typeface="Arial Narrow"/>
                <a:cs typeface="Arial Narrow"/>
              </a:rPr>
              <a:t>the</a:t>
            </a:r>
            <a:r>
              <a:rPr sz="3600" b="1" spc="-10" dirty="0">
                <a:latin typeface="Arial Narrow"/>
                <a:cs typeface="Arial Narrow"/>
              </a:rPr>
              <a:t> </a:t>
            </a:r>
            <a:r>
              <a:rPr sz="3600" b="1" dirty="0">
                <a:latin typeface="Arial Narrow"/>
                <a:cs typeface="Arial Narrow"/>
              </a:rPr>
              <a:t>age</a:t>
            </a:r>
            <a:r>
              <a:rPr sz="3600" b="1" spc="-10" dirty="0">
                <a:latin typeface="Arial Narrow"/>
                <a:cs typeface="Arial Narrow"/>
              </a:rPr>
              <a:t> </a:t>
            </a:r>
            <a:r>
              <a:rPr sz="3600" b="1" dirty="0">
                <a:latin typeface="Arial Narrow"/>
                <a:cs typeface="Arial Narrow"/>
              </a:rPr>
              <a:t>of</a:t>
            </a:r>
            <a:r>
              <a:rPr sz="3600" b="1" spc="-10" dirty="0">
                <a:latin typeface="Arial Narrow"/>
                <a:cs typeface="Arial Narrow"/>
              </a:rPr>
              <a:t> </a:t>
            </a:r>
            <a:r>
              <a:rPr sz="3600" b="1" dirty="0">
                <a:latin typeface="Arial Narrow"/>
                <a:cs typeface="Arial Narrow"/>
              </a:rPr>
              <a:t>6 and</a:t>
            </a:r>
            <a:r>
              <a:rPr sz="3600" b="1" spc="-10" dirty="0">
                <a:latin typeface="Arial Narrow"/>
                <a:cs typeface="Arial Narrow"/>
              </a:rPr>
              <a:t> </a:t>
            </a:r>
            <a:r>
              <a:rPr sz="3600" b="1" dirty="0">
                <a:latin typeface="Arial Narrow"/>
                <a:cs typeface="Arial Narrow"/>
              </a:rPr>
              <a:t>may</a:t>
            </a:r>
            <a:r>
              <a:rPr sz="3600" b="1" spc="-10" dirty="0">
                <a:latin typeface="Arial Narrow"/>
                <a:cs typeface="Arial Narrow"/>
              </a:rPr>
              <a:t> </a:t>
            </a:r>
            <a:r>
              <a:rPr sz="3600" b="1" dirty="0">
                <a:latin typeface="Arial Narrow"/>
                <a:cs typeface="Arial Narrow"/>
              </a:rPr>
              <a:t>include</a:t>
            </a:r>
            <a:r>
              <a:rPr sz="3600" b="1" spc="-10" dirty="0">
                <a:latin typeface="Arial Narrow"/>
                <a:cs typeface="Arial Narrow"/>
              </a:rPr>
              <a:t> </a:t>
            </a:r>
            <a:r>
              <a:rPr sz="3600" b="1" dirty="0">
                <a:latin typeface="Arial Narrow"/>
                <a:cs typeface="Arial Narrow"/>
              </a:rPr>
              <a:t>an</a:t>
            </a:r>
            <a:r>
              <a:rPr sz="3600" b="1" spc="-10" dirty="0">
                <a:latin typeface="Arial Narrow"/>
                <a:cs typeface="Arial Narrow"/>
              </a:rPr>
              <a:t> </a:t>
            </a:r>
            <a:r>
              <a:rPr sz="3600" b="1" dirty="0">
                <a:latin typeface="Arial Narrow"/>
                <a:cs typeface="Arial Narrow"/>
              </a:rPr>
              <a:t>infant</a:t>
            </a:r>
            <a:r>
              <a:rPr sz="3600" b="1" spc="-10" dirty="0">
                <a:latin typeface="Arial Narrow"/>
                <a:cs typeface="Arial Narrow"/>
              </a:rPr>
              <a:t> </a:t>
            </a:r>
            <a:r>
              <a:rPr sz="3600" b="1" dirty="0">
                <a:latin typeface="Arial Narrow"/>
                <a:cs typeface="Arial Narrow"/>
              </a:rPr>
              <a:t>or</a:t>
            </a:r>
            <a:r>
              <a:rPr sz="3600" b="1" spc="-10" dirty="0">
                <a:latin typeface="Arial Narrow"/>
                <a:cs typeface="Arial Narrow"/>
              </a:rPr>
              <a:t> </a:t>
            </a:r>
            <a:r>
              <a:rPr sz="3600" b="1" dirty="0">
                <a:latin typeface="Arial Narrow"/>
                <a:cs typeface="Arial Narrow"/>
              </a:rPr>
              <a:t>toddler with a disability</a:t>
            </a:r>
            <a:endParaRPr sz="3600">
              <a:latin typeface="Arial Narrow"/>
              <a:cs typeface="Arial Narrow"/>
            </a:endParaRPr>
          </a:p>
          <a:p>
            <a:pPr>
              <a:lnSpc>
                <a:spcPct val="100000"/>
              </a:lnSpc>
              <a:spcBef>
                <a:spcPts val="7"/>
              </a:spcBef>
            </a:pPr>
            <a:endParaRPr sz="3750">
              <a:latin typeface="Times New Roman"/>
              <a:cs typeface="Times New Roman"/>
            </a:endParaRPr>
          </a:p>
          <a:p>
            <a:pPr marL="12700">
              <a:lnSpc>
                <a:spcPct val="100000"/>
              </a:lnSpc>
            </a:pPr>
            <a:r>
              <a:rPr sz="3600" b="1" dirty="0">
                <a:latin typeface="Arial Narrow"/>
                <a:cs typeface="Arial Narrow"/>
              </a:rPr>
              <a:t>303.6</a:t>
            </a:r>
            <a:endParaRPr sz="3600">
              <a:latin typeface="Arial Narrow"/>
              <a:cs typeface="Arial Narrow"/>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20833" rIns="0" bIns="0" rtlCol="0">
            <a:spAutoFit/>
          </a:bodyPr>
          <a:lstStyle/>
          <a:p>
            <a:pPr marL="270510">
              <a:lnSpc>
                <a:spcPct val="100000"/>
              </a:lnSpc>
            </a:pPr>
            <a:r>
              <a:rPr sz="3150" b="1" i="1" spc="-60" dirty="0">
                <a:latin typeface="Arial Black"/>
                <a:cs typeface="Arial Black"/>
              </a:rPr>
              <a:t>W</a:t>
            </a:r>
            <a:r>
              <a:rPr sz="3150" b="1" i="1" spc="-110" dirty="0">
                <a:latin typeface="Arial Black"/>
                <a:cs typeface="Arial Black"/>
              </a:rPr>
              <a:t>hos</a:t>
            </a:r>
            <a:r>
              <a:rPr sz="3150" b="1" i="1" spc="-105" dirty="0">
                <a:latin typeface="Arial Black"/>
                <a:cs typeface="Arial Black"/>
              </a:rPr>
              <a:t>e</a:t>
            </a:r>
            <a:r>
              <a:rPr sz="3150" b="1" i="1" spc="-40" dirty="0">
                <a:latin typeface="Arial Black"/>
                <a:cs typeface="Arial Black"/>
              </a:rPr>
              <a:t> </a:t>
            </a:r>
            <a:r>
              <a:rPr spc="45" dirty="0"/>
              <a:t>r</a:t>
            </a:r>
            <a:r>
              <a:rPr spc="-5" dirty="0"/>
              <a:t>eco</a:t>
            </a:r>
            <a:r>
              <a:rPr spc="70" dirty="0"/>
              <a:t>r</a:t>
            </a:r>
            <a:r>
              <a:rPr spc="-5" dirty="0"/>
              <a:t>d</a:t>
            </a:r>
            <a:r>
              <a:rPr dirty="0"/>
              <a:t>s</a:t>
            </a:r>
            <a:r>
              <a:rPr spc="20" dirty="0"/>
              <a:t> </a:t>
            </a:r>
            <a:r>
              <a:rPr spc="-5" dirty="0"/>
              <a:t>a</a:t>
            </a:r>
            <a:r>
              <a:rPr spc="45" dirty="0"/>
              <a:t>r</a:t>
            </a:r>
            <a:r>
              <a:rPr dirty="0"/>
              <a:t>e</a:t>
            </a:r>
            <a:r>
              <a:rPr spc="5" dirty="0"/>
              <a:t> </a:t>
            </a:r>
            <a:r>
              <a:rPr spc="-5" dirty="0"/>
              <a:t>c</a:t>
            </a:r>
            <a:r>
              <a:rPr spc="-105" dirty="0"/>
              <a:t>o</a:t>
            </a:r>
            <a:r>
              <a:rPr spc="-85" dirty="0"/>
              <a:t>v</a:t>
            </a:r>
            <a:r>
              <a:rPr spc="-5" dirty="0"/>
              <a:t>e</a:t>
            </a:r>
            <a:r>
              <a:rPr spc="45" dirty="0"/>
              <a:t>r</a:t>
            </a:r>
            <a:r>
              <a:rPr spc="-5" dirty="0"/>
              <a:t>ed?</a:t>
            </a:r>
            <a:endParaRPr sz="3150" dirty="0">
              <a:latin typeface="Arial Black"/>
              <a:cs typeface="Arial Black"/>
            </a:endParaRPr>
          </a:p>
        </p:txBody>
      </p:sp>
      <p:sp>
        <p:nvSpPr>
          <p:cNvPr id="3" name="object 3"/>
          <p:cNvSpPr txBox="1"/>
          <p:nvPr/>
        </p:nvSpPr>
        <p:spPr>
          <a:xfrm>
            <a:off x="1451102" y="2165450"/>
            <a:ext cx="2120265" cy="482600"/>
          </a:xfrm>
          <a:prstGeom prst="rect">
            <a:avLst/>
          </a:prstGeom>
        </p:spPr>
        <p:txBody>
          <a:bodyPr vert="horz" wrap="square" lIns="0" tIns="0" rIns="0" bIns="0" rtlCol="0">
            <a:spAutoFit/>
          </a:bodyPr>
          <a:lstStyle/>
          <a:p>
            <a:pPr marL="12700">
              <a:lnSpc>
                <a:spcPct val="100000"/>
              </a:lnSpc>
            </a:pPr>
            <a:r>
              <a:rPr sz="3600" b="1" dirty="0">
                <a:latin typeface="Arial Narrow"/>
                <a:cs typeface="Arial Narrow"/>
              </a:rPr>
              <a:t>IDEA</a:t>
            </a:r>
            <a:r>
              <a:rPr sz="3600" b="1" spc="-100" dirty="0">
                <a:latin typeface="Arial Narrow"/>
                <a:cs typeface="Arial Narrow"/>
              </a:rPr>
              <a:t> </a:t>
            </a:r>
            <a:r>
              <a:rPr sz="3600" b="1" dirty="0">
                <a:latin typeface="Arial Narrow"/>
                <a:cs typeface="Arial Narrow"/>
              </a:rPr>
              <a:t>Part</a:t>
            </a:r>
            <a:r>
              <a:rPr sz="3600" b="1" spc="10" dirty="0">
                <a:latin typeface="Arial Narrow"/>
                <a:cs typeface="Arial Narrow"/>
              </a:rPr>
              <a:t> </a:t>
            </a:r>
            <a:r>
              <a:rPr sz="3600" b="1" dirty="0">
                <a:latin typeface="Arial Narrow"/>
                <a:cs typeface="Arial Narrow"/>
              </a:rPr>
              <a:t>B</a:t>
            </a:r>
            <a:endParaRPr sz="3600">
              <a:latin typeface="Arial Narrow"/>
              <a:cs typeface="Arial Narrow"/>
            </a:endParaRPr>
          </a:p>
        </p:txBody>
      </p:sp>
      <p:sp>
        <p:nvSpPr>
          <p:cNvPr id="4" name="object 4"/>
          <p:cNvSpPr txBox="1"/>
          <p:nvPr/>
        </p:nvSpPr>
        <p:spPr>
          <a:xfrm>
            <a:off x="1451102" y="3237720"/>
            <a:ext cx="6937375" cy="3256279"/>
          </a:xfrm>
          <a:prstGeom prst="rect">
            <a:avLst/>
          </a:prstGeom>
        </p:spPr>
        <p:txBody>
          <a:bodyPr vert="horz" wrap="square" lIns="0" tIns="0" rIns="0" bIns="0" rtlCol="0">
            <a:spAutoFit/>
          </a:bodyPr>
          <a:lstStyle/>
          <a:p>
            <a:pPr marL="12700" marR="5080">
              <a:lnSpc>
                <a:spcPct val="100000"/>
              </a:lnSpc>
              <a:tabLst>
                <a:tab pos="2795905" algn="l"/>
              </a:tabLst>
            </a:pPr>
            <a:r>
              <a:rPr sz="2400" b="1" spc="-5" dirty="0">
                <a:latin typeface="Arial Narrow"/>
                <a:cs typeface="Arial Narrow"/>
              </a:rPr>
              <a:t>Chil</a:t>
            </a:r>
            <a:r>
              <a:rPr sz="2400" b="1" dirty="0">
                <a:latin typeface="Arial Narrow"/>
                <a:cs typeface="Arial Narrow"/>
              </a:rPr>
              <a:t>d</a:t>
            </a:r>
            <a:r>
              <a:rPr sz="2400" b="1" spc="5" dirty="0">
                <a:latin typeface="Arial Narrow"/>
                <a:cs typeface="Arial Narrow"/>
              </a:rPr>
              <a:t> </a:t>
            </a:r>
            <a:r>
              <a:rPr sz="2400" b="1" spc="-5" dirty="0">
                <a:latin typeface="Arial Narrow"/>
                <a:cs typeface="Arial Narrow"/>
              </a:rPr>
              <a:t>wit</a:t>
            </a:r>
            <a:r>
              <a:rPr sz="2400" b="1" dirty="0">
                <a:latin typeface="Arial Narrow"/>
                <a:cs typeface="Arial Narrow"/>
              </a:rPr>
              <a:t>h</a:t>
            </a:r>
            <a:r>
              <a:rPr sz="2400" b="1" spc="5" dirty="0">
                <a:latin typeface="Arial Narrow"/>
                <a:cs typeface="Arial Narrow"/>
              </a:rPr>
              <a:t> </a:t>
            </a:r>
            <a:r>
              <a:rPr sz="2400" b="1" dirty="0">
                <a:latin typeface="Arial Narrow"/>
                <a:cs typeface="Arial Narrow"/>
              </a:rPr>
              <a:t>a</a:t>
            </a:r>
            <a:r>
              <a:rPr sz="2400" b="1" spc="5" dirty="0">
                <a:latin typeface="Arial Narrow"/>
                <a:cs typeface="Arial Narrow"/>
              </a:rPr>
              <a:t> </a:t>
            </a:r>
            <a:r>
              <a:rPr sz="2400" b="1" spc="-5" dirty="0">
                <a:latin typeface="Arial Narrow"/>
                <a:cs typeface="Arial Narrow"/>
              </a:rPr>
              <a:t>disability</a:t>
            </a:r>
            <a:r>
              <a:rPr sz="2400" b="1" dirty="0">
                <a:latin typeface="Arial Narrow"/>
                <a:cs typeface="Arial Narrow"/>
              </a:rPr>
              <a:t>:	</a:t>
            </a:r>
            <a:r>
              <a:rPr sz="2400" b="1" spc="-5" dirty="0">
                <a:latin typeface="Arial Narrow"/>
                <a:cs typeface="Arial Narrow"/>
              </a:rPr>
              <a:t>Chil</a:t>
            </a:r>
            <a:r>
              <a:rPr sz="2400" b="1" spc="-10" dirty="0">
                <a:latin typeface="Arial Narrow"/>
                <a:cs typeface="Arial Narrow"/>
              </a:rPr>
              <a:t>d</a:t>
            </a:r>
            <a:r>
              <a:rPr sz="2400" b="1" spc="-5" dirty="0">
                <a:latin typeface="Arial Narrow"/>
                <a:cs typeface="Arial Narrow"/>
              </a:rPr>
              <a:t>re</a:t>
            </a:r>
            <a:r>
              <a:rPr sz="2400" b="1" dirty="0">
                <a:latin typeface="Arial Narrow"/>
                <a:cs typeface="Arial Narrow"/>
              </a:rPr>
              <a:t>n</a:t>
            </a:r>
            <a:r>
              <a:rPr sz="2400" b="1" spc="15" dirty="0">
                <a:latin typeface="Arial Narrow"/>
                <a:cs typeface="Arial Narrow"/>
              </a:rPr>
              <a:t> </a:t>
            </a:r>
            <a:r>
              <a:rPr sz="2400" b="1" spc="-5" dirty="0">
                <a:latin typeface="Arial Narrow"/>
                <a:cs typeface="Arial Narrow"/>
              </a:rPr>
              <a:t>determine</a:t>
            </a:r>
            <a:r>
              <a:rPr sz="2400" b="1" dirty="0">
                <a:latin typeface="Arial Narrow"/>
                <a:cs typeface="Arial Narrow"/>
              </a:rPr>
              <a:t>d</a:t>
            </a:r>
            <a:r>
              <a:rPr sz="2400" b="1" spc="15" dirty="0">
                <a:latin typeface="Arial Narrow"/>
                <a:cs typeface="Arial Narrow"/>
              </a:rPr>
              <a:t> </a:t>
            </a:r>
            <a:r>
              <a:rPr sz="2400" b="1" spc="-5" dirty="0">
                <a:latin typeface="Arial Narrow"/>
                <a:cs typeface="Arial Narrow"/>
              </a:rPr>
              <a:t>eligibl</a:t>
            </a:r>
            <a:r>
              <a:rPr sz="2400" b="1" dirty="0">
                <a:latin typeface="Arial Narrow"/>
                <a:cs typeface="Arial Narrow"/>
              </a:rPr>
              <a:t>e</a:t>
            </a:r>
            <a:r>
              <a:rPr sz="2400" b="1" spc="15" dirty="0">
                <a:latin typeface="Arial Narrow"/>
                <a:cs typeface="Arial Narrow"/>
              </a:rPr>
              <a:t> </a:t>
            </a:r>
            <a:r>
              <a:rPr sz="2400" b="1" spc="-5" dirty="0">
                <a:latin typeface="Arial Narrow"/>
                <a:cs typeface="Arial Narrow"/>
              </a:rPr>
              <a:t>under on</a:t>
            </a:r>
            <a:r>
              <a:rPr sz="2400" b="1" dirty="0">
                <a:latin typeface="Arial Narrow"/>
                <a:cs typeface="Arial Narrow"/>
              </a:rPr>
              <a:t>e</a:t>
            </a:r>
            <a:r>
              <a:rPr sz="2400" b="1" spc="10" dirty="0">
                <a:latin typeface="Arial Narrow"/>
                <a:cs typeface="Arial Narrow"/>
              </a:rPr>
              <a:t> </a:t>
            </a:r>
            <a:r>
              <a:rPr sz="2400" b="1" spc="-5" dirty="0">
                <a:latin typeface="Arial Narrow"/>
                <a:cs typeface="Arial Narrow"/>
              </a:rPr>
              <a:t>o</a:t>
            </a:r>
            <a:r>
              <a:rPr sz="2400" b="1" dirty="0">
                <a:latin typeface="Arial Narrow"/>
                <a:cs typeface="Arial Narrow"/>
              </a:rPr>
              <a:t>f</a:t>
            </a:r>
            <a:r>
              <a:rPr sz="2400" b="1" spc="10" dirty="0">
                <a:latin typeface="Arial Narrow"/>
                <a:cs typeface="Arial Narrow"/>
              </a:rPr>
              <a:t> </a:t>
            </a:r>
            <a:r>
              <a:rPr sz="2400" b="1" spc="-5" dirty="0">
                <a:latin typeface="Arial Narrow"/>
                <a:cs typeface="Arial Narrow"/>
              </a:rPr>
              <a:t>1</a:t>
            </a:r>
            <a:r>
              <a:rPr sz="2400" b="1" dirty="0">
                <a:latin typeface="Arial Narrow"/>
                <a:cs typeface="Arial Narrow"/>
              </a:rPr>
              <a:t>3</a:t>
            </a:r>
            <a:r>
              <a:rPr sz="2400" b="1" spc="10" dirty="0">
                <a:latin typeface="Arial Narrow"/>
                <a:cs typeface="Arial Narrow"/>
              </a:rPr>
              <a:t> </a:t>
            </a:r>
            <a:r>
              <a:rPr sz="2400" b="1" spc="-5" dirty="0">
                <a:latin typeface="Arial Narrow"/>
                <a:cs typeface="Arial Narrow"/>
              </a:rPr>
              <a:t>disabilit</a:t>
            </a:r>
            <a:r>
              <a:rPr sz="2400" b="1" dirty="0">
                <a:latin typeface="Arial Narrow"/>
                <a:cs typeface="Arial Narrow"/>
              </a:rPr>
              <a:t>y</a:t>
            </a:r>
            <a:r>
              <a:rPr sz="2400" b="1" spc="30" dirty="0">
                <a:latin typeface="Arial Narrow"/>
                <a:cs typeface="Arial Narrow"/>
              </a:rPr>
              <a:t> </a:t>
            </a:r>
            <a:r>
              <a:rPr sz="2400" b="1" spc="-5" dirty="0">
                <a:latin typeface="Arial Narrow"/>
                <a:cs typeface="Arial Narrow"/>
              </a:rPr>
              <a:t>categorie</a:t>
            </a:r>
            <a:r>
              <a:rPr sz="2400" b="1" dirty="0">
                <a:latin typeface="Arial Narrow"/>
                <a:cs typeface="Arial Narrow"/>
              </a:rPr>
              <a:t>s</a:t>
            </a:r>
            <a:r>
              <a:rPr sz="2400" b="1" spc="25" dirty="0">
                <a:latin typeface="Arial Narrow"/>
                <a:cs typeface="Arial Narrow"/>
              </a:rPr>
              <a:t> </a:t>
            </a:r>
            <a:r>
              <a:rPr sz="2400" b="1" dirty="0">
                <a:latin typeface="Arial Narrow"/>
                <a:cs typeface="Arial Narrow"/>
              </a:rPr>
              <a:t>&amp;</a:t>
            </a:r>
            <a:r>
              <a:rPr sz="2400" b="1" spc="10" dirty="0">
                <a:latin typeface="Arial Narrow"/>
                <a:cs typeface="Arial Narrow"/>
              </a:rPr>
              <a:t> </a:t>
            </a:r>
            <a:r>
              <a:rPr sz="2400" b="1" spc="-5" dirty="0">
                <a:latin typeface="Arial Narrow"/>
                <a:cs typeface="Arial Narrow"/>
              </a:rPr>
              <a:t>need</a:t>
            </a:r>
            <a:r>
              <a:rPr sz="2400" b="1" dirty="0">
                <a:latin typeface="Arial Narrow"/>
                <a:cs typeface="Arial Narrow"/>
              </a:rPr>
              <a:t>s</a:t>
            </a:r>
            <a:r>
              <a:rPr sz="2400" b="1" spc="10" dirty="0">
                <a:latin typeface="Arial Narrow"/>
                <a:cs typeface="Arial Narrow"/>
              </a:rPr>
              <a:t> </a:t>
            </a:r>
            <a:r>
              <a:rPr sz="2400" b="1" spc="-5" dirty="0">
                <a:latin typeface="Arial Narrow"/>
                <a:cs typeface="Arial Narrow"/>
              </a:rPr>
              <a:t>specia</a:t>
            </a:r>
            <a:r>
              <a:rPr sz="2400" b="1" dirty="0">
                <a:latin typeface="Arial Narrow"/>
                <a:cs typeface="Arial Narrow"/>
              </a:rPr>
              <a:t>l</a:t>
            </a:r>
            <a:r>
              <a:rPr sz="2400" b="1" spc="30" dirty="0">
                <a:latin typeface="Arial Narrow"/>
                <a:cs typeface="Arial Narrow"/>
              </a:rPr>
              <a:t> </a:t>
            </a:r>
            <a:r>
              <a:rPr sz="2400" b="1" spc="-5" dirty="0">
                <a:latin typeface="Arial Narrow"/>
                <a:cs typeface="Arial Narrow"/>
              </a:rPr>
              <a:t>education an</a:t>
            </a:r>
            <a:r>
              <a:rPr sz="2400" b="1" dirty="0">
                <a:latin typeface="Arial Narrow"/>
                <a:cs typeface="Arial Narrow"/>
              </a:rPr>
              <a:t>d</a:t>
            </a:r>
            <a:r>
              <a:rPr sz="2400" b="1" spc="10" dirty="0">
                <a:latin typeface="Arial Narrow"/>
                <a:cs typeface="Arial Narrow"/>
              </a:rPr>
              <a:t> </a:t>
            </a:r>
            <a:r>
              <a:rPr sz="2400" b="1" spc="-5" dirty="0">
                <a:latin typeface="Arial Narrow"/>
                <a:cs typeface="Arial Narrow"/>
              </a:rPr>
              <a:t>relate</a:t>
            </a:r>
            <a:r>
              <a:rPr sz="2400" b="1" dirty="0">
                <a:latin typeface="Arial Narrow"/>
                <a:cs typeface="Arial Narrow"/>
              </a:rPr>
              <a:t>d</a:t>
            </a:r>
            <a:r>
              <a:rPr sz="2400" b="1" spc="10" dirty="0">
                <a:latin typeface="Arial Narrow"/>
                <a:cs typeface="Arial Narrow"/>
              </a:rPr>
              <a:t> </a:t>
            </a:r>
            <a:r>
              <a:rPr sz="2400" b="1" spc="-5" dirty="0">
                <a:latin typeface="Arial Narrow"/>
                <a:cs typeface="Arial Narrow"/>
              </a:rPr>
              <a:t>service</a:t>
            </a:r>
            <a:r>
              <a:rPr sz="2400" b="1" dirty="0">
                <a:latin typeface="Arial Narrow"/>
                <a:cs typeface="Arial Narrow"/>
              </a:rPr>
              <a:t>s</a:t>
            </a:r>
            <a:r>
              <a:rPr sz="2400" b="1" spc="25" dirty="0">
                <a:latin typeface="Arial Narrow"/>
                <a:cs typeface="Arial Narrow"/>
              </a:rPr>
              <a:t> </a:t>
            </a:r>
            <a:r>
              <a:rPr sz="2400" b="1" spc="-5" dirty="0">
                <a:latin typeface="Arial Narrow"/>
                <a:cs typeface="Arial Narrow"/>
              </a:rPr>
              <a:t>a</a:t>
            </a:r>
            <a:r>
              <a:rPr sz="2400" b="1" dirty="0">
                <a:latin typeface="Arial Narrow"/>
                <a:cs typeface="Arial Narrow"/>
              </a:rPr>
              <a:t>s</a:t>
            </a:r>
            <a:r>
              <a:rPr sz="2400" b="1" spc="10" dirty="0">
                <a:latin typeface="Arial Narrow"/>
                <a:cs typeface="Arial Narrow"/>
              </a:rPr>
              <a:t> </a:t>
            </a:r>
            <a:r>
              <a:rPr sz="2400" b="1" dirty="0">
                <a:latin typeface="Arial Narrow"/>
                <a:cs typeface="Arial Narrow"/>
              </a:rPr>
              <a:t>a</a:t>
            </a:r>
            <a:r>
              <a:rPr sz="2400" b="1" spc="10" dirty="0">
                <a:latin typeface="Arial Narrow"/>
                <a:cs typeface="Arial Narrow"/>
              </a:rPr>
              <a:t> </a:t>
            </a:r>
            <a:r>
              <a:rPr sz="2400" b="1" spc="-5" dirty="0">
                <a:latin typeface="Arial Narrow"/>
                <a:cs typeface="Arial Narrow"/>
              </a:rPr>
              <a:t>resul</a:t>
            </a:r>
            <a:r>
              <a:rPr sz="2400" b="1" dirty="0">
                <a:latin typeface="Arial Narrow"/>
                <a:cs typeface="Arial Narrow"/>
              </a:rPr>
              <a:t>t</a:t>
            </a:r>
            <a:r>
              <a:rPr sz="2400" b="1" spc="10" dirty="0">
                <a:latin typeface="Arial Narrow"/>
                <a:cs typeface="Arial Narrow"/>
              </a:rPr>
              <a:t> </a:t>
            </a:r>
            <a:r>
              <a:rPr sz="2400" b="1" spc="-5" dirty="0">
                <a:latin typeface="Arial Narrow"/>
                <a:cs typeface="Arial Narrow"/>
              </a:rPr>
              <a:t>o</a:t>
            </a:r>
            <a:r>
              <a:rPr sz="2400" b="1" dirty="0">
                <a:latin typeface="Arial Narrow"/>
                <a:cs typeface="Arial Narrow"/>
              </a:rPr>
              <a:t>f</a:t>
            </a:r>
            <a:r>
              <a:rPr sz="2400" b="1" spc="10" dirty="0">
                <a:latin typeface="Arial Narrow"/>
                <a:cs typeface="Arial Narrow"/>
              </a:rPr>
              <a:t> </a:t>
            </a:r>
            <a:r>
              <a:rPr sz="2400" b="1" spc="-5" dirty="0">
                <a:latin typeface="Arial Narrow"/>
                <a:cs typeface="Arial Narrow"/>
              </a:rPr>
              <a:t>disabilit</a:t>
            </a:r>
            <a:r>
              <a:rPr sz="2400" b="1" spc="-145" dirty="0">
                <a:latin typeface="Arial Narrow"/>
                <a:cs typeface="Arial Narrow"/>
              </a:rPr>
              <a:t>y</a:t>
            </a:r>
            <a:r>
              <a:rPr sz="2400" b="1" dirty="0">
                <a:latin typeface="Arial Narrow"/>
                <a:cs typeface="Arial Narrow"/>
              </a:rPr>
              <a:t>.</a:t>
            </a:r>
            <a:endParaRPr sz="2400">
              <a:latin typeface="Arial Narrow"/>
              <a:cs typeface="Arial Narrow"/>
            </a:endParaRPr>
          </a:p>
          <a:p>
            <a:pPr marL="12700">
              <a:lnSpc>
                <a:spcPct val="100000"/>
              </a:lnSpc>
            </a:pPr>
            <a:r>
              <a:rPr sz="2400" b="1" spc="-5" dirty="0">
                <a:latin typeface="Arial Narrow"/>
                <a:cs typeface="Arial Narrow"/>
              </a:rPr>
              <a:t>300.8</a:t>
            </a:r>
            <a:endParaRPr sz="2400">
              <a:latin typeface="Arial Narrow"/>
              <a:cs typeface="Arial Narrow"/>
            </a:endParaRPr>
          </a:p>
          <a:p>
            <a:pPr>
              <a:lnSpc>
                <a:spcPct val="100000"/>
              </a:lnSpc>
              <a:spcBef>
                <a:spcPts val="5"/>
              </a:spcBef>
            </a:pPr>
            <a:endParaRPr sz="2500">
              <a:latin typeface="Times New Roman"/>
              <a:cs typeface="Times New Roman"/>
            </a:endParaRPr>
          </a:p>
          <a:p>
            <a:pPr marL="12700" marR="954405">
              <a:lnSpc>
                <a:spcPct val="100000"/>
              </a:lnSpc>
            </a:pPr>
            <a:r>
              <a:rPr sz="2400" b="1" spc="-5" dirty="0">
                <a:latin typeface="Arial Narrow"/>
                <a:cs typeface="Arial Narrow"/>
              </a:rPr>
              <a:t>“Record</a:t>
            </a:r>
            <a:r>
              <a:rPr sz="2400" b="1" dirty="0">
                <a:latin typeface="Arial Narrow"/>
                <a:cs typeface="Arial Narrow"/>
              </a:rPr>
              <a:t>s</a:t>
            </a:r>
            <a:r>
              <a:rPr sz="2400" b="1" spc="15" dirty="0">
                <a:latin typeface="Arial Narrow"/>
                <a:cs typeface="Arial Narrow"/>
              </a:rPr>
              <a:t> </a:t>
            </a:r>
            <a:r>
              <a:rPr sz="2400" b="1" spc="-5" dirty="0">
                <a:latin typeface="Arial Narrow"/>
                <a:cs typeface="Arial Narrow"/>
              </a:rPr>
              <a:t>relatin</a:t>
            </a:r>
            <a:r>
              <a:rPr sz="2400" b="1" dirty="0">
                <a:latin typeface="Arial Narrow"/>
                <a:cs typeface="Arial Narrow"/>
              </a:rPr>
              <a:t>g</a:t>
            </a:r>
            <a:r>
              <a:rPr sz="2400" b="1" spc="15" dirty="0">
                <a:latin typeface="Arial Narrow"/>
                <a:cs typeface="Arial Narrow"/>
              </a:rPr>
              <a:t> </a:t>
            </a:r>
            <a:r>
              <a:rPr sz="2400" b="1" spc="-5" dirty="0">
                <a:latin typeface="Arial Narrow"/>
                <a:cs typeface="Arial Narrow"/>
              </a:rPr>
              <a:t>t</a:t>
            </a:r>
            <a:r>
              <a:rPr sz="2400" b="1" dirty="0">
                <a:latin typeface="Arial Narrow"/>
                <a:cs typeface="Arial Narrow"/>
              </a:rPr>
              <a:t>o</a:t>
            </a:r>
            <a:r>
              <a:rPr sz="2400" b="1" spc="-5" dirty="0">
                <a:latin typeface="Arial Narrow"/>
                <a:cs typeface="Arial Narrow"/>
              </a:rPr>
              <a:t> </a:t>
            </a:r>
            <a:r>
              <a:rPr sz="2400" b="1" dirty="0">
                <a:latin typeface="Arial Narrow"/>
                <a:cs typeface="Arial Narrow"/>
              </a:rPr>
              <a:t>…</a:t>
            </a:r>
            <a:r>
              <a:rPr sz="2400" b="1" spc="-5" dirty="0">
                <a:latin typeface="Arial Narrow"/>
                <a:cs typeface="Arial Narrow"/>
              </a:rPr>
              <a:t> childre</a:t>
            </a:r>
            <a:r>
              <a:rPr sz="2400" b="1" dirty="0">
                <a:latin typeface="Arial Narrow"/>
                <a:cs typeface="Arial Narrow"/>
              </a:rPr>
              <a:t>n</a:t>
            </a:r>
            <a:r>
              <a:rPr sz="2400" b="1" spc="15" dirty="0">
                <a:latin typeface="Arial Narrow"/>
                <a:cs typeface="Arial Narrow"/>
              </a:rPr>
              <a:t> </a:t>
            </a:r>
            <a:r>
              <a:rPr sz="2400" b="1" spc="-5" dirty="0">
                <a:latin typeface="Arial Narrow"/>
                <a:cs typeface="Arial Narrow"/>
              </a:rPr>
              <a:t>tha</a:t>
            </a:r>
            <a:r>
              <a:rPr sz="2400" b="1" dirty="0">
                <a:latin typeface="Arial Narrow"/>
                <a:cs typeface="Arial Narrow"/>
              </a:rPr>
              <a:t>t</a:t>
            </a:r>
            <a:r>
              <a:rPr sz="2400" b="1" spc="15" dirty="0">
                <a:latin typeface="Arial Narrow"/>
                <a:cs typeface="Arial Narrow"/>
              </a:rPr>
              <a:t> </a:t>
            </a:r>
            <a:r>
              <a:rPr sz="2400" b="1" spc="-5" dirty="0">
                <a:latin typeface="Arial Narrow"/>
                <a:cs typeface="Arial Narrow"/>
              </a:rPr>
              <a:t>ar</a:t>
            </a:r>
            <a:r>
              <a:rPr sz="2400" b="1" dirty="0">
                <a:latin typeface="Arial Narrow"/>
                <a:cs typeface="Arial Narrow"/>
              </a:rPr>
              <a:t>e</a:t>
            </a:r>
            <a:r>
              <a:rPr sz="2400" b="1" spc="15" dirty="0">
                <a:latin typeface="Arial Narrow"/>
                <a:cs typeface="Arial Narrow"/>
              </a:rPr>
              <a:t> </a:t>
            </a:r>
            <a:r>
              <a:rPr sz="2400" b="1" spc="-5" dirty="0">
                <a:latin typeface="Arial Narrow"/>
                <a:cs typeface="Arial Narrow"/>
              </a:rPr>
              <a:t>collected, maintaine</a:t>
            </a:r>
            <a:r>
              <a:rPr sz="2400" b="1" dirty="0">
                <a:latin typeface="Arial Narrow"/>
                <a:cs typeface="Arial Narrow"/>
              </a:rPr>
              <a:t>d</a:t>
            </a:r>
            <a:r>
              <a:rPr sz="2400" b="1" spc="25" dirty="0">
                <a:latin typeface="Arial Narrow"/>
                <a:cs typeface="Arial Narrow"/>
              </a:rPr>
              <a:t> </a:t>
            </a:r>
            <a:r>
              <a:rPr sz="2400" b="1" spc="-5" dirty="0">
                <a:latin typeface="Arial Narrow"/>
                <a:cs typeface="Arial Narrow"/>
              </a:rPr>
              <a:t>o</a:t>
            </a:r>
            <a:r>
              <a:rPr sz="2400" b="1" dirty="0">
                <a:latin typeface="Arial Narrow"/>
                <a:cs typeface="Arial Narrow"/>
              </a:rPr>
              <a:t>r</a:t>
            </a:r>
            <a:r>
              <a:rPr sz="2400" b="1" spc="-5" dirty="0">
                <a:latin typeface="Arial Narrow"/>
                <a:cs typeface="Arial Narrow"/>
              </a:rPr>
              <a:t> used…”</a:t>
            </a:r>
            <a:endParaRPr sz="2400">
              <a:latin typeface="Arial Narrow"/>
              <a:cs typeface="Arial Narrow"/>
            </a:endParaRPr>
          </a:p>
          <a:p>
            <a:pPr>
              <a:lnSpc>
                <a:spcPct val="100000"/>
              </a:lnSpc>
              <a:spcBef>
                <a:spcPts val="5"/>
              </a:spcBef>
            </a:pPr>
            <a:endParaRPr sz="2500">
              <a:latin typeface="Times New Roman"/>
              <a:cs typeface="Times New Roman"/>
            </a:endParaRPr>
          </a:p>
          <a:p>
            <a:pPr marL="12700">
              <a:lnSpc>
                <a:spcPct val="100000"/>
              </a:lnSpc>
            </a:pPr>
            <a:r>
              <a:rPr sz="2400" b="1" dirty="0">
                <a:latin typeface="Arial Narrow"/>
                <a:cs typeface="Arial Narrow"/>
              </a:rPr>
              <a:t>300.610</a:t>
            </a:r>
            <a:endParaRPr sz="2400">
              <a:latin typeface="Arial Narrow"/>
              <a:cs typeface="Arial Narrow"/>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3</a:t>
            </a:fld>
            <a:endParaRPr dirty="0"/>
          </a:p>
        </p:txBody>
      </p:sp>
      <p:sp>
        <p:nvSpPr>
          <p:cNvPr id="2" name="object 2"/>
          <p:cNvSpPr txBox="1">
            <a:spLocks noGrp="1"/>
          </p:cNvSpPr>
          <p:nvPr>
            <p:ph type="title"/>
          </p:nvPr>
        </p:nvSpPr>
        <p:spPr>
          <a:prstGeom prst="rect">
            <a:avLst/>
          </a:prstGeom>
        </p:spPr>
        <p:txBody>
          <a:bodyPr vert="horz" wrap="square" lIns="0" tIns="224789" rIns="0" bIns="0" rtlCol="0">
            <a:spAutoFit/>
          </a:bodyPr>
          <a:lstStyle/>
          <a:p>
            <a:pPr marL="274955">
              <a:lnSpc>
                <a:spcPct val="100000"/>
              </a:lnSpc>
            </a:pPr>
            <a:r>
              <a:rPr spc="-5" dirty="0"/>
              <a:t>Int</a:t>
            </a:r>
            <a:r>
              <a:rPr spc="45" dirty="0"/>
              <a:t>r</a:t>
            </a:r>
            <a:r>
              <a:rPr spc="-5" dirty="0"/>
              <a:t>oductions</a:t>
            </a:r>
          </a:p>
        </p:txBody>
      </p:sp>
      <p:sp>
        <p:nvSpPr>
          <p:cNvPr id="3" name="object 3"/>
          <p:cNvSpPr txBox="1"/>
          <p:nvPr/>
        </p:nvSpPr>
        <p:spPr>
          <a:xfrm>
            <a:off x="1803145" y="2128780"/>
            <a:ext cx="6771640" cy="1427480"/>
          </a:xfrm>
          <a:prstGeom prst="rect">
            <a:avLst/>
          </a:prstGeom>
        </p:spPr>
        <p:txBody>
          <a:bodyPr vert="horz" wrap="square" lIns="0" tIns="0" rIns="0" bIns="0" rtlCol="0">
            <a:spAutoFit/>
          </a:bodyPr>
          <a:lstStyle/>
          <a:p>
            <a:pPr marL="355600" marR="5080" indent="-342900">
              <a:lnSpc>
                <a:spcPct val="100000"/>
              </a:lnSpc>
              <a:buClr>
                <a:srgbClr val="002596"/>
              </a:buClr>
              <a:buFont typeface="Wingdings"/>
              <a:buChar char=""/>
              <a:tabLst>
                <a:tab pos="355600" algn="l"/>
              </a:tabLst>
            </a:pPr>
            <a:r>
              <a:rPr sz="2400" spc="-5" dirty="0">
                <a:latin typeface="Arial Narrow"/>
                <a:cs typeface="Arial Narrow"/>
              </a:rPr>
              <a:t>A</a:t>
            </a:r>
            <a:r>
              <a:rPr sz="2400" dirty="0">
                <a:latin typeface="Arial Narrow"/>
                <a:cs typeface="Arial Narrow"/>
              </a:rPr>
              <a:t>s a</a:t>
            </a:r>
            <a:r>
              <a:rPr sz="2400" spc="5" dirty="0">
                <a:latin typeface="Arial Narrow"/>
                <a:cs typeface="Arial Narrow"/>
              </a:rPr>
              <a:t> </a:t>
            </a:r>
            <a:r>
              <a:rPr sz="2400" spc="-5" dirty="0">
                <a:latin typeface="Arial Narrow"/>
                <a:cs typeface="Arial Narrow"/>
              </a:rPr>
              <a:t>state</a:t>
            </a:r>
            <a:r>
              <a:rPr sz="2400" dirty="0">
                <a:latin typeface="Arial Narrow"/>
                <a:cs typeface="Arial Narrow"/>
              </a:rPr>
              <a:t>,</a:t>
            </a:r>
            <a:r>
              <a:rPr sz="2400" spc="25" dirty="0">
                <a:latin typeface="Arial Narrow"/>
                <a:cs typeface="Arial Narrow"/>
              </a:rPr>
              <a:t> </a:t>
            </a:r>
            <a:r>
              <a:rPr sz="2400" spc="-5" dirty="0">
                <a:latin typeface="Arial Narrow"/>
                <a:cs typeface="Arial Narrow"/>
              </a:rPr>
              <a:t>discus</a:t>
            </a:r>
            <a:r>
              <a:rPr sz="2400" dirty="0">
                <a:latin typeface="Arial Narrow"/>
                <a:cs typeface="Arial Narrow"/>
              </a:rPr>
              <a:t>s</a:t>
            </a:r>
            <a:r>
              <a:rPr sz="2400" spc="25" dirty="0">
                <a:latin typeface="Arial Narrow"/>
                <a:cs typeface="Arial Narrow"/>
              </a:rPr>
              <a:t> </a:t>
            </a:r>
            <a:r>
              <a:rPr sz="2400" spc="-5" dirty="0">
                <a:latin typeface="Arial Narrow"/>
                <a:cs typeface="Arial Narrow"/>
              </a:rPr>
              <a:t>wha</a:t>
            </a:r>
            <a:r>
              <a:rPr sz="2400" dirty="0">
                <a:latin typeface="Arial Narrow"/>
                <a:cs typeface="Arial Narrow"/>
              </a:rPr>
              <a:t>t</a:t>
            </a:r>
            <a:r>
              <a:rPr sz="2400" spc="25" dirty="0">
                <a:latin typeface="Arial Narrow"/>
                <a:cs typeface="Arial Narrow"/>
              </a:rPr>
              <a:t> </a:t>
            </a:r>
            <a:r>
              <a:rPr sz="2400" spc="-5" dirty="0">
                <a:latin typeface="Arial Narrow"/>
                <a:cs typeface="Arial Narrow"/>
              </a:rPr>
              <a:t>yo</a:t>
            </a:r>
            <a:r>
              <a:rPr sz="2400" dirty="0">
                <a:latin typeface="Arial Narrow"/>
                <a:cs typeface="Arial Narrow"/>
              </a:rPr>
              <a:t>u</a:t>
            </a:r>
            <a:r>
              <a:rPr sz="2400" spc="25" dirty="0">
                <a:latin typeface="Arial Narrow"/>
                <a:cs typeface="Arial Narrow"/>
              </a:rPr>
              <a:t> </a:t>
            </a:r>
            <a:r>
              <a:rPr sz="2400" spc="-5" dirty="0">
                <a:latin typeface="Arial Narrow"/>
                <a:cs typeface="Arial Narrow"/>
              </a:rPr>
              <a:t>hop</a:t>
            </a:r>
            <a:r>
              <a:rPr sz="2400" dirty="0">
                <a:latin typeface="Arial Narrow"/>
                <a:cs typeface="Arial Narrow"/>
              </a:rPr>
              <a:t>e</a:t>
            </a:r>
            <a:r>
              <a:rPr sz="2400" spc="25" dirty="0">
                <a:latin typeface="Arial Narrow"/>
                <a:cs typeface="Arial Narrow"/>
              </a:rPr>
              <a:t> </a:t>
            </a:r>
            <a:r>
              <a:rPr sz="2400" spc="-5" dirty="0">
                <a:latin typeface="Arial Narrow"/>
                <a:cs typeface="Arial Narrow"/>
              </a:rPr>
              <a:t>t</a:t>
            </a:r>
            <a:r>
              <a:rPr sz="2400" dirty="0">
                <a:latin typeface="Arial Narrow"/>
                <a:cs typeface="Arial Narrow"/>
              </a:rPr>
              <a:t>o</a:t>
            </a:r>
            <a:r>
              <a:rPr sz="2400" spc="15" dirty="0">
                <a:latin typeface="Arial Narrow"/>
                <a:cs typeface="Arial Narrow"/>
              </a:rPr>
              <a:t> </a:t>
            </a:r>
            <a:r>
              <a:rPr sz="2400" spc="-5" dirty="0">
                <a:latin typeface="Arial Narrow"/>
                <a:cs typeface="Arial Narrow"/>
              </a:rPr>
              <a:t>lear</a:t>
            </a:r>
            <a:r>
              <a:rPr sz="2400" dirty="0">
                <a:latin typeface="Arial Narrow"/>
                <a:cs typeface="Arial Narrow"/>
              </a:rPr>
              <a:t>n</a:t>
            </a:r>
            <a:r>
              <a:rPr sz="2400" spc="25" dirty="0">
                <a:latin typeface="Arial Narrow"/>
                <a:cs typeface="Arial Narrow"/>
              </a:rPr>
              <a:t> </a:t>
            </a:r>
            <a:r>
              <a:rPr sz="2400" spc="-5" dirty="0">
                <a:latin typeface="Arial Narrow"/>
                <a:cs typeface="Arial Narrow"/>
              </a:rPr>
              <a:t>toda</a:t>
            </a:r>
            <a:r>
              <a:rPr sz="2400" dirty="0">
                <a:latin typeface="Arial Narrow"/>
                <a:cs typeface="Arial Narrow"/>
              </a:rPr>
              <a:t>y</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how eac</a:t>
            </a:r>
            <a:r>
              <a:rPr sz="2400" dirty="0">
                <a:latin typeface="Arial Narrow"/>
                <a:cs typeface="Arial Narrow"/>
              </a:rPr>
              <a:t>h</a:t>
            </a:r>
            <a:r>
              <a:rPr sz="2400" spc="20" dirty="0">
                <a:latin typeface="Arial Narrow"/>
                <a:cs typeface="Arial Narrow"/>
              </a:rPr>
              <a:t> </a:t>
            </a:r>
            <a:r>
              <a:rPr sz="2400" spc="-5" dirty="0">
                <a:latin typeface="Arial Narrow"/>
                <a:cs typeface="Arial Narrow"/>
              </a:rPr>
              <a:t>o</a:t>
            </a:r>
            <a:r>
              <a:rPr sz="2400" dirty="0">
                <a:latin typeface="Arial Narrow"/>
                <a:cs typeface="Arial Narrow"/>
              </a:rPr>
              <a:t>f</a:t>
            </a:r>
            <a:r>
              <a:rPr sz="2400" spc="20" dirty="0">
                <a:latin typeface="Arial Narrow"/>
                <a:cs typeface="Arial Narrow"/>
              </a:rPr>
              <a:t> </a:t>
            </a:r>
            <a:r>
              <a:rPr sz="2400" spc="-5" dirty="0">
                <a:latin typeface="Arial Narrow"/>
                <a:cs typeface="Arial Narrow"/>
              </a:rPr>
              <a:t>yo</a:t>
            </a:r>
            <a:r>
              <a:rPr sz="2400" dirty="0">
                <a:latin typeface="Arial Narrow"/>
                <a:cs typeface="Arial Narrow"/>
              </a:rPr>
              <a:t>u</a:t>
            </a:r>
            <a:r>
              <a:rPr sz="2400" spc="20" dirty="0">
                <a:latin typeface="Arial Narrow"/>
                <a:cs typeface="Arial Narrow"/>
              </a:rPr>
              <a:t> </a:t>
            </a:r>
            <a:r>
              <a:rPr sz="2400" spc="-5" dirty="0">
                <a:latin typeface="Arial Narrow"/>
                <a:cs typeface="Arial Narrow"/>
              </a:rPr>
              <a:t>fi</a:t>
            </a:r>
            <a:r>
              <a:rPr sz="2400" dirty="0">
                <a:latin typeface="Arial Narrow"/>
                <a:cs typeface="Arial Narrow"/>
              </a:rPr>
              <a:t>t</a:t>
            </a:r>
            <a:r>
              <a:rPr sz="2400" spc="20" dirty="0">
                <a:latin typeface="Arial Narrow"/>
                <a:cs typeface="Arial Narrow"/>
              </a:rPr>
              <a:t> </a:t>
            </a:r>
            <a:r>
              <a:rPr sz="2400" spc="-5" dirty="0">
                <a:latin typeface="Arial Narrow"/>
                <a:cs typeface="Arial Narrow"/>
              </a:rPr>
              <a:t>int</a:t>
            </a:r>
            <a:r>
              <a:rPr sz="2400" dirty="0">
                <a:latin typeface="Arial Narrow"/>
                <a:cs typeface="Arial Narrow"/>
              </a:rPr>
              <a:t>o</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stat</a:t>
            </a:r>
            <a:r>
              <a:rPr sz="2400" dirty="0">
                <a:latin typeface="Arial Narrow"/>
                <a:cs typeface="Arial Narrow"/>
              </a:rPr>
              <a:t>e</a:t>
            </a:r>
            <a:r>
              <a:rPr sz="2400" spc="20" dirty="0">
                <a:latin typeface="Arial Narrow"/>
                <a:cs typeface="Arial Narrow"/>
              </a:rPr>
              <a:t> </a:t>
            </a:r>
            <a:r>
              <a:rPr sz="2400" spc="-5" dirty="0">
                <a:latin typeface="Arial Narrow"/>
                <a:cs typeface="Arial Narrow"/>
              </a:rPr>
              <a:t>pictur</a:t>
            </a:r>
            <a:r>
              <a:rPr sz="2400" dirty="0">
                <a:latin typeface="Arial Narrow"/>
                <a:cs typeface="Arial Narrow"/>
              </a:rPr>
              <a:t>e</a:t>
            </a:r>
            <a:r>
              <a:rPr sz="2400" spc="20" dirty="0">
                <a:latin typeface="Arial Narrow"/>
                <a:cs typeface="Arial Narrow"/>
              </a:rPr>
              <a:t> </a:t>
            </a:r>
            <a:r>
              <a:rPr sz="2400" spc="-5" dirty="0">
                <a:latin typeface="Arial Narrow"/>
                <a:cs typeface="Arial Narrow"/>
              </a:rPr>
              <a:t>aroun</a:t>
            </a:r>
            <a:r>
              <a:rPr sz="2400" dirty="0">
                <a:latin typeface="Arial Narrow"/>
                <a:cs typeface="Arial Narrow"/>
              </a:rPr>
              <a:t>d</a:t>
            </a:r>
            <a:r>
              <a:rPr sz="2400" spc="20" dirty="0">
                <a:latin typeface="Arial Narrow"/>
                <a:cs typeface="Arial Narrow"/>
              </a:rPr>
              <a:t> </a:t>
            </a:r>
            <a:r>
              <a:rPr sz="2400" spc="-5" dirty="0">
                <a:latin typeface="Arial Narrow"/>
                <a:cs typeface="Arial Narrow"/>
              </a:rPr>
              <a:t>early childhoo</a:t>
            </a:r>
            <a:r>
              <a:rPr sz="2400" dirty="0">
                <a:latin typeface="Arial Narrow"/>
                <a:cs typeface="Arial Narrow"/>
              </a:rPr>
              <a:t>d</a:t>
            </a:r>
            <a:r>
              <a:rPr sz="2400" spc="30" dirty="0">
                <a:latin typeface="Arial Narrow"/>
                <a:cs typeface="Arial Narrow"/>
              </a:rPr>
              <a:t> </a:t>
            </a:r>
            <a:r>
              <a:rPr sz="2400" spc="-5" dirty="0">
                <a:latin typeface="Arial Narrow"/>
                <a:cs typeface="Arial Narrow"/>
              </a:rPr>
              <a:t>integrate</a:t>
            </a:r>
            <a:r>
              <a:rPr sz="2400" dirty="0">
                <a:latin typeface="Arial Narrow"/>
                <a:cs typeface="Arial Narrow"/>
              </a:rPr>
              <a:t>d</a:t>
            </a:r>
            <a:r>
              <a:rPr sz="2400" spc="30" dirty="0">
                <a:latin typeface="Arial Narrow"/>
                <a:cs typeface="Arial Narrow"/>
              </a:rPr>
              <a:t> </a:t>
            </a:r>
            <a:r>
              <a:rPr sz="2400" spc="-5" dirty="0">
                <a:latin typeface="Arial Narrow"/>
                <a:cs typeface="Arial Narrow"/>
              </a:rPr>
              <a:t>dat</a:t>
            </a:r>
            <a:r>
              <a:rPr sz="2400" dirty="0">
                <a:latin typeface="Arial Narrow"/>
                <a:cs typeface="Arial Narrow"/>
              </a:rPr>
              <a:t>a</a:t>
            </a:r>
            <a:r>
              <a:rPr sz="2400" spc="30" dirty="0">
                <a:latin typeface="Arial Narrow"/>
                <a:cs typeface="Arial Narrow"/>
              </a:rPr>
              <a:t> </a:t>
            </a:r>
            <a:r>
              <a:rPr sz="2400" spc="-5" dirty="0">
                <a:latin typeface="Arial Narrow"/>
                <a:cs typeface="Arial Narrow"/>
              </a:rPr>
              <a:t>systems</a:t>
            </a:r>
            <a:r>
              <a:rPr sz="2400" dirty="0">
                <a:latin typeface="Arial Narrow"/>
                <a:cs typeface="Arial Narrow"/>
              </a:rPr>
              <a:t>,</a:t>
            </a:r>
            <a:r>
              <a:rPr sz="2400" spc="30" dirty="0">
                <a:latin typeface="Arial Narrow"/>
                <a:cs typeface="Arial Narrow"/>
              </a:rPr>
              <a:t> </a:t>
            </a:r>
            <a:r>
              <a:rPr sz="2400" spc="-5" dirty="0">
                <a:latin typeface="Arial Narrow"/>
                <a:cs typeface="Arial Narrow"/>
              </a:rPr>
              <a:t>bot</a:t>
            </a:r>
            <a:r>
              <a:rPr sz="2400" dirty="0">
                <a:latin typeface="Arial Narrow"/>
                <a:cs typeface="Arial Narrow"/>
              </a:rPr>
              <a:t>h</a:t>
            </a:r>
            <a:r>
              <a:rPr sz="2400" spc="30" dirty="0">
                <a:latin typeface="Arial Narrow"/>
                <a:cs typeface="Arial Narrow"/>
              </a:rPr>
              <a:t> </a:t>
            </a:r>
            <a:r>
              <a:rPr sz="2400" spc="-5" dirty="0">
                <a:latin typeface="Arial Narrow"/>
                <a:cs typeface="Arial Narrow"/>
              </a:rPr>
              <a:t>no</a:t>
            </a:r>
            <a:r>
              <a:rPr sz="2400" dirty="0">
                <a:latin typeface="Arial Narrow"/>
                <a:cs typeface="Arial Narrow"/>
              </a:rPr>
              <a:t>w</a:t>
            </a:r>
            <a:r>
              <a:rPr sz="2400" spc="15" dirty="0">
                <a:latin typeface="Arial Narrow"/>
                <a:cs typeface="Arial Narrow"/>
              </a:rPr>
              <a:t> </a:t>
            </a:r>
            <a:r>
              <a:rPr sz="2400" spc="-5" dirty="0">
                <a:latin typeface="Arial Narrow"/>
                <a:cs typeface="Arial Narrow"/>
              </a:rPr>
              <a:t>an</a:t>
            </a:r>
            <a:r>
              <a:rPr sz="2400" dirty="0">
                <a:latin typeface="Arial Narrow"/>
                <a:cs typeface="Arial Narrow"/>
              </a:rPr>
              <a:t>d</a:t>
            </a:r>
            <a:r>
              <a:rPr sz="2400" spc="30" dirty="0">
                <a:latin typeface="Arial Narrow"/>
                <a:cs typeface="Arial Narrow"/>
              </a:rPr>
              <a:t> </a:t>
            </a:r>
            <a:r>
              <a:rPr sz="2400" spc="-5" dirty="0">
                <a:latin typeface="Arial Narrow"/>
                <a:cs typeface="Arial Narrow"/>
              </a:rPr>
              <a:t>i</a:t>
            </a:r>
            <a:r>
              <a:rPr sz="2400" dirty="0">
                <a:latin typeface="Arial Narrow"/>
                <a:cs typeface="Arial Narrow"/>
              </a:rPr>
              <a:t>n</a:t>
            </a:r>
            <a:r>
              <a:rPr sz="2400" spc="10" dirty="0">
                <a:latin typeface="Arial Narrow"/>
                <a:cs typeface="Arial Narrow"/>
              </a:rPr>
              <a:t> </a:t>
            </a:r>
            <a:r>
              <a:rPr sz="2400" spc="-5" dirty="0">
                <a:latin typeface="Arial Narrow"/>
                <a:cs typeface="Arial Narrow"/>
              </a:rPr>
              <a:t>the future</a:t>
            </a:r>
            <a:endParaRPr sz="2400">
              <a:latin typeface="Arial Narrow"/>
              <a:cs typeface="Arial Narrow"/>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94001" y="1080443"/>
            <a:ext cx="5970905" cy="428625"/>
          </a:xfrm>
          <a:prstGeom prst="rect">
            <a:avLst/>
          </a:prstGeom>
        </p:spPr>
        <p:txBody>
          <a:bodyPr vert="horz" wrap="square" lIns="0" tIns="0" rIns="0" bIns="0" rtlCol="0">
            <a:spAutoFit/>
          </a:bodyPr>
          <a:lstStyle/>
          <a:p>
            <a:pPr marL="12700">
              <a:lnSpc>
                <a:spcPct val="100000"/>
              </a:lnSpc>
            </a:pPr>
            <a:r>
              <a:rPr sz="3150" b="1" i="1" spc="-60" dirty="0">
                <a:latin typeface="Arial Black"/>
                <a:cs typeface="Arial Black"/>
              </a:rPr>
              <a:t>W</a:t>
            </a:r>
            <a:r>
              <a:rPr sz="3150" b="1" i="1" spc="-110" dirty="0">
                <a:latin typeface="Arial Black"/>
                <a:cs typeface="Arial Black"/>
              </a:rPr>
              <a:t>hos</a:t>
            </a:r>
            <a:r>
              <a:rPr sz="3150" b="1" i="1" spc="-105" dirty="0">
                <a:latin typeface="Arial Black"/>
                <a:cs typeface="Arial Black"/>
              </a:rPr>
              <a:t>e</a:t>
            </a:r>
            <a:r>
              <a:rPr sz="3150" b="1" i="1" spc="-40" dirty="0">
                <a:latin typeface="Arial Black"/>
                <a:cs typeface="Arial Black"/>
              </a:rPr>
              <a:t> </a:t>
            </a:r>
            <a:r>
              <a:rPr sz="3000" b="1" spc="45" dirty="0">
                <a:latin typeface="Arial Black"/>
                <a:cs typeface="Arial Black"/>
              </a:rPr>
              <a:t>r</a:t>
            </a:r>
            <a:r>
              <a:rPr sz="3000" b="1" spc="-5" dirty="0">
                <a:latin typeface="Arial Black"/>
                <a:cs typeface="Arial Black"/>
              </a:rPr>
              <a:t>eco</a:t>
            </a:r>
            <a:r>
              <a:rPr sz="3000" b="1" spc="70" dirty="0">
                <a:latin typeface="Arial Black"/>
                <a:cs typeface="Arial Black"/>
              </a:rPr>
              <a:t>r</a:t>
            </a:r>
            <a:r>
              <a:rPr sz="3000" b="1" spc="-5" dirty="0">
                <a:latin typeface="Arial Black"/>
                <a:cs typeface="Arial Black"/>
              </a:rPr>
              <a:t>d</a:t>
            </a:r>
            <a:r>
              <a:rPr sz="3000" b="1" dirty="0">
                <a:latin typeface="Arial Black"/>
                <a:cs typeface="Arial Black"/>
              </a:rPr>
              <a:t>s</a:t>
            </a:r>
            <a:r>
              <a:rPr sz="3000" b="1" spc="20" dirty="0">
                <a:latin typeface="Arial Black"/>
                <a:cs typeface="Arial Black"/>
              </a:rPr>
              <a:t> </a:t>
            </a:r>
            <a:r>
              <a:rPr sz="3000" b="1" spc="-5" dirty="0">
                <a:latin typeface="Arial Black"/>
                <a:cs typeface="Arial Black"/>
              </a:rPr>
              <a:t>a</a:t>
            </a:r>
            <a:r>
              <a:rPr sz="3000" b="1" spc="45" dirty="0">
                <a:latin typeface="Arial Black"/>
                <a:cs typeface="Arial Black"/>
              </a:rPr>
              <a:t>r</a:t>
            </a:r>
            <a:r>
              <a:rPr sz="3000" b="1" dirty="0">
                <a:latin typeface="Arial Black"/>
                <a:cs typeface="Arial Black"/>
              </a:rPr>
              <a:t>e</a:t>
            </a:r>
            <a:r>
              <a:rPr sz="3000" b="1" spc="5" dirty="0">
                <a:latin typeface="Arial Black"/>
                <a:cs typeface="Arial Black"/>
              </a:rPr>
              <a:t> </a:t>
            </a:r>
            <a:r>
              <a:rPr sz="3000" b="1" spc="-5" dirty="0">
                <a:latin typeface="Arial Black"/>
                <a:cs typeface="Arial Black"/>
              </a:rPr>
              <a:t>c</a:t>
            </a:r>
            <a:r>
              <a:rPr sz="3000" b="1" spc="-105" dirty="0">
                <a:latin typeface="Arial Black"/>
                <a:cs typeface="Arial Black"/>
              </a:rPr>
              <a:t>o</a:t>
            </a:r>
            <a:r>
              <a:rPr sz="3000" b="1" spc="-85" dirty="0">
                <a:latin typeface="Arial Black"/>
                <a:cs typeface="Arial Black"/>
              </a:rPr>
              <a:t>v</a:t>
            </a:r>
            <a:r>
              <a:rPr sz="3000" b="1" spc="-5" dirty="0">
                <a:latin typeface="Arial Black"/>
                <a:cs typeface="Arial Black"/>
              </a:rPr>
              <a:t>e</a:t>
            </a:r>
            <a:r>
              <a:rPr sz="3000" b="1" spc="45" dirty="0">
                <a:latin typeface="Arial Black"/>
                <a:cs typeface="Arial Black"/>
              </a:rPr>
              <a:t>r</a:t>
            </a:r>
            <a:r>
              <a:rPr sz="3000" b="1" spc="-5" dirty="0">
                <a:latin typeface="Arial Black"/>
                <a:cs typeface="Arial Black"/>
              </a:rPr>
              <a:t>ed?</a:t>
            </a:r>
            <a:endParaRPr sz="3000">
              <a:latin typeface="Arial Black"/>
              <a:cs typeface="Arial Black"/>
            </a:endParaRPr>
          </a:p>
        </p:txBody>
      </p:sp>
      <p:sp>
        <p:nvSpPr>
          <p:cNvPr id="3" name="object 3"/>
          <p:cNvSpPr txBox="1"/>
          <p:nvPr/>
        </p:nvSpPr>
        <p:spPr>
          <a:xfrm>
            <a:off x="1444988" y="2394050"/>
            <a:ext cx="7096125" cy="2983865"/>
          </a:xfrm>
          <a:prstGeom prst="rect">
            <a:avLst/>
          </a:prstGeom>
        </p:spPr>
        <p:txBody>
          <a:bodyPr vert="horz" wrap="square" lIns="0" tIns="0" rIns="0" bIns="0" rtlCol="0">
            <a:spAutoFit/>
          </a:bodyPr>
          <a:lstStyle/>
          <a:p>
            <a:pPr marL="12700">
              <a:lnSpc>
                <a:spcPct val="100000"/>
              </a:lnSpc>
            </a:pPr>
            <a:r>
              <a:rPr sz="3600" b="1" dirty="0">
                <a:latin typeface="Arial Narrow"/>
                <a:cs typeface="Arial Narrow"/>
              </a:rPr>
              <a:t>FER</a:t>
            </a:r>
            <a:r>
              <a:rPr sz="3600" b="1" spc="-220" dirty="0">
                <a:latin typeface="Arial Narrow"/>
                <a:cs typeface="Arial Narrow"/>
              </a:rPr>
              <a:t>P</a:t>
            </a:r>
            <a:r>
              <a:rPr sz="3600" b="1" dirty="0">
                <a:latin typeface="Arial Narrow"/>
                <a:cs typeface="Arial Narrow"/>
              </a:rPr>
              <a:t>A</a:t>
            </a:r>
            <a:endParaRPr sz="3600">
              <a:latin typeface="Arial Narrow"/>
              <a:cs typeface="Arial Narrow"/>
            </a:endParaRPr>
          </a:p>
          <a:p>
            <a:pPr marL="12700" marR="5080">
              <a:lnSpc>
                <a:spcPct val="100000"/>
              </a:lnSpc>
            </a:pPr>
            <a:r>
              <a:rPr sz="3600" b="1" dirty="0">
                <a:latin typeface="Arial Narrow"/>
                <a:cs typeface="Arial Narrow"/>
              </a:rPr>
              <a:t>Student</a:t>
            </a:r>
            <a:r>
              <a:rPr sz="3600" b="1" spc="-5" dirty="0">
                <a:latin typeface="Arial Narrow"/>
                <a:cs typeface="Arial Narrow"/>
              </a:rPr>
              <a:t> </a:t>
            </a:r>
            <a:r>
              <a:rPr sz="3600" b="1" dirty="0">
                <a:latin typeface="Arial Narrow"/>
                <a:cs typeface="Arial Narrow"/>
              </a:rPr>
              <a:t>=</a:t>
            </a:r>
            <a:r>
              <a:rPr sz="3600" b="1" spc="10" dirty="0">
                <a:latin typeface="Arial Narrow"/>
                <a:cs typeface="Arial Narrow"/>
              </a:rPr>
              <a:t> </a:t>
            </a:r>
            <a:r>
              <a:rPr sz="3200" b="1" spc="-25" dirty="0">
                <a:latin typeface="Arial Narrow"/>
                <a:cs typeface="Arial Narrow"/>
              </a:rPr>
              <a:t>An</a:t>
            </a:r>
            <a:r>
              <a:rPr sz="3200" b="1" spc="-15" dirty="0">
                <a:latin typeface="Arial Narrow"/>
                <a:cs typeface="Arial Narrow"/>
              </a:rPr>
              <a:t>y</a:t>
            </a:r>
            <a:r>
              <a:rPr sz="3200" b="1" spc="5" dirty="0">
                <a:latin typeface="Arial Narrow"/>
                <a:cs typeface="Arial Narrow"/>
              </a:rPr>
              <a:t> </a:t>
            </a:r>
            <a:r>
              <a:rPr sz="3200" b="1" spc="-20" dirty="0">
                <a:latin typeface="Arial Narrow"/>
                <a:cs typeface="Arial Narrow"/>
              </a:rPr>
              <a:t>individua</a:t>
            </a:r>
            <a:r>
              <a:rPr sz="3200" b="1" spc="-10" dirty="0">
                <a:latin typeface="Arial Narrow"/>
                <a:cs typeface="Arial Narrow"/>
              </a:rPr>
              <a:t>l </a:t>
            </a:r>
            <a:r>
              <a:rPr sz="3200" b="1" spc="-25" dirty="0">
                <a:latin typeface="Arial Narrow"/>
                <a:cs typeface="Arial Narrow"/>
              </a:rPr>
              <a:t>wh</a:t>
            </a:r>
            <a:r>
              <a:rPr sz="3200" b="1" spc="-20" dirty="0">
                <a:latin typeface="Arial Narrow"/>
                <a:cs typeface="Arial Narrow"/>
              </a:rPr>
              <a:t>o</a:t>
            </a:r>
            <a:r>
              <a:rPr sz="3200" b="1" spc="-10" dirty="0">
                <a:latin typeface="Arial Narrow"/>
                <a:cs typeface="Arial Narrow"/>
              </a:rPr>
              <a:t> </a:t>
            </a:r>
            <a:r>
              <a:rPr sz="3200" b="1" spc="-15" dirty="0">
                <a:latin typeface="Arial Narrow"/>
                <a:cs typeface="Arial Narrow"/>
              </a:rPr>
              <a:t>is</a:t>
            </a:r>
            <a:r>
              <a:rPr sz="3200" b="1" spc="-10" dirty="0">
                <a:latin typeface="Arial Narrow"/>
                <a:cs typeface="Arial Narrow"/>
              </a:rPr>
              <a:t> </a:t>
            </a:r>
            <a:r>
              <a:rPr sz="3200" b="1" spc="-25" dirty="0">
                <a:latin typeface="Arial Narrow"/>
                <a:cs typeface="Arial Narrow"/>
              </a:rPr>
              <a:t>o</a:t>
            </a:r>
            <a:r>
              <a:rPr sz="3200" b="1" spc="-15" dirty="0">
                <a:latin typeface="Arial Narrow"/>
                <a:cs typeface="Arial Narrow"/>
              </a:rPr>
              <a:t>r</a:t>
            </a:r>
            <a:r>
              <a:rPr sz="3200" b="1" spc="-10" dirty="0">
                <a:latin typeface="Arial Narrow"/>
                <a:cs typeface="Arial Narrow"/>
              </a:rPr>
              <a:t> </a:t>
            </a:r>
            <a:r>
              <a:rPr sz="3200" b="1" spc="-20" dirty="0">
                <a:latin typeface="Arial Narrow"/>
                <a:cs typeface="Arial Narrow"/>
              </a:rPr>
              <a:t>has been</a:t>
            </a:r>
            <a:r>
              <a:rPr sz="3200" b="1" spc="-5" dirty="0">
                <a:latin typeface="Arial Narrow"/>
                <a:cs typeface="Arial Narrow"/>
              </a:rPr>
              <a:t> </a:t>
            </a:r>
            <a:r>
              <a:rPr sz="3200" b="1" spc="-15" dirty="0">
                <a:latin typeface="Arial Narrow"/>
                <a:cs typeface="Arial Narrow"/>
              </a:rPr>
              <a:t>i</a:t>
            </a:r>
            <a:r>
              <a:rPr sz="3200" b="1" spc="-20" dirty="0">
                <a:latin typeface="Arial Narrow"/>
                <a:cs typeface="Arial Narrow"/>
              </a:rPr>
              <a:t>n</a:t>
            </a:r>
            <a:r>
              <a:rPr sz="3200" b="1" spc="-5" dirty="0">
                <a:latin typeface="Arial Narrow"/>
                <a:cs typeface="Arial Narrow"/>
              </a:rPr>
              <a:t> </a:t>
            </a:r>
            <a:r>
              <a:rPr sz="3200" b="1" spc="-20" dirty="0">
                <a:latin typeface="Arial Narrow"/>
                <a:cs typeface="Arial Narrow"/>
              </a:rPr>
              <a:t>attendanc</a:t>
            </a:r>
            <a:r>
              <a:rPr sz="3200" b="1" spc="-15" dirty="0">
                <a:latin typeface="Arial Narrow"/>
                <a:cs typeface="Arial Narrow"/>
              </a:rPr>
              <a:t>e</a:t>
            </a:r>
            <a:r>
              <a:rPr sz="3200" b="1" spc="20" dirty="0">
                <a:latin typeface="Arial Narrow"/>
                <a:cs typeface="Arial Narrow"/>
              </a:rPr>
              <a:t> </a:t>
            </a:r>
            <a:r>
              <a:rPr sz="3200" b="1" spc="-20" dirty="0">
                <a:latin typeface="Arial Narrow"/>
                <a:cs typeface="Arial Narrow"/>
              </a:rPr>
              <a:t>a</a:t>
            </a:r>
            <a:r>
              <a:rPr sz="3200" b="1" spc="-10" dirty="0">
                <a:latin typeface="Arial Narrow"/>
                <a:cs typeface="Arial Narrow"/>
              </a:rPr>
              <a:t>t</a:t>
            </a:r>
            <a:r>
              <a:rPr sz="3200" b="1" spc="-5" dirty="0">
                <a:latin typeface="Arial Narrow"/>
                <a:cs typeface="Arial Narrow"/>
              </a:rPr>
              <a:t> </a:t>
            </a:r>
            <a:r>
              <a:rPr sz="3200" b="1" spc="-20" dirty="0">
                <a:latin typeface="Arial Narrow"/>
                <a:cs typeface="Arial Narrow"/>
              </a:rPr>
              <a:t>an</a:t>
            </a:r>
            <a:r>
              <a:rPr sz="3200" b="1" spc="-5" dirty="0">
                <a:latin typeface="Arial Narrow"/>
                <a:cs typeface="Arial Narrow"/>
              </a:rPr>
              <a:t> </a:t>
            </a:r>
            <a:r>
              <a:rPr sz="3200" b="1" spc="-20" dirty="0">
                <a:latin typeface="Arial Narrow"/>
                <a:cs typeface="Arial Narrow"/>
              </a:rPr>
              <a:t>educationa</a:t>
            </a:r>
            <a:r>
              <a:rPr sz="3200" b="1" spc="-10" dirty="0">
                <a:latin typeface="Arial Narrow"/>
                <a:cs typeface="Arial Narrow"/>
              </a:rPr>
              <a:t>l</a:t>
            </a:r>
            <a:r>
              <a:rPr sz="3200" b="1" spc="-5" dirty="0">
                <a:latin typeface="Arial Narrow"/>
                <a:cs typeface="Arial Narrow"/>
              </a:rPr>
              <a:t> </a:t>
            </a:r>
            <a:r>
              <a:rPr sz="3200" b="1" spc="-20" dirty="0">
                <a:latin typeface="Arial Narrow"/>
                <a:cs typeface="Arial Narrow"/>
              </a:rPr>
              <a:t>agency o</a:t>
            </a:r>
            <a:r>
              <a:rPr sz="3200" b="1" spc="-15" dirty="0">
                <a:latin typeface="Arial Narrow"/>
                <a:cs typeface="Arial Narrow"/>
              </a:rPr>
              <a:t>r</a:t>
            </a:r>
            <a:r>
              <a:rPr sz="3200" b="1" spc="-10" dirty="0">
                <a:latin typeface="Arial Narrow"/>
                <a:cs typeface="Arial Narrow"/>
              </a:rPr>
              <a:t> </a:t>
            </a:r>
            <a:r>
              <a:rPr sz="3200" b="1" spc="-20" dirty="0">
                <a:latin typeface="Arial Narrow"/>
                <a:cs typeface="Arial Narrow"/>
              </a:rPr>
              <a:t>institution</a:t>
            </a:r>
            <a:r>
              <a:rPr sz="3200" b="1" spc="-10" dirty="0">
                <a:latin typeface="Arial Narrow"/>
                <a:cs typeface="Arial Narrow"/>
              </a:rPr>
              <a:t> </a:t>
            </a:r>
            <a:r>
              <a:rPr sz="3200" b="1" spc="-25" dirty="0">
                <a:latin typeface="Arial Narrow"/>
                <a:cs typeface="Arial Narrow"/>
              </a:rPr>
              <a:t>an</a:t>
            </a:r>
            <a:r>
              <a:rPr sz="3200" b="1" spc="-20" dirty="0">
                <a:latin typeface="Arial Narrow"/>
                <a:cs typeface="Arial Narrow"/>
              </a:rPr>
              <a:t>d</a:t>
            </a:r>
            <a:r>
              <a:rPr sz="3200" b="1" spc="-10" dirty="0">
                <a:latin typeface="Arial Narrow"/>
                <a:cs typeface="Arial Narrow"/>
              </a:rPr>
              <a:t> </a:t>
            </a:r>
            <a:r>
              <a:rPr sz="3200" b="1" spc="-20" dirty="0">
                <a:latin typeface="Arial Narrow"/>
                <a:cs typeface="Arial Narrow"/>
              </a:rPr>
              <a:t>regarding</a:t>
            </a:r>
            <a:r>
              <a:rPr sz="3200" b="1" spc="-10" dirty="0">
                <a:latin typeface="Arial Narrow"/>
                <a:cs typeface="Arial Narrow"/>
              </a:rPr>
              <a:t> </a:t>
            </a:r>
            <a:r>
              <a:rPr sz="3200" b="1" spc="-25" dirty="0">
                <a:latin typeface="Arial Narrow"/>
                <a:cs typeface="Arial Narrow"/>
              </a:rPr>
              <a:t>whom</a:t>
            </a:r>
            <a:r>
              <a:rPr sz="3200" b="1" spc="-10" dirty="0">
                <a:latin typeface="Arial Narrow"/>
                <a:cs typeface="Arial Narrow"/>
              </a:rPr>
              <a:t> </a:t>
            </a:r>
            <a:r>
              <a:rPr sz="3200" b="1" spc="-20" dirty="0">
                <a:latin typeface="Arial Narrow"/>
                <a:cs typeface="Arial Narrow"/>
              </a:rPr>
              <a:t>the</a:t>
            </a:r>
            <a:r>
              <a:rPr sz="3200" b="1" spc="-15" dirty="0">
                <a:latin typeface="Arial Narrow"/>
                <a:cs typeface="Arial Narrow"/>
              </a:rPr>
              <a:t> agency</a:t>
            </a:r>
            <a:r>
              <a:rPr sz="3200" b="1" dirty="0">
                <a:latin typeface="Arial Narrow"/>
                <a:cs typeface="Arial Narrow"/>
              </a:rPr>
              <a:t> </a:t>
            </a:r>
            <a:r>
              <a:rPr sz="3200" b="1" spc="-15" dirty="0">
                <a:latin typeface="Arial Narrow"/>
                <a:cs typeface="Arial Narrow"/>
              </a:rPr>
              <a:t>or</a:t>
            </a:r>
            <a:r>
              <a:rPr sz="3200" b="1" dirty="0">
                <a:latin typeface="Arial Narrow"/>
                <a:cs typeface="Arial Narrow"/>
              </a:rPr>
              <a:t> </a:t>
            </a:r>
            <a:r>
              <a:rPr sz="3200" b="1" spc="-15" dirty="0">
                <a:latin typeface="Arial Narrow"/>
                <a:cs typeface="Arial Narrow"/>
              </a:rPr>
              <a:t>institution</a:t>
            </a:r>
            <a:r>
              <a:rPr sz="3200" b="1" spc="-20" dirty="0">
                <a:latin typeface="Arial Narrow"/>
                <a:cs typeface="Arial Narrow"/>
              </a:rPr>
              <a:t> </a:t>
            </a:r>
            <a:r>
              <a:rPr sz="3200" b="1" spc="-15" dirty="0">
                <a:latin typeface="Arial Narrow"/>
                <a:cs typeface="Arial Narrow"/>
              </a:rPr>
              <a:t>maintains</a:t>
            </a:r>
            <a:r>
              <a:rPr sz="3200" b="1" dirty="0">
                <a:latin typeface="Arial Narrow"/>
                <a:cs typeface="Arial Narrow"/>
              </a:rPr>
              <a:t> </a:t>
            </a:r>
            <a:r>
              <a:rPr sz="3200" b="1" spc="-15" dirty="0">
                <a:latin typeface="Arial Narrow"/>
                <a:cs typeface="Arial Narrow"/>
              </a:rPr>
              <a:t>education records.</a:t>
            </a:r>
            <a:endParaRPr sz="3200">
              <a:latin typeface="Arial Narrow"/>
              <a:cs typeface="Arial Narrow"/>
            </a:endParaRPr>
          </a:p>
        </p:txBody>
      </p:sp>
      <p:sp>
        <p:nvSpPr>
          <p:cNvPr id="4" name="object 4"/>
          <p:cNvSpPr txBox="1"/>
          <p:nvPr/>
        </p:nvSpPr>
        <p:spPr>
          <a:xfrm>
            <a:off x="1444988" y="5921146"/>
            <a:ext cx="674370" cy="431800"/>
          </a:xfrm>
          <a:prstGeom prst="rect">
            <a:avLst/>
          </a:prstGeom>
        </p:spPr>
        <p:txBody>
          <a:bodyPr vert="horz" wrap="square" lIns="0" tIns="0" rIns="0" bIns="0" rtlCol="0">
            <a:spAutoFit/>
          </a:bodyPr>
          <a:lstStyle/>
          <a:p>
            <a:pPr marL="12700">
              <a:lnSpc>
                <a:spcPct val="100000"/>
              </a:lnSpc>
            </a:pPr>
            <a:r>
              <a:rPr sz="3200" b="1" spc="-15" dirty="0">
                <a:latin typeface="Arial Narrow"/>
                <a:cs typeface="Arial Narrow"/>
              </a:rPr>
              <a:t>99.3</a:t>
            </a:r>
            <a:endParaRPr sz="3200">
              <a:latin typeface="Arial Narrow"/>
              <a:cs typeface="Arial Narrow"/>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31</a:t>
            </a:fld>
            <a:endParaRPr dirty="0"/>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2415">
              <a:lnSpc>
                <a:spcPct val="100000"/>
              </a:lnSpc>
            </a:pPr>
            <a:r>
              <a:rPr spc="-5" dirty="0"/>
              <a:t>FPC</a:t>
            </a:r>
            <a:r>
              <a:rPr dirty="0"/>
              <a:t>O</a:t>
            </a:r>
            <a:r>
              <a:rPr spc="5" dirty="0"/>
              <a:t> </a:t>
            </a:r>
            <a:r>
              <a:rPr spc="-5" dirty="0"/>
              <a:t>Lette</a:t>
            </a:r>
            <a:r>
              <a:rPr dirty="0"/>
              <a:t>r</a:t>
            </a:r>
            <a:r>
              <a:rPr spc="15" dirty="0"/>
              <a:t> </a:t>
            </a:r>
            <a:r>
              <a:rPr spc="-5" dirty="0"/>
              <a:t>t</a:t>
            </a:r>
            <a:r>
              <a:rPr dirty="0"/>
              <a:t>o</a:t>
            </a:r>
            <a:r>
              <a:rPr spc="5" dirty="0"/>
              <a:t> </a:t>
            </a:r>
            <a:r>
              <a:rPr spc="-5" dirty="0"/>
              <a:t>Edmund</a:t>
            </a:r>
            <a:r>
              <a:rPr dirty="0"/>
              <a:t>s</a:t>
            </a:r>
            <a:r>
              <a:rPr spc="5" dirty="0"/>
              <a:t> </a:t>
            </a:r>
            <a:r>
              <a:rPr spc="-5" dirty="0"/>
              <a:t>(2012)</a:t>
            </a: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717550" marR="206375" indent="-342900">
              <a:lnSpc>
                <a:spcPct val="100000"/>
              </a:lnSpc>
              <a:buClr>
                <a:srgbClr val="002596"/>
              </a:buClr>
              <a:buFont typeface="Wingdings"/>
              <a:buChar char=""/>
              <a:tabLst>
                <a:tab pos="718185" algn="l"/>
              </a:tabLst>
            </a:pPr>
            <a:r>
              <a:rPr sz="2800" b="1" spc="-5" dirty="0">
                <a:latin typeface="Arial Narrow"/>
                <a:cs typeface="Arial Narrow"/>
              </a:rPr>
              <a:t>“Earl</a:t>
            </a:r>
            <a:r>
              <a:rPr sz="2800" b="1" dirty="0">
                <a:latin typeface="Arial Narrow"/>
                <a:cs typeface="Arial Narrow"/>
              </a:rPr>
              <a:t>y</a:t>
            </a:r>
            <a:r>
              <a:rPr sz="2800" b="1" spc="-20" dirty="0">
                <a:latin typeface="Arial Narrow"/>
                <a:cs typeface="Arial Narrow"/>
              </a:rPr>
              <a:t> </a:t>
            </a:r>
            <a:r>
              <a:rPr sz="2800" b="1" spc="-5" dirty="0">
                <a:latin typeface="Arial Narrow"/>
                <a:cs typeface="Arial Narrow"/>
              </a:rPr>
              <a:t>interventio</a:t>
            </a:r>
            <a:r>
              <a:rPr sz="2800" b="1" dirty="0">
                <a:latin typeface="Arial Narrow"/>
                <a:cs typeface="Arial Narrow"/>
              </a:rPr>
              <a:t>n</a:t>
            </a:r>
            <a:r>
              <a:rPr sz="2800" b="1" spc="-20" dirty="0">
                <a:latin typeface="Arial Narrow"/>
                <a:cs typeface="Arial Narrow"/>
              </a:rPr>
              <a:t> </a:t>
            </a:r>
            <a:r>
              <a:rPr sz="2800" b="1" spc="-5" dirty="0">
                <a:latin typeface="Arial Narrow"/>
                <a:cs typeface="Arial Narrow"/>
              </a:rPr>
              <a:t>records</a:t>
            </a:r>
            <a:r>
              <a:rPr sz="2800" b="1" dirty="0">
                <a:latin typeface="Arial Narrow"/>
                <a:cs typeface="Arial Narrow"/>
              </a:rPr>
              <a:t>”</a:t>
            </a:r>
            <a:r>
              <a:rPr sz="2800" b="1" spc="-20" dirty="0">
                <a:latin typeface="Arial Narrow"/>
                <a:cs typeface="Arial Narrow"/>
              </a:rPr>
              <a:t> </a:t>
            </a:r>
            <a:r>
              <a:rPr sz="2800" b="1" spc="-5" dirty="0">
                <a:latin typeface="Arial Narrow"/>
                <a:cs typeface="Arial Narrow"/>
              </a:rPr>
              <a:t>i</a:t>
            </a:r>
            <a:r>
              <a:rPr sz="2800" b="1" dirty="0">
                <a:latin typeface="Arial Narrow"/>
                <a:cs typeface="Arial Narrow"/>
              </a:rPr>
              <a:t>s</a:t>
            </a:r>
            <a:r>
              <a:rPr sz="2800" b="1" spc="-5" dirty="0">
                <a:latin typeface="Arial Narrow"/>
                <a:cs typeface="Arial Narrow"/>
              </a:rPr>
              <a:t> th</a:t>
            </a:r>
            <a:r>
              <a:rPr sz="2800" b="1" dirty="0">
                <a:latin typeface="Arial Narrow"/>
                <a:cs typeface="Arial Narrow"/>
              </a:rPr>
              <a:t>e</a:t>
            </a:r>
            <a:r>
              <a:rPr sz="2800" b="1" spc="-20" dirty="0">
                <a:latin typeface="Arial Narrow"/>
                <a:cs typeface="Arial Narrow"/>
              </a:rPr>
              <a:t> </a:t>
            </a:r>
            <a:r>
              <a:rPr sz="2800" b="1" spc="-5" dirty="0">
                <a:latin typeface="Arial Narrow"/>
                <a:cs typeface="Arial Narrow"/>
              </a:rPr>
              <a:t>sam</a:t>
            </a:r>
            <a:r>
              <a:rPr sz="2800" b="1" dirty="0">
                <a:latin typeface="Arial Narrow"/>
                <a:cs typeface="Arial Narrow"/>
              </a:rPr>
              <a:t>e</a:t>
            </a:r>
            <a:r>
              <a:rPr sz="2800" b="1" spc="-20" dirty="0">
                <a:latin typeface="Arial Narrow"/>
                <a:cs typeface="Arial Narrow"/>
              </a:rPr>
              <a:t> </a:t>
            </a:r>
            <a:r>
              <a:rPr sz="2800" b="1" spc="-5" dirty="0">
                <a:latin typeface="Arial Narrow"/>
                <a:cs typeface="Arial Narrow"/>
              </a:rPr>
              <a:t>as “educatio</a:t>
            </a:r>
            <a:r>
              <a:rPr sz="2800" b="1" dirty="0">
                <a:latin typeface="Arial Narrow"/>
                <a:cs typeface="Arial Narrow"/>
              </a:rPr>
              <a:t>n</a:t>
            </a:r>
            <a:r>
              <a:rPr sz="2800" b="1" spc="-20" dirty="0">
                <a:latin typeface="Arial Narrow"/>
                <a:cs typeface="Arial Narrow"/>
              </a:rPr>
              <a:t> </a:t>
            </a:r>
            <a:r>
              <a:rPr sz="2800" b="1" spc="-5" dirty="0">
                <a:latin typeface="Arial Narrow"/>
                <a:cs typeface="Arial Narrow"/>
              </a:rPr>
              <a:t>records</a:t>
            </a:r>
            <a:r>
              <a:rPr sz="2800" b="1" dirty="0">
                <a:latin typeface="Arial Narrow"/>
                <a:cs typeface="Arial Narrow"/>
              </a:rPr>
              <a:t>”</a:t>
            </a:r>
            <a:r>
              <a:rPr sz="2800" b="1" spc="-20" dirty="0">
                <a:latin typeface="Arial Narrow"/>
                <a:cs typeface="Arial Narrow"/>
              </a:rPr>
              <a:t> </a:t>
            </a:r>
            <a:r>
              <a:rPr sz="2800" b="1" spc="-5" dirty="0">
                <a:latin typeface="Arial Narrow"/>
                <a:cs typeface="Arial Narrow"/>
              </a:rPr>
              <a:t>fo</a:t>
            </a:r>
            <a:r>
              <a:rPr sz="2800" b="1" dirty="0">
                <a:latin typeface="Arial Narrow"/>
                <a:cs typeface="Arial Narrow"/>
              </a:rPr>
              <a:t>r</a:t>
            </a:r>
            <a:r>
              <a:rPr sz="2800" b="1" spc="-20" dirty="0">
                <a:latin typeface="Arial Narrow"/>
                <a:cs typeface="Arial Narrow"/>
              </a:rPr>
              <a:t> </a:t>
            </a:r>
            <a:r>
              <a:rPr sz="2800" b="1" spc="-5" dirty="0">
                <a:latin typeface="Arial Narrow"/>
                <a:cs typeface="Arial Narrow"/>
              </a:rPr>
              <a:t>purpose</a:t>
            </a:r>
            <a:r>
              <a:rPr sz="2800" b="1" dirty="0">
                <a:latin typeface="Arial Narrow"/>
                <a:cs typeface="Arial Narrow"/>
              </a:rPr>
              <a:t>s</a:t>
            </a:r>
            <a:r>
              <a:rPr sz="2800" b="1" spc="-5" dirty="0">
                <a:latin typeface="Arial Narrow"/>
                <a:cs typeface="Arial Narrow"/>
              </a:rPr>
              <a:t> o</a:t>
            </a:r>
            <a:r>
              <a:rPr sz="2800" b="1" dirty="0">
                <a:latin typeface="Arial Narrow"/>
                <a:cs typeface="Arial Narrow"/>
              </a:rPr>
              <a:t>f</a:t>
            </a:r>
            <a:r>
              <a:rPr sz="2800" b="1" spc="-20" dirty="0">
                <a:latin typeface="Arial Narrow"/>
                <a:cs typeface="Arial Narrow"/>
              </a:rPr>
              <a:t> </a:t>
            </a:r>
            <a:r>
              <a:rPr sz="2800" b="1" spc="-5" dirty="0">
                <a:latin typeface="Arial Narrow"/>
                <a:cs typeface="Arial Narrow"/>
              </a:rPr>
              <a:t>the confidentialit</a:t>
            </a:r>
            <a:r>
              <a:rPr sz="2800" b="1" dirty="0">
                <a:latin typeface="Arial Narrow"/>
                <a:cs typeface="Arial Narrow"/>
              </a:rPr>
              <a:t>y</a:t>
            </a:r>
            <a:r>
              <a:rPr sz="2800" b="1" spc="-25" dirty="0">
                <a:latin typeface="Arial Narrow"/>
                <a:cs typeface="Arial Narrow"/>
              </a:rPr>
              <a:t> </a:t>
            </a:r>
            <a:r>
              <a:rPr sz="2800" b="1" spc="-5" dirty="0">
                <a:latin typeface="Arial Narrow"/>
                <a:cs typeface="Arial Narrow"/>
              </a:rPr>
              <a:t>protection</a:t>
            </a:r>
            <a:r>
              <a:rPr sz="2800" b="1" dirty="0">
                <a:latin typeface="Arial Narrow"/>
                <a:cs typeface="Arial Narrow"/>
              </a:rPr>
              <a:t>s</a:t>
            </a:r>
            <a:r>
              <a:rPr sz="2800" b="1" spc="-25" dirty="0">
                <a:latin typeface="Arial Narrow"/>
                <a:cs typeface="Arial Narrow"/>
              </a:rPr>
              <a:t> </a:t>
            </a:r>
            <a:r>
              <a:rPr sz="2800" b="1" spc="-5" dirty="0">
                <a:latin typeface="Arial Narrow"/>
                <a:cs typeface="Arial Narrow"/>
              </a:rPr>
              <a:t>unde</a:t>
            </a:r>
            <a:r>
              <a:rPr sz="2800" b="1" dirty="0">
                <a:latin typeface="Arial Narrow"/>
                <a:cs typeface="Arial Narrow"/>
              </a:rPr>
              <a:t>r</a:t>
            </a:r>
            <a:r>
              <a:rPr sz="2800" b="1" spc="-25" dirty="0">
                <a:latin typeface="Arial Narrow"/>
                <a:cs typeface="Arial Narrow"/>
              </a:rPr>
              <a:t> </a:t>
            </a:r>
            <a:r>
              <a:rPr sz="2800" b="1" spc="-5" dirty="0">
                <a:latin typeface="Arial Narrow"/>
                <a:cs typeface="Arial Narrow"/>
              </a:rPr>
              <a:t>IDE</a:t>
            </a:r>
            <a:r>
              <a:rPr sz="2800" b="1" dirty="0">
                <a:latin typeface="Arial Narrow"/>
                <a:cs typeface="Arial Narrow"/>
              </a:rPr>
              <a:t>A</a:t>
            </a:r>
            <a:r>
              <a:rPr sz="2800" b="1" spc="-65" dirty="0">
                <a:latin typeface="Arial Narrow"/>
                <a:cs typeface="Arial Narrow"/>
              </a:rPr>
              <a:t> </a:t>
            </a:r>
            <a:r>
              <a:rPr sz="2800" b="1" spc="-5" dirty="0">
                <a:latin typeface="Arial Narrow"/>
                <a:cs typeface="Arial Narrow"/>
              </a:rPr>
              <a:t>Par</a:t>
            </a:r>
            <a:r>
              <a:rPr sz="2800" b="1" dirty="0">
                <a:latin typeface="Arial Narrow"/>
                <a:cs typeface="Arial Narrow"/>
              </a:rPr>
              <a:t>t</a:t>
            </a:r>
            <a:r>
              <a:rPr sz="2800" b="1" spc="-5" dirty="0">
                <a:latin typeface="Arial Narrow"/>
                <a:cs typeface="Arial Narrow"/>
              </a:rPr>
              <a:t> </a:t>
            </a:r>
            <a:r>
              <a:rPr sz="2800" b="1" dirty="0">
                <a:latin typeface="Arial Narrow"/>
                <a:cs typeface="Arial Narrow"/>
              </a:rPr>
              <a:t>C </a:t>
            </a:r>
            <a:r>
              <a:rPr sz="2800" b="1" spc="-5" dirty="0">
                <a:latin typeface="Arial Narrow"/>
                <a:cs typeface="Arial Narrow"/>
              </a:rPr>
              <a:t>an</a:t>
            </a:r>
            <a:r>
              <a:rPr sz="2800" b="1" dirty="0">
                <a:latin typeface="Arial Narrow"/>
                <a:cs typeface="Arial Narrow"/>
              </a:rPr>
              <a:t>d</a:t>
            </a:r>
            <a:r>
              <a:rPr sz="2800" b="1" spc="-20" dirty="0">
                <a:latin typeface="Arial Narrow"/>
                <a:cs typeface="Arial Narrow"/>
              </a:rPr>
              <a:t> </a:t>
            </a:r>
            <a:r>
              <a:rPr sz="2800" b="1" spc="-5" dirty="0">
                <a:latin typeface="Arial Narrow"/>
                <a:cs typeface="Arial Narrow"/>
              </a:rPr>
              <a:t>FER</a:t>
            </a:r>
            <a:r>
              <a:rPr sz="2800" b="1" spc="-175" dirty="0">
                <a:latin typeface="Arial Narrow"/>
                <a:cs typeface="Arial Narrow"/>
              </a:rPr>
              <a:t>P</a:t>
            </a:r>
            <a:r>
              <a:rPr sz="2800" b="1" dirty="0">
                <a:latin typeface="Arial Narrow"/>
                <a:cs typeface="Arial Narrow"/>
              </a:rPr>
              <a:t>A</a:t>
            </a:r>
            <a:endParaRPr sz="2800" dirty="0">
              <a:latin typeface="Arial Narrow"/>
              <a:cs typeface="Arial Narrow"/>
            </a:endParaRPr>
          </a:p>
          <a:p>
            <a:pPr marL="361950">
              <a:lnSpc>
                <a:spcPct val="100000"/>
              </a:lnSpc>
              <a:spcBef>
                <a:spcPts val="46"/>
              </a:spcBef>
              <a:buClr>
                <a:srgbClr val="002596"/>
              </a:buClr>
              <a:buFont typeface="Wingdings"/>
              <a:buChar char=""/>
            </a:pPr>
            <a:endParaRPr sz="4050" dirty="0">
              <a:latin typeface="Times New Roman"/>
              <a:cs typeface="Times New Roman"/>
            </a:endParaRPr>
          </a:p>
          <a:p>
            <a:pPr marL="717550" marR="5080" indent="-342900">
              <a:lnSpc>
                <a:spcPct val="100000"/>
              </a:lnSpc>
              <a:buClr>
                <a:srgbClr val="002596"/>
              </a:buClr>
              <a:buFont typeface="Wingdings"/>
              <a:buChar char=""/>
              <a:tabLst>
                <a:tab pos="718185" algn="l"/>
              </a:tabLst>
            </a:pPr>
            <a:r>
              <a:rPr sz="2800" b="1" spc="-5" dirty="0">
                <a:latin typeface="Arial Narrow"/>
                <a:cs typeface="Arial Narrow"/>
              </a:rPr>
              <a:t>I</a:t>
            </a:r>
            <a:r>
              <a:rPr sz="2800" b="1" dirty="0">
                <a:latin typeface="Arial Narrow"/>
                <a:cs typeface="Arial Narrow"/>
              </a:rPr>
              <a:t>f </a:t>
            </a:r>
            <a:r>
              <a:rPr sz="2800" b="1" spc="-5" dirty="0">
                <a:latin typeface="Arial Narrow"/>
                <a:cs typeface="Arial Narrow"/>
              </a:rPr>
              <a:t>earl</a:t>
            </a:r>
            <a:r>
              <a:rPr sz="2800" b="1" dirty="0">
                <a:latin typeface="Arial Narrow"/>
                <a:cs typeface="Arial Narrow"/>
              </a:rPr>
              <a:t>y</a:t>
            </a:r>
            <a:r>
              <a:rPr sz="2800" b="1" spc="-20" dirty="0">
                <a:latin typeface="Arial Narrow"/>
                <a:cs typeface="Arial Narrow"/>
              </a:rPr>
              <a:t> </a:t>
            </a:r>
            <a:r>
              <a:rPr sz="2800" b="1" spc="-5" dirty="0">
                <a:latin typeface="Arial Narrow"/>
                <a:cs typeface="Arial Narrow"/>
              </a:rPr>
              <a:t>interventio</a:t>
            </a:r>
            <a:r>
              <a:rPr sz="2800" b="1" dirty="0">
                <a:latin typeface="Arial Narrow"/>
                <a:cs typeface="Arial Narrow"/>
              </a:rPr>
              <a:t>n</a:t>
            </a:r>
            <a:r>
              <a:rPr sz="2800" b="1" spc="-20" dirty="0">
                <a:latin typeface="Arial Narrow"/>
                <a:cs typeface="Arial Narrow"/>
              </a:rPr>
              <a:t> </a:t>
            </a:r>
            <a:r>
              <a:rPr sz="2800" b="1" spc="-5" dirty="0">
                <a:latin typeface="Arial Narrow"/>
                <a:cs typeface="Arial Narrow"/>
              </a:rPr>
              <a:t>record</a:t>
            </a:r>
            <a:r>
              <a:rPr sz="2800" b="1" dirty="0">
                <a:latin typeface="Arial Narrow"/>
                <a:cs typeface="Arial Narrow"/>
              </a:rPr>
              <a:t>s</a:t>
            </a:r>
            <a:r>
              <a:rPr sz="2800" b="1" spc="-20" dirty="0">
                <a:latin typeface="Arial Narrow"/>
                <a:cs typeface="Arial Narrow"/>
              </a:rPr>
              <a:t> </a:t>
            </a:r>
            <a:r>
              <a:rPr sz="2800" b="1" spc="-5" dirty="0">
                <a:latin typeface="Arial Narrow"/>
                <a:cs typeface="Arial Narrow"/>
              </a:rPr>
              <a:t>ar</a:t>
            </a:r>
            <a:r>
              <a:rPr sz="2800" b="1" dirty="0">
                <a:latin typeface="Arial Narrow"/>
                <a:cs typeface="Arial Narrow"/>
              </a:rPr>
              <a:t>e</a:t>
            </a:r>
            <a:r>
              <a:rPr sz="2800" b="1" spc="-20" dirty="0">
                <a:latin typeface="Arial Narrow"/>
                <a:cs typeface="Arial Narrow"/>
              </a:rPr>
              <a:t> </a:t>
            </a:r>
            <a:r>
              <a:rPr sz="2800" b="1" spc="-5" dirty="0">
                <a:latin typeface="Arial Narrow"/>
                <a:cs typeface="Arial Narrow"/>
              </a:rPr>
              <a:t>covere</a:t>
            </a:r>
            <a:r>
              <a:rPr sz="2800" b="1" dirty="0">
                <a:latin typeface="Arial Narrow"/>
                <a:cs typeface="Arial Narrow"/>
              </a:rPr>
              <a:t>d</a:t>
            </a:r>
            <a:r>
              <a:rPr sz="2800" b="1" spc="-20" dirty="0">
                <a:latin typeface="Arial Narrow"/>
                <a:cs typeface="Arial Narrow"/>
              </a:rPr>
              <a:t> </a:t>
            </a:r>
            <a:r>
              <a:rPr sz="2800" b="1" spc="-5" dirty="0">
                <a:latin typeface="Arial Narrow"/>
                <a:cs typeface="Arial Narrow"/>
              </a:rPr>
              <a:t>under FER</a:t>
            </a:r>
            <a:r>
              <a:rPr sz="2800" b="1" spc="-175" dirty="0">
                <a:latin typeface="Arial Narrow"/>
                <a:cs typeface="Arial Narrow"/>
              </a:rPr>
              <a:t>P</a:t>
            </a:r>
            <a:r>
              <a:rPr sz="2800" b="1" dirty="0">
                <a:latin typeface="Arial Narrow"/>
                <a:cs typeface="Arial Narrow"/>
              </a:rPr>
              <a:t>A</a:t>
            </a:r>
            <a:r>
              <a:rPr sz="2800" b="1" spc="-65" dirty="0">
                <a:latin typeface="Arial Narrow"/>
                <a:cs typeface="Arial Narrow"/>
              </a:rPr>
              <a:t> </a:t>
            </a:r>
            <a:r>
              <a:rPr sz="2800" b="1" spc="-5" dirty="0">
                <a:latin typeface="Arial Narrow"/>
                <a:cs typeface="Arial Narrow"/>
              </a:rPr>
              <a:t>an</a:t>
            </a:r>
            <a:r>
              <a:rPr sz="2800" b="1" dirty="0">
                <a:latin typeface="Arial Narrow"/>
                <a:cs typeface="Arial Narrow"/>
              </a:rPr>
              <a:t>d</a:t>
            </a:r>
            <a:r>
              <a:rPr sz="2800" b="1" spc="-10" dirty="0">
                <a:latin typeface="Arial Narrow"/>
                <a:cs typeface="Arial Narrow"/>
              </a:rPr>
              <a:t> </a:t>
            </a:r>
            <a:r>
              <a:rPr sz="2800" b="1" spc="-5" dirty="0">
                <a:latin typeface="Arial Narrow"/>
                <a:cs typeface="Arial Narrow"/>
              </a:rPr>
              <a:t>IDE</a:t>
            </a:r>
            <a:r>
              <a:rPr sz="2800" b="1" dirty="0">
                <a:latin typeface="Arial Narrow"/>
                <a:cs typeface="Arial Narrow"/>
              </a:rPr>
              <a:t>A</a:t>
            </a:r>
            <a:r>
              <a:rPr sz="2800" b="1" spc="-65" dirty="0">
                <a:latin typeface="Arial Narrow"/>
                <a:cs typeface="Arial Narrow"/>
              </a:rPr>
              <a:t> </a:t>
            </a:r>
            <a:r>
              <a:rPr sz="2800" b="1" spc="-5" dirty="0">
                <a:latin typeface="Arial Narrow"/>
                <a:cs typeface="Arial Narrow"/>
              </a:rPr>
              <a:t>Par</a:t>
            </a:r>
            <a:r>
              <a:rPr sz="2800" b="1" dirty="0">
                <a:latin typeface="Arial Narrow"/>
                <a:cs typeface="Arial Narrow"/>
              </a:rPr>
              <a:t>t</a:t>
            </a:r>
            <a:r>
              <a:rPr sz="2800" b="1" spc="-5" dirty="0">
                <a:latin typeface="Arial Narrow"/>
                <a:cs typeface="Arial Narrow"/>
              </a:rPr>
              <a:t> C</a:t>
            </a:r>
            <a:r>
              <a:rPr sz="2800" b="1" dirty="0">
                <a:latin typeface="Arial Narrow"/>
                <a:cs typeface="Arial Narrow"/>
              </a:rPr>
              <a:t>, </a:t>
            </a:r>
            <a:r>
              <a:rPr sz="2800" b="1" spc="-5" dirty="0">
                <a:latin typeface="Arial Narrow"/>
                <a:cs typeface="Arial Narrow"/>
              </a:rPr>
              <a:t>thos</a:t>
            </a:r>
            <a:r>
              <a:rPr sz="2800" b="1" dirty="0">
                <a:latin typeface="Arial Narrow"/>
                <a:cs typeface="Arial Narrow"/>
              </a:rPr>
              <a:t>e</a:t>
            </a:r>
            <a:r>
              <a:rPr sz="2800" b="1" spc="-20" dirty="0">
                <a:latin typeface="Arial Narrow"/>
                <a:cs typeface="Arial Narrow"/>
              </a:rPr>
              <a:t> </a:t>
            </a:r>
            <a:r>
              <a:rPr sz="2800" b="1" spc="-5" dirty="0">
                <a:latin typeface="Arial Narrow"/>
                <a:cs typeface="Arial Narrow"/>
              </a:rPr>
              <a:t>record</a:t>
            </a:r>
            <a:r>
              <a:rPr sz="2800" b="1" dirty="0">
                <a:latin typeface="Arial Narrow"/>
                <a:cs typeface="Arial Narrow"/>
              </a:rPr>
              <a:t>s</a:t>
            </a:r>
            <a:r>
              <a:rPr sz="2800" b="1" spc="-5" dirty="0">
                <a:latin typeface="Arial Narrow"/>
                <a:cs typeface="Arial Narrow"/>
              </a:rPr>
              <a:t> are exemp</a:t>
            </a:r>
            <a:r>
              <a:rPr sz="2800" b="1" dirty="0">
                <a:latin typeface="Arial Narrow"/>
                <a:cs typeface="Arial Narrow"/>
              </a:rPr>
              <a:t>t</a:t>
            </a:r>
            <a:r>
              <a:rPr sz="2800" b="1" spc="-10" dirty="0">
                <a:latin typeface="Arial Narrow"/>
                <a:cs typeface="Arial Narrow"/>
              </a:rPr>
              <a:t> </a:t>
            </a:r>
            <a:r>
              <a:rPr sz="2800" b="1" spc="-5" dirty="0">
                <a:latin typeface="Arial Narrow"/>
                <a:cs typeface="Arial Narrow"/>
              </a:rPr>
              <a:t>a</a:t>
            </a:r>
            <a:r>
              <a:rPr sz="2800" b="1" dirty="0">
                <a:latin typeface="Arial Narrow"/>
                <a:cs typeface="Arial Narrow"/>
              </a:rPr>
              <a:t>s</a:t>
            </a:r>
            <a:r>
              <a:rPr sz="2800" b="1" spc="-10" dirty="0">
                <a:latin typeface="Arial Narrow"/>
                <a:cs typeface="Arial Narrow"/>
              </a:rPr>
              <a:t> </a:t>
            </a:r>
            <a:r>
              <a:rPr sz="2800" b="1" spc="-5" dirty="0">
                <a:latin typeface="Arial Narrow"/>
                <a:cs typeface="Arial Narrow"/>
              </a:rPr>
              <a:t>PH</a:t>
            </a:r>
            <a:r>
              <a:rPr sz="2800" b="1" dirty="0">
                <a:latin typeface="Arial Narrow"/>
                <a:cs typeface="Arial Narrow"/>
              </a:rPr>
              <a:t>I</a:t>
            </a:r>
            <a:r>
              <a:rPr sz="2800" b="1" spc="10" dirty="0">
                <a:latin typeface="Arial Narrow"/>
                <a:cs typeface="Arial Narrow"/>
              </a:rPr>
              <a:t> </a:t>
            </a:r>
            <a:r>
              <a:rPr sz="2800" b="1" spc="-5" dirty="0">
                <a:latin typeface="Arial Narrow"/>
                <a:cs typeface="Arial Narrow"/>
              </a:rPr>
              <a:t>unde</a:t>
            </a:r>
            <a:r>
              <a:rPr sz="2800" b="1" dirty="0">
                <a:latin typeface="Arial Narrow"/>
                <a:cs typeface="Arial Narrow"/>
              </a:rPr>
              <a:t>r</a:t>
            </a:r>
            <a:r>
              <a:rPr sz="2800" b="1" spc="-10" dirty="0">
                <a:latin typeface="Arial Narrow"/>
                <a:cs typeface="Arial Narrow"/>
              </a:rPr>
              <a:t> </a:t>
            </a:r>
            <a:r>
              <a:rPr sz="2800" b="1" spc="-5" dirty="0">
                <a:latin typeface="Arial Narrow"/>
                <a:cs typeface="Arial Narrow"/>
              </a:rPr>
              <a:t>th</a:t>
            </a:r>
            <a:r>
              <a:rPr sz="2800" b="1" dirty="0">
                <a:latin typeface="Arial Narrow"/>
                <a:cs typeface="Arial Narrow"/>
              </a:rPr>
              <a:t>e</a:t>
            </a:r>
            <a:r>
              <a:rPr sz="2800" b="1" spc="-10" dirty="0">
                <a:latin typeface="Arial Narrow"/>
                <a:cs typeface="Arial Narrow"/>
              </a:rPr>
              <a:t> </a:t>
            </a:r>
            <a:r>
              <a:rPr sz="2800" b="1" spc="-5" dirty="0">
                <a:latin typeface="Arial Narrow"/>
                <a:cs typeface="Arial Narrow"/>
              </a:rPr>
              <a:t>HI</a:t>
            </a:r>
            <a:r>
              <a:rPr sz="2800" b="1" spc="-175" dirty="0">
                <a:latin typeface="Arial Narrow"/>
                <a:cs typeface="Arial Narrow"/>
              </a:rPr>
              <a:t>P</a:t>
            </a:r>
            <a:r>
              <a:rPr sz="2800" b="1" spc="-5" dirty="0">
                <a:latin typeface="Arial Narrow"/>
                <a:cs typeface="Arial Narrow"/>
              </a:rPr>
              <a:t>A</a:t>
            </a:r>
            <a:r>
              <a:rPr sz="2800" b="1" dirty="0">
                <a:latin typeface="Arial Narrow"/>
                <a:cs typeface="Arial Narrow"/>
              </a:rPr>
              <a:t>A</a:t>
            </a:r>
            <a:r>
              <a:rPr sz="2800" b="1" spc="-75" dirty="0">
                <a:latin typeface="Arial Narrow"/>
                <a:cs typeface="Arial Narrow"/>
              </a:rPr>
              <a:t> </a:t>
            </a:r>
            <a:r>
              <a:rPr sz="2800" b="1" spc="-5" dirty="0">
                <a:latin typeface="Arial Narrow"/>
                <a:cs typeface="Arial Narrow"/>
              </a:rPr>
              <a:t>Privac</a:t>
            </a:r>
            <a:r>
              <a:rPr sz="2800" b="1" dirty="0">
                <a:latin typeface="Arial Narrow"/>
                <a:cs typeface="Arial Narrow"/>
              </a:rPr>
              <a:t>y</a:t>
            </a:r>
            <a:r>
              <a:rPr sz="2800" b="1" spc="-10" dirty="0">
                <a:latin typeface="Arial Narrow"/>
                <a:cs typeface="Arial Narrow"/>
              </a:rPr>
              <a:t> </a:t>
            </a:r>
            <a:r>
              <a:rPr sz="2800" b="1" spc="-5" dirty="0">
                <a:latin typeface="Arial Narrow"/>
                <a:cs typeface="Arial Narrow"/>
              </a:rPr>
              <a:t>Rule</a:t>
            </a:r>
            <a:endParaRPr sz="2800" dirty="0">
              <a:latin typeface="Arial Narrow"/>
              <a:cs typeface="Arial Narrow"/>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32</a:t>
            </a:fld>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2415" marR="5080">
              <a:lnSpc>
                <a:spcPct val="100000"/>
              </a:lnSpc>
            </a:pPr>
            <a:r>
              <a:rPr spc="-5" dirty="0"/>
              <a:t>H</a:t>
            </a:r>
            <a:r>
              <a:rPr spc="-60" dirty="0"/>
              <a:t>o</a:t>
            </a:r>
            <a:r>
              <a:rPr dirty="0"/>
              <a:t>w</a:t>
            </a:r>
            <a:r>
              <a:rPr spc="5" dirty="0"/>
              <a:t> </a:t>
            </a:r>
            <a:r>
              <a:rPr spc="-5" dirty="0"/>
              <a:t>FER</a:t>
            </a:r>
            <a:r>
              <a:rPr spc="-260" dirty="0"/>
              <a:t>P</a:t>
            </a:r>
            <a:r>
              <a:rPr dirty="0"/>
              <a:t>A</a:t>
            </a:r>
            <a:r>
              <a:rPr spc="5" dirty="0"/>
              <a:t> </a:t>
            </a:r>
            <a:r>
              <a:rPr spc="-185" dirty="0"/>
              <a:t>T</a:t>
            </a:r>
            <a:r>
              <a:rPr spc="-5" dirty="0"/>
              <a:t>e</a:t>
            </a:r>
            <a:r>
              <a:rPr spc="150" dirty="0"/>
              <a:t>r</a:t>
            </a:r>
            <a:r>
              <a:rPr dirty="0"/>
              <a:t>ms</a:t>
            </a:r>
            <a:r>
              <a:rPr spc="5" dirty="0"/>
              <a:t> </a:t>
            </a:r>
            <a:r>
              <a:rPr spc="50" dirty="0"/>
              <a:t>A</a:t>
            </a:r>
            <a:r>
              <a:rPr spc="-5" dirty="0"/>
              <a:t>pp</a:t>
            </a:r>
            <a:r>
              <a:rPr spc="55" dirty="0"/>
              <a:t>l</a:t>
            </a:r>
            <a:r>
              <a:rPr dirty="0"/>
              <a:t>y</a:t>
            </a:r>
            <a:r>
              <a:rPr spc="5" dirty="0"/>
              <a:t> </a:t>
            </a:r>
            <a:r>
              <a:rPr spc="-5" dirty="0"/>
              <a:t>to </a:t>
            </a:r>
            <a:r>
              <a:rPr dirty="0"/>
              <a:t>IDEA</a:t>
            </a:r>
            <a:r>
              <a:rPr spc="-5" dirty="0"/>
              <a:t> </a:t>
            </a:r>
            <a:r>
              <a:rPr spc="-55" dirty="0"/>
              <a:t>P</a:t>
            </a:r>
            <a:r>
              <a:rPr spc="-5" dirty="0"/>
              <a:t>a</a:t>
            </a:r>
            <a:r>
              <a:rPr spc="150" dirty="0"/>
              <a:t>r</a:t>
            </a:r>
            <a:r>
              <a:rPr dirty="0"/>
              <a:t>t</a:t>
            </a:r>
            <a:r>
              <a:rPr spc="10" dirty="0"/>
              <a:t> </a:t>
            </a:r>
            <a:r>
              <a:rPr dirty="0"/>
              <a:t>C</a:t>
            </a:r>
          </a:p>
        </p:txBody>
      </p:sp>
      <p:sp>
        <p:nvSpPr>
          <p:cNvPr id="3" name="object 3"/>
          <p:cNvSpPr txBox="1"/>
          <p:nvPr/>
        </p:nvSpPr>
        <p:spPr>
          <a:xfrm>
            <a:off x="1146302" y="2139172"/>
            <a:ext cx="7825740" cy="4861560"/>
          </a:xfrm>
          <a:prstGeom prst="rect">
            <a:avLst/>
          </a:prstGeom>
        </p:spPr>
        <p:txBody>
          <a:bodyPr vert="horz" wrap="square" lIns="0" tIns="0" rIns="0" bIns="0" rtlCol="0">
            <a:spAutoFit/>
          </a:bodyPr>
          <a:lstStyle/>
          <a:p>
            <a:pPr marL="355600" marR="88265" indent="-342900">
              <a:lnSpc>
                <a:spcPct val="100000"/>
              </a:lnSpc>
              <a:buClr>
                <a:srgbClr val="002596"/>
              </a:buClr>
              <a:buFont typeface="Wingdings"/>
              <a:buChar char=""/>
              <a:tabLst>
                <a:tab pos="355600" algn="l"/>
              </a:tabLst>
            </a:pPr>
            <a:r>
              <a:rPr sz="2800" b="1" spc="-5" dirty="0">
                <a:latin typeface="Arial Narrow"/>
                <a:cs typeface="Arial Narrow"/>
              </a:rPr>
              <a:t>IDE</a:t>
            </a:r>
            <a:r>
              <a:rPr sz="2800" b="1" dirty="0">
                <a:latin typeface="Arial Narrow"/>
                <a:cs typeface="Arial Narrow"/>
              </a:rPr>
              <a:t>A</a:t>
            </a:r>
            <a:r>
              <a:rPr sz="2800" b="1" spc="-65" dirty="0">
                <a:latin typeface="Arial Narrow"/>
                <a:cs typeface="Arial Narrow"/>
              </a:rPr>
              <a:t> </a:t>
            </a:r>
            <a:r>
              <a:rPr sz="2800" b="1" spc="-5" dirty="0">
                <a:latin typeface="Arial Narrow"/>
                <a:cs typeface="Arial Narrow"/>
              </a:rPr>
              <a:t>Par</a:t>
            </a:r>
            <a:r>
              <a:rPr sz="2800" b="1" dirty="0">
                <a:latin typeface="Arial Narrow"/>
                <a:cs typeface="Arial Narrow"/>
              </a:rPr>
              <a:t>t</a:t>
            </a:r>
            <a:r>
              <a:rPr sz="2800" b="1" spc="-5" dirty="0">
                <a:latin typeface="Arial Narrow"/>
                <a:cs typeface="Arial Narrow"/>
              </a:rPr>
              <a:t> C</a:t>
            </a:r>
            <a:r>
              <a:rPr sz="2800" b="1" dirty="0">
                <a:latin typeface="Arial Narrow"/>
                <a:cs typeface="Arial Narrow"/>
              </a:rPr>
              <a:t>,</a:t>
            </a:r>
            <a:r>
              <a:rPr sz="2800" b="1" spc="5" dirty="0">
                <a:latin typeface="Arial Narrow"/>
                <a:cs typeface="Arial Narrow"/>
              </a:rPr>
              <a:t> </a:t>
            </a:r>
            <a:r>
              <a:rPr sz="2800" b="1" spc="-5" dirty="0">
                <a:latin typeface="Arial Narrow"/>
                <a:cs typeface="Arial Narrow"/>
              </a:rPr>
              <a:t>i</a:t>
            </a:r>
            <a:r>
              <a:rPr sz="2800" b="1" dirty="0">
                <a:latin typeface="Arial Narrow"/>
                <a:cs typeface="Arial Narrow"/>
              </a:rPr>
              <a:t>n</a:t>
            </a:r>
            <a:r>
              <a:rPr sz="2800" b="1" spc="-20" dirty="0">
                <a:latin typeface="Arial Narrow"/>
                <a:cs typeface="Arial Narrow"/>
              </a:rPr>
              <a:t> </a:t>
            </a:r>
            <a:r>
              <a:rPr sz="2800" b="1" dirty="0">
                <a:latin typeface="Arial Narrow"/>
                <a:cs typeface="Arial Narrow"/>
              </a:rPr>
              <a:t>§</a:t>
            </a:r>
            <a:r>
              <a:rPr sz="2800" b="1" spc="-5" dirty="0">
                <a:latin typeface="Arial Narrow"/>
                <a:cs typeface="Arial Narrow"/>
              </a:rPr>
              <a:t> 303.414(b)(2)</a:t>
            </a:r>
            <a:r>
              <a:rPr sz="2800" b="1" dirty="0">
                <a:latin typeface="Arial Narrow"/>
                <a:cs typeface="Arial Narrow"/>
              </a:rPr>
              <a:t>,</a:t>
            </a:r>
            <a:r>
              <a:rPr sz="2800" b="1" spc="-20" dirty="0">
                <a:latin typeface="Arial Narrow"/>
                <a:cs typeface="Arial Narrow"/>
              </a:rPr>
              <a:t> </a:t>
            </a:r>
            <a:r>
              <a:rPr sz="2800" b="1" spc="-5" dirty="0">
                <a:latin typeface="Arial Narrow"/>
                <a:cs typeface="Arial Narrow"/>
              </a:rPr>
              <a:t>include</a:t>
            </a:r>
            <a:r>
              <a:rPr sz="2800" b="1" dirty="0">
                <a:latin typeface="Arial Narrow"/>
                <a:cs typeface="Arial Narrow"/>
              </a:rPr>
              <a:t>s</a:t>
            </a:r>
            <a:r>
              <a:rPr sz="2800" b="1" spc="-20" dirty="0">
                <a:latin typeface="Arial Narrow"/>
                <a:cs typeface="Arial Narrow"/>
              </a:rPr>
              <a:t> </a:t>
            </a:r>
            <a:r>
              <a:rPr sz="2800" b="1" spc="-5" dirty="0">
                <a:latin typeface="Arial Narrow"/>
                <a:cs typeface="Arial Narrow"/>
              </a:rPr>
              <a:t>th</a:t>
            </a:r>
            <a:r>
              <a:rPr sz="2800" b="1" dirty="0">
                <a:latin typeface="Arial Narrow"/>
                <a:cs typeface="Arial Narrow"/>
              </a:rPr>
              <a:t>e</a:t>
            </a:r>
            <a:r>
              <a:rPr sz="2800" b="1" spc="-5" dirty="0">
                <a:latin typeface="Arial Narrow"/>
                <a:cs typeface="Arial Narrow"/>
              </a:rPr>
              <a:t> following translatio</a:t>
            </a:r>
            <a:r>
              <a:rPr sz="2800" b="1" dirty="0">
                <a:latin typeface="Arial Narrow"/>
                <a:cs typeface="Arial Narrow"/>
              </a:rPr>
              <a:t>n</a:t>
            </a:r>
            <a:r>
              <a:rPr sz="2800" b="1" spc="-20" dirty="0">
                <a:latin typeface="Arial Narrow"/>
                <a:cs typeface="Arial Narrow"/>
              </a:rPr>
              <a:t> </a:t>
            </a:r>
            <a:r>
              <a:rPr sz="2800" b="1" spc="-5" dirty="0">
                <a:latin typeface="Arial Narrow"/>
                <a:cs typeface="Arial Narrow"/>
              </a:rPr>
              <a:t>provision</a:t>
            </a:r>
            <a:r>
              <a:rPr sz="2800" b="1" dirty="0">
                <a:latin typeface="Arial Narrow"/>
                <a:cs typeface="Arial Narrow"/>
              </a:rPr>
              <a:t>s</a:t>
            </a:r>
            <a:r>
              <a:rPr sz="2800" b="1" spc="-20" dirty="0">
                <a:latin typeface="Arial Narrow"/>
                <a:cs typeface="Arial Narrow"/>
              </a:rPr>
              <a:t> </a:t>
            </a:r>
            <a:r>
              <a:rPr sz="2800" b="1" spc="-5" dirty="0">
                <a:latin typeface="Arial Narrow"/>
                <a:cs typeface="Arial Narrow"/>
              </a:rPr>
              <a:t>fo</a:t>
            </a:r>
            <a:r>
              <a:rPr sz="2800" b="1" dirty="0">
                <a:latin typeface="Arial Narrow"/>
                <a:cs typeface="Arial Narrow"/>
              </a:rPr>
              <a:t>r</a:t>
            </a:r>
            <a:r>
              <a:rPr sz="2800" b="1" spc="-20" dirty="0">
                <a:latin typeface="Arial Narrow"/>
                <a:cs typeface="Arial Narrow"/>
              </a:rPr>
              <a:t> </a:t>
            </a:r>
            <a:r>
              <a:rPr sz="2800" b="1" spc="-5" dirty="0">
                <a:latin typeface="Arial Narrow"/>
                <a:cs typeface="Arial Narrow"/>
              </a:rPr>
              <a:t>FER</a:t>
            </a:r>
            <a:r>
              <a:rPr sz="2800" b="1" spc="-175" dirty="0">
                <a:latin typeface="Arial Narrow"/>
                <a:cs typeface="Arial Narrow"/>
              </a:rPr>
              <a:t>P</a:t>
            </a:r>
            <a:r>
              <a:rPr sz="2800" b="1" dirty="0">
                <a:latin typeface="Arial Narrow"/>
                <a:cs typeface="Arial Narrow"/>
              </a:rPr>
              <a:t>A</a:t>
            </a:r>
            <a:r>
              <a:rPr sz="2800" b="1" spc="-60" dirty="0">
                <a:latin typeface="Arial Narrow"/>
                <a:cs typeface="Arial Narrow"/>
              </a:rPr>
              <a:t> </a:t>
            </a:r>
            <a:r>
              <a:rPr sz="2800" b="1" spc="-5" dirty="0">
                <a:latin typeface="Arial Narrow"/>
                <a:cs typeface="Arial Narrow"/>
              </a:rPr>
              <a:t>terms:</a:t>
            </a:r>
            <a:endParaRPr sz="2800">
              <a:latin typeface="Arial Narrow"/>
              <a:cs typeface="Arial Narrow"/>
            </a:endParaRPr>
          </a:p>
          <a:p>
            <a:pPr marL="1100455" lvl="1" indent="-457200">
              <a:lnSpc>
                <a:spcPct val="100000"/>
              </a:lnSpc>
              <a:spcBef>
                <a:spcPts val="1675"/>
              </a:spcBef>
              <a:buClr>
                <a:srgbClr val="002596"/>
              </a:buClr>
              <a:buFont typeface="Arial Narrow"/>
              <a:buAutoNum type="arabicParenR"/>
              <a:tabLst>
                <a:tab pos="1101090" algn="l"/>
              </a:tabLst>
            </a:pPr>
            <a:r>
              <a:rPr sz="2800" b="1" spc="-5" dirty="0">
                <a:latin typeface="Arial Narrow"/>
                <a:cs typeface="Arial Narrow"/>
              </a:rPr>
              <a:t>Educatio</a:t>
            </a:r>
            <a:r>
              <a:rPr sz="2800" b="1" dirty="0">
                <a:latin typeface="Arial Narrow"/>
                <a:cs typeface="Arial Narrow"/>
              </a:rPr>
              <a:t>n</a:t>
            </a:r>
            <a:r>
              <a:rPr sz="2800" b="1" spc="-20" dirty="0">
                <a:latin typeface="Arial Narrow"/>
                <a:cs typeface="Arial Narrow"/>
              </a:rPr>
              <a:t> </a:t>
            </a:r>
            <a:r>
              <a:rPr sz="2800" b="1" spc="-5" dirty="0">
                <a:latin typeface="Arial Narrow"/>
                <a:cs typeface="Arial Narrow"/>
              </a:rPr>
              <a:t>recor</a:t>
            </a:r>
            <a:r>
              <a:rPr sz="2800" b="1" dirty="0">
                <a:latin typeface="Arial Narrow"/>
                <a:cs typeface="Arial Narrow"/>
              </a:rPr>
              <a:t>d</a:t>
            </a:r>
            <a:r>
              <a:rPr sz="2800" b="1" spc="-20" dirty="0">
                <a:latin typeface="Arial Narrow"/>
                <a:cs typeface="Arial Narrow"/>
              </a:rPr>
              <a:t> </a:t>
            </a:r>
            <a:r>
              <a:rPr sz="2800" b="1" dirty="0">
                <a:latin typeface="Arial Narrow"/>
                <a:cs typeface="Arial Narrow"/>
              </a:rPr>
              <a:t>=</a:t>
            </a:r>
            <a:r>
              <a:rPr sz="2800" b="1" spc="-20" dirty="0">
                <a:latin typeface="Arial Narrow"/>
                <a:cs typeface="Arial Narrow"/>
              </a:rPr>
              <a:t> </a:t>
            </a:r>
            <a:r>
              <a:rPr sz="2800" b="1" spc="-5" dirty="0">
                <a:latin typeface="Arial Narrow"/>
                <a:cs typeface="Arial Narrow"/>
              </a:rPr>
              <a:t>Earl</a:t>
            </a:r>
            <a:r>
              <a:rPr sz="2800" b="1" dirty="0">
                <a:latin typeface="Arial Narrow"/>
                <a:cs typeface="Arial Narrow"/>
              </a:rPr>
              <a:t>y</a:t>
            </a:r>
            <a:r>
              <a:rPr sz="2800" b="1" spc="-5" dirty="0">
                <a:latin typeface="Arial Narrow"/>
                <a:cs typeface="Arial Narrow"/>
              </a:rPr>
              <a:t> interventio</a:t>
            </a:r>
            <a:r>
              <a:rPr sz="2800" b="1" dirty="0">
                <a:latin typeface="Arial Narrow"/>
                <a:cs typeface="Arial Narrow"/>
              </a:rPr>
              <a:t>n</a:t>
            </a:r>
            <a:r>
              <a:rPr sz="2800" b="1" spc="-20" dirty="0">
                <a:latin typeface="Arial Narrow"/>
                <a:cs typeface="Arial Narrow"/>
              </a:rPr>
              <a:t> </a:t>
            </a:r>
            <a:r>
              <a:rPr sz="2800" b="1" spc="-5" dirty="0">
                <a:latin typeface="Arial Narrow"/>
                <a:cs typeface="Arial Narrow"/>
              </a:rPr>
              <a:t>record</a:t>
            </a:r>
            <a:endParaRPr sz="2800">
              <a:latin typeface="Arial Narrow"/>
              <a:cs typeface="Arial Narrow"/>
            </a:endParaRPr>
          </a:p>
          <a:p>
            <a:pPr marL="1100455" lvl="1" indent="-457200">
              <a:lnSpc>
                <a:spcPct val="100000"/>
              </a:lnSpc>
              <a:spcBef>
                <a:spcPts val="670"/>
              </a:spcBef>
              <a:buClr>
                <a:srgbClr val="002596"/>
              </a:buClr>
              <a:buFont typeface="Arial Narrow"/>
              <a:buAutoNum type="arabicParenR"/>
              <a:tabLst>
                <a:tab pos="1101090" algn="l"/>
              </a:tabLst>
            </a:pPr>
            <a:r>
              <a:rPr sz="2800" b="1" spc="-5" dirty="0">
                <a:latin typeface="Arial Narrow"/>
                <a:cs typeface="Arial Narrow"/>
              </a:rPr>
              <a:t>Educatio</a:t>
            </a:r>
            <a:r>
              <a:rPr sz="2800" b="1" dirty="0">
                <a:latin typeface="Arial Narrow"/>
                <a:cs typeface="Arial Narrow"/>
              </a:rPr>
              <a:t>n</a:t>
            </a:r>
            <a:r>
              <a:rPr sz="2800" b="1" spc="-10" dirty="0">
                <a:latin typeface="Arial Narrow"/>
                <a:cs typeface="Arial Narrow"/>
              </a:rPr>
              <a:t> </a:t>
            </a:r>
            <a:r>
              <a:rPr sz="2800" b="1" dirty="0">
                <a:latin typeface="Arial Narrow"/>
                <a:cs typeface="Arial Narrow"/>
              </a:rPr>
              <a:t>=</a:t>
            </a:r>
            <a:r>
              <a:rPr sz="2800" b="1" spc="-10" dirty="0">
                <a:latin typeface="Arial Narrow"/>
                <a:cs typeface="Arial Narrow"/>
              </a:rPr>
              <a:t> </a:t>
            </a:r>
            <a:r>
              <a:rPr sz="2800" b="1" spc="-5" dirty="0">
                <a:latin typeface="Arial Narrow"/>
                <a:cs typeface="Arial Narrow"/>
              </a:rPr>
              <a:t>Earl</a:t>
            </a:r>
            <a:r>
              <a:rPr sz="2800" b="1" dirty="0">
                <a:latin typeface="Arial Narrow"/>
                <a:cs typeface="Arial Narrow"/>
              </a:rPr>
              <a:t>y</a:t>
            </a:r>
            <a:r>
              <a:rPr sz="2800" b="1" spc="-10" dirty="0">
                <a:latin typeface="Arial Narrow"/>
                <a:cs typeface="Arial Narrow"/>
              </a:rPr>
              <a:t> </a:t>
            </a:r>
            <a:r>
              <a:rPr sz="2800" b="1" spc="-5" dirty="0">
                <a:latin typeface="Arial Narrow"/>
                <a:cs typeface="Arial Narrow"/>
              </a:rPr>
              <a:t>intervention</a:t>
            </a:r>
            <a:endParaRPr sz="2800">
              <a:latin typeface="Arial Narrow"/>
              <a:cs typeface="Arial Narrow"/>
            </a:endParaRPr>
          </a:p>
          <a:p>
            <a:pPr marL="1100455" marR="26034" lvl="1" indent="-457200">
              <a:lnSpc>
                <a:spcPct val="100000"/>
              </a:lnSpc>
              <a:spcBef>
                <a:spcPts val="670"/>
              </a:spcBef>
              <a:buClr>
                <a:srgbClr val="002596"/>
              </a:buClr>
              <a:buFont typeface="Arial Narrow"/>
              <a:buAutoNum type="arabicParenR"/>
              <a:tabLst>
                <a:tab pos="1101090" algn="l"/>
              </a:tabLst>
            </a:pPr>
            <a:r>
              <a:rPr sz="2800" b="1" spc="-5" dirty="0">
                <a:latin typeface="Arial Narrow"/>
                <a:cs typeface="Arial Narrow"/>
              </a:rPr>
              <a:t>Educationa</a:t>
            </a:r>
            <a:r>
              <a:rPr sz="2800" b="1" dirty="0">
                <a:latin typeface="Arial Narrow"/>
                <a:cs typeface="Arial Narrow"/>
              </a:rPr>
              <a:t>l</a:t>
            </a:r>
            <a:r>
              <a:rPr sz="2800" b="1" spc="-15" dirty="0">
                <a:latin typeface="Arial Narrow"/>
                <a:cs typeface="Arial Narrow"/>
              </a:rPr>
              <a:t> </a:t>
            </a:r>
            <a:r>
              <a:rPr sz="2800" b="1" spc="-5" dirty="0">
                <a:latin typeface="Arial Narrow"/>
                <a:cs typeface="Arial Narrow"/>
              </a:rPr>
              <a:t>agenc</a:t>
            </a:r>
            <a:r>
              <a:rPr sz="2800" b="1" dirty="0">
                <a:latin typeface="Arial Narrow"/>
                <a:cs typeface="Arial Narrow"/>
              </a:rPr>
              <a:t>y</a:t>
            </a:r>
            <a:r>
              <a:rPr sz="2800" b="1" spc="-15" dirty="0">
                <a:latin typeface="Arial Narrow"/>
                <a:cs typeface="Arial Narrow"/>
              </a:rPr>
              <a:t> </a:t>
            </a:r>
            <a:r>
              <a:rPr sz="2800" b="1" spc="-5" dirty="0">
                <a:latin typeface="Arial Narrow"/>
                <a:cs typeface="Arial Narrow"/>
              </a:rPr>
              <a:t>o</a:t>
            </a:r>
            <a:r>
              <a:rPr sz="2800" b="1" dirty="0">
                <a:latin typeface="Arial Narrow"/>
                <a:cs typeface="Arial Narrow"/>
              </a:rPr>
              <a:t>r</a:t>
            </a:r>
            <a:r>
              <a:rPr sz="2800" b="1" spc="-15" dirty="0">
                <a:latin typeface="Arial Narrow"/>
                <a:cs typeface="Arial Narrow"/>
              </a:rPr>
              <a:t> </a:t>
            </a:r>
            <a:r>
              <a:rPr sz="2800" b="1" spc="-5" dirty="0">
                <a:latin typeface="Arial Narrow"/>
                <a:cs typeface="Arial Narrow"/>
              </a:rPr>
              <a:t>institutio</a:t>
            </a:r>
            <a:r>
              <a:rPr sz="2800" b="1" dirty="0">
                <a:latin typeface="Arial Narrow"/>
                <a:cs typeface="Arial Narrow"/>
              </a:rPr>
              <a:t>n</a:t>
            </a:r>
            <a:r>
              <a:rPr sz="2800" b="1" spc="-15" dirty="0">
                <a:latin typeface="Arial Narrow"/>
                <a:cs typeface="Arial Narrow"/>
              </a:rPr>
              <a:t> </a:t>
            </a:r>
            <a:r>
              <a:rPr sz="2800" b="1" dirty="0">
                <a:latin typeface="Arial Narrow"/>
                <a:cs typeface="Arial Narrow"/>
              </a:rPr>
              <a:t>=</a:t>
            </a:r>
            <a:r>
              <a:rPr sz="2800" b="1" spc="-15" dirty="0">
                <a:latin typeface="Arial Narrow"/>
                <a:cs typeface="Arial Narrow"/>
              </a:rPr>
              <a:t> </a:t>
            </a:r>
            <a:r>
              <a:rPr sz="2800" b="1" spc="-5" dirty="0">
                <a:latin typeface="Arial Narrow"/>
                <a:cs typeface="Arial Narrow"/>
              </a:rPr>
              <a:t>Participating </a:t>
            </a:r>
            <a:r>
              <a:rPr sz="2800" b="1" dirty="0">
                <a:latin typeface="Arial Narrow"/>
                <a:cs typeface="Arial Narrow"/>
              </a:rPr>
              <a:t>agency</a:t>
            </a:r>
            <a:endParaRPr sz="2800">
              <a:latin typeface="Arial Narrow"/>
              <a:cs typeface="Arial Narrow"/>
            </a:endParaRPr>
          </a:p>
          <a:p>
            <a:pPr marL="1100455" marR="5080" lvl="1" indent="-457200">
              <a:lnSpc>
                <a:spcPct val="100000"/>
              </a:lnSpc>
              <a:spcBef>
                <a:spcPts val="670"/>
              </a:spcBef>
              <a:buClr>
                <a:srgbClr val="002596"/>
              </a:buClr>
              <a:buFont typeface="Arial Narrow"/>
              <a:buAutoNum type="arabicParenR"/>
              <a:tabLst>
                <a:tab pos="1101090" algn="l"/>
              </a:tabLst>
            </a:pPr>
            <a:r>
              <a:rPr sz="2800" b="1" spc="-5" dirty="0">
                <a:latin typeface="Arial Narrow"/>
                <a:cs typeface="Arial Narrow"/>
              </a:rPr>
              <a:t>Schoo</a:t>
            </a:r>
            <a:r>
              <a:rPr sz="2800" b="1" dirty="0">
                <a:latin typeface="Arial Narrow"/>
                <a:cs typeface="Arial Narrow"/>
              </a:rPr>
              <a:t>l</a:t>
            </a:r>
            <a:r>
              <a:rPr sz="2800" b="1" spc="-10" dirty="0">
                <a:latin typeface="Arial Narrow"/>
                <a:cs typeface="Arial Narrow"/>
              </a:rPr>
              <a:t> </a:t>
            </a:r>
            <a:r>
              <a:rPr sz="2800" b="1" spc="-5" dirty="0">
                <a:latin typeface="Arial Narrow"/>
                <a:cs typeface="Arial Narrow"/>
              </a:rPr>
              <a:t>officia</a:t>
            </a:r>
            <a:r>
              <a:rPr sz="2800" b="1" dirty="0">
                <a:latin typeface="Arial Narrow"/>
                <a:cs typeface="Arial Narrow"/>
              </a:rPr>
              <a:t>l</a:t>
            </a:r>
            <a:r>
              <a:rPr sz="2800" b="1" spc="-10" dirty="0">
                <a:latin typeface="Arial Narrow"/>
                <a:cs typeface="Arial Narrow"/>
              </a:rPr>
              <a:t> </a:t>
            </a:r>
            <a:r>
              <a:rPr sz="2800" b="1" dirty="0">
                <a:latin typeface="Arial Narrow"/>
                <a:cs typeface="Arial Narrow"/>
              </a:rPr>
              <a:t>=</a:t>
            </a:r>
            <a:r>
              <a:rPr sz="2800" b="1" spc="-10" dirty="0">
                <a:latin typeface="Arial Narrow"/>
                <a:cs typeface="Arial Narrow"/>
              </a:rPr>
              <a:t> </a:t>
            </a:r>
            <a:r>
              <a:rPr sz="2800" b="1" spc="-5" dirty="0">
                <a:latin typeface="Arial Narrow"/>
                <a:cs typeface="Arial Narrow"/>
              </a:rPr>
              <a:t>Qualifie</a:t>
            </a:r>
            <a:r>
              <a:rPr sz="2800" b="1" dirty="0">
                <a:latin typeface="Arial Narrow"/>
                <a:cs typeface="Arial Narrow"/>
              </a:rPr>
              <a:t>d</a:t>
            </a:r>
            <a:r>
              <a:rPr sz="2800" b="1" spc="-10" dirty="0">
                <a:latin typeface="Arial Narrow"/>
                <a:cs typeface="Arial Narrow"/>
              </a:rPr>
              <a:t> </a:t>
            </a:r>
            <a:r>
              <a:rPr sz="2800" b="1" spc="-5" dirty="0">
                <a:latin typeface="Arial Narrow"/>
                <a:cs typeface="Arial Narrow"/>
              </a:rPr>
              <a:t>EI</a:t>
            </a:r>
            <a:r>
              <a:rPr sz="2800" b="1" dirty="0">
                <a:latin typeface="Arial Narrow"/>
                <a:cs typeface="Arial Narrow"/>
              </a:rPr>
              <a:t>S</a:t>
            </a:r>
            <a:r>
              <a:rPr sz="2800" b="1" spc="10" dirty="0">
                <a:latin typeface="Arial Narrow"/>
                <a:cs typeface="Arial Narrow"/>
              </a:rPr>
              <a:t> </a:t>
            </a:r>
            <a:r>
              <a:rPr sz="2800" b="1" spc="-5" dirty="0">
                <a:latin typeface="Arial Narrow"/>
                <a:cs typeface="Arial Narrow"/>
              </a:rPr>
              <a:t>personnel/Service Coordinator</a:t>
            </a:r>
            <a:endParaRPr sz="2800">
              <a:latin typeface="Arial Narrow"/>
              <a:cs typeface="Arial Narrow"/>
            </a:endParaRPr>
          </a:p>
          <a:p>
            <a:pPr marL="1100455" lvl="1" indent="-457200">
              <a:lnSpc>
                <a:spcPct val="100000"/>
              </a:lnSpc>
              <a:spcBef>
                <a:spcPts val="670"/>
              </a:spcBef>
              <a:buClr>
                <a:srgbClr val="002596"/>
              </a:buClr>
              <a:buFont typeface="Arial Narrow"/>
              <a:buAutoNum type="arabicParenR"/>
              <a:tabLst>
                <a:tab pos="1101090" algn="l"/>
              </a:tabLst>
            </a:pPr>
            <a:r>
              <a:rPr sz="2800" b="1" spc="-5" dirty="0">
                <a:latin typeface="Arial Narrow"/>
                <a:cs typeface="Arial Narrow"/>
              </a:rPr>
              <a:t>Stat</a:t>
            </a:r>
            <a:r>
              <a:rPr sz="2800" b="1" dirty="0">
                <a:latin typeface="Arial Narrow"/>
                <a:cs typeface="Arial Narrow"/>
              </a:rPr>
              <a:t>e </a:t>
            </a:r>
            <a:r>
              <a:rPr sz="2800" b="1" spc="-5" dirty="0">
                <a:latin typeface="Arial Narrow"/>
                <a:cs typeface="Arial Narrow"/>
              </a:rPr>
              <a:t>educationa</a:t>
            </a:r>
            <a:r>
              <a:rPr sz="2800" b="1" dirty="0">
                <a:latin typeface="Arial Narrow"/>
                <a:cs typeface="Arial Narrow"/>
              </a:rPr>
              <a:t>l</a:t>
            </a:r>
            <a:r>
              <a:rPr sz="2800" b="1" spc="-15" dirty="0">
                <a:latin typeface="Arial Narrow"/>
                <a:cs typeface="Arial Narrow"/>
              </a:rPr>
              <a:t> </a:t>
            </a:r>
            <a:r>
              <a:rPr sz="2800" b="1" spc="-5" dirty="0">
                <a:latin typeface="Arial Narrow"/>
                <a:cs typeface="Arial Narrow"/>
              </a:rPr>
              <a:t>authorit</a:t>
            </a:r>
            <a:r>
              <a:rPr sz="2800" b="1" dirty="0">
                <a:latin typeface="Arial Narrow"/>
                <a:cs typeface="Arial Narrow"/>
              </a:rPr>
              <a:t>y</a:t>
            </a:r>
            <a:r>
              <a:rPr sz="2800" b="1" spc="-15" dirty="0">
                <a:latin typeface="Arial Narrow"/>
                <a:cs typeface="Arial Narrow"/>
              </a:rPr>
              <a:t> </a:t>
            </a:r>
            <a:r>
              <a:rPr sz="2800" b="1" dirty="0">
                <a:latin typeface="Arial Narrow"/>
                <a:cs typeface="Arial Narrow"/>
              </a:rPr>
              <a:t>=</a:t>
            </a:r>
            <a:r>
              <a:rPr sz="2800" b="1" spc="-15" dirty="0">
                <a:latin typeface="Arial Narrow"/>
                <a:cs typeface="Arial Narrow"/>
              </a:rPr>
              <a:t> </a:t>
            </a:r>
            <a:r>
              <a:rPr sz="2800" b="1" spc="-5" dirty="0">
                <a:latin typeface="Arial Narrow"/>
                <a:cs typeface="Arial Narrow"/>
              </a:rPr>
              <a:t>Lea</a:t>
            </a:r>
            <a:r>
              <a:rPr sz="2800" b="1" dirty="0">
                <a:latin typeface="Arial Narrow"/>
                <a:cs typeface="Arial Narrow"/>
              </a:rPr>
              <a:t>d</a:t>
            </a:r>
            <a:r>
              <a:rPr sz="2800" b="1" spc="-15" dirty="0">
                <a:latin typeface="Arial Narrow"/>
                <a:cs typeface="Arial Narrow"/>
              </a:rPr>
              <a:t> </a:t>
            </a:r>
            <a:r>
              <a:rPr sz="2800" b="1" spc="-5" dirty="0">
                <a:latin typeface="Arial Narrow"/>
                <a:cs typeface="Arial Narrow"/>
              </a:rPr>
              <a:t>agency</a:t>
            </a:r>
            <a:endParaRPr sz="2800">
              <a:latin typeface="Arial Narrow"/>
              <a:cs typeface="Arial Narrow"/>
            </a:endParaRPr>
          </a:p>
          <a:p>
            <a:pPr marL="1100455" lvl="1" indent="-457200">
              <a:lnSpc>
                <a:spcPct val="100000"/>
              </a:lnSpc>
              <a:spcBef>
                <a:spcPts val="670"/>
              </a:spcBef>
              <a:buClr>
                <a:srgbClr val="002596"/>
              </a:buClr>
              <a:buFont typeface="Arial Narrow"/>
              <a:buAutoNum type="arabicParenR"/>
              <a:tabLst>
                <a:tab pos="1101090" algn="l"/>
              </a:tabLst>
            </a:pPr>
            <a:r>
              <a:rPr sz="2800" b="1" spc="-5" dirty="0">
                <a:latin typeface="Arial Narrow"/>
                <a:cs typeface="Arial Narrow"/>
              </a:rPr>
              <a:t>Studen</a:t>
            </a:r>
            <a:r>
              <a:rPr sz="2800" b="1" dirty="0">
                <a:latin typeface="Arial Narrow"/>
                <a:cs typeface="Arial Narrow"/>
              </a:rPr>
              <a:t>t</a:t>
            </a:r>
            <a:r>
              <a:rPr sz="2800" b="1" spc="-5" dirty="0">
                <a:latin typeface="Arial Narrow"/>
                <a:cs typeface="Arial Narrow"/>
              </a:rPr>
              <a:t> </a:t>
            </a:r>
            <a:r>
              <a:rPr sz="2800" b="1" dirty="0">
                <a:latin typeface="Arial Narrow"/>
                <a:cs typeface="Arial Narrow"/>
              </a:rPr>
              <a:t>=</a:t>
            </a:r>
            <a:r>
              <a:rPr sz="2800" b="1" spc="-5" dirty="0">
                <a:latin typeface="Arial Narrow"/>
                <a:cs typeface="Arial Narrow"/>
              </a:rPr>
              <a:t> Chil</a:t>
            </a:r>
            <a:r>
              <a:rPr sz="2800" b="1" dirty="0">
                <a:latin typeface="Arial Narrow"/>
                <a:cs typeface="Arial Narrow"/>
              </a:rPr>
              <a:t>d</a:t>
            </a:r>
            <a:r>
              <a:rPr sz="2800" b="1" spc="-5" dirty="0">
                <a:latin typeface="Arial Narrow"/>
                <a:cs typeface="Arial Narrow"/>
              </a:rPr>
              <a:t> unde</a:t>
            </a:r>
            <a:r>
              <a:rPr sz="2800" b="1" dirty="0">
                <a:latin typeface="Arial Narrow"/>
                <a:cs typeface="Arial Narrow"/>
              </a:rPr>
              <a:t>r</a:t>
            </a:r>
            <a:r>
              <a:rPr sz="2800" b="1" spc="-5" dirty="0">
                <a:latin typeface="Arial Narrow"/>
                <a:cs typeface="Arial Narrow"/>
              </a:rPr>
              <a:t> IDE</a:t>
            </a:r>
            <a:r>
              <a:rPr sz="2800" b="1" dirty="0">
                <a:latin typeface="Arial Narrow"/>
                <a:cs typeface="Arial Narrow"/>
              </a:rPr>
              <a:t>A</a:t>
            </a:r>
            <a:r>
              <a:rPr sz="2800" b="1" spc="-80" dirty="0">
                <a:latin typeface="Arial Narrow"/>
                <a:cs typeface="Arial Narrow"/>
              </a:rPr>
              <a:t> </a:t>
            </a:r>
            <a:r>
              <a:rPr sz="2800" b="1" spc="-5" dirty="0">
                <a:latin typeface="Arial Narrow"/>
                <a:cs typeface="Arial Narrow"/>
              </a:rPr>
              <a:t>Par</a:t>
            </a:r>
            <a:r>
              <a:rPr sz="2800" b="1" dirty="0">
                <a:latin typeface="Arial Narrow"/>
                <a:cs typeface="Arial Narrow"/>
              </a:rPr>
              <a:t>t</a:t>
            </a:r>
            <a:r>
              <a:rPr sz="2800" b="1" spc="-5" dirty="0">
                <a:latin typeface="Arial Narrow"/>
                <a:cs typeface="Arial Narrow"/>
              </a:rPr>
              <a:t> </a:t>
            </a:r>
            <a:r>
              <a:rPr sz="2800" b="1" dirty="0">
                <a:latin typeface="Arial Narrow"/>
                <a:cs typeface="Arial Narrow"/>
              </a:rPr>
              <a:t>C</a:t>
            </a:r>
            <a:endParaRPr sz="2800">
              <a:latin typeface="Arial Narrow"/>
              <a:cs typeface="Arial Narrow"/>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33</a:t>
            </a:fld>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2415" marR="5080">
              <a:lnSpc>
                <a:spcPct val="100000"/>
              </a:lnSpc>
            </a:pPr>
            <a:r>
              <a:rPr spc="-5" dirty="0"/>
              <a:t>Prima</a:t>
            </a:r>
            <a:r>
              <a:rPr spc="170" dirty="0"/>
              <a:t>r</a:t>
            </a:r>
            <a:r>
              <a:rPr dirty="0"/>
              <a:t>y</a:t>
            </a:r>
            <a:r>
              <a:rPr spc="15" dirty="0"/>
              <a:t> </a:t>
            </a:r>
            <a:r>
              <a:rPr spc="-5" dirty="0"/>
              <a:t>Right</a:t>
            </a:r>
            <a:r>
              <a:rPr dirty="0"/>
              <a:t>s</a:t>
            </a:r>
            <a:r>
              <a:rPr spc="15" dirty="0"/>
              <a:t> </a:t>
            </a:r>
            <a:r>
              <a:rPr spc="-5" dirty="0"/>
              <a:t>o</a:t>
            </a:r>
            <a:r>
              <a:rPr dirty="0"/>
              <a:t>f</a:t>
            </a:r>
            <a:r>
              <a:rPr spc="170" dirty="0"/>
              <a:t> </a:t>
            </a:r>
            <a:r>
              <a:rPr spc="-55" dirty="0"/>
              <a:t>P</a:t>
            </a:r>
            <a:r>
              <a:rPr spc="-5" dirty="0"/>
              <a:t>a</a:t>
            </a:r>
            <a:r>
              <a:rPr spc="45" dirty="0"/>
              <a:t>r</a:t>
            </a:r>
            <a:r>
              <a:rPr spc="-5" dirty="0"/>
              <a:t>ent</a:t>
            </a:r>
            <a:r>
              <a:rPr dirty="0"/>
              <a:t>s</a:t>
            </a:r>
            <a:r>
              <a:rPr spc="15" dirty="0"/>
              <a:t> </a:t>
            </a:r>
            <a:r>
              <a:rPr spc="-5" dirty="0"/>
              <a:t>under FER</a:t>
            </a:r>
            <a:r>
              <a:rPr spc="-260" dirty="0"/>
              <a:t>P</a:t>
            </a:r>
            <a:r>
              <a:rPr dirty="0"/>
              <a:t>A</a:t>
            </a:r>
          </a:p>
        </p:txBody>
      </p:sp>
      <p:sp>
        <p:nvSpPr>
          <p:cNvPr id="3" name="object 3"/>
          <p:cNvSpPr txBox="1"/>
          <p:nvPr/>
        </p:nvSpPr>
        <p:spPr>
          <a:xfrm>
            <a:off x="1807717" y="2137648"/>
            <a:ext cx="6759575" cy="4563110"/>
          </a:xfrm>
          <a:prstGeom prst="rect">
            <a:avLst/>
          </a:prstGeom>
        </p:spPr>
        <p:txBody>
          <a:bodyPr vert="horz" wrap="square" lIns="0" tIns="0" rIns="0" bIns="0" rtlCol="0">
            <a:spAutoFit/>
          </a:bodyPr>
          <a:lstStyle/>
          <a:p>
            <a:pPr marL="355600" marR="5080" indent="-342900">
              <a:lnSpc>
                <a:spcPct val="100000"/>
              </a:lnSpc>
              <a:buClr>
                <a:srgbClr val="002596"/>
              </a:buClr>
              <a:buFont typeface="Wingdings"/>
              <a:buChar char=""/>
              <a:tabLst>
                <a:tab pos="355600" algn="l"/>
              </a:tabLst>
            </a:pPr>
            <a:r>
              <a:rPr sz="2800" b="1" spc="-5" dirty="0">
                <a:latin typeface="Arial Narrow"/>
                <a:cs typeface="Arial Narrow"/>
              </a:rPr>
              <a:t>Righ</a:t>
            </a:r>
            <a:r>
              <a:rPr sz="2800" b="1" dirty="0">
                <a:latin typeface="Arial Narrow"/>
                <a:cs typeface="Arial Narrow"/>
              </a:rPr>
              <a:t>t</a:t>
            </a:r>
            <a:r>
              <a:rPr sz="2800" b="1" spc="-15" dirty="0">
                <a:latin typeface="Arial Narrow"/>
                <a:cs typeface="Arial Narrow"/>
              </a:rPr>
              <a:t> </a:t>
            </a:r>
            <a:r>
              <a:rPr sz="2800" b="1" spc="-5" dirty="0">
                <a:latin typeface="Arial Narrow"/>
                <a:cs typeface="Arial Narrow"/>
              </a:rPr>
              <a:t>t</a:t>
            </a:r>
            <a:r>
              <a:rPr sz="2800" b="1" dirty="0">
                <a:latin typeface="Arial Narrow"/>
                <a:cs typeface="Arial Narrow"/>
              </a:rPr>
              <a:t>o</a:t>
            </a:r>
            <a:r>
              <a:rPr sz="2800" b="1" spc="-15" dirty="0">
                <a:latin typeface="Arial Narrow"/>
                <a:cs typeface="Arial Narrow"/>
              </a:rPr>
              <a:t> </a:t>
            </a:r>
            <a:r>
              <a:rPr sz="2800" b="1" spc="-5" dirty="0">
                <a:latin typeface="Arial Narrow"/>
                <a:cs typeface="Arial Narrow"/>
              </a:rPr>
              <a:t>inspec</a:t>
            </a:r>
            <a:r>
              <a:rPr sz="2800" b="1" dirty="0">
                <a:latin typeface="Arial Narrow"/>
                <a:cs typeface="Arial Narrow"/>
              </a:rPr>
              <a:t>t</a:t>
            </a:r>
            <a:r>
              <a:rPr sz="2800" b="1" spc="-15" dirty="0">
                <a:latin typeface="Arial Narrow"/>
                <a:cs typeface="Arial Narrow"/>
              </a:rPr>
              <a:t> </a:t>
            </a:r>
            <a:r>
              <a:rPr sz="2800" b="1" spc="-5" dirty="0">
                <a:latin typeface="Arial Narrow"/>
                <a:cs typeface="Arial Narrow"/>
              </a:rPr>
              <a:t>an</a:t>
            </a:r>
            <a:r>
              <a:rPr sz="2800" b="1" dirty="0">
                <a:latin typeface="Arial Narrow"/>
                <a:cs typeface="Arial Narrow"/>
              </a:rPr>
              <a:t>d</a:t>
            </a:r>
            <a:r>
              <a:rPr sz="2800" b="1" spc="-15" dirty="0">
                <a:latin typeface="Arial Narrow"/>
                <a:cs typeface="Arial Narrow"/>
              </a:rPr>
              <a:t> </a:t>
            </a:r>
            <a:r>
              <a:rPr sz="2800" b="1" spc="-5" dirty="0">
                <a:latin typeface="Arial Narrow"/>
                <a:cs typeface="Arial Narrow"/>
              </a:rPr>
              <a:t>revie</a:t>
            </a:r>
            <a:r>
              <a:rPr sz="2800" b="1" dirty="0">
                <a:latin typeface="Arial Narrow"/>
                <a:cs typeface="Arial Narrow"/>
              </a:rPr>
              <a:t>w</a:t>
            </a:r>
            <a:r>
              <a:rPr sz="2800" b="1" spc="-15" dirty="0">
                <a:latin typeface="Arial Narrow"/>
                <a:cs typeface="Arial Narrow"/>
              </a:rPr>
              <a:t> </a:t>
            </a:r>
            <a:r>
              <a:rPr sz="2800" b="1" spc="-5" dirty="0">
                <a:latin typeface="Arial Narrow"/>
                <a:cs typeface="Arial Narrow"/>
              </a:rPr>
              <a:t>educatio</a:t>
            </a:r>
            <a:r>
              <a:rPr sz="2800" b="1" dirty="0">
                <a:latin typeface="Arial Narrow"/>
                <a:cs typeface="Arial Narrow"/>
              </a:rPr>
              <a:t>n</a:t>
            </a:r>
            <a:r>
              <a:rPr sz="2800" b="1" spc="-15" dirty="0">
                <a:latin typeface="Arial Narrow"/>
                <a:cs typeface="Arial Narrow"/>
              </a:rPr>
              <a:t> </a:t>
            </a:r>
            <a:r>
              <a:rPr sz="2800" b="1" spc="-5" dirty="0">
                <a:latin typeface="Arial Narrow"/>
                <a:cs typeface="Arial Narrow"/>
              </a:rPr>
              <a:t>records (</a:t>
            </a:r>
            <a:r>
              <a:rPr sz="2800" b="1" dirty="0">
                <a:latin typeface="Arial Narrow"/>
                <a:cs typeface="Arial Narrow"/>
              </a:rPr>
              <a:t>§</a:t>
            </a:r>
            <a:r>
              <a:rPr sz="2800" b="1" spc="-5" dirty="0">
                <a:latin typeface="Arial Narrow"/>
                <a:cs typeface="Arial Narrow"/>
              </a:rPr>
              <a:t> 99.10);</a:t>
            </a:r>
            <a:endParaRPr sz="2800">
              <a:latin typeface="Arial Narrow"/>
              <a:cs typeface="Arial Narrow"/>
            </a:endParaRPr>
          </a:p>
          <a:p>
            <a:pPr>
              <a:lnSpc>
                <a:spcPct val="100000"/>
              </a:lnSpc>
              <a:spcBef>
                <a:spcPts val="46"/>
              </a:spcBef>
              <a:buClr>
                <a:srgbClr val="002596"/>
              </a:buClr>
              <a:buFont typeface="Wingdings"/>
              <a:buChar char=""/>
            </a:pPr>
            <a:endParaRPr sz="4050">
              <a:latin typeface="Times New Roman"/>
              <a:cs typeface="Times New Roman"/>
            </a:endParaRPr>
          </a:p>
          <a:p>
            <a:pPr marL="355600" marR="86360" indent="-342900">
              <a:lnSpc>
                <a:spcPct val="100000"/>
              </a:lnSpc>
              <a:buClr>
                <a:srgbClr val="002596"/>
              </a:buClr>
              <a:buFont typeface="Wingdings"/>
              <a:buChar char=""/>
              <a:tabLst>
                <a:tab pos="355600" algn="l"/>
              </a:tabLst>
            </a:pPr>
            <a:r>
              <a:rPr sz="2800" b="1" spc="-5" dirty="0">
                <a:latin typeface="Arial Narrow"/>
                <a:cs typeface="Arial Narrow"/>
              </a:rPr>
              <a:t>Righ</a:t>
            </a:r>
            <a:r>
              <a:rPr sz="2800" b="1" dirty="0">
                <a:latin typeface="Arial Narrow"/>
                <a:cs typeface="Arial Narrow"/>
              </a:rPr>
              <a:t>t</a:t>
            </a:r>
            <a:r>
              <a:rPr sz="2800" b="1" spc="-10" dirty="0">
                <a:latin typeface="Arial Narrow"/>
                <a:cs typeface="Arial Narrow"/>
              </a:rPr>
              <a:t> </a:t>
            </a:r>
            <a:r>
              <a:rPr sz="2800" b="1" spc="-5" dirty="0">
                <a:latin typeface="Arial Narrow"/>
                <a:cs typeface="Arial Narrow"/>
              </a:rPr>
              <a:t>t</a:t>
            </a:r>
            <a:r>
              <a:rPr sz="2800" b="1" dirty="0">
                <a:latin typeface="Arial Narrow"/>
                <a:cs typeface="Arial Narrow"/>
              </a:rPr>
              <a:t>o</a:t>
            </a:r>
            <a:r>
              <a:rPr sz="2800" b="1" spc="-10" dirty="0">
                <a:latin typeface="Arial Narrow"/>
                <a:cs typeface="Arial Narrow"/>
              </a:rPr>
              <a:t> </a:t>
            </a:r>
            <a:r>
              <a:rPr sz="2800" b="1" spc="-5" dirty="0">
                <a:latin typeface="Arial Narrow"/>
                <a:cs typeface="Arial Narrow"/>
              </a:rPr>
              <a:t>see</a:t>
            </a:r>
            <a:r>
              <a:rPr sz="2800" b="1" dirty="0">
                <a:latin typeface="Arial Narrow"/>
                <a:cs typeface="Arial Narrow"/>
              </a:rPr>
              <a:t>k</a:t>
            </a:r>
            <a:r>
              <a:rPr sz="2800" b="1" spc="-10" dirty="0">
                <a:latin typeface="Arial Narrow"/>
                <a:cs typeface="Arial Narrow"/>
              </a:rPr>
              <a:t> </a:t>
            </a:r>
            <a:r>
              <a:rPr sz="2800" b="1" spc="-5" dirty="0">
                <a:latin typeface="Arial Narrow"/>
                <a:cs typeface="Arial Narrow"/>
              </a:rPr>
              <a:t>t</a:t>
            </a:r>
            <a:r>
              <a:rPr sz="2800" b="1" dirty="0">
                <a:latin typeface="Arial Narrow"/>
                <a:cs typeface="Arial Narrow"/>
              </a:rPr>
              <a:t>o</a:t>
            </a:r>
            <a:r>
              <a:rPr sz="2800" b="1" spc="-10" dirty="0">
                <a:latin typeface="Arial Narrow"/>
                <a:cs typeface="Arial Narrow"/>
              </a:rPr>
              <a:t> </a:t>
            </a:r>
            <a:r>
              <a:rPr sz="2800" b="1" spc="-5" dirty="0">
                <a:latin typeface="Arial Narrow"/>
                <a:cs typeface="Arial Narrow"/>
              </a:rPr>
              <a:t>amen</a:t>
            </a:r>
            <a:r>
              <a:rPr sz="2800" b="1" dirty="0">
                <a:latin typeface="Arial Narrow"/>
                <a:cs typeface="Arial Narrow"/>
              </a:rPr>
              <a:t>d</a:t>
            </a:r>
            <a:r>
              <a:rPr sz="2800" b="1" spc="-25" dirty="0">
                <a:latin typeface="Arial Narrow"/>
                <a:cs typeface="Arial Narrow"/>
              </a:rPr>
              <a:t> </a:t>
            </a:r>
            <a:r>
              <a:rPr sz="2800" b="1" spc="-5" dirty="0">
                <a:latin typeface="Arial Narrow"/>
                <a:cs typeface="Arial Narrow"/>
              </a:rPr>
              <a:t>educatio</a:t>
            </a:r>
            <a:r>
              <a:rPr sz="2800" b="1" dirty="0">
                <a:latin typeface="Arial Narrow"/>
                <a:cs typeface="Arial Narrow"/>
              </a:rPr>
              <a:t>n</a:t>
            </a:r>
            <a:r>
              <a:rPr sz="2800" b="1" spc="-25" dirty="0">
                <a:latin typeface="Arial Narrow"/>
                <a:cs typeface="Arial Narrow"/>
              </a:rPr>
              <a:t> </a:t>
            </a:r>
            <a:r>
              <a:rPr sz="2800" b="1" spc="-5" dirty="0">
                <a:latin typeface="Arial Narrow"/>
                <a:cs typeface="Arial Narrow"/>
              </a:rPr>
              <a:t>record</a:t>
            </a:r>
            <a:r>
              <a:rPr sz="2800" b="1" dirty="0">
                <a:latin typeface="Arial Narrow"/>
                <a:cs typeface="Arial Narrow"/>
              </a:rPr>
              <a:t>s</a:t>
            </a:r>
            <a:r>
              <a:rPr sz="2800" b="1" spc="-25" dirty="0">
                <a:latin typeface="Arial Narrow"/>
                <a:cs typeface="Arial Narrow"/>
              </a:rPr>
              <a:t> </a:t>
            </a:r>
            <a:r>
              <a:rPr sz="2800" b="1" spc="-5" dirty="0">
                <a:latin typeface="Arial Narrow"/>
                <a:cs typeface="Arial Narrow"/>
              </a:rPr>
              <a:t>(§§ 99.20</a:t>
            </a:r>
            <a:r>
              <a:rPr sz="2800" b="1" dirty="0">
                <a:latin typeface="Arial Narrow"/>
                <a:cs typeface="Arial Narrow"/>
              </a:rPr>
              <a:t>,</a:t>
            </a:r>
            <a:r>
              <a:rPr sz="2800" b="1" spc="-15" dirty="0">
                <a:latin typeface="Arial Narrow"/>
                <a:cs typeface="Arial Narrow"/>
              </a:rPr>
              <a:t> </a:t>
            </a:r>
            <a:r>
              <a:rPr sz="2800" b="1" spc="-5" dirty="0">
                <a:latin typeface="Arial Narrow"/>
                <a:cs typeface="Arial Narrow"/>
              </a:rPr>
              <a:t>99.21</a:t>
            </a:r>
            <a:r>
              <a:rPr sz="2800" b="1" dirty="0">
                <a:latin typeface="Arial Narrow"/>
                <a:cs typeface="Arial Narrow"/>
              </a:rPr>
              <a:t>,</a:t>
            </a:r>
            <a:r>
              <a:rPr sz="2800" b="1" spc="-15" dirty="0">
                <a:latin typeface="Arial Narrow"/>
                <a:cs typeface="Arial Narrow"/>
              </a:rPr>
              <a:t> </a:t>
            </a:r>
            <a:r>
              <a:rPr sz="2800" b="1" spc="-5" dirty="0">
                <a:latin typeface="Arial Narrow"/>
                <a:cs typeface="Arial Narrow"/>
              </a:rPr>
              <a:t>an</a:t>
            </a:r>
            <a:r>
              <a:rPr sz="2800" b="1" dirty="0">
                <a:latin typeface="Arial Narrow"/>
                <a:cs typeface="Arial Narrow"/>
              </a:rPr>
              <a:t>d</a:t>
            </a:r>
            <a:r>
              <a:rPr sz="2800" b="1" spc="-15" dirty="0">
                <a:latin typeface="Arial Narrow"/>
                <a:cs typeface="Arial Narrow"/>
              </a:rPr>
              <a:t> </a:t>
            </a:r>
            <a:r>
              <a:rPr sz="2800" b="1" spc="-5" dirty="0">
                <a:latin typeface="Arial Narrow"/>
                <a:cs typeface="Arial Narrow"/>
              </a:rPr>
              <a:t>99.22)</a:t>
            </a:r>
            <a:r>
              <a:rPr sz="2800" b="1" dirty="0">
                <a:latin typeface="Arial Narrow"/>
                <a:cs typeface="Arial Narrow"/>
              </a:rPr>
              <a:t>;</a:t>
            </a:r>
            <a:r>
              <a:rPr sz="2800" b="1" spc="-15" dirty="0">
                <a:latin typeface="Arial Narrow"/>
                <a:cs typeface="Arial Narrow"/>
              </a:rPr>
              <a:t> </a:t>
            </a:r>
            <a:r>
              <a:rPr sz="2800" b="1" spc="-5" dirty="0">
                <a:latin typeface="Arial Narrow"/>
                <a:cs typeface="Arial Narrow"/>
              </a:rPr>
              <a:t>and</a:t>
            </a:r>
            <a:endParaRPr sz="2800">
              <a:latin typeface="Arial Narrow"/>
              <a:cs typeface="Arial Narrow"/>
            </a:endParaRPr>
          </a:p>
          <a:p>
            <a:pPr>
              <a:lnSpc>
                <a:spcPct val="100000"/>
              </a:lnSpc>
              <a:spcBef>
                <a:spcPts val="46"/>
              </a:spcBef>
              <a:buClr>
                <a:srgbClr val="002596"/>
              </a:buClr>
              <a:buFont typeface="Wingdings"/>
              <a:buChar char=""/>
            </a:pPr>
            <a:endParaRPr sz="4050">
              <a:latin typeface="Times New Roman"/>
              <a:cs typeface="Times New Roman"/>
            </a:endParaRPr>
          </a:p>
          <a:p>
            <a:pPr marL="355600" marR="101600" indent="-342900">
              <a:lnSpc>
                <a:spcPct val="100000"/>
              </a:lnSpc>
              <a:buClr>
                <a:srgbClr val="002596"/>
              </a:buClr>
              <a:buFont typeface="Wingdings"/>
              <a:buChar char=""/>
              <a:tabLst>
                <a:tab pos="355600" algn="l"/>
              </a:tabLst>
            </a:pPr>
            <a:r>
              <a:rPr sz="2800" b="1" spc="-5" dirty="0">
                <a:latin typeface="Arial Narrow"/>
                <a:cs typeface="Arial Narrow"/>
              </a:rPr>
              <a:t>Righ</a:t>
            </a:r>
            <a:r>
              <a:rPr sz="2800" b="1" dirty="0">
                <a:latin typeface="Arial Narrow"/>
                <a:cs typeface="Arial Narrow"/>
              </a:rPr>
              <a:t>t</a:t>
            </a:r>
            <a:r>
              <a:rPr sz="2800" b="1" spc="-10" dirty="0">
                <a:latin typeface="Arial Narrow"/>
                <a:cs typeface="Arial Narrow"/>
              </a:rPr>
              <a:t> </a:t>
            </a:r>
            <a:r>
              <a:rPr sz="2800" b="1" spc="-5" dirty="0">
                <a:latin typeface="Arial Narrow"/>
                <a:cs typeface="Arial Narrow"/>
              </a:rPr>
              <a:t>t</a:t>
            </a:r>
            <a:r>
              <a:rPr sz="2800" b="1" dirty="0">
                <a:latin typeface="Arial Narrow"/>
                <a:cs typeface="Arial Narrow"/>
              </a:rPr>
              <a:t>o</a:t>
            </a:r>
            <a:r>
              <a:rPr sz="2800" b="1" spc="-10" dirty="0">
                <a:latin typeface="Arial Narrow"/>
                <a:cs typeface="Arial Narrow"/>
              </a:rPr>
              <a:t> </a:t>
            </a:r>
            <a:r>
              <a:rPr sz="2800" b="1" spc="-5" dirty="0">
                <a:latin typeface="Arial Narrow"/>
                <a:cs typeface="Arial Narrow"/>
              </a:rPr>
              <a:t>consen</a:t>
            </a:r>
            <a:r>
              <a:rPr sz="2800" b="1" dirty="0">
                <a:latin typeface="Arial Narrow"/>
                <a:cs typeface="Arial Narrow"/>
              </a:rPr>
              <a:t>t</a:t>
            </a:r>
            <a:r>
              <a:rPr sz="2800" b="1" spc="-25" dirty="0">
                <a:latin typeface="Arial Narrow"/>
                <a:cs typeface="Arial Narrow"/>
              </a:rPr>
              <a:t> </a:t>
            </a:r>
            <a:r>
              <a:rPr sz="2800" b="1" spc="-5" dirty="0">
                <a:latin typeface="Arial Narrow"/>
                <a:cs typeface="Arial Narrow"/>
              </a:rPr>
              <a:t>t</a:t>
            </a:r>
            <a:r>
              <a:rPr sz="2800" b="1" dirty="0">
                <a:latin typeface="Arial Narrow"/>
                <a:cs typeface="Arial Narrow"/>
              </a:rPr>
              <a:t>o</a:t>
            </a:r>
            <a:r>
              <a:rPr sz="2800" b="1" spc="-10" dirty="0">
                <a:latin typeface="Arial Narrow"/>
                <a:cs typeface="Arial Narrow"/>
              </a:rPr>
              <a:t> </a:t>
            </a:r>
            <a:r>
              <a:rPr sz="2800" b="1" spc="-5" dirty="0">
                <a:latin typeface="Arial Narrow"/>
                <a:cs typeface="Arial Narrow"/>
              </a:rPr>
              <a:t>th</a:t>
            </a:r>
            <a:r>
              <a:rPr sz="2800" b="1" dirty="0">
                <a:latin typeface="Arial Narrow"/>
                <a:cs typeface="Arial Narrow"/>
              </a:rPr>
              <a:t>e</a:t>
            </a:r>
            <a:r>
              <a:rPr sz="2800" b="1" spc="-10" dirty="0">
                <a:latin typeface="Arial Narrow"/>
                <a:cs typeface="Arial Narrow"/>
              </a:rPr>
              <a:t> </a:t>
            </a:r>
            <a:r>
              <a:rPr sz="2800" b="1" spc="-5" dirty="0">
                <a:latin typeface="Arial Narrow"/>
                <a:cs typeface="Arial Narrow"/>
              </a:rPr>
              <a:t>disclosur</a:t>
            </a:r>
            <a:r>
              <a:rPr sz="2800" b="1" dirty="0">
                <a:latin typeface="Arial Narrow"/>
                <a:cs typeface="Arial Narrow"/>
              </a:rPr>
              <a:t>e</a:t>
            </a:r>
            <a:r>
              <a:rPr sz="2800" b="1" spc="-25" dirty="0">
                <a:latin typeface="Arial Narrow"/>
                <a:cs typeface="Arial Narrow"/>
              </a:rPr>
              <a:t> </a:t>
            </a:r>
            <a:r>
              <a:rPr sz="2800" b="1" spc="-5" dirty="0">
                <a:latin typeface="Arial Narrow"/>
                <a:cs typeface="Arial Narrow"/>
              </a:rPr>
              <a:t>of personall</a:t>
            </a:r>
            <a:r>
              <a:rPr sz="2800" b="1" dirty="0">
                <a:latin typeface="Arial Narrow"/>
                <a:cs typeface="Arial Narrow"/>
              </a:rPr>
              <a:t>y</a:t>
            </a:r>
            <a:r>
              <a:rPr sz="2800" b="1" spc="-20" dirty="0">
                <a:latin typeface="Arial Narrow"/>
                <a:cs typeface="Arial Narrow"/>
              </a:rPr>
              <a:t> </a:t>
            </a:r>
            <a:r>
              <a:rPr sz="2800" b="1" spc="-5" dirty="0">
                <a:latin typeface="Arial Narrow"/>
                <a:cs typeface="Arial Narrow"/>
              </a:rPr>
              <a:t>identifiabl</a:t>
            </a:r>
            <a:r>
              <a:rPr sz="2800" b="1" dirty="0">
                <a:latin typeface="Arial Narrow"/>
                <a:cs typeface="Arial Narrow"/>
              </a:rPr>
              <a:t>e</a:t>
            </a:r>
            <a:r>
              <a:rPr sz="2800" b="1" spc="-20" dirty="0">
                <a:latin typeface="Arial Narrow"/>
                <a:cs typeface="Arial Narrow"/>
              </a:rPr>
              <a:t> </a:t>
            </a:r>
            <a:r>
              <a:rPr sz="2800" b="1" spc="-5" dirty="0">
                <a:latin typeface="Arial Narrow"/>
                <a:cs typeface="Arial Narrow"/>
              </a:rPr>
              <a:t>informatio</a:t>
            </a:r>
            <a:r>
              <a:rPr sz="2800" b="1" dirty="0">
                <a:latin typeface="Arial Narrow"/>
                <a:cs typeface="Arial Narrow"/>
              </a:rPr>
              <a:t>n</a:t>
            </a:r>
            <a:r>
              <a:rPr sz="2800" b="1" spc="-20" dirty="0">
                <a:latin typeface="Arial Narrow"/>
                <a:cs typeface="Arial Narrow"/>
              </a:rPr>
              <a:t> </a:t>
            </a:r>
            <a:r>
              <a:rPr sz="2800" b="1" spc="-5" dirty="0">
                <a:latin typeface="Arial Narrow"/>
                <a:cs typeface="Arial Narrow"/>
              </a:rPr>
              <a:t>from educatio</a:t>
            </a:r>
            <a:r>
              <a:rPr sz="2800" b="1" dirty="0">
                <a:latin typeface="Arial Narrow"/>
                <a:cs typeface="Arial Narrow"/>
              </a:rPr>
              <a:t>n</a:t>
            </a:r>
            <a:r>
              <a:rPr sz="2800" b="1" spc="-15" dirty="0">
                <a:latin typeface="Arial Narrow"/>
                <a:cs typeface="Arial Narrow"/>
              </a:rPr>
              <a:t> </a:t>
            </a:r>
            <a:r>
              <a:rPr sz="2800" b="1" spc="-5" dirty="0">
                <a:latin typeface="Arial Narrow"/>
                <a:cs typeface="Arial Narrow"/>
              </a:rPr>
              <a:t>records</a:t>
            </a:r>
            <a:r>
              <a:rPr sz="2800" b="1" dirty="0">
                <a:latin typeface="Arial Narrow"/>
                <a:cs typeface="Arial Narrow"/>
              </a:rPr>
              <a:t>,</a:t>
            </a:r>
            <a:r>
              <a:rPr sz="2800" b="1" spc="-15" dirty="0">
                <a:latin typeface="Arial Narrow"/>
                <a:cs typeface="Arial Narrow"/>
              </a:rPr>
              <a:t> </a:t>
            </a:r>
            <a:r>
              <a:rPr sz="2800" b="1" spc="-5" dirty="0">
                <a:latin typeface="Arial Narrow"/>
                <a:cs typeface="Arial Narrow"/>
              </a:rPr>
              <a:t>excep</a:t>
            </a:r>
            <a:r>
              <a:rPr sz="2800" b="1" dirty="0">
                <a:latin typeface="Arial Narrow"/>
                <a:cs typeface="Arial Narrow"/>
              </a:rPr>
              <a:t>t</a:t>
            </a:r>
            <a:r>
              <a:rPr sz="2800" b="1" spc="-15" dirty="0">
                <a:latin typeface="Arial Narrow"/>
                <a:cs typeface="Arial Narrow"/>
              </a:rPr>
              <a:t> </a:t>
            </a:r>
            <a:r>
              <a:rPr sz="2800" b="1" spc="-5" dirty="0">
                <a:latin typeface="Arial Narrow"/>
                <a:cs typeface="Arial Narrow"/>
              </a:rPr>
              <a:t>a</a:t>
            </a:r>
            <a:r>
              <a:rPr sz="2800" b="1" dirty="0">
                <a:latin typeface="Arial Narrow"/>
                <a:cs typeface="Arial Narrow"/>
              </a:rPr>
              <a:t>s</a:t>
            </a:r>
            <a:r>
              <a:rPr sz="2800" b="1" spc="-15" dirty="0">
                <a:latin typeface="Arial Narrow"/>
                <a:cs typeface="Arial Narrow"/>
              </a:rPr>
              <a:t> </a:t>
            </a:r>
            <a:r>
              <a:rPr sz="2800" b="1" spc="-5" dirty="0">
                <a:latin typeface="Arial Narrow"/>
                <a:cs typeface="Arial Narrow"/>
              </a:rPr>
              <a:t>provide</a:t>
            </a:r>
            <a:r>
              <a:rPr sz="2800" b="1" dirty="0">
                <a:latin typeface="Arial Narrow"/>
                <a:cs typeface="Arial Narrow"/>
              </a:rPr>
              <a:t>d</a:t>
            </a:r>
            <a:r>
              <a:rPr sz="2800" b="1" spc="-15" dirty="0">
                <a:latin typeface="Arial Narrow"/>
                <a:cs typeface="Arial Narrow"/>
              </a:rPr>
              <a:t> </a:t>
            </a:r>
            <a:r>
              <a:rPr sz="2800" b="1" spc="-5" dirty="0">
                <a:latin typeface="Arial Narrow"/>
                <a:cs typeface="Arial Narrow"/>
              </a:rPr>
              <a:t>b</a:t>
            </a:r>
            <a:r>
              <a:rPr sz="2800" b="1" dirty="0">
                <a:latin typeface="Arial Narrow"/>
                <a:cs typeface="Arial Narrow"/>
              </a:rPr>
              <a:t>y</a:t>
            </a:r>
            <a:r>
              <a:rPr sz="2800" b="1" spc="-15" dirty="0">
                <a:latin typeface="Arial Narrow"/>
                <a:cs typeface="Arial Narrow"/>
              </a:rPr>
              <a:t> </a:t>
            </a:r>
            <a:r>
              <a:rPr sz="2800" b="1" spc="-5" dirty="0">
                <a:latin typeface="Arial Narrow"/>
                <a:cs typeface="Arial Narrow"/>
              </a:rPr>
              <a:t>law (§</a:t>
            </a:r>
            <a:r>
              <a:rPr sz="2800" b="1" dirty="0">
                <a:latin typeface="Arial Narrow"/>
                <a:cs typeface="Arial Narrow"/>
              </a:rPr>
              <a:t>§</a:t>
            </a:r>
            <a:r>
              <a:rPr sz="2800" b="1" spc="-10" dirty="0">
                <a:latin typeface="Arial Narrow"/>
                <a:cs typeface="Arial Narrow"/>
              </a:rPr>
              <a:t> </a:t>
            </a:r>
            <a:r>
              <a:rPr sz="2800" b="1" spc="-5" dirty="0">
                <a:latin typeface="Arial Narrow"/>
                <a:cs typeface="Arial Narrow"/>
              </a:rPr>
              <a:t>99.3</a:t>
            </a:r>
            <a:r>
              <a:rPr sz="2800" b="1" dirty="0">
                <a:latin typeface="Arial Narrow"/>
                <a:cs typeface="Arial Narrow"/>
              </a:rPr>
              <a:t>0</a:t>
            </a:r>
            <a:r>
              <a:rPr sz="2800" b="1" spc="-15" dirty="0">
                <a:latin typeface="Arial Narrow"/>
                <a:cs typeface="Arial Narrow"/>
              </a:rPr>
              <a:t> </a:t>
            </a:r>
            <a:r>
              <a:rPr sz="2800" b="1" spc="-5" dirty="0">
                <a:latin typeface="Arial Narrow"/>
                <a:cs typeface="Arial Narrow"/>
              </a:rPr>
              <a:t>an</a:t>
            </a:r>
            <a:r>
              <a:rPr sz="2800" b="1" dirty="0">
                <a:latin typeface="Arial Narrow"/>
                <a:cs typeface="Arial Narrow"/>
              </a:rPr>
              <a:t>d</a:t>
            </a:r>
            <a:r>
              <a:rPr sz="2800" b="1" spc="-15" dirty="0">
                <a:latin typeface="Arial Narrow"/>
                <a:cs typeface="Arial Narrow"/>
              </a:rPr>
              <a:t> </a:t>
            </a:r>
            <a:r>
              <a:rPr sz="2800" b="1" spc="-5" dirty="0">
                <a:latin typeface="Arial Narrow"/>
                <a:cs typeface="Arial Narrow"/>
              </a:rPr>
              <a:t>99.31).</a:t>
            </a:r>
            <a:endParaRPr sz="2800">
              <a:latin typeface="Arial Narrow"/>
              <a:cs typeface="Arial Narrow"/>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Annual</a:t>
            </a:r>
            <a:r>
              <a:rPr spc="55" dirty="0"/>
              <a:t>l</a:t>
            </a:r>
            <a:r>
              <a:rPr dirty="0"/>
              <a:t>y</a:t>
            </a:r>
            <a:r>
              <a:rPr spc="10" dirty="0"/>
              <a:t> </a:t>
            </a:r>
            <a:r>
              <a:rPr spc="-5" dirty="0"/>
              <a:t>Notifie</a:t>
            </a:r>
            <a:r>
              <a:rPr dirty="0"/>
              <a:t>d</a:t>
            </a:r>
            <a:r>
              <a:rPr spc="-10" dirty="0"/>
              <a:t> </a:t>
            </a:r>
            <a:r>
              <a:rPr spc="-5" dirty="0"/>
              <a:t>o</a:t>
            </a:r>
            <a:r>
              <a:rPr dirty="0"/>
              <a:t>f</a:t>
            </a:r>
            <a:r>
              <a:rPr spc="170" dirty="0"/>
              <a:t> </a:t>
            </a:r>
            <a:r>
              <a:rPr spc="-5" dirty="0"/>
              <a:t>Rights</a:t>
            </a:r>
          </a:p>
        </p:txBody>
      </p:sp>
      <p:sp>
        <p:nvSpPr>
          <p:cNvPr id="2" name="object 2" descr="&quot; &quot;"/>
          <p:cNvSpPr/>
          <p:nvPr/>
        </p:nvSpPr>
        <p:spPr>
          <a:xfrm>
            <a:off x="4999482" y="1417319"/>
            <a:ext cx="4477511" cy="5769102"/>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6023102" y="2591416"/>
            <a:ext cx="2494915" cy="3065780"/>
          </a:xfrm>
          <a:prstGeom prst="rect">
            <a:avLst/>
          </a:prstGeom>
        </p:spPr>
        <p:txBody>
          <a:bodyPr vert="horz" wrap="square" lIns="0" tIns="0" rIns="0" bIns="0" rtlCol="0">
            <a:spAutoFit/>
          </a:bodyPr>
          <a:lstStyle/>
          <a:p>
            <a:pPr marL="12700" marR="5080">
              <a:lnSpc>
                <a:spcPct val="113999"/>
              </a:lnSpc>
            </a:pPr>
            <a:r>
              <a:rPr sz="2600" spc="-15" dirty="0">
                <a:latin typeface="Arial Narrow"/>
                <a:cs typeface="Arial Narrow"/>
              </a:rPr>
              <a:t>Schools</a:t>
            </a:r>
            <a:r>
              <a:rPr sz="2600" spc="5" dirty="0">
                <a:latin typeface="Arial Narrow"/>
                <a:cs typeface="Arial Narrow"/>
              </a:rPr>
              <a:t> </a:t>
            </a:r>
            <a:r>
              <a:rPr sz="2600" spc="-15" dirty="0">
                <a:latin typeface="Arial Narrow"/>
                <a:cs typeface="Arial Narrow"/>
              </a:rPr>
              <a:t>must</a:t>
            </a:r>
            <a:r>
              <a:rPr sz="2600" spc="-10" dirty="0">
                <a:latin typeface="Arial Narrow"/>
                <a:cs typeface="Arial Narrow"/>
              </a:rPr>
              <a:t> </a:t>
            </a:r>
            <a:r>
              <a:rPr sz="2600" spc="-15" dirty="0">
                <a:latin typeface="Arial Narrow"/>
                <a:cs typeface="Arial Narrow"/>
              </a:rPr>
              <a:t>annually</a:t>
            </a:r>
            <a:r>
              <a:rPr sz="2600" spc="15" dirty="0">
                <a:latin typeface="Arial Narrow"/>
                <a:cs typeface="Arial Narrow"/>
              </a:rPr>
              <a:t> </a:t>
            </a:r>
            <a:r>
              <a:rPr sz="2600" spc="-15" dirty="0">
                <a:latin typeface="Arial Narrow"/>
                <a:cs typeface="Arial Narrow"/>
              </a:rPr>
              <a:t>notify parents</a:t>
            </a:r>
            <a:r>
              <a:rPr sz="2600" dirty="0">
                <a:latin typeface="Arial Narrow"/>
                <a:cs typeface="Arial Narrow"/>
              </a:rPr>
              <a:t> </a:t>
            </a:r>
            <a:r>
              <a:rPr sz="2600" spc="-20" dirty="0">
                <a:latin typeface="Arial Narrow"/>
                <a:cs typeface="Arial Narrow"/>
              </a:rPr>
              <a:t>o</a:t>
            </a:r>
            <a:r>
              <a:rPr sz="2600" spc="-10" dirty="0">
                <a:latin typeface="Arial Narrow"/>
                <a:cs typeface="Arial Narrow"/>
              </a:rPr>
              <a:t>f</a:t>
            </a:r>
            <a:r>
              <a:rPr sz="2600" dirty="0">
                <a:latin typeface="Arial Narrow"/>
                <a:cs typeface="Arial Narrow"/>
              </a:rPr>
              <a:t> </a:t>
            </a:r>
            <a:r>
              <a:rPr sz="2600" spc="-15" dirty="0">
                <a:latin typeface="Arial Narrow"/>
                <a:cs typeface="Arial Narrow"/>
              </a:rPr>
              <a:t>students and</a:t>
            </a:r>
            <a:r>
              <a:rPr sz="2600" spc="15" dirty="0">
                <a:latin typeface="Arial Narrow"/>
                <a:cs typeface="Arial Narrow"/>
              </a:rPr>
              <a:t> </a:t>
            </a:r>
            <a:r>
              <a:rPr sz="2600" spc="-15" dirty="0">
                <a:latin typeface="Arial Narrow"/>
                <a:cs typeface="Arial Narrow"/>
              </a:rPr>
              <a:t>eligible</a:t>
            </a:r>
            <a:r>
              <a:rPr sz="2600" spc="15" dirty="0">
                <a:latin typeface="Arial Narrow"/>
                <a:cs typeface="Arial Narrow"/>
              </a:rPr>
              <a:t> </a:t>
            </a:r>
            <a:r>
              <a:rPr sz="2600" spc="-15" dirty="0">
                <a:latin typeface="Arial Narrow"/>
                <a:cs typeface="Arial Narrow"/>
              </a:rPr>
              <a:t>students in</a:t>
            </a:r>
            <a:r>
              <a:rPr sz="2600" spc="5" dirty="0">
                <a:latin typeface="Arial Narrow"/>
                <a:cs typeface="Arial Narrow"/>
              </a:rPr>
              <a:t> </a:t>
            </a:r>
            <a:r>
              <a:rPr sz="2600" spc="-20" dirty="0">
                <a:latin typeface="Arial Narrow"/>
                <a:cs typeface="Arial Narrow"/>
              </a:rPr>
              <a:t>attendanc</a:t>
            </a:r>
            <a:r>
              <a:rPr sz="2600" spc="-15" dirty="0">
                <a:latin typeface="Arial Narrow"/>
                <a:cs typeface="Arial Narrow"/>
              </a:rPr>
              <a:t>e</a:t>
            </a:r>
            <a:r>
              <a:rPr sz="2600" spc="5" dirty="0">
                <a:latin typeface="Arial Narrow"/>
                <a:cs typeface="Arial Narrow"/>
              </a:rPr>
              <a:t> </a:t>
            </a:r>
            <a:r>
              <a:rPr sz="2600" spc="-15" dirty="0">
                <a:latin typeface="Arial Narrow"/>
                <a:cs typeface="Arial Narrow"/>
              </a:rPr>
              <a:t>of thei</a:t>
            </a:r>
            <a:r>
              <a:rPr sz="2600" spc="-10" dirty="0">
                <a:latin typeface="Arial Narrow"/>
                <a:cs typeface="Arial Narrow"/>
              </a:rPr>
              <a:t>r</a:t>
            </a:r>
            <a:r>
              <a:rPr sz="2600" dirty="0">
                <a:latin typeface="Arial Narrow"/>
                <a:cs typeface="Arial Narrow"/>
              </a:rPr>
              <a:t> </a:t>
            </a:r>
            <a:r>
              <a:rPr sz="2600" spc="-15" dirty="0">
                <a:latin typeface="Arial Narrow"/>
                <a:cs typeface="Arial Narrow"/>
              </a:rPr>
              <a:t>rights</a:t>
            </a:r>
            <a:r>
              <a:rPr sz="2600" dirty="0">
                <a:latin typeface="Arial Narrow"/>
                <a:cs typeface="Arial Narrow"/>
              </a:rPr>
              <a:t> </a:t>
            </a:r>
            <a:r>
              <a:rPr sz="2600" spc="-20" dirty="0">
                <a:latin typeface="Arial Narrow"/>
                <a:cs typeface="Arial Narrow"/>
              </a:rPr>
              <a:t>under</a:t>
            </a:r>
            <a:r>
              <a:rPr sz="2600" spc="-15" dirty="0">
                <a:latin typeface="Arial Narrow"/>
                <a:cs typeface="Arial Narrow"/>
              </a:rPr>
              <a:t> FER</a:t>
            </a:r>
            <a:r>
              <a:rPr sz="2600" spc="-170" dirty="0">
                <a:latin typeface="Arial Narrow"/>
                <a:cs typeface="Arial Narrow"/>
              </a:rPr>
              <a:t>P</a:t>
            </a:r>
            <a:r>
              <a:rPr sz="2600" spc="-10" dirty="0">
                <a:latin typeface="Arial Narrow"/>
                <a:cs typeface="Arial Narrow"/>
              </a:rPr>
              <a:t>A.</a:t>
            </a:r>
            <a:endParaRPr sz="2600" dirty="0">
              <a:latin typeface="Arial Narrow"/>
              <a:cs typeface="Arial Narrow"/>
            </a:endParaRPr>
          </a:p>
        </p:txBody>
      </p:sp>
      <p:sp>
        <p:nvSpPr>
          <p:cNvPr id="5" name="object 5" descr="&quot; &quot;"/>
          <p:cNvSpPr/>
          <p:nvPr/>
        </p:nvSpPr>
        <p:spPr>
          <a:xfrm>
            <a:off x="1453896" y="2209799"/>
            <a:ext cx="4032503" cy="4349496"/>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966976" y="3180253"/>
            <a:ext cx="407670" cy="248920"/>
          </a:xfrm>
          <a:prstGeom prst="rect">
            <a:avLst/>
          </a:prstGeom>
        </p:spPr>
        <p:txBody>
          <a:bodyPr vert="horz" wrap="square" lIns="0" tIns="0" rIns="0" bIns="0" rtlCol="0">
            <a:spAutoFit/>
          </a:bodyPr>
          <a:lstStyle/>
          <a:p>
            <a:pPr marL="12700" marR="5080">
              <a:lnSpc>
                <a:spcPct val="100000"/>
              </a:lnSpc>
            </a:pPr>
            <a:r>
              <a:rPr sz="800" spc="-5" dirty="0">
                <a:latin typeface="Arial"/>
                <a:cs typeface="Arial"/>
              </a:rPr>
              <a:t>FERPA </a:t>
            </a:r>
            <a:r>
              <a:rPr sz="800" spc="-10" dirty="0">
                <a:latin typeface="Arial"/>
                <a:cs typeface="Arial"/>
              </a:rPr>
              <a:t>RIGHTS</a:t>
            </a:r>
            <a:endParaRPr sz="800">
              <a:latin typeface="Arial"/>
              <a:cs typeface="Arial"/>
            </a:endParaRPr>
          </a:p>
        </p:txBody>
      </p:sp>
      <p:sp>
        <p:nvSpPr>
          <p:cNvPr id="7" name="object 7" descr="&quot; &quot;"/>
          <p:cNvSpPr/>
          <p:nvPr/>
        </p:nvSpPr>
        <p:spPr>
          <a:xfrm>
            <a:off x="8119871" y="1051571"/>
            <a:ext cx="814069" cy="543560"/>
          </a:xfrm>
          <a:custGeom>
            <a:avLst/>
            <a:gdLst/>
            <a:ahLst/>
            <a:cxnLst/>
            <a:rect l="l" t="t" r="r" b="b"/>
            <a:pathLst>
              <a:path w="814070" h="543560">
                <a:moveTo>
                  <a:pt x="813816" y="452616"/>
                </a:moveTo>
                <a:lnTo>
                  <a:pt x="813812" y="89852"/>
                </a:lnTo>
                <a:lnTo>
                  <a:pt x="803507" y="48759"/>
                </a:lnTo>
                <a:lnTo>
                  <a:pt x="776702" y="17460"/>
                </a:lnTo>
                <a:lnTo>
                  <a:pt x="738375" y="1177"/>
                </a:lnTo>
                <a:lnTo>
                  <a:pt x="89245" y="0"/>
                </a:lnTo>
                <a:lnTo>
                  <a:pt x="74867" y="1404"/>
                </a:lnTo>
                <a:lnTo>
                  <a:pt x="36711" y="18126"/>
                </a:lnTo>
                <a:lnTo>
                  <a:pt x="10037" y="49598"/>
                </a:lnTo>
                <a:lnTo>
                  <a:pt x="0" y="90666"/>
                </a:lnTo>
                <a:lnTo>
                  <a:pt x="11" y="454070"/>
                </a:lnTo>
                <a:lnTo>
                  <a:pt x="10670" y="495222"/>
                </a:lnTo>
                <a:lnTo>
                  <a:pt x="37798" y="526176"/>
                </a:lnTo>
                <a:lnTo>
                  <a:pt x="76240" y="542135"/>
                </a:lnTo>
                <a:lnTo>
                  <a:pt x="724714" y="543290"/>
                </a:lnTo>
                <a:lnTo>
                  <a:pt x="739154" y="541995"/>
                </a:lnTo>
                <a:lnTo>
                  <a:pt x="777314" y="525588"/>
                </a:lnTo>
                <a:lnTo>
                  <a:pt x="803860" y="494176"/>
                </a:lnTo>
                <a:lnTo>
                  <a:pt x="813816" y="452616"/>
                </a:lnTo>
                <a:close/>
              </a:path>
            </a:pathLst>
          </a:custGeom>
          <a:solidFill>
            <a:srgbClr val="4F81BD"/>
          </a:solidFill>
        </p:spPr>
        <p:txBody>
          <a:bodyPr wrap="square" lIns="0" tIns="0" rIns="0" bIns="0" rtlCol="0"/>
          <a:lstStyle/>
          <a:p>
            <a:endParaRPr/>
          </a:p>
        </p:txBody>
      </p:sp>
      <p:sp>
        <p:nvSpPr>
          <p:cNvPr id="8" name="object 8" descr="99.7"/>
          <p:cNvSpPr/>
          <p:nvPr/>
        </p:nvSpPr>
        <p:spPr>
          <a:xfrm>
            <a:off x="8107680" y="1039367"/>
            <a:ext cx="839469" cy="568960"/>
          </a:xfrm>
          <a:custGeom>
            <a:avLst/>
            <a:gdLst/>
            <a:ahLst/>
            <a:cxnLst/>
            <a:rect l="l" t="t" r="r" b="b"/>
            <a:pathLst>
              <a:path w="839470" h="568960">
                <a:moveTo>
                  <a:pt x="838962" y="464820"/>
                </a:moveTo>
                <a:lnTo>
                  <a:pt x="838962" y="102108"/>
                </a:lnTo>
                <a:lnTo>
                  <a:pt x="838200" y="92202"/>
                </a:lnTo>
                <a:lnTo>
                  <a:pt x="823463" y="48503"/>
                </a:lnTo>
                <a:lnTo>
                  <a:pt x="796318" y="19463"/>
                </a:lnTo>
                <a:lnTo>
                  <a:pt x="759709" y="2522"/>
                </a:lnTo>
                <a:lnTo>
                  <a:pt x="745998" y="0"/>
                </a:lnTo>
                <a:lnTo>
                  <a:pt x="93733" y="417"/>
                </a:lnTo>
                <a:lnTo>
                  <a:pt x="54748" y="11892"/>
                </a:lnTo>
                <a:lnTo>
                  <a:pt x="23634" y="37034"/>
                </a:lnTo>
                <a:lnTo>
                  <a:pt x="4571" y="73152"/>
                </a:lnTo>
                <a:lnTo>
                  <a:pt x="0" y="92964"/>
                </a:lnTo>
                <a:lnTo>
                  <a:pt x="0" y="465582"/>
                </a:lnTo>
                <a:lnTo>
                  <a:pt x="13181" y="515814"/>
                </a:lnTo>
                <a:lnTo>
                  <a:pt x="25146" y="532799"/>
                </a:lnTo>
                <a:lnTo>
                  <a:pt x="25146" y="102870"/>
                </a:lnTo>
                <a:lnTo>
                  <a:pt x="26670" y="86868"/>
                </a:lnTo>
                <a:lnTo>
                  <a:pt x="44593" y="52207"/>
                </a:lnTo>
                <a:lnTo>
                  <a:pt x="79978" y="28494"/>
                </a:lnTo>
                <a:lnTo>
                  <a:pt x="736854" y="25215"/>
                </a:lnTo>
                <a:lnTo>
                  <a:pt x="744474" y="25908"/>
                </a:lnTo>
                <a:lnTo>
                  <a:pt x="790513" y="47935"/>
                </a:lnTo>
                <a:lnTo>
                  <a:pt x="810939" y="82552"/>
                </a:lnTo>
                <a:lnTo>
                  <a:pt x="813816" y="103632"/>
                </a:lnTo>
                <a:lnTo>
                  <a:pt x="813816" y="532051"/>
                </a:lnTo>
                <a:lnTo>
                  <a:pt x="819799" y="524829"/>
                </a:lnTo>
                <a:lnTo>
                  <a:pt x="827048" y="513341"/>
                </a:lnTo>
                <a:lnTo>
                  <a:pt x="832654" y="501046"/>
                </a:lnTo>
                <a:lnTo>
                  <a:pt x="836433" y="488116"/>
                </a:lnTo>
                <a:lnTo>
                  <a:pt x="838200" y="474726"/>
                </a:lnTo>
                <a:lnTo>
                  <a:pt x="838962" y="464820"/>
                </a:lnTo>
                <a:close/>
              </a:path>
              <a:path w="839470" h="568960">
                <a:moveTo>
                  <a:pt x="813816" y="532051"/>
                </a:moveTo>
                <a:lnTo>
                  <a:pt x="813816" y="464820"/>
                </a:lnTo>
                <a:lnTo>
                  <a:pt x="811358" y="485161"/>
                </a:lnTo>
                <a:lnTo>
                  <a:pt x="806484" y="497856"/>
                </a:lnTo>
                <a:lnTo>
                  <a:pt x="780590" y="528478"/>
                </a:lnTo>
                <a:lnTo>
                  <a:pt x="742950" y="542544"/>
                </a:lnTo>
                <a:lnTo>
                  <a:pt x="98566" y="542439"/>
                </a:lnTo>
                <a:lnTo>
                  <a:pt x="60351" y="530158"/>
                </a:lnTo>
                <a:lnTo>
                  <a:pt x="33682" y="500596"/>
                </a:lnTo>
                <a:lnTo>
                  <a:pt x="25146" y="464058"/>
                </a:lnTo>
                <a:lnTo>
                  <a:pt x="25146" y="532799"/>
                </a:lnTo>
                <a:lnTo>
                  <a:pt x="66179" y="561339"/>
                </a:lnTo>
                <a:lnTo>
                  <a:pt x="102870" y="568452"/>
                </a:lnTo>
                <a:lnTo>
                  <a:pt x="736854" y="568452"/>
                </a:lnTo>
                <a:lnTo>
                  <a:pt x="778080" y="559250"/>
                </a:lnTo>
                <a:lnTo>
                  <a:pt x="811092" y="535337"/>
                </a:lnTo>
                <a:lnTo>
                  <a:pt x="813816" y="532051"/>
                </a:lnTo>
                <a:close/>
              </a:path>
            </a:pathLst>
          </a:custGeom>
          <a:solidFill>
            <a:srgbClr val="385D8A"/>
          </a:solidFill>
        </p:spPr>
        <p:txBody>
          <a:bodyPr wrap="square" lIns="0" tIns="0" rIns="0" bIns="0" rtlCol="0"/>
          <a:lstStyle/>
          <a:p>
            <a:endParaRPr/>
          </a:p>
        </p:txBody>
      </p:sp>
      <p:sp>
        <p:nvSpPr>
          <p:cNvPr id="9" name="object 9"/>
          <p:cNvSpPr txBox="1"/>
          <p:nvPr/>
        </p:nvSpPr>
        <p:spPr>
          <a:xfrm>
            <a:off x="8293100" y="1236408"/>
            <a:ext cx="469265" cy="203200"/>
          </a:xfrm>
          <a:prstGeom prst="rect">
            <a:avLst/>
          </a:prstGeom>
        </p:spPr>
        <p:txBody>
          <a:bodyPr vert="horz" wrap="square" lIns="0" tIns="0" rIns="0" bIns="0" rtlCol="0">
            <a:spAutoFit/>
          </a:bodyPr>
          <a:lstStyle/>
          <a:p>
            <a:pPr marL="12700">
              <a:lnSpc>
                <a:spcPct val="100000"/>
              </a:lnSpc>
            </a:pPr>
            <a:r>
              <a:rPr sz="1400" spc="-10" dirty="0">
                <a:solidFill>
                  <a:srgbClr val="FFFFFF"/>
                </a:solidFill>
                <a:latin typeface="Calibri"/>
                <a:cs typeface="Calibri"/>
              </a:rPr>
              <a:t>§ 99.7</a:t>
            </a:r>
            <a:endParaRPr sz="1400" dirty="0">
              <a:latin typeface="Calibri"/>
              <a:cs typeface="Calibri"/>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34</a:t>
            </a:fld>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224789" rIns="0" bIns="0" rtlCol="0">
            <a:spAutoFit/>
          </a:bodyPr>
          <a:lstStyle/>
          <a:p>
            <a:pPr marL="274955">
              <a:lnSpc>
                <a:spcPct val="100000"/>
              </a:lnSpc>
            </a:pPr>
            <a:r>
              <a:rPr spc="-5" dirty="0"/>
              <a:t>Righ</a:t>
            </a:r>
            <a:r>
              <a:rPr dirty="0"/>
              <a:t>t</a:t>
            </a:r>
            <a:r>
              <a:rPr spc="10" dirty="0"/>
              <a:t> </a:t>
            </a:r>
            <a:r>
              <a:rPr spc="-5" dirty="0"/>
              <a:t>t</a:t>
            </a:r>
            <a:r>
              <a:rPr dirty="0"/>
              <a:t>o</a:t>
            </a:r>
            <a:r>
              <a:rPr spc="10" dirty="0"/>
              <a:t> </a:t>
            </a:r>
            <a:r>
              <a:rPr spc="-5" dirty="0"/>
              <a:t>Consen</a:t>
            </a:r>
            <a:r>
              <a:rPr dirty="0"/>
              <a:t>t</a:t>
            </a:r>
            <a:r>
              <a:rPr spc="10" dirty="0"/>
              <a:t> </a:t>
            </a:r>
            <a:r>
              <a:rPr spc="-5" dirty="0"/>
              <a:t>t</a:t>
            </a:r>
            <a:r>
              <a:rPr dirty="0"/>
              <a:t>o</a:t>
            </a:r>
            <a:r>
              <a:rPr spc="10" dirty="0"/>
              <a:t> </a:t>
            </a:r>
            <a:r>
              <a:rPr spc="-5" dirty="0"/>
              <a:t>Dis</a:t>
            </a:r>
            <a:r>
              <a:rPr spc="-85" dirty="0"/>
              <a:t>c</a:t>
            </a:r>
            <a:r>
              <a:rPr spc="-5" dirty="0"/>
              <a:t>losu</a:t>
            </a:r>
            <a:r>
              <a:rPr spc="45" dirty="0"/>
              <a:t>r</a:t>
            </a:r>
            <a:r>
              <a:rPr dirty="0"/>
              <a:t>es</a:t>
            </a:r>
          </a:p>
        </p:txBody>
      </p:sp>
      <p:sp>
        <p:nvSpPr>
          <p:cNvPr id="2" name="object 2"/>
          <p:cNvSpPr txBox="1"/>
          <p:nvPr/>
        </p:nvSpPr>
        <p:spPr>
          <a:xfrm>
            <a:off x="1070102" y="2131296"/>
            <a:ext cx="5097780" cy="4307840"/>
          </a:xfrm>
          <a:prstGeom prst="rect">
            <a:avLst/>
          </a:prstGeom>
        </p:spPr>
        <p:txBody>
          <a:bodyPr vert="horz" wrap="square" lIns="0" tIns="0" rIns="0" bIns="0" rtlCol="0">
            <a:spAutoFit/>
          </a:bodyPr>
          <a:lstStyle/>
          <a:p>
            <a:pPr marL="12700" marR="5080" algn="just">
              <a:lnSpc>
                <a:spcPct val="100000"/>
              </a:lnSpc>
            </a:pPr>
            <a:r>
              <a:rPr sz="2400" b="1" spc="-5" dirty="0">
                <a:latin typeface="Arial Narrow"/>
                <a:cs typeface="Arial Narrow"/>
              </a:rPr>
              <a:t>Excep</a:t>
            </a:r>
            <a:r>
              <a:rPr sz="2400" b="1" dirty="0">
                <a:latin typeface="Arial Narrow"/>
                <a:cs typeface="Arial Narrow"/>
              </a:rPr>
              <a:t>t</a:t>
            </a:r>
            <a:r>
              <a:rPr sz="2400" b="1" spc="25" dirty="0">
                <a:latin typeface="Arial Narrow"/>
                <a:cs typeface="Arial Narrow"/>
              </a:rPr>
              <a:t> </a:t>
            </a:r>
            <a:r>
              <a:rPr sz="2400" b="1" spc="-5" dirty="0">
                <a:latin typeface="Arial Narrow"/>
                <a:cs typeface="Arial Narrow"/>
              </a:rPr>
              <a:t>fo</a:t>
            </a:r>
            <a:r>
              <a:rPr sz="2400" b="1" dirty="0">
                <a:latin typeface="Arial Narrow"/>
                <a:cs typeface="Arial Narrow"/>
              </a:rPr>
              <a:t>r</a:t>
            </a:r>
            <a:r>
              <a:rPr sz="2400" b="1" spc="-10" dirty="0">
                <a:latin typeface="Arial Narrow"/>
                <a:cs typeface="Arial Narrow"/>
              </a:rPr>
              <a:t> </a:t>
            </a:r>
            <a:r>
              <a:rPr sz="2400" b="1" spc="-5" dirty="0">
                <a:latin typeface="Arial Narrow"/>
                <a:cs typeface="Arial Narrow"/>
              </a:rPr>
              <a:t>specifi</a:t>
            </a:r>
            <a:r>
              <a:rPr sz="2400" b="1" dirty="0">
                <a:latin typeface="Arial Narrow"/>
                <a:cs typeface="Arial Narrow"/>
              </a:rPr>
              <a:t>c</a:t>
            </a:r>
            <a:r>
              <a:rPr sz="2400" b="1" spc="25" dirty="0">
                <a:latin typeface="Arial Narrow"/>
                <a:cs typeface="Arial Narrow"/>
              </a:rPr>
              <a:t> </a:t>
            </a:r>
            <a:r>
              <a:rPr sz="2400" b="1" spc="-5" dirty="0">
                <a:latin typeface="Arial Narrow"/>
                <a:cs typeface="Arial Narrow"/>
              </a:rPr>
              <a:t>exceptions</a:t>
            </a:r>
            <a:r>
              <a:rPr sz="2400" b="1" dirty="0">
                <a:latin typeface="Arial Narrow"/>
                <a:cs typeface="Arial Narrow"/>
              </a:rPr>
              <a:t>,</a:t>
            </a:r>
            <a:r>
              <a:rPr sz="2400" b="1" spc="25" dirty="0">
                <a:latin typeface="Arial Narrow"/>
                <a:cs typeface="Arial Narrow"/>
              </a:rPr>
              <a:t> </a:t>
            </a:r>
            <a:r>
              <a:rPr sz="2400" b="1" dirty="0">
                <a:latin typeface="Arial Narrow"/>
                <a:cs typeface="Arial Narrow"/>
              </a:rPr>
              <a:t>a</a:t>
            </a:r>
            <a:r>
              <a:rPr sz="2400" b="1" spc="5" dirty="0">
                <a:latin typeface="Arial Narrow"/>
                <a:cs typeface="Arial Narrow"/>
              </a:rPr>
              <a:t> </a:t>
            </a:r>
            <a:r>
              <a:rPr sz="2400" b="1" spc="-5" dirty="0">
                <a:latin typeface="Arial Narrow"/>
                <a:cs typeface="Arial Narrow"/>
              </a:rPr>
              <a:t>paren</a:t>
            </a:r>
            <a:r>
              <a:rPr sz="2400" b="1" dirty="0">
                <a:latin typeface="Arial Narrow"/>
                <a:cs typeface="Arial Narrow"/>
              </a:rPr>
              <a:t>t </a:t>
            </a:r>
            <a:r>
              <a:rPr sz="2400" b="1" spc="-5" dirty="0">
                <a:latin typeface="Arial Narrow"/>
                <a:cs typeface="Arial Narrow"/>
              </a:rPr>
              <a:t>or eligibl</a:t>
            </a:r>
            <a:r>
              <a:rPr sz="2400" b="1" dirty="0">
                <a:latin typeface="Arial Narrow"/>
                <a:cs typeface="Arial Narrow"/>
              </a:rPr>
              <a:t>e</a:t>
            </a:r>
            <a:r>
              <a:rPr sz="2400" b="1" spc="30" dirty="0">
                <a:latin typeface="Arial Narrow"/>
                <a:cs typeface="Arial Narrow"/>
              </a:rPr>
              <a:t> </a:t>
            </a:r>
            <a:r>
              <a:rPr sz="2400" b="1" spc="-5" dirty="0">
                <a:latin typeface="Arial Narrow"/>
                <a:cs typeface="Arial Narrow"/>
              </a:rPr>
              <a:t>studen</a:t>
            </a:r>
            <a:r>
              <a:rPr sz="2400" b="1" dirty="0">
                <a:latin typeface="Arial Narrow"/>
                <a:cs typeface="Arial Narrow"/>
              </a:rPr>
              <a:t>t</a:t>
            </a:r>
            <a:r>
              <a:rPr sz="2400" b="1" spc="10" dirty="0">
                <a:latin typeface="Arial Narrow"/>
                <a:cs typeface="Arial Narrow"/>
              </a:rPr>
              <a:t> </a:t>
            </a:r>
            <a:r>
              <a:rPr sz="2400" b="1" spc="-5" dirty="0">
                <a:latin typeface="Arial Narrow"/>
                <a:cs typeface="Arial Narrow"/>
              </a:rPr>
              <a:t>shal</a:t>
            </a:r>
            <a:r>
              <a:rPr sz="2400" b="1" dirty="0">
                <a:latin typeface="Arial Narrow"/>
                <a:cs typeface="Arial Narrow"/>
              </a:rPr>
              <a:t>l</a:t>
            </a:r>
            <a:r>
              <a:rPr sz="2400" b="1" spc="25" dirty="0">
                <a:latin typeface="Arial Narrow"/>
                <a:cs typeface="Arial Narrow"/>
              </a:rPr>
              <a:t> </a:t>
            </a:r>
            <a:r>
              <a:rPr sz="2400" b="1" spc="-5" dirty="0">
                <a:latin typeface="Arial Narrow"/>
                <a:cs typeface="Arial Narrow"/>
              </a:rPr>
              <a:t>provid</a:t>
            </a:r>
            <a:r>
              <a:rPr sz="2400" b="1" dirty="0">
                <a:latin typeface="Arial Narrow"/>
                <a:cs typeface="Arial Narrow"/>
              </a:rPr>
              <a:t>e</a:t>
            </a:r>
            <a:r>
              <a:rPr sz="2400" b="1" spc="10" dirty="0">
                <a:latin typeface="Arial Narrow"/>
                <a:cs typeface="Arial Narrow"/>
              </a:rPr>
              <a:t> </a:t>
            </a:r>
            <a:r>
              <a:rPr sz="2400" b="1" dirty="0">
                <a:latin typeface="Arial Narrow"/>
                <a:cs typeface="Arial Narrow"/>
              </a:rPr>
              <a:t>a</a:t>
            </a:r>
            <a:r>
              <a:rPr sz="2400" b="1" spc="10" dirty="0">
                <a:latin typeface="Arial Narrow"/>
                <a:cs typeface="Arial Narrow"/>
              </a:rPr>
              <a:t> </a:t>
            </a:r>
            <a:r>
              <a:rPr sz="2400" b="1" spc="-5" dirty="0">
                <a:latin typeface="Arial Narrow"/>
                <a:cs typeface="Arial Narrow"/>
              </a:rPr>
              <a:t>signe</a:t>
            </a:r>
            <a:r>
              <a:rPr sz="2400" b="1" dirty="0">
                <a:latin typeface="Arial Narrow"/>
                <a:cs typeface="Arial Narrow"/>
              </a:rPr>
              <a:t>d</a:t>
            </a:r>
            <a:r>
              <a:rPr sz="2400" b="1" spc="10" dirty="0">
                <a:latin typeface="Arial Narrow"/>
                <a:cs typeface="Arial Narrow"/>
              </a:rPr>
              <a:t> </a:t>
            </a:r>
            <a:r>
              <a:rPr sz="2400" b="1" spc="-5" dirty="0">
                <a:latin typeface="Arial Narrow"/>
                <a:cs typeface="Arial Narrow"/>
              </a:rPr>
              <a:t>and date</a:t>
            </a:r>
            <a:r>
              <a:rPr sz="2400" b="1" dirty="0">
                <a:latin typeface="Arial Narrow"/>
                <a:cs typeface="Arial Narrow"/>
              </a:rPr>
              <a:t>d</a:t>
            </a:r>
            <a:r>
              <a:rPr sz="2400" b="1" spc="10" dirty="0">
                <a:latin typeface="Arial Narrow"/>
                <a:cs typeface="Arial Narrow"/>
              </a:rPr>
              <a:t> </a:t>
            </a:r>
            <a:r>
              <a:rPr sz="2400" b="1" spc="-5" dirty="0">
                <a:latin typeface="Arial Narrow"/>
                <a:cs typeface="Arial Narrow"/>
              </a:rPr>
              <a:t>writte</a:t>
            </a:r>
            <a:r>
              <a:rPr sz="2400" b="1" dirty="0">
                <a:latin typeface="Arial Narrow"/>
                <a:cs typeface="Arial Narrow"/>
              </a:rPr>
              <a:t>n</a:t>
            </a:r>
            <a:r>
              <a:rPr sz="2400" b="1" spc="10" dirty="0">
                <a:latin typeface="Arial Narrow"/>
                <a:cs typeface="Arial Narrow"/>
              </a:rPr>
              <a:t> </a:t>
            </a:r>
            <a:r>
              <a:rPr sz="2400" b="1" spc="-5" dirty="0">
                <a:latin typeface="Arial Narrow"/>
                <a:cs typeface="Arial Narrow"/>
              </a:rPr>
              <a:t>consen</a:t>
            </a:r>
            <a:r>
              <a:rPr sz="2400" b="1" dirty="0">
                <a:latin typeface="Arial Narrow"/>
                <a:cs typeface="Arial Narrow"/>
              </a:rPr>
              <a:t>t</a:t>
            </a:r>
            <a:r>
              <a:rPr sz="2400" b="1" spc="10" dirty="0">
                <a:latin typeface="Arial Narrow"/>
                <a:cs typeface="Arial Narrow"/>
              </a:rPr>
              <a:t> </a:t>
            </a:r>
            <a:r>
              <a:rPr sz="2400" b="1" spc="-5" dirty="0">
                <a:latin typeface="Arial Narrow"/>
                <a:cs typeface="Arial Narrow"/>
              </a:rPr>
              <a:t>befor</a:t>
            </a:r>
            <a:r>
              <a:rPr sz="2400" b="1" dirty="0">
                <a:latin typeface="Arial Narrow"/>
                <a:cs typeface="Arial Narrow"/>
              </a:rPr>
              <a:t>e</a:t>
            </a:r>
            <a:r>
              <a:rPr sz="2400" b="1" spc="10" dirty="0">
                <a:latin typeface="Arial Narrow"/>
                <a:cs typeface="Arial Narrow"/>
              </a:rPr>
              <a:t> </a:t>
            </a:r>
            <a:r>
              <a:rPr sz="2400" b="1" dirty="0">
                <a:latin typeface="Arial Narrow"/>
                <a:cs typeface="Arial Narrow"/>
              </a:rPr>
              <a:t>a</a:t>
            </a:r>
            <a:r>
              <a:rPr sz="2400" b="1" spc="10" dirty="0">
                <a:latin typeface="Arial Narrow"/>
                <a:cs typeface="Arial Narrow"/>
              </a:rPr>
              <a:t> </a:t>
            </a:r>
            <a:r>
              <a:rPr sz="2400" b="1" spc="-5" dirty="0">
                <a:latin typeface="Arial Narrow"/>
                <a:cs typeface="Arial Narrow"/>
              </a:rPr>
              <a:t>schoo</a:t>
            </a:r>
            <a:r>
              <a:rPr sz="2400" b="1" dirty="0">
                <a:latin typeface="Arial Narrow"/>
                <a:cs typeface="Arial Narrow"/>
              </a:rPr>
              <a:t>l</a:t>
            </a:r>
            <a:r>
              <a:rPr sz="2400" b="1" spc="10" dirty="0">
                <a:latin typeface="Arial Narrow"/>
                <a:cs typeface="Arial Narrow"/>
              </a:rPr>
              <a:t> </a:t>
            </a:r>
            <a:r>
              <a:rPr sz="2400" b="1" spc="-5" dirty="0">
                <a:latin typeface="Arial Narrow"/>
                <a:cs typeface="Arial Narrow"/>
              </a:rPr>
              <a:t>may disclos</a:t>
            </a:r>
            <a:r>
              <a:rPr sz="2400" b="1" dirty="0">
                <a:latin typeface="Arial Narrow"/>
                <a:cs typeface="Arial Narrow"/>
              </a:rPr>
              <a:t>e</a:t>
            </a:r>
            <a:r>
              <a:rPr sz="2400" b="1" spc="25" dirty="0">
                <a:latin typeface="Arial Narrow"/>
                <a:cs typeface="Arial Narrow"/>
              </a:rPr>
              <a:t> </a:t>
            </a:r>
            <a:r>
              <a:rPr sz="2400" b="1" spc="-5" dirty="0">
                <a:latin typeface="Arial Narrow"/>
                <a:cs typeface="Arial Narrow"/>
              </a:rPr>
              <a:t>educatio</a:t>
            </a:r>
            <a:r>
              <a:rPr sz="2400" b="1" dirty="0">
                <a:latin typeface="Arial Narrow"/>
                <a:cs typeface="Arial Narrow"/>
              </a:rPr>
              <a:t>n</a:t>
            </a:r>
            <a:r>
              <a:rPr sz="2400" b="1" spc="25" dirty="0">
                <a:latin typeface="Arial Narrow"/>
                <a:cs typeface="Arial Narrow"/>
              </a:rPr>
              <a:t> </a:t>
            </a:r>
            <a:r>
              <a:rPr sz="2400" b="1" spc="-5" dirty="0">
                <a:latin typeface="Arial Narrow"/>
                <a:cs typeface="Arial Narrow"/>
              </a:rPr>
              <a:t>records.</a:t>
            </a:r>
            <a:endParaRPr sz="2400">
              <a:latin typeface="Arial Narrow"/>
              <a:cs typeface="Arial Narrow"/>
            </a:endParaRPr>
          </a:p>
          <a:p>
            <a:pPr marL="12700" algn="just">
              <a:lnSpc>
                <a:spcPct val="100000"/>
              </a:lnSpc>
              <a:spcBef>
                <a:spcPts val="1800"/>
              </a:spcBef>
            </a:pPr>
            <a:r>
              <a:rPr sz="2400" b="1" spc="-5" dirty="0">
                <a:latin typeface="Arial Narrow"/>
                <a:cs typeface="Arial Narrow"/>
              </a:rPr>
              <a:t>Th</a:t>
            </a:r>
            <a:r>
              <a:rPr sz="2400" b="1" dirty="0">
                <a:latin typeface="Arial Narrow"/>
                <a:cs typeface="Arial Narrow"/>
              </a:rPr>
              <a:t>e</a:t>
            </a:r>
            <a:r>
              <a:rPr sz="2400" b="1" spc="10" dirty="0">
                <a:latin typeface="Arial Narrow"/>
                <a:cs typeface="Arial Narrow"/>
              </a:rPr>
              <a:t> </a:t>
            </a:r>
            <a:r>
              <a:rPr sz="2400" b="1" spc="-5" dirty="0">
                <a:latin typeface="Arial Narrow"/>
                <a:cs typeface="Arial Narrow"/>
              </a:rPr>
              <a:t>consen</a:t>
            </a:r>
            <a:r>
              <a:rPr sz="2400" b="1" dirty="0">
                <a:latin typeface="Arial Narrow"/>
                <a:cs typeface="Arial Narrow"/>
              </a:rPr>
              <a:t>t</a:t>
            </a:r>
            <a:r>
              <a:rPr sz="2400" b="1" spc="10" dirty="0">
                <a:latin typeface="Arial Narrow"/>
                <a:cs typeface="Arial Narrow"/>
              </a:rPr>
              <a:t> </a:t>
            </a:r>
            <a:r>
              <a:rPr sz="2400" b="1" spc="-5" dirty="0">
                <a:latin typeface="Arial Narrow"/>
                <a:cs typeface="Arial Narrow"/>
              </a:rPr>
              <a:t>must:</a:t>
            </a:r>
            <a:endParaRPr sz="2400">
              <a:latin typeface="Arial Narrow"/>
              <a:cs typeface="Arial Narrow"/>
            </a:endParaRPr>
          </a:p>
          <a:p>
            <a:pPr marL="749300" marR="1385570" indent="-279400">
              <a:lnSpc>
                <a:spcPct val="100000"/>
              </a:lnSpc>
              <a:spcBef>
                <a:spcPts val="1200"/>
              </a:spcBef>
              <a:buClr>
                <a:srgbClr val="002596"/>
              </a:buClr>
              <a:buFont typeface="Arial"/>
              <a:buChar char="–"/>
              <a:tabLst>
                <a:tab pos="755650" algn="l"/>
              </a:tabLst>
            </a:pPr>
            <a:r>
              <a:rPr sz="2400" b="1" spc="-5" dirty="0">
                <a:latin typeface="Arial Narrow"/>
                <a:cs typeface="Arial Narrow"/>
              </a:rPr>
              <a:t>specif</a:t>
            </a:r>
            <a:r>
              <a:rPr sz="2400" b="1" dirty="0">
                <a:latin typeface="Arial Narrow"/>
                <a:cs typeface="Arial Narrow"/>
              </a:rPr>
              <a:t>y</a:t>
            </a:r>
            <a:r>
              <a:rPr sz="2400" b="1" spc="30" dirty="0">
                <a:latin typeface="Arial Narrow"/>
                <a:cs typeface="Arial Narrow"/>
              </a:rPr>
              <a:t> </a:t>
            </a:r>
            <a:r>
              <a:rPr sz="2400" b="1" spc="-5" dirty="0">
                <a:latin typeface="Arial Narrow"/>
                <a:cs typeface="Arial Narrow"/>
              </a:rPr>
              <a:t>record</a:t>
            </a:r>
            <a:r>
              <a:rPr sz="2400" b="1" dirty="0">
                <a:latin typeface="Arial Narrow"/>
                <a:cs typeface="Arial Narrow"/>
              </a:rPr>
              <a:t>s</a:t>
            </a:r>
            <a:r>
              <a:rPr sz="2400" b="1" spc="15" dirty="0">
                <a:latin typeface="Arial Narrow"/>
                <a:cs typeface="Arial Narrow"/>
              </a:rPr>
              <a:t> </a:t>
            </a:r>
            <a:r>
              <a:rPr sz="2400" b="1" spc="-5" dirty="0">
                <a:latin typeface="Arial Narrow"/>
                <a:cs typeface="Arial Narrow"/>
              </a:rPr>
              <a:t>tha</a:t>
            </a:r>
            <a:r>
              <a:rPr sz="2400" b="1" dirty="0">
                <a:latin typeface="Arial Narrow"/>
                <a:cs typeface="Arial Narrow"/>
              </a:rPr>
              <a:t>t </a:t>
            </a:r>
            <a:r>
              <a:rPr sz="2400" b="1" spc="-5" dirty="0">
                <a:latin typeface="Arial Narrow"/>
                <a:cs typeface="Arial Narrow"/>
              </a:rPr>
              <a:t>may b</a:t>
            </a:r>
            <a:r>
              <a:rPr sz="2400" b="1" dirty="0">
                <a:latin typeface="Arial Narrow"/>
                <a:cs typeface="Arial Narrow"/>
              </a:rPr>
              <a:t>e</a:t>
            </a:r>
            <a:r>
              <a:rPr sz="2400" b="1" spc="5" dirty="0">
                <a:latin typeface="Arial Narrow"/>
                <a:cs typeface="Arial Narrow"/>
              </a:rPr>
              <a:t> </a:t>
            </a:r>
            <a:r>
              <a:rPr sz="2400" b="1" spc="-5" dirty="0">
                <a:latin typeface="Arial Narrow"/>
                <a:cs typeface="Arial Narrow"/>
              </a:rPr>
              <a:t>disclosed;</a:t>
            </a:r>
            <a:endParaRPr sz="2400">
              <a:latin typeface="Arial Narrow"/>
              <a:cs typeface="Arial Narrow"/>
            </a:endParaRPr>
          </a:p>
          <a:p>
            <a:pPr marL="755650" indent="-285750">
              <a:lnSpc>
                <a:spcPct val="100000"/>
              </a:lnSpc>
              <a:spcBef>
                <a:spcPts val="1200"/>
              </a:spcBef>
              <a:buClr>
                <a:srgbClr val="002596"/>
              </a:buClr>
              <a:buFont typeface="Arial"/>
              <a:buChar char="–"/>
              <a:tabLst>
                <a:tab pos="755650" algn="l"/>
              </a:tabLst>
            </a:pPr>
            <a:r>
              <a:rPr sz="2400" b="1" spc="-5" dirty="0">
                <a:latin typeface="Arial Narrow"/>
                <a:cs typeface="Arial Narrow"/>
              </a:rPr>
              <a:t>stat</a:t>
            </a:r>
            <a:r>
              <a:rPr sz="2400" b="1" dirty="0">
                <a:latin typeface="Arial Narrow"/>
                <a:cs typeface="Arial Narrow"/>
              </a:rPr>
              <a:t>e</a:t>
            </a:r>
            <a:r>
              <a:rPr sz="2400" b="1" spc="15" dirty="0">
                <a:latin typeface="Arial Narrow"/>
                <a:cs typeface="Arial Narrow"/>
              </a:rPr>
              <a:t> </a:t>
            </a:r>
            <a:r>
              <a:rPr sz="2400" b="1" spc="-5" dirty="0">
                <a:latin typeface="Arial Narrow"/>
                <a:cs typeface="Arial Narrow"/>
              </a:rPr>
              <a:t>purpos</a:t>
            </a:r>
            <a:r>
              <a:rPr sz="2400" b="1" dirty="0">
                <a:latin typeface="Arial Narrow"/>
                <a:cs typeface="Arial Narrow"/>
              </a:rPr>
              <a:t>e</a:t>
            </a:r>
            <a:r>
              <a:rPr sz="2400" b="1" spc="15" dirty="0">
                <a:latin typeface="Arial Narrow"/>
                <a:cs typeface="Arial Narrow"/>
              </a:rPr>
              <a:t> </a:t>
            </a:r>
            <a:r>
              <a:rPr sz="2400" b="1" spc="-5" dirty="0">
                <a:latin typeface="Arial Narrow"/>
                <a:cs typeface="Arial Narrow"/>
              </a:rPr>
              <a:t>o</a:t>
            </a:r>
            <a:r>
              <a:rPr sz="2400" b="1" dirty="0">
                <a:latin typeface="Arial Narrow"/>
                <a:cs typeface="Arial Narrow"/>
              </a:rPr>
              <a:t>f</a:t>
            </a:r>
            <a:r>
              <a:rPr sz="2400" b="1" spc="-5" dirty="0">
                <a:latin typeface="Arial Narrow"/>
                <a:cs typeface="Arial Narrow"/>
              </a:rPr>
              <a:t> disclosure</a:t>
            </a:r>
            <a:r>
              <a:rPr sz="2400" b="1" dirty="0">
                <a:latin typeface="Arial Narrow"/>
                <a:cs typeface="Arial Narrow"/>
              </a:rPr>
              <a:t>;</a:t>
            </a:r>
            <a:r>
              <a:rPr sz="2400" b="1" spc="15" dirty="0">
                <a:latin typeface="Arial Narrow"/>
                <a:cs typeface="Arial Narrow"/>
              </a:rPr>
              <a:t> </a:t>
            </a:r>
            <a:r>
              <a:rPr sz="2400" b="1" spc="-5" dirty="0">
                <a:latin typeface="Arial Narrow"/>
                <a:cs typeface="Arial Narrow"/>
              </a:rPr>
              <a:t>and</a:t>
            </a:r>
            <a:endParaRPr sz="2400">
              <a:latin typeface="Arial Narrow"/>
              <a:cs typeface="Arial Narrow"/>
            </a:endParaRPr>
          </a:p>
          <a:p>
            <a:pPr marL="749300" marR="266065" indent="-279400">
              <a:lnSpc>
                <a:spcPct val="100000"/>
              </a:lnSpc>
              <a:spcBef>
                <a:spcPts val="1200"/>
              </a:spcBef>
              <a:buClr>
                <a:srgbClr val="002596"/>
              </a:buClr>
              <a:buFont typeface="Arial"/>
              <a:buChar char="–"/>
              <a:tabLst>
                <a:tab pos="755650" algn="l"/>
              </a:tabLst>
            </a:pPr>
            <a:r>
              <a:rPr sz="2400" b="1" spc="-5" dirty="0">
                <a:latin typeface="Arial Narrow"/>
                <a:cs typeface="Arial Narrow"/>
              </a:rPr>
              <a:t>identif</a:t>
            </a:r>
            <a:r>
              <a:rPr sz="2400" b="1" dirty="0">
                <a:latin typeface="Arial Narrow"/>
                <a:cs typeface="Arial Narrow"/>
              </a:rPr>
              <a:t>y</a:t>
            </a:r>
            <a:r>
              <a:rPr sz="2400" b="1" spc="15" dirty="0">
                <a:latin typeface="Arial Narrow"/>
                <a:cs typeface="Arial Narrow"/>
              </a:rPr>
              <a:t> </a:t>
            </a:r>
            <a:r>
              <a:rPr sz="2400" b="1" spc="-5" dirty="0">
                <a:latin typeface="Arial Narrow"/>
                <a:cs typeface="Arial Narrow"/>
              </a:rPr>
              <a:t>part</a:t>
            </a:r>
            <a:r>
              <a:rPr sz="2400" b="1" dirty="0">
                <a:latin typeface="Arial Narrow"/>
                <a:cs typeface="Arial Narrow"/>
              </a:rPr>
              <a:t>y </a:t>
            </a:r>
            <a:r>
              <a:rPr sz="2400" b="1" spc="-5" dirty="0">
                <a:latin typeface="Arial Narrow"/>
                <a:cs typeface="Arial Narrow"/>
              </a:rPr>
              <a:t>o</a:t>
            </a:r>
            <a:r>
              <a:rPr sz="2400" b="1" dirty="0">
                <a:latin typeface="Arial Narrow"/>
                <a:cs typeface="Arial Narrow"/>
              </a:rPr>
              <a:t>r </a:t>
            </a:r>
            <a:r>
              <a:rPr sz="2400" b="1" spc="-5" dirty="0">
                <a:latin typeface="Arial Narrow"/>
                <a:cs typeface="Arial Narrow"/>
              </a:rPr>
              <a:t>clas</a:t>
            </a:r>
            <a:r>
              <a:rPr sz="2400" b="1" dirty="0">
                <a:latin typeface="Arial Narrow"/>
                <a:cs typeface="Arial Narrow"/>
              </a:rPr>
              <a:t>s</a:t>
            </a:r>
            <a:r>
              <a:rPr sz="2400" b="1" spc="30" dirty="0">
                <a:latin typeface="Arial Narrow"/>
                <a:cs typeface="Arial Narrow"/>
              </a:rPr>
              <a:t> </a:t>
            </a:r>
            <a:r>
              <a:rPr sz="2400" b="1" spc="-5" dirty="0">
                <a:latin typeface="Arial Narrow"/>
                <a:cs typeface="Arial Narrow"/>
              </a:rPr>
              <a:t>o</a:t>
            </a:r>
            <a:r>
              <a:rPr sz="2400" b="1" dirty="0">
                <a:latin typeface="Arial Narrow"/>
                <a:cs typeface="Arial Narrow"/>
              </a:rPr>
              <a:t>f </a:t>
            </a:r>
            <a:r>
              <a:rPr sz="2400" b="1" spc="-5" dirty="0">
                <a:latin typeface="Arial Narrow"/>
                <a:cs typeface="Arial Narrow"/>
              </a:rPr>
              <a:t>parties t</a:t>
            </a:r>
            <a:r>
              <a:rPr sz="2400" b="1" dirty="0">
                <a:latin typeface="Arial Narrow"/>
                <a:cs typeface="Arial Narrow"/>
              </a:rPr>
              <a:t>o </a:t>
            </a:r>
            <a:r>
              <a:rPr sz="2400" b="1" spc="-5" dirty="0">
                <a:latin typeface="Arial Narrow"/>
                <a:cs typeface="Arial Narrow"/>
              </a:rPr>
              <a:t>who</a:t>
            </a:r>
            <a:r>
              <a:rPr sz="2400" b="1" dirty="0">
                <a:latin typeface="Arial Narrow"/>
                <a:cs typeface="Arial Narrow"/>
              </a:rPr>
              <a:t>m </a:t>
            </a:r>
            <a:r>
              <a:rPr sz="2400" b="1" spc="-5" dirty="0">
                <a:latin typeface="Arial Narrow"/>
                <a:cs typeface="Arial Narrow"/>
              </a:rPr>
              <a:t>disclosur</a:t>
            </a:r>
            <a:r>
              <a:rPr sz="2400" b="1" dirty="0">
                <a:latin typeface="Arial Narrow"/>
                <a:cs typeface="Arial Narrow"/>
              </a:rPr>
              <a:t>e</a:t>
            </a:r>
            <a:r>
              <a:rPr sz="2400" b="1" spc="30" dirty="0">
                <a:latin typeface="Arial Narrow"/>
                <a:cs typeface="Arial Narrow"/>
              </a:rPr>
              <a:t> </a:t>
            </a:r>
            <a:r>
              <a:rPr sz="2400" b="1" spc="-5" dirty="0">
                <a:latin typeface="Arial Narrow"/>
                <a:cs typeface="Arial Narrow"/>
              </a:rPr>
              <a:t>ma</a:t>
            </a:r>
            <a:r>
              <a:rPr sz="2400" b="1" dirty="0">
                <a:latin typeface="Arial Narrow"/>
                <a:cs typeface="Arial Narrow"/>
              </a:rPr>
              <a:t>y</a:t>
            </a:r>
            <a:r>
              <a:rPr sz="2400" b="1" spc="15" dirty="0">
                <a:latin typeface="Arial Narrow"/>
                <a:cs typeface="Arial Narrow"/>
              </a:rPr>
              <a:t> </a:t>
            </a:r>
            <a:r>
              <a:rPr sz="2400" b="1" spc="-5" dirty="0">
                <a:latin typeface="Arial Narrow"/>
                <a:cs typeface="Arial Narrow"/>
              </a:rPr>
              <a:t>b</a:t>
            </a:r>
            <a:r>
              <a:rPr sz="2400" b="1" dirty="0">
                <a:latin typeface="Arial Narrow"/>
                <a:cs typeface="Arial Narrow"/>
              </a:rPr>
              <a:t>e </a:t>
            </a:r>
            <a:r>
              <a:rPr sz="2400" b="1" spc="-5" dirty="0">
                <a:latin typeface="Arial Narrow"/>
                <a:cs typeface="Arial Narrow"/>
              </a:rPr>
              <a:t>made.</a:t>
            </a:r>
            <a:endParaRPr sz="2400">
              <a:latin typeface="Arial Narrow"/>
              <a:cs typeface="Arial Narrow"/>
            </a:endParaRPr>
          </a:p>
        </p:txBody>
      </p:sp>
      <p:sp>
        <p:nvSpPr>
          <p:cNvPr id="4" name="object 4"/>
          <p:cNvSpPr txBox="1"/>
          <p:nvPr/>
        </p:nvSpPr>
        <p:spPr>
          <a:xfrm>
            <a:off x="6616445" y="3249930"/>
            <a:ext cx="2512060" cy="4065270"/>
          </a:xfrm>
          <a:prstGeom prst="rect">
            <a:avLst/>
          </a:prstGeom>
        </p:spPr>
        <p:txBody>
          <a:bodyPr vert="horz" wrap="square" lIns="0" tIns="0" rIns="0" bIns="0" rtlCol="0">
            <a:spAutoFit/>
          </a:bodyPr>
          <a:lstStyle/>
          <a:p>
            <a:pPr algn="r">
              <a:lnSpc>
                <a:spcPct val="100000"/>
              </a:lnSpc>
            </a:pPr>
            <a:r>
              <a:rPr sz="1000" b="1" dirty="0">
                <a:latin typeface="Arial"/>
                <a:cs typeface="Arial"/>
              </a:rPr>
              <a:t>35</a:t>
            </a:r>
            <a:endParaRPr sz="1000">
              <a:latin typeface="Arial"/>
              <a:cs typeface="Arial"/>
            </a:endParaRPr>
          </a:p>
        </p:txBody>
      </p:sp>
      <p:sp>
        <p:nvSpPr>
          <p:cNvPr id="5" name="object 5" descr="&quot; &quot;"/>
          <p:cNvSpPr/>
          <p:nvPr/>
        </p:nvSpPr>
        <p:spPr>
          <a:xfrm>
            <a:off x="6616445" y="3249930"/>
            <a:ext cx="2511551" cy="4065269"/>
          </a:xfrm>
          <a:prstGeom prst="rect">
            <a:avLst/>
          </a:prstGeom>
          <a:blipFill>
            <a:blip r:embed="rId3" cstate="print"/>
            <a:stretch>
              <a:fillRect/>
            </a:stretch>
          </a:blipFill>
        </p:spPr>
        <p:txBody>
          <a:bodyPr wrap="square" lIns="0" tIns="0" rIns="0" bIns="0" rtlCol="0"/>
          <a:lstStyle/>
          <a:p>
            <a:endParaRPr/>
          </a:p>
        </p:txBody>
      </p:sp>
      <p:sp>
        <p:nvSpPr>
          <p:cNvPr id="6" name="object 6" descr="&quot; &quot;"/>
          <p:cNvSpPr/>
          <p:nvPr/>
        </p:nvSpPr>
        <p:spPr>
          <a:xfrm>
            <a:off x="8119871" y="2203704"/>
            <a:ext cx="814069" cy="539750"/>
          </a:xfrm>
          <a:custGeom>
            <a:avLst/>
            <a:gdLst/>
            <a:ahLst/>
            <a:cxnLst/>
            <a:rect l="l" t="t" r="r" b="b"/>
            <a:pathLst>
              <a:path w="814070" h="539750">
                <a:moveTo>
                  <a:pt x="813816" y="449579"/>
                </a:moveTo>
                <a:lnTo>
                  <a:pt x="813815" y="89728"/>
                </a:lnTo>
                <a:lnTo>
                  <a:pt x="803843" y="48542"/>
                </a:lnTo>
                <a:lnTo>
                  <a:pt x="777220" y="17344"/>
                </a:lnTo>
                <a:lnTo>
                  <a:pt x="738620" y="1177"/>
                </a:lnTo>
                <a:lnTo>
                  <a:pt x="89728" y="0"/>
                </a:lnTo>
                <a:lnTo>
                  <a:pt x="75201" y="1206"/>
                </a:lnTo>
                <a:lnTo>
                  <a:pt x="36784" y="17447"/>
                </a:lnTo>
                <a:lnTo>
                  <a:pt x="10036" y="48698"/>
                </a:lnTo>
                <a:lnTo>
                  <a:pt x="0" y="89915"/>
                </a:lnTo>
                <a:lnTo>
                  <a:pt x="0" y="449770"/>
                </a:lnTo>
                <a:lnTo>
                  <a:pt x="10117" y="491289"/>
                </a:lnTo>
                <a:lnTo>
                  <a:pt x="36924" y="522370"/>
                </a:lnTo>
                <a:lnTo>
                  <a:pt x="75380" y="538338"/>
                </a:lnTo>
                <a:lnTo>
                  <a:pt x="724090" y="539495"/>
                </a:lnTo>
                <a:lnTo>
                  <a:pt x="738801" y="538309"/>
                </a:lnTo>
                <a:lnTo>
                  <a:pt x="777360" y="522267"/>
                </a:lnTo>
                <a:lnTo>
                  <a:pt x="803923" y="491133"/>
                </a:lnTo>
                <a:lnTo>
                  <a:pt x="813816" y="449579"/>
                </a:lnTo>
                <a:close/>
              </a:path>
            </a:pathLst>
          </a:custGeom>
          <a:solidFill>
            <a:srgbClr val="4F81BD"/>
          </a:solidFill>
        </p:spPr>
        <p:txBody>
          <a:bodyPr wrap="square" lIns="0" tIns="0" rIns="0" bIns="0" rtlCol="0"/>
          <a:lstStyle/>
          <a:p>
            <a:endParaRPr/>
          </a:p>
        </p:txBody>
      </p:sp>
      <p:sp>
        <p:nvSpPr>
          <p:cNvPr id="7" name="object 7" descr="Section 99.30"/>
          <p:cNvSpPr/>
          <p:nvPr/>
        </p:nvSpPr>
        <p:spPr>
          <a:xfrm>
            <a:off x="8107680" y="2191511"/>
            <a:ext cx="839469" cy="565150"/>
          </a:xfrm>
          <a:custGeom>
            <a:avLst/>
            <a:gdLst/>
            <a:ahLst/>
            <a:cxnLst/>
            <a:rect l="l" t="t" r="r" b="b"/>
            <a:pathLst>
              <a:path w="839470" h="565150">
                <a:moveTo>
                  <a:pt x="838962" y="461772"/>
                </a:moveTo>
                <a:lnTo>
                  <a:pt x="838962" y="102108"/>
                </a:lnTo>
                <a:lnTo>
                  <a:pt x="838200" y="91440"/>
                </a:lnTo>
                <a:lnTo>
                  <a:pt x="823822" y="48749"/>
                </a:lnTo>
                <a:lnTo>
                  <a:pt x="796201" y="19239"/>
                </a:lnTo>
                <a:lnTo>
                  <a:pt x="759449" y="2233"/>
                </a:lnTo>
                <a:lnTo>
                  <a:pt x="745998" y="0"/>
                </a:lnTo>
                <a:lnTo>
                  <a:pt x="94119" y="298"/>
                </a:lnTo>
                <a:lnTo>
                  <a:pt x="55149" y="11481"/>
                </a:lnTo>
                <a:lnTo>
                  <a:pt x="23870" y="36548"/>
                </a:lnTo>
                <a:lnTo>
                  <a:pt x="4571" y="72390"/>
                </a:lnTo>
                <a:lnTo>
                  <a:pt x="0" y="92964"/>
                </a:lnTo>
                <a:lnTo>
                  <a:pt x="0" y="462534"/>
                </a:lnTo>
                <a:lnTo>
                  <a:pt x="12818" y="512420"/>
                </a:lnTo>
                <a:lnTo>
                  <a:pt x="25146" y="529241"/>
                </a:lnTo>
                <a:lnTo>
                  <a:pt x="25146" y="102870"/>
                </a:lnTo>
                <a:lnTo>
                  <a:pt x="25908" y="93726"/>
                </a:lnTo>
                <a:lnTo>
                  <a:pt x="44423" y="51151"/>
                </a:lnTo>
                <a:lnTo>
                  <a:pt x="79519" y="28505"/>
                </a:lnTo>
                <a:lnTo>
                  <a:pt x="102870" y="25146"/>
                </a:lnTo>
                <a:lnTo>
                  <a:pt x="736854" y="25209"/>
                </a:lnTo>
                <a:lnTo>
                  <a:pt x="780240" y="38859"/>
                </a:lnTo>
                <a:lnTo>
                  <a:pt x="805823" y="68773"/>
                </a:lnTo>
                <a:lnTo>
                  <a:pt x="813816" y="102870"/>
                </a:lnTo>
                <a:lnTo>
                  <a:pt x="813816" y="529251"/>
                </a:lnTo>
                <a:lnTo>
                  <a:pt x="819743" y="522160"/>
                </a:lnTo>
                <a:lnTo>
                  <a:pt x="827012" y="510667"/>
                </a:lnTo>
                <a:lnTo>
                  <a:pt x="832630" y="498307"/>
                </a:lnTo>
                <a:lnTo>
                  <a:pt x="836419" y="485253"/>
                </a:lnTo>
                <a:lnTo>
                  <a:pt x="838200" y="471678"/>
                </a:lnTo>
                <a:lnTo>
                  <a:pt x="838962" y="461772"/>
                </a:lnTo>
                <a:close/>
              </a:path>
              <a:path w="839470" h="565150">
                <a:moveTo>
                  <a:pt x="813816" y="529251"/>
                </a:moveTo>
                <a:lnTo>
                  <a:pt x="813816" y="461772"/>
                </a:lnTo>
                <a:lnTo>
                  <a:pt x="813054" y="470916"/>
                </a:lnTo>
                <a:lnTo>
                  <a:pt x="811622" y="481089"/>
                </a:lnTo>
                <a:lnTo>
                  <a:pt x="791653" y="516179"/>
                </a:lnTo>
                <a:lnTo>
                  <a:pt x="757495" y="536218"/>
                </a:lnTo>
                <a:lnTo>
                  <a:pt x="736854" y="539419"/>
                </a:lnTo>
                <a:lnTo>
                  <a:pt x="98636" y="539388"/>
                </a:lnTo>
                <a:lnTo>
                  <a:pt x="60441" y="526985"/>
                </a:lnTo>
                <a:lnTo>
                  <a:pt x="33686" y="497439"/>
                </a:lnTo>
                <a:lnTo>
                  <a:pt x="25146" y="461772"/>
                </a:lnTo>
                <a:lnTo>
                  <a:pt x="25146" y="529241"/>
                </a:lnTo>
                <a:lnTo>
                  <a:pt x="66173" y="558117"/>
                </a:lnTo>
                <a:lnTo>
                  <a:pt x="102870" y="564642"/>
                </a:lnTo>
                <a:lnTo>
                  <a:pt x="736854" y="564642"/>
                </a:lnTo>
                <a:lnTo>
                  <a:pt x="777743" y="556028"/>
                </a:lnTo>
                <a:lnTo>
                  <a:pt x="811003" y="532616"/>
                </a:lnTo>
                <a:lnTo>
                  <a:pt x="813816" y="529251"/>
                </a:lnTo>
                <a:close/>
              </a:path>
            </a:pathLst>
          </a:custGeom>
          <a:solidFill>
            <a:srgbClr val="385D8A"/>
          </a:solidFill>
        </p:spPr>
        <p:txBody>
          <a:bodyPr wrap="square" lIns="0" tIns="0" rIns="0" bIns="0" rtlCol="0"/>
          <a:lstStyle/>
          <a:p>
            <a:endParaRPr/>
          </a:p>
        </p:txBody>
      </p:sp>
      <p:sp>
        <p:nvSpPr>
          <p:cNvPr id="8" name="object 8"/>
          <p:cNvSpPr txBox="1"/>
          <p:nvPr/>
        </p:nvSpPr>
        <p:spPr>
          <a:xfrm>
            <a:off x="8248142" y="2387028"/>
            <a:ext cx="559435" cy="203200"/>
          </a:xfrm>
          <a:prstGeom prst="rect">
            <a:avLst/>
          </a:prstGeom>
        </p:spPr>
        <p:txBody>
          <a:bodyPr vert="horz" wrap="square" lIns="0" tIns="0" rIns="0" bIns="0" rtlCol="0">
            <a:spAutoFit/>
          </a:bodyPr>
          <a:lstStyle/>
          <a:p>
            <a:pPr marL="12700">
              <a:lnSpc>
                <a:spcPct val="100000"/>
              </a:lnSpc>
            </a:pPr>
            <a:r>
              <a:rPr sz="1400" spc="-10" dirty="0">
                <a:solidFill>
                  <a:srgbClr val="FFFFFF"/>
                </a:solidFill>
                <a:latin typeface="Calibri"/>
                <a:cs typeface="Calibri"/>
              </a:rPr>
              <a:t>§ 99.30</a:t>
            </a:r>
            <a:endParaRPr sz="14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quot; &quot;"/>
          <p:cNvSpPr/>
          <p:nvPr/>
        </p:nvSpPr>
        <p:spPr>
          <a:xfrm>
            <a:off x="457200" y="457200"/>
            <a:ext cx="9144000" cy="6858000"/>
          </a:xfrm>
          <a:prstGeom prst="rect">
            <a:avLst/>
          </a:prstGeom>
          <a:blipFill>
            <a:blip r:embed="rId3" cstate="print"/>
            <a:stretch>
              <a:fillRect/>
            </a:stretch>
          </a:blipFill>
        </p:spPr>
        <p:txBody>
          <a:bodyPr wrap="square" lIns="0" tIns="0" rIns="0" bIns="0" rtlCol="0"/>
          <a:lstStyle/>
          <a:p>
            <a:endParaRPr/>
          </a:p>
        </p:txBody>
      </p:sp>
      <p:sp>
        <p:nvSpPr>
          <p:cNvPr id="3" name="object 3" descr="&quot; &quot;"/>
          <p:cNvSpPr/>
          <p:nvPr/>
        </p:nvSpPr>
        <p:spPr>
          <a:xfrm>
            <a:off x="623316" y="735329"/>
            <a:ext cx="923544" cy="923544"/>
          </a:xfrm>
          <a:prstGeom prst="rect">
            <a:avLst/>
          </a:prstGeom>
          <a:blipFill>
            <a:blip r:embed="rId4" cstate="print"/>
            <a:stretch>
              <a:fillRect/>
            </a:stretch>
          </a:blipFill>
        </p:spPr>
        <p:txBody>
          <a:bodyPr wrap="square" lIns="0" tIns="0" rIns="0" bIns="0" rtlCol="0"/>
          <a:lstStyle/>
          <a:p>
            <a:endParaRPr/>
          </a:p>
        </p:txBody>
      </p:sp>
      <p:sp>
        <p:nvSpPr>
          <p:cNvPr id="4" name="object 4" descr="&quot; &quot;"/>
          <p:cNvSpPr/>
          <p:nvPr/>
        </p:nvSpPr>
        <p:spPr>
          <a:xfrm>
            <a:off x="2947918" y="3842710"/>
            <a:ext cx="2844800" cy="2841625"/>
          </a:xfrm>
          <a:custGeom>
            <a:avLst/>
            <a:gdLst/>
            <a:ahLst/>
            <a:cxnLst/>
            <a:rect l="l" t="t" r="r" b="b"/>
            <a:pathLst>
              <a:path w="2844800" h="2841625">
                <a:moveTo>
                  <a:pt x="2844800" y="1689218"/>
                </a:moveTo>
                <a:lnTo>
                  <a:pt x="2844800" y="1270309"/>
                </a:lnTo>
                <a:lnTo>
                  <a:pt x="2832100" y="1188775"/>
                </a:lnTo>
                <a:lnTo>
                  <a:pt x="2806700" y="1110289"/>
                </a:lnTo>
                <a:lnTo>
                  <a:pt x="2794000" y="1031803"/>
                </a:lnTo>
                <a:lnTo>
                  <a:pt x="2743200" y="880165"/>
                </a:lnTo>
                <a:lnTo>
                  <a:pt x="2730500" y="857178"/>
                </a:lnTo>
                <a:lnTo>
                  <a:pt x="2730500" y="834308"/>
                </a:lnTo>
                <a:lnTo>
                  <a:pt x="2692400" y="766482"/>
                </a:lnTo>
                <a:lnTo>
                  <a:pt x="2692400" y="744162"/>
                </a:lnTo>
                <a:lnTo>
                  <a:pt x="2679700" y="721999"/>
                </a:lnTo>
                <a:lnTo>
                  <a:pt x="2628900" y="635086"/>
                </a:lnTo>
                <a:lnTo>
                  <a:pt x="2590800" y="571955"/>
                </a:lnTo>
                <a:lnTo>
                  <a:pt x="2565400" y="530967"/>
                </a:lnTo>
                <a:lnTo>
                  <a:pt x="2540000" y="490934"/>
                </a:lnTo>
                <a:lnTo>
                  <a:pt x="2514600" y="451921"/>
                </a:lnTo>
                <a:lnTo>
                  <a:pt x="2463800" y="406963"/>
                </a:lnTo>
                <a:lnTo>
                  <a:pt x="2463800" y="394458"/>
                </a:lnTo>
                <a:lnTo>
                  <a:pt x="2425700" y="358395"/>
                </a:lnTo>
                <a:lnTo>
                  <a:pt x="2387600" y="324463"/>
                </a:lnTo>
                <a:lnTo>
                  <a:pt x="2336800" y="292597"/>
                </a:lnTo>
                <a:lnTo>
                  <a:pt x="2324100" y="282422"/>
                </a:lnTo>
                <a:lnTo>
                  <a:pt x="2286000" y="253209"/>
                </a:lnTo>
                <a:lnTo>
                  <a:pt x="2247900" y="225911"/>
                </a:lnTo>
                <a:lnTo>
                  <a:pt x="2209800" y="208743"/>
                </a:lnTo>
                <a:lnTo>
                  <a:pt x="2197100" y="200461"/>
                </a:lnTo>
                <a:lnTo>
                  <a:pt x="2146300" y="173791"/>
                </a:lnTo>
                <a:lnTo>
                  <a:pt x="2146300" y="148189"/>
                </a:lnTo>
                <a:lnTo>
                  <a:pt x="2133600" y="134323"/>
                </a:lnTo>
                <a:lnTo>
                  <a:pt x="2133600" y="109846"/>
                </a:lnTo>
                <a:lnTo>
                  <a:pt x="2120900" y="99259"/>
                </a:lnTo>
                <a:lnTo>
                  <a:pt x="2108200" y="89791"/>
                </a:lnTo>
                <a:lnTo>
                  <a:pt x="2095500" y="81454"/>
                </a:lnTo>
                <a:lnTo>
                  <a:pt x="2082800" y="74260"/>
                </a:lnTo>
                <a:lnTo>
                  <a:pt x="2082800" y="68220"/>
                </a:lnTo>
                <a:lnTo>
                  <a:pt x="2044700" y="57159"/>
                </a:lnTo>
                <a:lnTo>
                  <a:pt x="2006600" y="55789"/>
                </a:lnTo>
                <a:lnTo>
                  <a:pt x="1993900" y="56942"/>
                </a:lnTo>
                <a:lnTo>
                  <a:pt x="1981200" y="59338"/>
                </a:lnTo>
                <a:lnTo>
                  <a:pt x="1968500" y="62988"/>
                </a:lnTo>
                <a:lnTo>
                  <a:pt x="1955800" y="67905"/>
                </a:lnTo>
                <a:lnTo>
                  <a:pt x="1955800" y="74101"/>
                </a:lnTo>
                <a:lnTo>
                  <a:pt x="1943100" y="81589"/>
                </a:lnTo>
                <a:lnTo>
                  <a:pt x="1930400" y="86161"/>
                </a:lnTo>
                <a:lnTo>
                  <a:pt x="1905000" y="77017"/>
                </a:lnTo>
                <a:lnTo>
                  <a:pt x="1879600" y="69397"/>
                </a:lnTo>
                <a:lnTo>
                  <a:pt x="1803400" y="50109"/>
                </a:lnTo>
                <a:lnTo>
                  <a:pt x="1727200" y="33864"/>
                </a:lnTo>
                <a:lnTo>
                  <a:pt x="1651000" y="20713"/>
                </a:lnTo>
                <a:lnTo>
                  <a:pt x="1574800" y="10703"/>
                </a:lnTo>
                <a:lnTo>
                  <a:pt x="1498600" y="3881"/>
                </a:lnTo>
                <a:lnTo>
                  <a:pt x="1422400" y="298"/>
                </a:lnTo>
                <a:lnTo>
                  <a:pt x="1346200" y="0"/>
                </a:lnTo>
                <a:lnTo>
                  <a:pt x="1270000" y="3035"/>
                </a:lnTo>
                <a:lnTo>
                  <a:pt x="1193800" y="9453"/>
                </a:lnTo>
                <a:lnTo>
                  <a:pt x="1117600" y="19301"/>
                </a:lnTo>
                <a:lnTo>
                  <a:pt x="1041400" y="32627"/>
                </a:lnTo>
                <a:lnTo>
                  <a:pt x="977900" y="49480"/>
                </a:lnTo>
                <a:lnTo>
                  <a:pt x="901700" y="69908"/>
                </a:lnTo>
                <a:lnTo>
                  <a:pt x="825500" y="93959"/>
                </a:lnTo>
                <a:lnTo>
                  <a:pt x="762000" y="121681"/>
                </a:lnTo>
                <a:lnTo>
                  <a:pt x="685800" y="153122"/>
                </a:lnTo>
                <a:lnTo>
                  <a:pt x="622300" y="188332"/>
                </a:lnTo>
                <a:lnTo>
                  <a:pt x="558800" y="227357"/>
                </a:lnTo>
                <a:lnTo>
                  <a:pt x="495300" y="270246"/>
                </a:lnTo>
                <a:lnTo>
                  <a:pt x="431800" y="317047"/>
                </a:lnTo>
                <a:lnTo>
                  <a:pt x="406400" y="334573"/>
                </a:lnTo>
                <a:lnTo>
                  <a:pt x="393700" y="352861"/>
                </a:lnTo>
                <a:lnTo>
                  <a:pt x="355600" y="391723"/>
                </a:lnTo>
                <a:lnTo>
                  <a:pt x="342900" y="400955"/>
                </a:lnTo>
                <a:lnTo>
                  <a:pt x="330200" y="410262"/>
                </a:lnTo>
                <a:lnTo>
                  <a:pt x="317500" y="419646"/>
                </a:lnTo>
                <a:lnTo>
                  <a:pt x="317500" y="429109"/>
                </a:lnTo>
                <a:lnTo>
                  <a:pt x="304800" y="438651"/>
                </a:lnTo>
                <a:lnTo>
                  <a:pt x="292100" y="448274"/>
                </a:lnTo>
                <a:lnTo>
                  <a:pt x="292100" y="457979"/>
                </a:lnTo>
                <a:lnTo>
                  <a:pt x="279400" y="467767"/>
                </a:lnTo>
                <a:lnTo>
                  <a:pt x="266700" y="477640"/>
                </a:lnTo>
                <a:lnTo>
                  <a:pt x="266700" y="487597"/>
                </a:lnTo>
                <a:lnTo>
                  <a:pt x="254000" y="497642"/>
                </a:lnTo>
                <a:lnTo>
                  <a:pt x="241300" y="507774"/>
                </a:lnTo>
                <a:lnTo>
                  <a:pt x="241300" y="517995"/>
                </a:lnTo>
                <a:lnTo>
                  <a:pt x="228600" y="528306"/>
                </a:lnTo>
                <a:lnTo>
                  <a:pt x="228600" y="538708"/>
                </a:lnTo>
                <a:lnTo>
                  <a:pt x="215900" y="549203"/>
                </a:lnTo>
                <a:lnTo>
                  <a:pt x="203200" y="559791"/>
                </a:lnTo>
                <a:lnTo>
                  <a:pt x="203200" y="570474"/>
                </a:lnTo>
                <a:lnTo>
                  <a:pt x="190500" y="581253"/>
                </a:lnTo>
                <a:lnTo>
                  <a:pt x="190500" y="592129"/>
                </a:lnTo>
                <a:lnTo>
                  <a:pt x="165100" y="618037"/>
                </a:lnTo>
                <a:lnTo>
                  <a:pt x="114300" y="707953"/>
                </a:lnTo>
                <a:lnTo>
                  <a:pt x="76200" y="803968"/>
                </a:lnTo>
                <a:lnTo>
                  <a:pt x="25400" y="938029"/>
                </a:lnTo>
                <a:lnTo>
                  <a:pt x="25400" y="972359"/>
                </a:lnTo>
                <a:lnTo>
                  <a:pt x="0" y="1041719"/>
                </a:lnTo>
                <a:lnTo>
                  <a:pt x="0" y="1322689"/>
                </a:lnTo>
                <a:lnTo>
                  <a:pt x="25400" y="1392229"/>
                </a:lnTo>
                <a:lnTo>
                  <a:pt x="38100" y="1443283"/>
                </a:lnTo>
                <a:lnTo>
                  <a:pt x="63500" y="1540057"/>
                </a:lnTo>
                <a:lnTo>
                  <a:pt x="88900" y="1585015"/>
                </a:lnTo>
                <a:lnTo>
                  <a:pt x="101600" y="1603535"/>
                </a:lnTo>
                <a:lnTo>
                  <a:pt x="114300" y="1621679"/>
                </a:lnTo>
                <a:lnTo>
                  <a:pt x="114300" y="1639460"/>
                </a:lnTo>
                <a:lnTo>
                  <a:pt x="139700" y="1673990"/>
                </a:lnTo>
                <a:lnTo>
                  <a:pt x="165100" y="1707236"/>
                </a:lnTo>
                <a:lnTo>
                  <a:pt x="190500" y="1739310"/>
                </a:lnTo>
                <a:lnTo>
                  <a:pt x="215900" y="1770322"/>
                </a:lnTo>
                <a:lnTo>
                  <a:pt x="241300" y="1800384"/>
                </a:lnTo>
                <a:lnTo>
                  <a:pt x="266700" y="1829607"/>
                </a:lnTo>
                <a:lnTo>
                  <a:pt x="304800" y="1872110"/>
                </a:lnTo>
                <a:lnTo>
                  <a:pt x="342900" y="1899721"/>
                </a:lnTo>
                <a:lnTo>
                  <a:pt x="368300" y="1922581"/>
                </a:lnTo>
                <a:lnTo>
                  <a:pt x="406400" y="1958395"/>
                </a:lnTo>
                <a:lnTo>
                  <a:pt x="419100" y="1977155"/>
                </a:lnTo>
                <a:lnTo>
                  <a:pt x="444500" y="1996270"/>
                </a:lnTo>
                <a:lnTo>
                  <a:pt x="457200" y="2015728"/>
                </a:lnTo>
                <a:lnTo>
                  <a:pt x="457200" y="2035516"/>
                </a:lnTo>
                <a:lnTo>
                  <a:pt x="482600" y="2076031"/>
                </a:lnTo>
                <a:lnTo>
                  <a:pt x="482600" y="2386639"/>
                </a:lnTo>
                <a:lnTo>
                  <a:pt x="508000" y="2496367"/>
                </a:lnTo>
                <a:lnTo>
                  <a:pt x="546100" y="2551993"/>
                </a:lnTo>
                <a:lnTo>
                  <a:pt x="571500" y="2610667"/>
                </a:lnTo>
                <a:lnTo>
                  <a:pt x="622300" y="2670865"/>
                </a:lnTo>
                <a:lnTo>
                  <a:pt x="647700" y="2687629"/>
                </a:lnTo>
                <a:lnTo>
                  <a:pt x="660400" y="2704393"/>
                </a:lnTo>
                <a:lnTo>
                  <a:pt x="711200" y="2736947"/>
                </a:lnTo>
                <a:lnTo>
                  <a:pt x="762000" y="2764628"/>
                </a:lnTo>
                <a:lnTo>
                  <a:pt x="812800" y="2787840"/>
                </a:lnTo>
                <a:lnTo>
                  <a:pt x="863600" y="2806986"/>
                </a:lnTo>
                <a:lnTo>
                  <a:pt x="914400" y="2822470"/>
                </a:lnTo>
                <a:lnTo>
                  <a:pt x="952500" y="2828965"/>
                </a:lnTo>
                <a:lnTo>
                  <a:pt x="977900" y="2834695"/>
                </a:lnTo>
                <a:lnTo>
                  <a:pt x="1003300" y="2839712"/>
                </a:lnTo>
                <a:lnTo>
                  <a:pt x="1016000" y="2841553"/>
                </a:lnTo>
                <a:lnTo>
                  <a:pt x="1536700" y="2841436"/>
                </a:lnTo>
                <a:lnTo>
                  <a:pt x="1574800" y="2836514"/>
                </a:lnTo>
                <a:lnTo>
                  <a:pt x="1612900" y="2831038"/>
                </a:lnTo>
                <a:lnTo>
                  <a:pt x="1651000" y="2825010"/>
                </a:lnTo>
                <a:lnTo>
                  <a:pt x="1676400" y="2818433"/>
                </a:lnTo>
                <a:lnTo>
                  <a:pt x="1714500" y="2811309"/>
                </a:lnTo>
                <a:lnTo>
                  <a:pt x="1752600" y="2803639"/>
                </a:lnTo>
                <a:lnTo>
                  <a:pt x="1790700" y="2795427"/>
                </a:lnTo>
                <a:lnTo>
                  <a:pt x="1816100" y="2786675"/>
                </a:lnTo>
                <a:lnTo>
                  <a:pt x="1854200" y="2777384"/>
                </a:lnTo>
                <a:lnTo>
                  <a:pt x="1892300" y="2767557"/>
                </a:lnTo>
                <a:lnTo>
                  <a:pt x="1917700" y="2757196"/>
                </a:lnTo>
                <a:lnTo>
                  <a:pt x="1955800" y="2746303"/>
                </a:lnTo>
                <a:lnTo>
                  <a:pt x="1993900" y="2734111"/>
                </a:lnTo>
                <a:lnTo>
                  <a:pt x="2019300" y="2721919"/>
                </a:lnTo>
                <a:lnTo>
                  <a:pt x="2057400" y="2710489"/>
                </a:lnTo>
                <a:lnTo>
                  <a:pt x="2082800" y="2696773"/>
                </a:lnTo>
                <a:lnTo>
                  <a:pt x="2120900" y="2684220"/>
                </a:lnTo>
                <a:lnTo>
                  <a:pt x="2146300" y="2671154"/>
                </a:lnTo>
                <a:lnTo>
                  <a:pt x="2171700" y="2657557"/>
                </a:lnTo>
                <a:lnTo>
                  <a:pt x="2209800" y="2643413"/>
                </a:lnTo>
                <a:lnTo>
                  <a:pt x="2235200" y="2628704"/>
                </a:lnTo>
                <a:lnTo>
                  <a:pt x="2260600" y="2613414"/>
                </a:lnTo>
                <a:lnTo>
                  <a:pt x="2286000" y="2597526"/>
                </a:lnTo>
                <a:lnTo>
                  <a:pt x="2311400" y="2581021"/>
                </a:lnTo>
                <a:lnTo>
                  <a:pt x="2349500" y="2563884"/>
                </a:lnTo>
                <a:lnTo>
                  <a:pt x="2400300" y="2527644"/>
                </a:lnTo>
                <a:lnTo>
                  <a:pt x="2451100" y="2488667"/>
                </a:lnTo>
                <a:lnTo>
                  <a:pt x="2501900" y="2446817"/>
                </a:lnTo>
                <a:lnTo>
                  <a:pt x="2540000" y="2401958"/>
                </a:lnTo>
                <a:lnTo>
                  <a:pt x="2565400" y="2378357"/>
                </a:lnTo>
                <a:lnTo>
                  <a:pt x="2590800" y="2353953"/>
                </a:lnTo>
                <a:lnTo>
                  <a:pt x="2603500" y="2328727"/>
                </a:lnTo>
                <a:lnTo>
                  <a:pt x="2628900" y="2305105"/>
                </a:lnTo>
                <a:lnTo>
                  <a:pt x="2641600" y="2280721"/>
                </a:lnTo>
                <a:lnTo>
                  <a:pt x="2667000" y="2236788"/>
                </a:lnTo>
                <a:lnTo>
                  <a:pt x="2692400" y="2191529"/>
                </a:lnTo>
                <a:lnTo>
                  <a:pt x="2717800" y="2145050"/>
                </a:lnTo>
                <a:lnTo>
                  <a:pt x="2743200" y="2097456"/>
                </a:lnTo>
                <a:lnTo>
                  <a:pt x="2755900" y="2048853"/>
                </a:lnTo>
                <a:lnTo>
                  <a:pt x="2781300" y="1999346"/>
                </a:lnTo>
                <a:lnTo>
                  <a:pt x="2832100" y="1794384"/>
                </a:lnTo>
                <a:lnTo>
                  <a:pt x="2832100" y="1741937"/>
                </a:lnTo>
                <a:lnTo>
                  <a:pt x="2844800" y="1689218"/>
                </a:lnTo>
                <a:close/>
              </a:path>
            </a:pathLst>
          </a:custGeom>
          <a:solidFill>
            <a:srgbClr val="000000"/>
          </a:solidFill>
        </p:spPr>
        <p:txBody>
          <a:bodyPr wrap="square" lIns="0" tIns="0" rIns="0" bIns="0" rtlCol="0"/>
          <a:lstStyle/>
          <a:p>
            <a:endParaRPr/>
          </a:p>
        </p:txBody>
      </p:sp>
      <p:sp>
        <p:nvSpPr>
          <p:cNvPr id="5" name="object 5" descr="&quot; &quot;"/>
          <p:cNvSpPr/>
          <p:nvPr/>
        </p:nvSpPr>
        <p:spPr>
          <a:xfrm>
            <a:off x="3006681" y="3904133"/>
            <a:ext cx="2743200" cy="2738982"/>
          </a:xfrm>
          <a:prstGeom prst="rect">
            <a:avLst/>
          </a:prstGeom>
          <a:blipFill>
            <a:blip r:embed="rId5" cstate="print"/>
            <a:stretch>
              <a:fillRect/>
            </a:stretch>
          </a:blipFill>
        </p:spPr>
        <p:txBody>
          <a:bodyPr wrap="square" lIns="0" tIns="0" rIns="0" bIns="0" rtlCol="0"/>
          <a:lstStyle/>
          <a:p>
            <a:endParaRPr/>
          </a:p>
        </p:txBody>
      </p:sp>
      <p:sp>
        <p:nvSpPr>
          <p:cNvPr id="6" name="object 6" descr="&quot; &quot;"/>
          <p:cNvSpPr/>
          <p:nvPr/>
        </p:nvSpPr>
        <p:spPr>
          <a:xfrm>
            <a:off x="4140708" y="1578102"/>
            <a:ext cx="3670935" cy="2312035"/>
          </a:xfrm>
          <a:custGeom>
            <a:avLst/>
            <a:gdLst/>
            <a:ahLst/>
            <a:cxnLst/>
            <a:rect l="l" t="t" r="r" b="b"/>
            <a:pathLst>
              <a:path w="3670934" h="2312035">
                <a:moveTo>
                  <a:pt x="3670554" y="2055113"/>
                </a:moveTo>
                <a:lnTo>
                  <a:pt x="3670554" y="0"/>
                </a:lnTo>
                <a:lnTo>
                  <a:pt x="0" y="0"/>
                </a:lnTo>
                <a:lnTo>
                  <a:pt x="0" y="2055114"/>
                </a:lnTo>
                <a:lnTo>
                  <a:pt x="611886" y="2055114"/>
                </a:lnTo>
                <a:lnTo>
                  <a:pt x="1070610" y="2311908"/>
                </a:lnTo>
                <a:lnTo>
                  <a:pt x="1529334" y="2055114"/>
                </a:lnTo>
                <a:lnTo>
                  <a:pt x="3670554" y="2055113"/>
                </a:lnTo>
                <a:close/>
              </a:path>
            </a:pathLst>
          </a:custGeom>
          <a:solidFill>
            <a:srgbClr val="4F81BD"/>
          </a:solidFill>
        </p:spPr>
        <p:txBody>
          <a:bodyPr wrap="square" lIns="0" tIns="0" rIns="0" bIns="0" rtlCol="0"/>
          <a:lstStyle/>
          <a:p>
            <a:endParaRPr/>
          </a:p>
        </p:txBody>
      </p:sp>
      <p:sp>
        <p:nvSpPr>
          <p:cNvPr id="7" name="object 7" descr="&quot; &quot;"/>
          <p:cNvSpPr/>
          <p:nvPr/>
        </p:nvSpPr>
        <p:spPr>
          <a:xfrm>
            <a:off x="4128515" y="1565147"/>
            <a:ext cx="3695700" cy="2338070"/>
          </a:xfrm>
          <a:custGeom>
            <a:avLst/>
            <a:gdLst/>
            <a:ahLst/>
            <a:cxnLst/>
            <a:rect l="l" t="t" r="r" b="b"/>
            <a:pathLst>
              <a:path w="3695700" h="2338070">
                <a:moveTo>
                  <a:pt x="3695700" y="2074926"/>
                </a:moveTo>
                <a:lnTo>
                  <a:pt x="3695700" y="6096"/>
                </a:lnTo>
                <a:lnTo>
                  <a:pt x="3689604" y="0"/>
                </a:lnTo>
                <a:lnTo>
                  <a:pt x="5333" y="0"/>
                </a:lnTo>
                <a:lnTo>
                  <a:pt x="0" y="6096"/>
                </a:lnTo>
                <a:lnTo>
                  <a:pt x="0" y="2074926"/>
                </a:lnTo>
                <a:lnTo>
                  <a:pt x="5334" y="2081022"/>
                </a:lnTo>
                <a:lnTo>
                  <a:pt x="12192" y="2081022"/>
                </a:lnTo>
                <a:lnTo>
                  <a:pt x="12192" y="25908"/>
                </a:lnTo>
                <a:lnTo>
                  <a:pt x="25146" y="12954"/>
                </a:lnTo>
                <a:lnTo>
                  <a:pt x="25145" y="25908"/>
                </a:lnTo>
                <a:lnTo>
                  <a:pt x="3670554" y="25908"/>
                </a:lnTo>
                <a:lnTo>
                  <a:pt x="3670554" y="12954"/>
                </a:lnTo>
                <a:lnTo>
                  <a:pt x="3682746" y="25908"/>
                </a:lnTo>
                <a:lnTo>
                  <a:pt x="3682746" y="2081022"/>
                </a:lnTo>
                <a:lnTo>
                  <a:pt x="3689604" y="2081022"/>
                </a:lnTo>
                <a:lnTo>
                  <a:pt x="3695700" y="2074926"/>
                </a:lnTo>
                <a:close/>
              </a:path>
              <a:path w="3695700" h="2338070">
                <a:moveTo>
                  <a:pt x="25145" y="25908"/>
                </a:moveTo>
                <a:lnTo>
                  <a:pt x="25146" y="12954"/>
                </a:lnTo>
                <a:lnTo>
                  <a:pt x="12192" y="25908"/>
                </a:lnTo>
                <a:lnTo>
                  <a:pt x="25145" y="25908"/>
                </a:lnTo>
                <a:close/>
              </a:path>
              <a:path w="3695700" h="2338070">
                <a:moveTo>
                  <a:pt x="25146" y="2055114"/>
                </a:moveTo>
                <a:lnTo>
                  <a:pt x="25145" y="25908"/>
                </a:lnTo>
                <a:lnTo>
                  <a:pt x="12192" y="25908"/>
                </a:lnTo>
                <a:lnTo>
                  <a:pt x="12192" y="2055114"/>
                </a:lnTo>
                <a:lnTo>
                  <a:pt x="25146" y="2055114"/>
                </a:lnTo>
                <a:close/>
              </a:path>
              <a:path w="3695700" h="2338070">
                <a:moveTo>
                  <a:pt x="1082802" y="2310019"/>
                </a:moveTo>
                <a:lnTo>
                  <a:pt x="630174" y="2056638"/>
                </a:lnTo>
                <a:lnTo>
                  <a:pt x="628650" y="2055876"/>
                </a:lnTo>
                <a:lnTo>
                  <a:pt x="626364" y="2055114"/>
                </a:lnTo>
                <a:lnTo>
                  <a:pt x="12192" y="2055114"/>
                </a:lnTo>
                <a:lnTo>
                  <a:pt x="25146" y="2068068"/>
                </a:lnTo>
                <a:lnTo>
                  <a:pt x="25146" y="2081022"/>
                </a:lnTo>
                <a:lnTo>
                  <a:pt x="617982" y="2081022"/>
                </a:lnTo>
                <a:lnTo>
                  <a:pt x="617982" y="2078736"/>
                </a:lnTo>
                <a:lnTo>
                  <a:pt x="624078" y="2081022"/>
                </a:lnTo>
                <a:lnTo>
                  <a:pt x="624078" y="2082158"/>
                </a:lnTo>
                <a:lnTo>
                  <a:pt x="1076706" y="2336292"/>
                </a:lnTo>
                <a:lnTo>
                  <a:pt x="1076706" y="2313432"/>
                </a:lnTo>
                <a:lnTo>
                  <a:pt x="1082802" y="2310019"/>
                </a:lnTo>
                <a:close/>
              </a:path>
              <a:path w="3695700" h="2338070">
                <a:moveTo>
                  <a:pt x="25146" y="2081022"/>
                </a:moveTo>
                <a:lnTo>
                  <a:pt x="25146" y="2068068"/>
                </a:lnTo>
                <a:lnTo>
                  <a:pt x="12192" y="2055114"/>
                </a:lnTo>
                <a:lnTo>
                  <a:pt x="12192" y="2081022"/>
                </a:lnTo>
                <a:lnTo>
                  <a:pt x="25146" y="2081022"/>
                </a:lnTo>
                <a:close/>
              </a:path>
              <a:path w="3695700" h="2338070">
                <a:moveTo>
                  <a:pt x="624078" y="2081022"/>
                </a:moveTo>
                <a:lnTo>
                  <a:pt x="617982" y="2078736"/>
                </a:lnTo>
                <a:lnTo>
                  <a:pt x="622053" y="2081022"/>
                </a:lnTo>
                <a:lnTo>
                  <a:pt x="624078" y="2081022"/>
                </a:lnTo>
                <a:close/>
              </a:path>
              <a:path w="3695700" h="2338070">
                <a:moveTo>
                  <a:pt x="622053" y="2081022"/>
                </a:moveTo>
                <a:lnTo>
                  <a:pt x="617982" y="2078736"/>
                </a:lnTo>
                <a:lnTo>
                  <a:pt x="617982" y="2081022"/>
                </a:lnTo>
                <a:lnTo>
                  <a:pt x="622053" y="2081022"/>
                </a:lnTo>
                <a:close/>
              </a:path>
              <a:path w="3695700" h="2338070">
                <a:moveTo>
                  <a:pt x="624078" y="2082158"/>
                </a:moveTo>
                <a:lnTo>
                  <a:pt x="624078" y="2081022"/>
                </a:lnTo>
                <a:lnTo>
                  <a:pt x="622053" y="2081022"/>
                </a:lnTo>
                <a:lnTo>
                  <a:pt x="624078" y="2082158"/>
                </a:lnTo>
                <a:close/>
              </a:path>
              <a:path w="3695700" h="2338070">
                <a:moveTo>
                  <a:pt x="1088898" y="2313432"/>
                </a:moveTo>
                <a:lnTo>
                  <a:pt x="1082802" y="2310019"/>
                </a:lnTo>
                <a:lnTo>
                  <a:pt x="1076706" y="2313432"/>
                </a:lnTo>
                <a:lnTo>
                  <a:pt x="1088898" y="2313432"/>
                </a:lnTo>
                <a:close/>
              </a:path>
              <a:path w="3695700" h="2338070">
                <a:moveTo>
                  <a:pt x="1088898" y="2336292"/>
                </a:moveTo>
                <a:lnTo>
                  <a:pt x="1088898" y="2313432"/>
                </a:lnTo>
                <a:lnTo>
                  <a:pt x="1076706" y="2313432"/>
                </a:lnTo>
                <a:lnTo>
                  <a:pt x="1076706" y="2336292"/>
                </a:lnTo>
                <a:lnTo>
                  <a:pt x="1080516" y="2337816"/>
                </a:lnTo>
                <a:lnTo>
                  <a:pt x="1085088" y="2337816"/>
                </a:lnTo>
                <a:lnTo>
                  <a:pt x="1088898" y="2336292"/>
                </a:lnTo>
                <a:close/>
              </a:path>
              <a:path w="3695700" h="2338070">
                <a:moveTo>
                  <a:pt x="3682746" y="2055114"/>
                </a:moveTo>
                <a:lnTo>
                  <a:pt x="1539240" y="2055114"/>
                </a:lnTo>
                <a:lnTo>
                  <a:pt x="1537716" y="2055876"/>
                </a:lnTo>
                <a:lnTo>
                  <a:pt x="1535430" y="2056638"/>
                </a:lnTo>
                <a:lnTo>
                  <a:pt x="1082802" y="2310019"/>
                </a:lnTo>
                <a:lnTo>
                  <a:pt x="1088898" y="2313432"/>
                </a:lnTo>
                <a:lnTo>
                  <a:pt x="1088898" y="2336292"/>
                </a:lnTo>
                <a:lnTo>
                  <a:pt x="1541526" y="2082158"/>
                </a:lnTo>
                <a:lnTo>
                  <a:pt x="1541526" y="2081022"/>
                </a:lnTo>
                <a:lnTo>
                  <a:pt x="1547622" y="2078736"/>
                </a:lnTo>
                <a:lnTo>
                  <a:pt x="1547622" y="2081022"/>
                </a:lnTo>
                <a:lnTo>
                  <a:pt x="3670554" y="2081022"/>
                </a:lnTo>
                <a:lnTo>
                  <a:pt x="3670554" y="2068068"/>
                </a:lnTo>
                <a:lnTo>
                  <a:pt x="3682746" y="2055114"/>
                </a:lnTo>
                <a:close/>
              </a:path>
              <a:path w="3695700" h="2338070">
                <a:moveTo>
                  <a:pt x="1547622" y="2078736"/>
                </a:moveTo>
                <a:lnTo>
                  <a:pt x="1541526" y="2081022"/>
                </a:lnTo>
                <a:lnTo>
                  <a:pt x="1543550" y="2081022"/>
                </a:lnTo>
                <a:lnTo>
                  <a:pt x="1547622" y="2078736"/>
                </a:lnTo>
                <a:close/>
              </a:path>
              <a:path w="3695700" h="2338070">
                <a:moveTo>
                  <a:pt x="1543550" y="2081022"/>
                </a:moveTo>
                <a:lnTo>
                  <a:pt x="1541526" y="2081022"/>
                </a:lnTo>
                <a:lnTo>
                  <a:pt x="1541526" y="2082158"/>
                </a:lnTo>
                <a:lnTo>
                  <a:pt x="1543550" y="2081022"/>
                </a:lnTo>
                <a:close/>
              </a:path>
              <a:path w="3695700" h="2338070">
                <a:moveTo>
                  <a:pt x="1547622" y="2081022"/>
                </a:moveTo>
                <a:lnTo>
                  <a:pt x="1547622" y="2078736"/>
                </a:lnTo>
                <a:lnTo>
                  <a:pt x="1543550" y="2081022"/>
                </a:lnTo>
                <a:lnTo>
                  <a:pt x="1547622" y="2081022"/>
                </a:lnTo>
                <a:close/>
              </a:path>
              <a:path w="3695700" h="2338070">
                <a:moveTo>
                  <a:pt x="3682746" y="25908"/>
                </a:moveTo>
                <a:lnTo>
                  <a:pt x="3670554" y="12954"/>
                </a:lnTo>
                <a:lnTo>
                  <a:pt x="3670554" y="25908"/>
                </a:lnTo>
                <a:lnTo>
                  <a:pt x="3682746" y="25908"/>
                </a:lnTo>
                <a:close/>
              </a:path>
              <a:path w="3695700" h="2338070">
                <a:moveTo>
                  <a:pt x="3682746" y="2055114"/>
                </a:moveTo>
                <a:lnTo>
                  <a:pt x="3682746" y="25908"/>
                </a:lnTo>
                <a:lnTo>
                  <a:pt x="3670554" y="25908"/>
                </a:lnTo>
                <a:lnTo>
                  <a:pt x="3670554" y="2055114"/>
                </a:lnTo>
                <a:lnTo>
                  <a:pt x="3682746" y="2055114"/>
                </a:lnTo>
                <a:close/>
              </a:path>
              <a:path w="3695700" h="2338070">
                <a:moveTo>
                  <a:pt x="3682746" y="2081022"/>
                </a:moveTo>
                <a:lnTo>
                  <a:pt x="3682746" y="2055114"/>
                </a:lnTo>
                <a:lnTo>
                  <a:pt x="3670554" y="2068068"/>
                </a:lnTo>
                <a:lnTo>
                  <a:pt x="3670554" y="2081022"/>
                </a:lnTo>
                <a:lnTo>
                  <a:pt x="3682746" y="2081022"/>
                </a:lnTo>
                <a:close/>
              </a:path>
            </a:pathLst>
          </a:custGeom>
          <a:solidFill>
            <a:srgbClr val="385D8A"/>
          </a:solidFill>
        </p:spPr>
        <p:txBody>
          <a:bodyPr wrap="square" lIns="0" tIns="0" rIns="0" bIns="0" rtlCol="0"/>
          <a:lstStyle/>
          <a:p>
            <a:endParaRPr/>
          </a:p>
        </p:txBody>
      </p:sp>
      <p:sp>
        <p:nvSpPr>
          <p:cNvPr id="8" name="object 8"/>
          <p:cNvSpPr txBox="1"/>
          <p:nvPr/>
        </p:nvSpPr>
        <p:spPr>
          <a:xfrm>
            <a:off x="4344415" y="1917445"/>
            <a:ext cx="3264535" cy="1427480"/>
          </a:xfrm>
          <a:prstGeom prst="rect">
            <a:avLst/>
          </a:prstGeom>
        </p:spPr>
        <p:txBody>
          <a:bodyPr vert="horz" wrap="square" lIns="0" tIns="0" rIns="0" bIns="0" rtlCol="0">
            <a:spAutoFit/>
          </a:bodyPr>
          <a:lstStyle/>
          <a:p>
            <a:pPr marL="12065" marR="5080" indent="-1270" algn="ctr">
              <a:lnSpc>
                <a:spcPct val="100000"/>
              </a:lnSpc>
              <a:tabLst>
                <a:tab pos="1351915" algn="l"/>
              </a:tabLst>
            </a:pPr>
            <a:r>
              <a:rPr sz="2400" i="1" dirty="0">
                <a:solidFill>
                  <a:srgbClr val="FFFFFF"/>
                </a:solidFill>
                <a:latin typeface="Calibri"/>
                <a:cs typeface="Calibri"/>
              </a:rPr>
              <a:t>S</a:t>
            </a:r>
            <a:r>
              <a:rPr sz="2400" i="1" spc="-45" dirty="0">
                <a:solidFill>
                  <a:srgbClr val="FFFFFF"/>
                </a:solidFill>
                <a:latin typeface="Calibri"/>
                <a:cs typeface="Calibri"/>
              </a:rPr>
              <a:t>o</a:t>
            </a:r>
            <a:r>
              <a:rPr sz="2400" i="1" spc="-10" dirty="0">
                <a:solidFill>
                  <a:srgbClr val="FFFFFF"/>
                </a:solidFill>
                <a:latin typeface="Calibri"/>
                <a:cs typeface="Calibri"/>
              </a:rPr>
              <a:t>,</a:t>
            </a:r>
            <a:r>
              <a:rPr sz="2400" i="1" spc="5" dirty="0">
                <a:solidFill>
                  <a:srgbClr val="FFFFFF"/>
                </a:solidFill>
                <a:latin typeface="Calibri"/>
                <a:cs typeface="Calibri"/>
              </a:rPr>
              <a:t> </a:t>
            </a:r>
            <a:r>
              <a:rPr sz="2400" i="1" spc="-15" dirty="0">
                <a:solidFill>
                  <a:srgbClr val="FFFFFF"/>
                </a:solidFill>
                <a:latin typeface="Calibri"/>
                <a:cs typeface="Calibri"/>
              </a:rPr>
              <a:t>when</a:t>
            </a:r>
            <a:r>
              <a:rPr sz="2400" i="1" spc="-5" dirty="0">
                <a:solidFill>
                  <a:srgbClr val="FFFFFF"/>
                </a:solidFill>
                <a:latin typeface="Calibri"/>
                <a:cs typeface="Calibri"/>
              </a:rPr>
              <a:t> </a:t>
            </a:r>
            <a:r>
              <a:rPr sz="2400" i="1" dirty="0">
                <a:solidFill>
                  <a:srgbClr val="FFFFFF"/>
                </a:solidFill>
                <a:latin typeface="Calibri"/>
                <a:cs typeface="Calibri"/>
              </a:rPr>
              <a:t>is </a:t>
            </a:r>
            <a:r>
              <a:rPr sz="2400" i="1" spc="-5" dirty="0">
                <a:solidFill>
                  <a:srgbClr val="FFFFFF"/>
                </a:solidFill>
                <a:latin typeface="Calibri"/>
                <a:cs typeface="Calibri"/>
              </a:rPr>
              <a:t>prio</a:t>
            </a:r>
            <a:r>
              <a:rPr sz="2400" i="1" dirty="0">
                <a:solidFill>
                  <a:srgbClr val="FFFFFF"/>
                </a:solidFill>
                <a:latin typeface="Calibri"/>
                <a:cs typeface="Calibri"/>
              </a:rPr>
              <a:t>r </a:t>
            </a:r>
            <a:r>
              <a:rPr sz="2400" i="1" spc="-25" dirty="0">
                <a:solidFill>
                  <a:srgbClr val="FFFFFF"/>
                </a:solidFill>
                <a:latin typeface="Calibri"/>
                <a:cs typeface="Calibri"/>
              </a:rPr>
              <a:t>c</a:t>
            </a:r>
            <a:r>
              <a:rPr sz="2400" i="1" spc="-5" dirty="0">
                <a:solidFill>
                  <a:srgbClr val="FFFFFF"/>
                </a:solidFill>
                <a:latin typeface="Calibri"/>
                <a:cs typeface="Calibri"/>
              </a:rPr>
              <a:t>o</a:t>
            </a:r>
            <a:r>
              <a:rPr sz="2400" i="1" dirty="0">
                <a:solidFill>
                  <a:srgbClr val="FFFFFF"/>
                </a:solidFill>
                <a:latin typeface="Calibri"/>
                <a:cs typeface="Calibri"/>
              </a:rPr>
              <a:t>nse</a:t>
            </a:r>
            <a:r>
              <a:rPr sz="2400" i="1" spc="-25" dirty="0">
                <a:solidFill>
                  <a:srgbClr val="FFFFFF"/>
                </a:solidFill>
                <a:latin typeface="Calibri"/>
                <a:cs typeface="Calibri"/>
              </a:rPr>
              <a:t>n</a:t>
            </a:r>
            <a:r>
              <a:rPr sz="2400" i="1" spc="-10" dirty="0">
                <a:solidFill>
                  <a:srgbClr val="FFFFFF"/>
                </a:solidFill>
                <a:latin typeface="Calibri"/>
                <a:cs typeface="Calibri"/>
              </a:rPr>
              <a:t>t</a:t>
            </a:r>
            <a:r>
              <a:rPr sz="2400" i="1" spc="-15" dirty="0">
                <a:solidFill>
                  <a:srgbClr val="FFFFFF"/>
                </a:solidFill>
                <a:latin typeface="Calibri"/>
                <a:cs typeface="Calibri"/>
              </a:rPr>
              <a:t> N</a:t>
            </a:r>
            <a:r>
              <a:rPr sz="2400" i="1" spc="-85" dirty="0">
                <a:solidFill>
                  <a:srgbClr val="FFFFFF"/>
                </a:solidFill>
                <a:latin typeface="Calibri"/>
                <a:cs typeface="Calibri"/>
              </a:rPr>
              <a:t>O</a:t>
            </a:r>
            <a:r>
              <a:rPr sz="2400" i="1" dirty="0">
                <a:solidFill>
                  <a:srgbClr val="FFFFFF"/>
                </a:solidFill>
                <a:latin typeface="Calibri"/>
                <a:cs typeface="Calibri"/>
              </a:rPr>
              <a:t>T</a:t>
            </a:r>
            <a:r>
              <a:rPr sz="2400" i="1" spc="5" dirty="0">
                <a:solidFill>
                  <a:srgbClr val="FFFFFF"/>
                </a:solidFill>
                <a:latin typeface="Calibri"/>
                <a:cs typeface="Calibri"/>
              </a:rPr>
              <a:t> </a:t>
            </a:r>
            <a:r>
              <a:rPr sz="2400" i="1" spc="-15" dirty="0">
                <a:solidFill>
                  <a:srgbClr val="FFFFFF"/>
                </a:solidFill>
                <a:latin typeface="Calibri"/>
                <a:cs typeface="Calibri"/>
              </a:rPr>
              <a:t>required</a:t>
            </a:r>
            <a:r>
              <a:rPr sz="2400" i="1" spc="5" dirty="0">
                <a:solidFill>
                  <a:srgbClr val="FFFFFF"/>
                </a:solidFill>
                <a:latin typeface="Calibri"/>
                <a:cs typeface="Calibri"/>
              </a:rPr>
              <a:t> </a:t>
            </a:r>
            <a:r>
              <a:rPr sz="2400" i="1" spc="-20" dirty="0">
                <a:solidFill>
                  <a:srgbClr val="FFFFFF"/>
                </a:solidFill>
                <a:latin typeface="Calibri"/>
                <a:cs typeface="Calibri"/>
              </a:rPr>
              <a:t>be</a:t>
            </a:r>
            <a:r>
              <a:rPr sz="2400" i="1" spc="-40" dirty="0">
                <a:solidFill>
                  <a:srgbClr val="FFFFFF"/>
                </a:solidFill>
                <a:latin typeface="Calibri"/>
                <a:cs typeface="Calibri"/>
              </a:rPr>
              <a:t>f</a:t>
            </a:r>
            <a:r>
              <a:rPr sz="2400" i="1" spc="-5" dirty="0">
                <a:solidFill>
                  <a:srgbClr val="FFFFFF"/>
                </a:solidFill>
                <a:latin typeface="Calibri"/>
                <a:cs typeface="Calibri"/>
              </a:rPr>
              <a:t>o</a:t>
            </a:r>
            <a:r>
              <a:rPr sz="2400" i="1" spc="-10" dirty="0">
                <a:solidFill>
                  <a:srgbClr val="FFFFFF"/>
                </a:solidFill>
                <a:latin typeface="Calibri"/>
                <a:cs typeface="Calibri"/>
              </a:rPr>
              <a:t>re </a:t>
            </a:r>
            <a:r>
              <a:rPr sz="2400" i="1" dirty="0">
                <a:solidFill>
                  <a:srgbClr val="FFFFFF"/>
                </a:solidFill>
                <a:latin typeface="Calibri"/>
                <a:cs typeface="Calibri"/>
              </a:rPr>
              <a:t>disclosing	</a:t>
            </a:r>
            <a:r>
              <a:rPr sz="2400" i="1" spc="-10" dirty="0">
                <a:solidFill>
                  <a:srgbClr val="FFFFFF"/>
                </a:solidFill>
                <a:latin typeface="Calibri"/>
                <a:cs typeface="Calibri"/>
              </a:rPr>
              <a:t>PII</a:t>
            </a:r>
            <a:r>
              <a:rPr sz="2400" i="1" spc="-25" dirty="0">
                <a:solidFill>
                  <a:srgbClr val="FFFFFF"/>
                </a:solidFill>
                <a:latin typeface="Calibri"/>
                <a:cs typeface="Calibri"/>
              </a:rPr>
              <a:t> </a:t>
            </a:r>
            <a:r>
              <a:rPr sz="2400" i="1" dirty="0">
                <a:solidFill>
                  <a:srgbClr val="FFFFFF"/>
                </a:solidFill>
                <a:latin typeface="Calibri"/>
                <a:cs typeface="Calibri"/>
              </a:rPr>
              <a:t>in </a:t>
            </a:r>
            <a:r>
              <a:rPr sz="2400" i="1" spc="-15" dirty="0">
                <a:solidFill>
                  <a:srgbClr val="FFFFFF"/>
                </a:solidFill>
                <a:latin typeface="Calibri"/>
                <a:cs typeface="Calibri"/>
              </a:rPr>
              <a:t>edu</a:t>
            </a:r>
            <a:r>
              <a:rPr sz="2400" i="1" spc="-35" dirty="0">
                <a:solidFill>
                  <a:srgbClr val="FFFFFF"/>
                </a:solidFill>
                <a:latin typeface="Calibri"/>
                <a:cs typeface="Calibri"/>
              </a:rPr>
              <a:t>c</a:t>
            </a:r>
            <a:r>
              <a:rPr sz="2400" i="1" dirty="0">
                <a:solidFill>
                  <a:srgbClr val="FFFFFF"/>
                </a:solidFill>
                <a:latin typeface="Calibri"/>
                <a:cs typeface="Calibri"/>
              </a:rPr>
              <a:t>ation </a:t>
            </a:r>
            <a:r>
              <a:rPr sz="2400" i="1" spc="-10" dirty="0">
                <a:solidFill>
                  <a:srgbClr val="FFFFFF"/>
                </a:solidFill>
                <a:latin typeface="Calibri"/>
                <a:cs typeface="Calibri"/>
              </a:rPr>
              <a:t>re</a:t>
            </a:r>
            <a:r>
              <a:rPr sz="2400" i="1" spc="-30" dirty="0">
                <a:solidFill>
                  <a:srgbClr val="FFFFFF"/>
                </a:solidFill>
                <a:latin typeface="Calibri"/>
                <a:cs typeface="Calibri"/>
              </a:rPr>
              <a:t>c</a:t>
            </a:r>
            <a:r>
              <a:rPr sz="2400" i="1" spc="-5" dirty="0">
                <a:solidFill>
                  <a:srgbClr val="FFFFFF"/>
                </a:solidFill>
                <a:latin typeface="Calibri"/>
                <a:cs typeface="Calibri"/>
              </a:rPr>
              <a:t>o</a:t>
            </a:r>
            <a:r>
              <a:rPr sz="2400" i="1" dirty="0">
                <a:solidFill>
                  <a:srgbClr val="FFFFFF"/>
                </a:solidFill>
                <a:latin typeface="Calibri"/>
                <a:cs typeface="Calibri"/>
              </a:rPr>
              <a:t>rds?</a:t>
            </a:r>
            <a:endParaRPr sz="2400" dirty="0">
              <a:latin typeface="Calibri"/>
              <a:cs typeface="Calibri"/>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36</a:t>
            </a:fld>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37</a:t>
            </a:fld>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100" dirty="0"/>
              <a:t>W</a:t>
            </a:r>
            <a:r>
              <a:rPr spc="-5" dirty="0"/>
              <a:t>h</a:t>
            </a:r>
            <a:r>
              <a:rPr spc="-60" dirty="0"/>
              <a:t>a</a:t>
            </a:r>
            <a:r>
              <a:rPr dirty="0"/>
              <a:t>t</a:t>
            </a:r>
            <a:r>
              <a:rPr spc="10" dirty="0"/>
              <a:t> </a:t>
            </a:r>
            <a:r>
              <a:rPr spc="-5" dirty="0"/>
              <a:t>A</a:t>
            </a:r>
            <a:r>
              <a:rPr spc="45" dirty="0"/>
              <a:t>r</a:t>
            </a:r>
            <a:r>
              <a:rPr dirty="0"/>
              <a:t>e</a:t>
            </a:r>
            <a:r>
              <a:rPr spc="10" dirty="0"/>
              <a:t> </a:t>
            </a:r>
            <a:r>
              <a:rPr spc="-5" dirty="0"/>
              <a:t>th</a:t>
            </a:r>
            <a:r>
              <a:rPr dirty="0"/>
              <a:t>e</a:t>
            </a:r>
            <a:r>
              <a:rPr spc="10" dirty="0"/>
              <a:t> </a:t>
            </a:r>
            <a:r>
              <a:rPr spc="-5" dirty="0"/>
              <a:t>E</a:t>
            </a:r>
            <a:r>
              <a:rPr spc="-60" dirty="0"/>
              <a:t>x</a:t>
            </a:r>
            <a:r>
              <a:rPr spc="-5" dirty="0"/>
              <a:t>ception</a:t>
            </a:r>
            <a:r>
              <a:rPr dirty="0"/>
              <a:t>s</a:t>
            </a:r>
            <a:r>
              <a:rPr spc="10" dirty="0"/>
              <a:t> </a:t>
            </a:r>
            <a:r>
              <a:rPr spc="-5" dirty="0"/>
              <a:t>to Gene</a:t>
            </a:r>
            <a:r>
              <a:rPr spc="50" dirty="0"/>
              <a:t>r</a:t>
            </a:r>
            <a:r>
              <a:rPr spc="-5" dirty="0"/>
              <a:t>a</a:t>
            </a:r>
            <a:r>
              <a:rPr dirty="0"/>
              <a:t>l</a:t>
            </a:r>
            <a:r>
              <a:rPr spc="5" dirty="0"/>
              <a:t> </a:t>
            </a:r>
            <a:r>
              <a:rPr spc="-5" dirty="0"/>
              <a:t>Consent?</a:t>
            </a:r>
          </a:p>
        </p:txBody>
      </p:sp>
      <p:sp>
        <p:nvSpPr>
          <p:cNvPr id="3" name="object 3"/>
          <p:cNvSpPr txBox="1"/>
          <p:nvPr/>
        </p:nvSpPr>
        <p:spPr>
          <a:xfrm>
            <a:off x="1803145" y="2128780"/>
            <a:ext cx="6568440" cy="4070985"/>
          </a:xfrm>
          <a:prstGeom prst="rect">
            <a:avLst/>
          </a:prstGeom>
        </p:spPr>
        <p:txBody>
          <a:bodyPr vert="horz" wrap="square" lIns="0" tIns="0" rIns="0" bIns="0" rtlCol="0">
            <a:spAutoFit/>
          </a:bodyPr>
          <a:lstStyle/>
          <a:p>
            <a:pPr marL="355600" marR="217804" indent="-342900">
              <a:lnSpc>
                <a:spcPct val="100000"/>
              </a:lnSpc>
              <a:buClr>
                <a:srgbClr val="002596"/>
              </a:buClr>
              <a:buFont typeface="Wingdings"/>
              <a:buChar char=""/>
              <a:tabLst>
                <a:tab pos="355600" algn="l"/>
              </a:tabLst>
            </a:pPr>
            <a:r>
              <a:rPr sz="2400" spc="-220" dirty="0">
                <a:latin typeface="Arial Narrow"/>
                <a:cs typeface="Arial Narrow"/>
              </a:rPr>
              <a:t>T</a:t>
            </a:r>
            <a:r>
              <a:rPr sz="2400" dirty="0">
                <a:latin typeface="Arial Narrow"/>
                <a:cs typeface="Arial Narrow"/>
              </a:rPr>
              <a:t>o</a:t>
            </a:r>
            <a:r>
              <a:rPr sz="2400" spc="5" dirty="0">
                <a:latin typeface="Arial Narrow"/>
                <a:cs typeface="Arial Narrow"/>
              </a:rPr>
              <a:t> </a:t>
            </a:r>
            <a:r>
              <a:rPr sz="2400" dirty="0">
                <a:latin typeface="Arial Narrow"/>
                <a:cs typeface="Arial Narrow"/>
              </a:rPr>
              <a:t>school</a:t>
            </a:r>
            <a:r>
              <a:rPr sz="2400" spc="25" dirty="0">
                <a:latin typeface="Arial Narrow"/>
                <a:cs typeface="Arial Narrow"/>
              </a:rPr>
              <a:t> </a:t>
            </a:r>
            <a:r>
              <a:rPr sz="2400" dirty="0">
                <a:latin typeface="Arial Narrow"/>
                <a:cs typeface="Arial Narrow"/>
              </a:rPr>
              <a:t>o</a:t>
            </a:r>
            <a:r>
              <a:rPr sz="2400" spc="-40" dirty="0">
                <a:latin typeface="Arial Narrow"/>
                <a:cs typeface="Arial Narrow"/>
              </a:rPr>
              <a:t>f</a:t>
            </a:r>
            <a:r>
              <a:rPr sz="2400" dirty="0">
                <a:latin typeface="Arial Narrow"/>
                <a:cs typeface="Arial Narrow"/>
              </a:rPr>
              <a:t>ficials</a:t>
            </a:r>
            <a:r>
              <a:rPr sz="2400" spc="25" dirty="0">
                <a:latin typeface="Arial Narrow"/>
                <a:cs typeface="Arial Narrow"/>
              </a:rPr>
              <a:t> </a:t>
            </a:r>
            <a:r>
              <a:rPr sz="2400" dirty="0">
                <a:latin typeface="Arial Narrow"/>
                <a:cs typeface="Arial Narrow"/>
              </a:rPr>
              <a:t>with</a:t>
            </a:r>
            <a:r>
              <a:rPr sz="2400" spc="25" dirty="0">
                <a:latin typeface="Arial Narrow"/>
                <a:cs typeface="Arial Narrow"/>
              </a:rPr>
              <a:t> </a:t>
            </a:r>
            <a:r>
              <a:rPr sz="2400" dirty="0">
                <a:latin typeface="Arial Narrow"/>
                <a:cs typeface="Arial Narrow"/>
              </a:rPr>
              <a:t>legitimate</a:t>
            </a:r>
            <a:r>
              <a:rPr sz="2400" spc="25" dirty="0">
                <a:latin typeface="Arial Narrow"/>
                <a:cs typeface="Arial Narrow"/>
              </a:rPr>
              <a:t> </a:t>
            </a:r>
            <a:r>
              <a:rPr sz="2400" dirty="0">
                <a:latin typeface="Arial Narrow"/>
                <a:cs typeface="Arial Narrow"/>
              </a:rPr>
              <a:t>educational</a:t>
            </a:r>
            <a:r>
              <a:rPr sz="2400" spc="25" dirty="0">
                <a:latin typeface="Arial Narrow"/>
                <a:cs typeface="Arial Narrow"/>
              </a:rPr>
              <a:t> </a:t>
            </a:r>
            <a:r>
              <a:rPr sz="2400" dirty="0">
                <a:latin typeface="Arial Narrow"/>
                <a:cs typeface="Arial Narrow"/>
              </a:rPr>
              <a:t>interests (defined</a:t>
            </a:r>
            <a:r>
              <a:rPr sz="2400" spc="25" dirty="0">
                <a:latin typeface="Arial Narrow"/>
                <a:cs typeface="Arial Narrow"/>
              </a:rPr>
              <a:t> </a:t>
            </a:r>
            <a:r>
              <a:rPr sz="2400" dirty="0">
                <a:latin typeface="Arial Narrow"/>
                <a:cs typeface="Arial Narrow"/>
              </a:rPr>
              <a:t>in</a:t>
            </a:r>
            <a:r>
              <a:rPr sz="2400" spc="10" dirty="0">
                <a:latin typeface="Arial Narrow"/>
                <a:cs typeface="Arial Narrow"/>
              </a:rPr>
              <a:t> </a:t>
            </a:r>
            <a:r>
              <a:rPr sz="2400" dirty="0">
                <a:latin typeface="Arial Narrow"/>
                <a:cs typeface="Arial Narrow"/>
              </a:rPr>
              <a:t>annual</a:t>
            </a:r>
            <a:r>
              <a:rPr sz="2400" spc="25" dirty="0">
                <a:latin typeface="Arial Narrow"/>
                <a:cs typeface="Arial Narrow"/>
              </a:rPr>
              <a:t> </a:t>
            </a:r>
            <a:r>
              <a:rPr sz="2400" dirty="0">
                <a:latin typeface="Arial Narrow"/>
                <a:cs typeface="Arial Narrow"/>
              </a:rPr>
              <a:t>notification);</a:t>
            </a:r>
            <a:endParaRPr sz="2400">
              <a:latin typeface="Arial Narrow"/>
              <a:cs typeface="Arial Narrow"/>
            </a:endParaRPr>
          </a:p>
          <a:p>
            <a:pPr marL="355600" indent="-342900">
              <a:lnSpc>
                <a:spcPct val="100000"/>
              </a:lnSpc>
              <a:spcBef>
                <a:spcPts val="1600"/>
              </a:spcBef>
              <a:buClr>
                <a:srgbClr val="002596"/>
              </a:buClr>
              <a:buFont typeface="Wingdings"/>
              <a:buChar char=""/>
              <a:tabLst>
                <a:tab pos="355600" algn="l"/>
              </a:tabLst>
            </a:pPr>
            <a:r>
              <a:rPr sz="2400" spc="-220" dirty="0">
                <a:latin typeface="Arial Narrow"/>
                <a:cs typeface="Arial Narrow"/>
              </a:rPr>
              <a:t>T</a:t>
            </a:r>
            <a:r>
              <a:rPr sz="2400" dirty="0">
                <a:latin typeface="Arial Narrow"/>
                <a:cs typeface="Arial Narrow"/>
              </a:rPr>
              <a:t>o</a:t>
            </a:r>
            <a:r>
              <a:rPr sz="2400" spc="10" dirty="0">
                <a:latin typeface="Arial Narrow"/>
                <a:cs typeface="Arial Narrow"/>
              </a:rPr>
              <a:t> </a:t>
            </a:r>
            <a:r>
              <a:rPr sz="2400" dirty="0">
                <a:latin typeface="Arial Narrow"/>
                <a:cs typeface="Arial Narrow"/>
              </a:rPr>
              <a:t>schools</a:t>
            </a:r>
            <a:r>
              <a:rPr sz="2400" spc="30" dirty="0">
                <a:latin typeface="Arial Narrow"/>
                <a:cs typeface="Arial Narrow"/>
              </a:rPr>
              <a:t> </a:t>
            </a:r>
            <a:r>
              <a:rPr sz="2400" dirty="0">
                <a:latin typeface="Arial Narrow"/>
                <a:cs typeface="Arial Narrow"/>
              </a:rPr>
              <a:t>in</a:t>
            </a:r>
            <a:r>
              <a:rPr sz="2400" spc="10" dirty="0">
                <a:latin typeface="Arial Narrow"/>
                <a:cs typeface="Arial Narrow"/>
              </a:rPr>
              <a:t> </a:t>
            </a:r>
            <a:r>
              <a:rPr sz="2400" dirty="0">
                <a:latin typeface="Arial Narrow"/>
                <a:cs typeface="Arial Narrow"/>
              </a:rPr>
              <a:t>which</a:t>
            </a:r>
            <a:r>
              <a:rPr sz="2400" spc="10" dirty="0">
                <a:latin typeface="Arial Narrow"/>
                <a:cs typeface="Arial Narrow"/>
              </a:rPr>
              <a:t> </a:t>
            </a:r>
            <a:r>
              <a:rPr sz="2400" dirty="0">
                <a:latin typeface="Arial Narrow"/>
                <a:cs typeface="Arial Narrow"/>
              </a:rPr>
              <a:t>a</a:t>
            </a:r>
            <a:r>
              <a:rPr sz="2400" spc="10" dirty="0">
                <a:latin typeface="Arial Narrow"/>
                <a:cs typeface="Arial Narrow"/>
              </a:rPr>
              <a:t> </a:t>
            </a:r>
            <a:r>
              <a:rPr sz="2400" dirty="0">
                <a:latin typeface="Arial Narrow"/>
                <a:cs typeface="Arial Narrow"/>
              </a:rPr>
              <a:t>student</a:t>
            </a:r>
            <a:r>
              <a:rPr sz="2400" spc="25" dirty="0">
                <a:latin typeface="Arial Narrow"/>
                <a:cs typeface="Arial Narrow"/>
              </a:rPr>
              <a:t> </a:t>
            </a:r>
            <a:r>
              <a:rPr sz="2400" dirty="0">
                <a:latin typeface="Arial Narrow"/>
                <a:cs typeface="Arial Narrow"/>
              </a:rPr>
              <a:t>seeks</a:t>
            </a:r>
            <a:r>
              <a:rPr sz="2400" spc="25" dirty="0">
                <a:latin typeface="Arial Narrow"/>
                <a:cs typeface="Arial Narrow"/>
              </a:rPr>
              <a:t> </a:t>
            </a:r>
            <a:r>
              <a:rPr sz="2400" dirty="0">
                <a:latin typeface="Arial Narrow"/>
                <a:cs typeface="Arial Narrow"/>
              </a:rPr>
              <a:t>or</a:t>
            </a:r>
            <a:r>
              <a:rPr sz="2400" spc="10" dirty="0">
                <a:latin typeface="Arial Narrow"/>
                <a:cs typeface="Arial Narrow"/>
              </a:rPr>
              <a:t> </a:t>
            </a:r>
            <a:r>
              <a:rPr sz="2400" dirty="0">
                <a:latin typeface="Arial Narrow"/>
                <a:cs typeface="Arial Narrow"/>
              </a:rPr>
              <a:t>intends</a:t>
            </a:r>
            <a:r>
              <a:rPr sz="2400" spc="30" dirty="0">
                <a:latin typeface="Arial Narrow"/>
                <a:cs typeface="Arial Narrow"/>
              </a:rPr>
              <a:t> </a:t>
            </a:r>
            <a:r>
              <a:rPr sz="2400" dirty="0">
                <a:latin typeface="Arial Narrow"/>
                <a:cs typeface="Arial Narrow"/>
              </a:rPr>
              <a:t>to</a:t>
            </a:r>
            <a:r>
              <a:rPr sz="2400" spc="10" dirty="0">
                <a:latin typeface="Arial Narrow"/>
                <a:cs typeface="Arial Narrow"/>
              </a:rPr>
              <a:t> </a:t>
            </a:r>
            <a:r>
              <a:rPr sz="2400" dirty="0">
                <a:latin typeface="Arial Narrow"/>
                <a:cs typeface="Arial Narrow"/>
              </a:rPr>
              <a:t>enroll;</a:t>
            </a:r>
            <a:endParaRPr sz="2400">
              <a:latin typeface="Arial Narrow"/>
              <a:cs typeface="Arial Narrow"/>
            </a:endParaRPr>
          </a:p>
          <a:p>
            <a:pPr marL="355600" marR="29845" indent="-342900">
              <a:lnSpc>
                <a:spcPct val="100000"/>
              </a:lnSpc>
              <a:spcBef>
                <a:spcPts val="1595"/>
              </a:spcBef>
              <a:buClr>
                <a:srgbClr val="002596"/>
              </a:buClr>
              <a:buFont typeface="Wingdings"/>
              <a:buChar char=""/>
              <a:tabLst>
                <a:tab pos="355600" algn="l"/>
              </a:tabLst>
            </a:pPr>
            <a:r>
              <a:rPr sz="2400" spc="-220" dirty="0">
                <a:latin typeface="Arial Narrow"/>
                <a:cs typeface="Arial Narrow"/>
              </a:rPr>
              <a:t>T</a:t>
            </a:r>
            <a:r>
              <a:rPr sz="2400" dirty="0">
                <a:latin typeface="Arial Narrow"/>
                <a:cs typeface="Arial Narrow"/>
              </a:rPr>
              <a:t>o</a:t>
            </a:r>
            <a:r>
              <a:rPr sz="2400" spc="5" dirty="0">
                <a:latin typeface="Arial Narrow"/>
                <a:cs typeface="Arial Narrow"/>
              </a:rPr>
              <a:t> </a:t>
            </a:r>
            <a:r>
              <a:rPr sz="2400" spc="-5" dirty="0">
                <a:latin typeface="Arial Narrow"/>
                <a:cs typeface="Arial Narrow"/>
              </a:rPr>
              <a:t>Stat</a:t>
            </a:r>
            <a:r>
              <a:rPr sz="2400" dirty="0">
                <a:latin typeface="Arial Narrow"/>
                <a:cs typeface="Arial Narrow"/>
              </a:rPr>
              <a:t>e</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loca</a:t>
            </a:r>
            <a:r>
              <a:rPr sz="2400" dirty="0">
                <a:latin typeface="Arial Narrow"/>
                <a:cs typeface="Arial Narrow"/>
              </a:rPr>
              <a:t>l</a:t>
            </a:r>
            <a:r>
              <a:rPr sz="2400" spc="25" dirty="0">
                <a:latin typeface="Arial Narrow"/>
                <a:cs typeface="Arial Narrow"/>
              </a:rPr>
              <a:t> </a:t>
            </a:r>
            <a:r>
              <a:rPr sz="2400" spc="-5" dirty="0">
                <a:latin typeface="Arial Narrow"/>
                <a:cs typeface="Arial Narrow"/>
              </a:rPr>
              <a:t>o</a:t>
            </a:r>
            <a:r>
              <a:rPr sz="2400" spc="-40" dirty="0">
                <a:latin typeface="Arial Narrow"/>
                <a:cs typeface="Arial Narrow"/>
              </a:rPr>
              <a:t>f</a:t>
            </a:r>
            <a:r>
              <a:rPr sz="2400" spc="-5" dirty="0">
                <a:latin typeface="Arial Narrow"/>
                <a:cs typeface="Arial Narrow"/>
              </a:rPr>
              <a:t>ficial</a:t>
            </a:r>
            <a:r>
              <a:rPr sz="2400" dirty="0">
                <a:latin typeface="Arial Narrow"/>
                <a:cs typeface="Arial Narrow"/>
              </a:rPr>
              <a:t>s</a:t>
            </a:r>
            <a:r>
              <a:rPr sz="2400" spc="25" dirty="0">
                <a:latin typeface="Arial Narrow"/>
                <a:cs typeface="Arial Narrow"/>
              </a:rPr>
              <a:t> </a:t>
            </a:r>
            <a:r>
              <a:rPr sz="2400" spc="-5" dirty="0">
                <a:latin typeface="Arial Narrow"/>
                <a:cs typeface="Arial Narrow"/>
              </a:rPr>
              <a:t>pursuan</a:t>
            </a:r>
            <a:r>
              <a:rPr sz="2400" dirty="0">
                <a:latin typeface="Arial Narrow"/>
                <a:cs typeface="Arial Narrow"/>
              </a:rPr>
              <a:t>t</a:t>
            </a:r>
            <a:r>
              <a:rPr sz="2400" spc="25" dirty="0">
                <a:latin typeface="Arial Narrow"/>
                <a:cs typeface="Arial Narrow"/>
              </a:rPr>
              <a:t> </a:t>
            </a:r>
            <a:r>
              <a:rPr sz="2400" spc="-5" dirty="0">
                <a:latin typeface="Arial Narrow"/>
                <a:cs typeface="Arial Narrow"/>
              </a:rPr>
              <a:t>t</a:t>
            </a:r>
            <a:r>
              <a:rPr sz="2400" dirty="0">
                <a:latin typeface="Arial Narrow"/>
                <a:cs typeface="Arial Narrow"/>
              </a:rPr>
              <a:t>o</a:t>
            </a:r>
            <a:r>
              <a:rPr sz="2400" spc="25" dirty="0">
                <a:latin typeface="Arial Narrow"/>
                <a:cs typeface="Arial Narrow"/>
              </a:rPr>
              <a:t> </a:t>
            </a:r>
            <a:r>
              <a:rPr sz="2400" dirty="0">
                <a:latin typeface="Arial Narrow"/>
                <a:cs typeface="Arial Narrow"/>
              </a:rPr>
              <a:t>a</a:t>
            </a:r>
            <a:r>
              <a:rPr sz="2400" spc="10" dirty="0">
                <a:latin typeface="Arial Narrow"/>
                <a:cs typeface="Arial Narrow"/>
              </a:rPr>
              <a:t> </a:t>
            </a:r>
            <a:r>
              <a:rPr sz="2400" spc="-5" dirty="0">
                <a:latin typeface="Arial Narrow"/>
                <a:cs typeface="Arial Narrow"/>
              </a:rPr>
              <a:t>Stat</a:t>
            </a:r>
            <a:r>
              <a:rPr sz="2400" dirty="0">
                <a:latin typeface="Arial Narrow"/>
                <a:cs typeface="Arial Narrow"/>
              </a:rPr>
              <a:t>e</a:t>
            </a:r>
            <a:r>
              <a:rPr sz="2400" spc="25" dirty="0">
                <a:latin typeface="Arial Narrow"/>
                <a:cs typeface="Arial Narrow"/>
              </a:rPr>
              <a:t> </a:t>
            </a:r>
            <a:r>
              <a:rPr sz="2400" spc="-5" dirty="0">
                <a:latin typeface="Arial Narrow"/>
                <a:cs typeface="Arial Narrow"/>
              </a:rPr>
              <a:t>statut</a:t>
            </a:r>
            <a:r>
              <a:rPr sz="2400" dirty="0">
                <a:latin typeface="Arial Narrow"/>
                <a:cs typeface="Arial Narrow"/>
              </a:rPr>
              <a:t>e</a:t>
            </a:r>
            <a:r>
              <a:rPr sz="2400" spc="25" dirty="0">
                <a:latin typeface="Arial Narrow"/>
                <a:cs typeface="Arial Narrow"/>
              </a:rPr>
              <a:t> </a:t>
            </a:r>
            <a:r>
              <a:rPr sz="2400" spc="-5" dirty="0">
                <a:latin typeface="Arial Narrow"/>
                <a:cs typeface="Arial Narrow"/>
              </a:rPr>
              <a:t>in connectio</a:t>
            </a:r>
            <a:r>
              <a:rPr sz="2400" dirty="0">
                <a:latin typeface="Arial Narrow"/>
                <a:cs typeface="Arial Narrow"/>
              </a:rPr>
              <a:t>n</a:t>
            </a:r>
            <a:r>
              <a:rPr sz="2400" spc="25" dirty="0">
                <a:latin typeface="Arial Narrow"/>
                <a:cs typeface="Arial Narrow"/>
              </a:rPr>
              <a:t> </a:t>
            </a:r>
            <a:r>
              <a:rPr sz="2400" spc="-5" dirty="0">
                <a:latin typeface="Arial Narrow"/>
                <a:cs typeface="Arial Narrow"/>
              </a:rPr>
              <a:t>wit</a:t>
            </a:r>
            <a:r>
              <a:rPr sz="2400" dirty="0">
                <a:latin typeface="Arial Narrow"/>
                <a:cs typeface="Arial Narrow"/>
              </a:rPr>
              <a:t>h</a:t>
            </a:r>
            <a:r>
              <a:rPr sz="2400" spc="25" dirty="0">
                <a:latin typeface="Arial Narrow"/>
                <a:cs typeface="Arial Narrow"/>
              </a:rPr>
              <a:t> </a:t>
            </a:r>
            <a:r>
              <a:rPr sz="2400" spc="-5" dirty="0">
                <a:latin typeface="Arial Narrow"/>
                <a:cs typeface="Arial Narrow"/>
              </a:rPr>
              <a:t>servin</a:t>
            </a:r>
            <a:r>
              <a:rPr sz="2400" dirty="0">
                <a:latin typeface="Arial Narrow"/>
                <a:cs typeface="Arial Narrow"/>
              </a:rPr>
              <a:t>g</a:t>
            </a:r>
            <a:r>
              <a:rPr sz="2400" spc="25" dirty="0">
                <a:latin typeface="Arial Narrow"/>
                <a:cs typeface="Arial Narrow"/>
              </a:rPr>
              <a:t> </a:t>
            </a: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studen</a:t>
            </a:r>
            <a:r>
              <a:rPr sz="2400" dirty="0">
                <a:latin typeface="Arial Narrow"/>
                <a:cs typeface="Arial Narrow"/>
              </a:rPr>
              <a:t>t</a:t>
            </a:r>
            <a:r>
              <a:rPr sz="2400" spc="25" dirty="0">
                <a:latin typeface="Arial Narrow"/>
                <a:cs typeface="Arial Narrow"/>
              </a:rPr>
              <a:t> </a:t>
            </a:r>
            <a:r>
              <a:rPr sz="2400" spc="-5" dirty="0">
                <a:latin typeface="Arial Narrow"/>
                <a:cs typeface="Arial Narrow"/>
              </a:rPr>
              <a:t>unde</a:t>
            </a:r>
            <a:r>
              <a:rPr sz="2400" dirty="0">
                <a:latin typeface="Arial Narrow"/>
                <a:cs typeface="Arial Narrow"/>
              </a:rPr>
              <a:t>r</a:t>
            </a:r>
            <a:r>
              <a:rPr sz="2400" spc="25" dirty="0">
                <a:latin typeface="Arial Narrow"/>
                <a:cs typeface="Arial Narrow"/>
              </a:rPr>
              <a:t> </a:t>
            </a: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juvenile justic</a:t>
            </a:r>
            <a:r>
              <a:rPr sz="2400" dirty="0">
                <a:latin typeface="Arial Narrow"/>
                <a:cs typeface="Arial Narrow"/>
              </a:rPr>
              <a:t>e</a:t>
            </a:r>
            <a:r>
              <a:rPr sz="2400" spc="25" dirty="0">
                <a:latin typeface="Arial Narrow"/>
                <a:cs typeface="Arial Narrow"/>
              </a:rPr>
              <a:t> </a:t>
            </a:r>
            <a:r>
              <a:rPr sz="2400" spc="-5" dirty="0">
                <a:latin typeface="Arial Narrow"/>
                <a:cs typeface="Arial Narrow"/>
              </a:rPr>
              <a:t>system;</a:t>
            </a:r>
            <a:endParaRPr sz="2400">
              <a:latin typeface="Arial Narrow"/>
              <a:cs typeface="Arial Narrow"/>
            </a:endParaRPr>
          </a:p>
          <a:p>
            <a:pPr marL="355600" marR="5080" indent="-342900">
              <a:lnSpc>
                <a:spcPct val="100000"/>
              </a:lnSpc>
              <a:spcBef>
                <a:spcPts val="1600"/>
              </a:spcBef>
              <a:buClr>
                <a:srgbClr val="002596"/>
              </a:buClr>
              <a:buFont typeface="Wingdings"/>
              <a:buChar char=""/>
              <a:tabLst>
                <a:tab pos="355600" algn="l"/>
              </a:tabLst>
            </a:pPr>
            <a:r>
              <a:rPr sz="2400" spc="-220" dirty="0">
                <a:latin typeface="Arial Narrow"/>
                <a:cs typeface="Arial Narrow"/>
              </a:rPr>
              <a:t>T</a:t>
            </a:r>
            <a:r>
              <a:rPr sz="2400" dirty="0">
                <a:latin typeface="Arial Narrow"/>
                <a:cs typeface="Arial Narrow"/>
              </a:rPr>
              <a:t>o</a:t>
            </a:r>
            <a:r>
              <a:rPr sz="2400" spc="10" dirty="0">
                <a:latin typeface="Arial Narrow"/>
                <a:cs typeface="Arial Narrow"/>
              </a:rPr>
              <a:t> </a:t>
            </a:r>
            <a:r>
              <a:rPr sz="2400" dirty="0">
                <a:latin typeface="Arial Narrow"/>
                <a:cs typeface="Arial Narrow"/>
              </a:rPr>
              <a:t>comply</a:t>
            </a:r>
            <a:r>
              <a:rPr sz="2400" spc="10" dirty="0">
                <a:latin typeface="Arial Narrow"/>
                <a:cs typeface="Arial Narrow"/>
              </a:rPr>
              <a:t> </a:t>
            </a:r>
            <a:r>
              <a:rPr sz="2400" dirty="0">
                <a:latin typeface="Arial Narrow"/>
                <a:cs typeface="Arial Narrow"/>
              </a:rPr>
              <a:t>with</a:t>
            </a:r>
            <a:r>
              <a:rPr sz="2400" spc="10" dirty="0">
                <a:latin typeface="Arial Narrow"/>
                <a:cs typeface="Arial Narrow"/>
              </a:rPr>
              <a:t> </a:t>
            </a:r>
            <a:r>
              <a:rPr sz="2400" dirty="0">
                <a:latin typeface="Arial Narrow"/>
                <a:cs typeface="Arial Narrow"/>
              </a:rPr>
              <a:t>a</a:t>
            </a:r>
            <a:r>
              <a:rPr sz="2400" spc="10" dirty="0">
                <a:latin typeface="Arial Narrow"/>
                <a:cs typeface="Arial Narrow"/>
              </a:rPr>
              <a:t> </a:t>
            </a:r>
            <a:r>
              <a:rPr sz="2400" dirty="0">
                <a:latin typeface="Arial Narrow"/>
                <a:cs typeface="Arial Narrow"/>
              </a:rPr>
              <a:t>judicial</a:t>
            </a:r>
            <a:r>
              <a:rPr sz="2400" spc="25" dirty="0">
                <a:latin typeface="Arial Narrow"/>
                <a:cs typeface="Arial Narrow"/>
              </a:rPr>
              <a:t> </a:t>
            </a:r>
            <a:r>
              <a:rPr sz="2400" dirty="0">
                <a:latin typeface="Arial Narrow"/>
                <a:cs typeface="Arial Narrow"/>
              </a:rPr>
              <a:t>order</a:t>
            </a:r>
            <a:r>
              <a:rPr sz="2400" spc="10" dirty="0">
                <a:latin typeface="Arial Narrow"/>
                <a:cs typeface="Arial Narrow"/>
              </a:rPr>
              <a:t> </a:t>
            </a:r>
            <a:r>
              <a:rPr sz="2400" dirty="0">
                <a:latin typeface="Arial Narrow"/>
                <a:cs typeface="Arial Narrow"/>
              </a:rPr>
              <a:t>or</a:t>
            </a:r>
            <a:r>
              <a:rPr sz="2400" spc="10" dirty="0">
                <a:latin typeface="Arial Narrow"/>
                <a:cs typeface="Arial Narrow"/>
              </a:rPr>
              <a:t> </a:t>
            </a:r>
            <a:r>
              <a:rPr sz="2400" dirty="0">
                <a:latin typeface="Arial Narrow"/>
                <a:cs typeface="Arial Narrow"/>
              </a:rPr>
              <a:t>subpoena</a:t>
            </a:r>
            <a:r>
              <a:rPr sz="2400" spc="25" dirty="0">
                <a:latin typeface="Arial Narrow"/>
                <a:cs typeface="Arial Narrow"/>
              </a:rPr>
              <a:t> </a:t>
            </a:r>
            <a:r>
              <a:rPr sz="2400" dirty="0">
                <a:latin typeface="Arial Narrow"/>
                <a:cs typeface="Arial Narrow"/>
              </a:rPr>
              <a:t>(reasonable </a:t>
            </a:r>
            <a:r>
              <a:rPr sz="2400" spc="-5" dirty="0">
                <a:latin typeface="Arial Narrow"/>
                <a:cs typeface="Arial Narrow"/>
              </a:rPr>
              <a:t>e</a:t>
            </a:r>
            <a:r>
              <a:rPr sz="2400" spc="-40" dirty="0">
                <a:latin typeface="Arial Narrow"/>
                <a:cs typeface="Arial Narrow"/>
              </a:rPr>
              <a:t>f</a:t>
            </a:r>
            <a:r>
              <a:rPr sz="2400" spc="-5" dirty="0">
                <a:latin typeface="Arial Narrow"/>
                <a:cs typeface="Arial Narrow"/>
              </a:rPr>
              <a:t>for</a:t>
            </a:r>
            <a:r>
              <a:rPr sz="2400" dirty="0">
                <a:latin typeface="Arial Narrow"/>
                <a:cs typeface="Arial Narrow"/>
              </a:rPr>
              <a:t>t</a:t>
            </a:r>
            <a:r>
              <a:rPr sz="2400" spc="15" dirty="0">
                <a:latin typeface="Arial Narrow"/>
                <a:cs typeface="Arial Narrow"/>
              </a:rPr>
              <a:t> </a:t>
            </a:r>
            <a:r>
              <a:rPr sz="2400" spc="-5" dirty="0">
                <a:latin typeface="Arial Narrow"/>
                <a:cs typeface="Arial Narrow"/>
              </a:rPr>
              <a:t>t</a:t>
            </a:r>
            <a:r>
              <a:rPr sz="2400" dirty="0">
                <a:latin typeface="Arial Narrow"/>
                <a:cs typeface="Arial Narrow"/>
              </a:rPr>
              <a:t>o</a:t>
            </a:r>
            <a:r>
              <a:rPr sz="2400" spc="15" dirty="0">
                <a:latin typeface="Arial Narrow"/>
                <a:cs typeface="Arial Narrow"/>
              </a:rPr>
              <a:t> </a:t>
            </a:r>
            <a:r>
              <a:rPr sz="2400" spc="-5" dirty="0">
                <a:latin typeface="Arial Narrow"/>
                <a:cs typeface="Arial Narrow"/>
              </a:rPr>
              <a:t>notif</a:t>
            </a:r>
            <a:r>
              <a:rPr sz="2400" dirty="0">
                <a:latin typeface="Arial Narrow"/>
                <a:cs typeface="Arial Narrow"/>
              </a:rPr>
              <a:t>y</a:t>
            </a:r>
            <a:r>
              <a:rPr sz="2400" spc="15" dirty="0">
                <a:latin typeface="Arial Narrow"/>
                <a:cs typeface="Arial Narrow"/>
              </a:rPr>
              <a:t> </a:t>
            </a:r>
            <a:r>
              <a:rPr sz="2400" spc="-5" dirty="0">
                <a:latin typeface="Arial Narrow"/>
                <a:cs typeface="Arial Narrow"/>
              </a:rPr>
              <a:t>paren</a:t>
            </a:r>
            <a:r>
              <a:rPr sz="2400" dirty="0">
                <a:latin typeface="Arial Narrow"/>
                <a:cs typeface="Arial Narrow"/>
              </a:rPr>
              <a:t>t</a:t>
            </a:r>
            <a:r>
              <a:rPr sz="2400" spc="30" dirty="0">
                <a:latin typeface="Arial Narrow"/>
                <a:cs typeface="Arial Narrow"/>
              </a:rPr>
              <a:t> </a:t>
            </a:r>
            <a:r>
              <a:rPr sz="2400" spc="-5" dirty="0">
                <a:latin typeface="Arial Narrow"/>
                <a:cs typeface="Arial Narrow"/>
              </a:rPr>
              <a:t>o</a:t>
            </a:r>
            <a:r>
              <a:rPr sz="2400" dirty="0">
                <a:latin typeface="Arial Narrow"/>
                <a:cs typeface="Arial Narrow"/>
              </a:rPr>
              <a:t>r</a:t>
            </a:r>
            <a:r>
              <a:rPr sz="2400" spc="15" dirty="0">
                <a:latin typeface="Arial Narrow"/>
                <a:cs typeface="Arial Narrow"/>
              </a:rPr>
              <a:t> </a:t>
            </a:r>
            <a:r>
              <a:rPr sz="2400" spc="-5" dirty="0">
                <a:latin typeface="Arial Narrow"/>
                <a:cs typeface="Arial Narrow"/>
              </a:rPr>
              <a:t>studen</a:t>
            </a:r>
            <a:r>
              <a:rPr sz="2400" dirty="0">
                <a:latin typeface="Arial Narrow"/>
                <a:cs typeface="Arial Narrow"/>
              </a:rPr>
              <a:t>t</a:t>
            </a:r>
            <a:r>
              <a:rPr sz="2400" spc="30" dirty="0">
                <a:latin typeface="Arial Narrow"/>
                <a:cs typeface="Arial Narrow"/>
              </a:rPr>
              <a:t> </a:t>
            </a:r>
            <a:r>
              <a:rPr sz="2400" spc="-5" dirty="0">
                <a:latin typeface="Arial Narrow"/>
                <a:cs typeface="Arial Narrow"/>
              </a:rPr>
              <a:t>a</a:t>
            </a:r>
            <a:r>
              <a:rPr sz="2400" dirty="0">
                <a:latin typeface="Arial Narrow"/>
                <a:cs typeface="Arial Narrow"/>
              </a:rPr>
              <a:t>t</a:t>
            </a:r>
            <a:r>
              <a:rPr sz="2400" spc="15" dirty="0">
                <a:latin typeface="Arial Narrow"/>
                <a:cs typeface="Arial Narrow"/>
              </a:rPr>
              <a:t> </a:t>
            </a:r>
            <a:r>
              <a:rPr sz="2400" spc="-5" dirty="0">
                <a:latin typeface="Arial Narrow"/>
                <a:cs typeface="Arial Narrow"/>
              </a:rPr>
              <a:t>las</a:t>
            </a:r>
            <a:r>
              <a:rPr sz="2400" dirty="0">
                <a:latin typeface="Arial Narrow"/>
                <a:cs typeface="Arial Narrow"/>
              </a:rPr>
              <a:t>t</a:t>
            </a:r>
            <a:r>
              <a:rPr sz="2400" spc="15" dirty="0">
                <a:latin typeface="Arial Narrow"/>
                <a:cs typeface="Arial Narrow"/>
              </a:rPr>
              <a:t> </a:t>
            </a:r>
            <a:r>
              <a:rPr sz="2400" spc="-5" dirty="0">
                <a:latin typeface="Arial Narrow"/>
                <a:cs typeface="Arial Narrow"/>
              </a:rPr>
              <a:t>know</a:t>
            </a:r>
            <a:r>
              <a:rPr sz="2400" dirty="0">
                <a:latin typeface="Arial Narrow"/>
                <a:cs typeface="Arial Narrow"/>
              </a:rPr>
              <a:t>n</a:t>
            </a:r>
            <a:r>
              <a:rPr sz="2400" spc="30" dirty="0">
                <a:latin typeface="Arial Narrow"/>
                <a:cs typeface="Arial Narrow"/>
              </a:rPr>
              <a:t> </a:t>
            </a:r>
            <a:r>
              <a:rPr sz="2400" spc="-5" dirty="0">
                <a:latin typeface="Arial Narrow"/>
                <a:cs typeface="Arial Narrow"/>
              </a:rPr>
              <a:t>address);</a:t>
            </a:r>
            <a:endParaRPr sz="2400">
              <a:latin typeface="Arial Narrow"/>
              <a:cs typeface="Arial Narrow"/>
            </a:endParaRPr>
          </a:p>
          <a:p>
            <a:pPr marL="355600" indent="-342900">
              <a:lnSpc>
                <a:spcPct val="100000"/>
              </a:lnSpc>
              <a:spcBef>
                <a:spcPts val="1600"/>
              </a:spcBef>
              <a:buClr>
                <a:srgbClr val="002596"/>
              </a:buClr>
              <a:buFont typeface="Wingdings"/>
              <a:buChar char=""/>
              <a:tabLst>
                <a:tab pos="355600" algn="l"/>
              </a:tabLst>
            </a:pPr>
            <a:r>
              <a:rPr sz="2400" spc="-220" dirty="0">
                <a:latin typeface="Arial Narrow"/>
                <a:cs typeface="Arial Narrow"/>
              </a:rPr>
              <a:t>T</a:t>
            </a:r>
            <a:r>
              <a:rPr sz="2400" dirty="0">
                <a:latin typeface="Arial Narrow"/>
                <a:cs typeface="Arial Narrow"/>
              </a:rPr>
              <a:t>o</a:t>
            </a:r>
            <a:r>
              <a:rPr sz="2400" spc="5" dirty="0">
                <a:latin typeface="Arial Narrow"/>
                <a:cs typeface="Arial Narrow"/>
              </a:rPr>
              <a:t> </a:t>
            </a:r>
            <a:r>
              <a:rPr sz="2400" dirty="0">
                <a:latin typeface="Arial Narrow"/>
                <a:cs typeface="Arial Narrow"/>
              </a:rPr>
              <a:t>accrediting</a:t>
            </a:r>
            <a:r>
              <a:rPr sz="2400" spc="35" dirty="0">
                <a:latin typeface="Arial Narrow"/>
                <a:cs typeface="Arial Narrow"/>
              </a:rPr>
              <a:t> </a:t>
            </a:r>
            <a:r>
              <a:rPr sz="2400" dirty="0">
                <a:latin typeface="Arial Narrow"/>
                <a:cs typeface="Arial Narrow"/>
              </a:rPr>
              <a:t>organizations;</a:t>
            </a:r>
            <a:endParaRPr sz="2400">
              <a:latin typeface="Arial Narrow"/>
              <a:cs typeface="Arial Narrow"/>
            </a:endParaRPr>
          </a:p>
        </p:txBody>
      </p:sp>
      <p:sp>
        <p:nvSpPr>
          <p:cNvPr id="4" name="object 4" descr="Section 99.31"/>
          <p:cNvSpPr/>
          <p:nvPr/>
        </p:nvSpPr>
        <p:spPr>
          <a:xfrm>
            <a:off x="8119871" y="1051571"/>
            <a:ext cx="810260" cy="543560"/>
          </a:xfrm>
          <a:custGeom>
            <a:avLst/>
            <a:gdLst/>
            <a:ahLst/>
            <a:cxnLst/>
            <a:rect l="l" t="t" r="r" b="b"/>
            <a:pathLst>
              <a:path w="810259" h="543560">
                <a:moveTo>
                  <a:pt x="810006" y="452616"/>
                </a:moveTo>
                <a:lnTo>
                  <a:pt x="809994" y="89234"/>
                </a:lnTo>
                <a:lnTo>
                  <a:pt x="799484" y="48397"/>
                </a:lnTo>
                <a:lnTo>
                  <a:pt x="772537" y="17323"/>
                </a:lnTo>
                <a:lnTo>
                  <a:pt x="733948" y="1167"/>
                </a:lnTo>
                <a:lnTo>
                  <a:pt x="89245" y="0"/>
                </a:lnTo>
                <a:lnTo>
                  <a:pt x="74867" y="1404"/>
                </a:lnTo>
                <a:lnTo>
                  <a:pt x="36711" y="18126"/>
                </a:lnTo>
                <a:lnTo>
                  <a:pt x="10037" y="49598"/>
                </a:lnTo>
                <a:lnTo>
                  <a:pt x="0" y="90666"/>
                </a:lnTo>
                <a:lnTo>
                  <a:pt x="11" y="454070"/>
                </a:lnTo>
                <a:lnTo>
                  <a:pt x="10670" y="495222"/>
                </a:lnTo>
                <a:lnTo>
                  <a:pt x="37798" y="526176"/>
                </a:lnTo>
                <a:lnTo>
                  <a:pt x="76240" y="542135"/>
                </a:lnTo>
                <a:lnTo>
                  <a:pt x="720781" y="543283"/>
                </a:lnTo>
                <a:lnTo>
                  <a:pt x="735336" y="541902"/>
                </a:lnTo>
                <a:lnTo>
                  <a:pt x="773622" y="525380"/>
                </a:lnTo>
                <a:lnTo>
                  <a:pt x="800110" y="494019"/>
                </a:lnTo>
                <a:lnTo>
                  <a:pt x="810006" y="452616"/>
                </a:lnTo>
                <a:close/>
              </a:path>
            </a:pathLst>
          </a:custGeom>
          <a:solidFill>
            <a:srgbClr val="4F81BD"/>
          </a:solidFill>
        </p:spPr>
        <p:txBody>
          <a:bodyPr wrap="square" lIns="0" tIns="0" rIns="0" bIns="0" rtlCol="0"/>
          <a:lstStyle/>
          <a:p>
            <a:endParaRPr/>
          </a:p>
        </p:txBody>
      </p:sp>
      <p:sp>
        <p:nvSpPr>
          <p:cNvPr id="5" name="object 5" descr="&quot; &quot;"/>
          <p:cNvSpPr/>
          <p:nvPr/>
        </p:nvSpPr>
        <p:spPr>
          <a:xfrm>
            <a:off x="8107680" y="1039367"/>
            <a:ext cx="835660" cy="568960"/>
          </a:xfrm>
          <a:custGeom>
            <a:avLst/>
            <a:gdLst/>
            <a:ahLst/>
            <a:cxnLst/>
            <a:rect l="l" t="t" r="r" b="b"/>
            <a:pathLst>
              <a:path w="835659" h="568960">
                <a:moveTo>
                  <a:pt x="835152" y="464820"/>
                </a:moveTo>
                <a:lnTo>
                  <a:pt x="835152" y="102108"/>
                </a:lnTo>
                <a:lnTo>
                  <a:pt x="834390" y="92202"/>
                </a:lnTo>
                <a:lnTo>
                  <a:pt x="818996" y="48204"/>
                </a:lnTo>
                <a:lnTo>
                  <a:pt x="791611" y="19241"/>
                </a:lnTo>
                <a:lnTo>
                  <a:pt x="755063" y="2414"/>
                </a:lnTo>
                <a:lnTo>
                  <a:pt x="741426" y="0"/>
                </a:lnTo>
                <a:lnTo>
                  <a:pt x="93733" y="417"/>
                </a:lnTo>
                <a:lnTo>
                  <a:pt x="54748" y="11892"/>
                </a:lnTo>
                <a:lnTo>
                  <a:pt x="23634" y="37034"/>
                </a:lnTo>
                <a:lnTo>
                  <a:pt x="4571" y="73152"/>
                </a:lnTo>
                <a:lnTo>
                  <a:pt x="0" y="92964"/>
                </a:lnTo>
                <a:lnTo>
                  <a:pt x="0" y="465582"/>
                </a:lnTo>
                <a:lnTo>
                  <a:pt x="13181" y="515814"/>
                </a:lnTo>
                <a:lnTo>
                  <a:pt x="25146" y="532799"/>
                </a:lnTo>
                <a:lnTo>
                  <a:pt x="25146" y="102870"/>
                </a:lnTo>
                <a:lnTo>
                  <a:pt x="26670" y="86868"/>
                </a:lnTo>
                <a:lnTo>
                  <a:pt x="44593" y="52207"/>
                </a:lnTo>
                <a:lnTo>
                  <a:pt x="79978" y="28494"/>
                </a:lnTo>
                <a:lnTo>
                  <a:pt x="102870" y="25216"/>
                </a:lnTo>
                <a:lnTo>
                  <a:pt x="732282" y="25236"/>
                </a:lnTo>
                <a:lnTo>
                  <a:pt x="776161" y="39221"/>
                </a:lnTo>
                <a:lnTo>
                  <a:pt x="802031" y="69999"/>
                </a:lnTo>
                <a:lnTo>
                  <a:pt x="809244" y="96012"/>
                </a:lnTo>
                <a:lnTo>
                  <a:pt x="809244" y="532807"/>
                </a:lnTo>
                <a:lnTo>
                  <a:pt x="815552" y="525140"/>
                </a:lnTo>
                <a:lnTo>
                  <a:pt x="822660" y="513771"/>
                </a:lnTo>
                <a:lnTo>
                  <a:pt x="828252" y="501493"/>
                </a:lnTo>
                <a:lnTo>
                  <a:pt x="832202" y="488436"/>
                </a:lnTo>
                <a:lnTo>
                  <a:pt x="834390" y="474726"/>
                </a:lnTo>
                <a:lnTo>
                  <a:pt x="835152" y="464820"/>
                </a:lnTo>
                <a:close/>
              </a:path>
              <a:path w="835659" h="568960">
                <a:moveTo>
                  <a:pt x="809244" y="532807"/>
                </a:moveTo>
                <a:lnTo>
                  <a:pt x="809244" y="473202"/>
                </a:lnTo>
                <a:lnTo>
                  <a:pt x="806963" y="484712"/>
                </a:lnTo>
                <a:lnTo>
                  <a:pt x="802283" y="497821"/>
                </a:lnTo>
                <a:lnTo>
                  <a:pt x="777024" y="528232"/>
                </a:lnTo>
                <a:lnTo>
                  <a:pt x="739140" y="542544"/>
                </a:lnTo>
                <a:lnTo>
                  <a:pt x="98566" y="542439"/>
                </a:lnTo>
                <a:lnTo>
                  <a:pt x="60351" y="530158"/>
                </a:lnTo>
                <a:lnTo>
                  <a:pt x="33682" y="500596"/>
                </a:lnTo>
                <a:lnTo>
                  <a:pt x="25146" y="464058"/>
                </a:lnTo>
                <a:lnTo>
                  <a:pt x="25146" y="532799"/>
                </a:lnTo>
                <a:lnTo>
                  <a:pt x="66179" y="561339"/>
                </a:lnTo>
                <a:lnTo>
                  <a:pt x="102870" y="568452"/>
                </a:lnTo>
                <a:lnTo>
                  <a:pt x="732282" y="568452"/>
                </a:lnTo>
                <a:lnTo>
                  <a:pt x="774419" y="558972"/>
                </a:lnTo>
                <a:lnTo>
                  <a:pt x="807050" y="535473"/>
                </a:lnTo>
                <a:lnTo>
                  <a:pt x="809244" y="532807"/>
                </a:lnTo>
                <a:close/>
              </a:path>
            </a:pathLst>
          </a:custGeom>
          <a:solidFill>
            <a:srgbClr val="385D8A"/>
          </a:solidFill>
        </p:spPr>
        <p:txBody>
          <a:bodyPr wrap="square" lIns="0" tIns="0" rIns="0" bIns="0" rtlCol="0"/>
          <a:lstStyle/>
          <a:p>
            <a:endParaRPr/>
          </a:p>
        </p:txBody>
      </p:sp>
      <p:sp>
        <p:nvSpPr>
          <p:cNvPr id="6" name="object 6"/>
          <p:cNvSpPr txBox="1"/>
          <p:nvPr/>
        </p:nvSpPr>
        <p:spPr>
          <a:xfrm>
            <a:off x="8245856" y="1236408"/>
            <a:ext cx="559435" cy="203200"/>
          </a:xfrm>
          <a:prstGeom prst="rect">
            <a:avLst/>
          </a:prstGeom>
        </p:spPr>
        <p:txBody>
          <a:bodyPr vert="horz" wrap="square" lIns="0" tIns="0" rIns="0" bIns="0" rtlCol="0">
            <a:spAutoFit/>
          </a:bodyPr>
          <a:lstStyle/>
          <a:p>
            <a:pPr marL="12700">
              <a:lnSpc>
                <a:spcPct val="100000"/>
              </a:lnSpc>
            </a:pPr>
            <a:r>
              <a:rPr sz="1400" spc="-10" dirty="0">
                <a:solidFill>
                  <a:srgbClr val="FFFFFF"/>
                </a:solidFill>
                <a:latin typeface="Calibri"/>
                <a:cs typeface="Calibri"/>
              </a:rPr>
              <a:t>§ 99.31</a:t>
            </a:r>
            <a:endParaRPr sz="14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38</a:t>
            </a:fld>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100" dirty="0"/>
              <a:t>W</a:t>
            </a:r>
            <a:r>
              <a:rPr spc="-5" dirty="0"/>
              <a:t>h</a:t>
            </a:r>
            <a:r>
              <a:rPr spc="-60" dirty="0"/>
              <a:t>a</a:t>
            </a:r>
            <a:r>
              <a:rPr dirty="0"/>
              <a:t>t</a:t>
            </a:r>
            <a:r>
              <a:rPr spc="10" dirty="0"/>
              <a:t> </a:t>
            </a:r>
            <a:r>
              <a:rPr spc="-5" dirty="0"/>
              <a:t>A</a:t>
            </a:r>
            <a:r>
              <a:rPr spc="45" dirty="0"/>
              <a:t>r</a:t>
            </a:r>
            <a:r>
              <a:rPr dirty="0"/>
              <a:t>e</a:t>
            </a:r>
            <a:r>
              <a:rPr spc="10" dirty="0"/>
              <a:t> </a:t>
            </a:r>
            <a:r>
              <a:rPr spc="-5" dirty="0"/>
              <a:t>th</a:t>
            </a:r>
            <a:r>
              <a:rPr dirty="0"/>
              <a:t>e</a:t>
            </a:r>
            <a:r>
              <a:rPr spc="10" dirty="0"/>
              <a:t> </a:t>
            </a:r>
            <a:r>
              <a:rPr spc="-5" dirty="0"/>
              <a:t>E</a:t>
            </a:r>
            <a:r>
              <a:rPr spc="-60" dirty="0"/>
              <a:t>x</a:t>
            </a:r>
            <a:r>
              <a:rPr spc="-5" dirty="0"/>
              <a:t>ception</a:t>
            </a:r>
            <a:r>
              <a:rPr dirty="0"/>
              <a:t>s</a:t>
            </a:r>
            <a:r>
              <a:rPr spc="10" dirty="0"/>
              <a:t> </a:t>
            </a:r>
            <a:r>
              <a:rPr spc="-5" dirty="0"/>
              <a:t>to Gene</a:t>
            </a:r>
            <a:r>
              <a:rPr spc="50" dirty="0"/>
              <a:t>r</a:t>
            </a:r>
            <a:r>
              <a:rPr spc="-5" dirty="0"/>
              <a:t>a</a:t>
            </a:r>
            <a:r>
              <a:rPr dirty="0"/>
              <a:t>l</a:t>
            </a:r>
            <a:r>
              <a:rPr spc="5" dirty="0"/>
              <a:t> </a:t>
            </a:r>
            <a:r>
              <a:rPr spc="-5" dirty="0"/>
              <a:t>Consent?</a:t>
            </a:r>
          </a:p>
        </p:txBody>
      </p:sp>
      <p:sp>
        <p:nvSpPr>
          <p:cNvPr id="3" name="object 3"/>
          <p:cNvSpPr txBox="1"/>
          <p:nvPr/>
        </p:nvSpPr>
        <p:spPr>
          <a:xfrm>
            <a:off x="1803145" y="2128780"/>
            <a:ext cx="6772275" cy="4639310"/>
          </a:xfrm>
          <a:prstGeom prst="rect">
            <a:avLst/>
          </a:prstGeom>
        </p:spPr>
        <p:txBody>
          <a:bodyPr vert="horz" wrap="square" lIns="0" tIns="0" rIns="0" bIns="0" rtlCol="0">
            <a:spAutoFit/>
          </a:bodyPr>
          <a:lstStyle/>
          <a:p>
            <a:pPr marL="355600" indent="-342900">
              <a:lnSpc>
                <a:spcPct val="100000"/>
              </a:lnSpc>
              <a:buClr>
                <a:srgbClr val="002596"/>
              </a:buClr>
              <a:buFont typeface="Wingdings"/>
              <a:buChar char=""/>
              <a:tabLst>
                <a:tab pos="355600" algn="l"/>
              </a:tabLst>
            </a:pPr>
            <a:r>
              <a:rPr sz="2400" spc="-220" dirty="0">
                <a:latin typeface="Arial Narrow"/>
                <a:cs typeface="Arial Narrow"/>
              </a:rPr>
              <a:t>T</a:t>
            </a:r>
            <a:r>
              <a:rPr sz="2400" dirty="0">
                <a:latin typeface="Arial Narrow"/>
                <a:cs typeface="Arial Narrow"/>
              </a:rPr>
              <a:t>o</a:t>
            </a:r>
            <a:r>
              <a:rPr sz="2400" spc="10" dirty="0">
                <a:latin typeface="Arial Narrow"/>
                <a:cs typeface="Arial Narrow"/>
              </a:rPr>
              <a:t> </a:t>
            </a:r>
            <a:r>
              <a:rPr sz="2400" dirty="0">
                <a:latin typeface="Arial Narrow"/>
                <a:cs typeface="Arial Narrow"/>
              </a:rPr>
              <a:t>parents</a:t>
            </a:r>
            <a:r>
              <a:rPr sz="2400" spc="25" dirty="0">
                <a:latin typeface="Arial Narrow"/>
                <a:cs typeface="Arial Narrow"/>
              </a:rPr>
              <a:t> </a:t>
            </a:r>
            <a:r>
              <a:rPr sz="2400" dirty="0">
                <a:latin typeface="Arial Narrow"/>
                <a:cs typeface="Arial Narrow"/>
              </a:rPr>
              <a:t>of</a:t>
            </a:r>
            <a:r>
              <a:rPr sz="2400" spc="10" dirty="0">
                <a:latin typeface="Arial Narrow"/>
                <a:cs typeface="Arial Narrow"/>
              </a:rPr>
              <a:t> </a:t>
            </a:r>
            <a:r>
              <a:rPr sz="2400" dirty="0">
                <a:latin typeface="Arial Narrow"/>
                <a:cs typeface="Arial Narrow"/>
              </a:rPr>
              <a:t>a</a:t>
            </a:r>
            <a:r>
              <a:rPr sz="2400" spc="10" dirty="0">
                <a:latin typeface="Arial Narrow"/>
                <a:cs typeface="Arial Narrow"/>
              </a:rPr>
              <a:t> </a:t>
            </a:r>
            <a:r>
              <a:rPr sz="2400" dirty="0">
                <a:latin typeface="Arial Narrow"/>
                <a:cs typeface="Arial Narrow"/>
              </a:rPr>
              <a:t>dependent</a:t>
            </a:r>
            <a:r>
              <a:rPr sz="2400" spc="35" dirty="0">
                <a:latin typeface="Arial Narrow"/>
                <a:cs typeface="Arial Narrow"/>
              </a:rPr>
              <a:t> </a:t>
            </a:r>
            <a:r>
              <a:rPr sz="2400" dirty="0">
                <a:latin typeface="Arial Narrow"/>
                <a:cs typeface="Arial Narrow"/>
              </a:rPr>
              <a:t>student;</a:t>
            </a:r>
            <a:endParaRPr sz="2400">
              <a:latin typeface="Arial Narrow"/>
              <a:cs typeface="Arial Narrow"/>
            </a:endParaRPr>
          </a:p>
          <a:p>
            <a:pPr marL="355600" marR="5080" indent="-342900" algn="just">
              <a:lnSpc>
                <a:spcPct val="100000"/>
              </a:lnSpc>
              <a:spcBef>
                <a:spcPts val="1600"/>
              </a:spcBef>
              <a:buClr>
                <a:srgbClr val="002596"/>
              </a:buClr>
              <a:buFont typeface="Wingdings"/>
              <a:buChar char=""/>
              <a:tabLst>
                <a:tab pos="355600" algn="l"/>
              </a:tabLst>
            </a:pPr>
            <a:r>
              <a:rPr sz="2400" spc="-220" dirty="0">
                <a:latin typeface="Arial Narrow"/>
                <a:cs typeface="Arial Narrow"/>
              </a:rPr>
              <a:t>T</a:t>
            </a:r>
            <a:r>
              <a:rPr sz="2400" dirty="0">
                <a:latin typeface="Arial Narrow"/>
                <a:cs typeface="Arial Narrow"/>
              </a:rPr>
              <a:t>o</a:t>
            </a:r>
            <a:r>
              <a:rPr sz="2400" spc="5" dirty="0">
                <a:latin typeface="Arial Narrow"/>
                <a:cs typeface="Arial Narrow"/>
              </a:rPr>
              <a:t> </a:t>
            </a:r>
            <a:r>
              <a:rPr sz="2400" spc="-5" dirty="0">
                <a:latin typeface="Arial Narrow"/>
                <a:cs typeface="Arial Narrow"/>
              </a:rPr>
              <a:t>authorize</a:t>
            </a:r>
            <a:r>
              <a:rPr sz="2400" dirty="0">
                <a:latin typeface="Arial Narrow"/>
                <a:cs typeface="Arial Narrow"/>
              </a:rPr>
              <a:t>d</a:t>
            </a:r>
            <a:r>
              <a:rPr sz="2400" spc="30" dirty="0">
                <a:latin typeface="Arial Narrow"/>
                <a:cs typeface="Arial Narrow"/>
              </a:rPr>
              <a:t> </a:t>
            </a:r>
            <a:r>
              <a:rPr sz="2400" spc="-5" dirty="0">
                <a:latin typeface="Arial Narrow"/>
                <a:cs typeface="Arial Narrow"/>
              </a:rPr>
              <a:t>representative</a:t>
            </a:r>
            <a:r>
              <a:rPr sz="2400" dirty="0">
                <a:latin typeface="Arial Narrow"/>
                <a:cs typeface="Arial Narrow"/>
              </a:rPr>
              <a:t>s</a:t>
            </a:r>
            <a:r>
              <a:rPr sz="2400" spc="30" dirty="0">
                <a:latin typeface="Arial Narrow"/>
                <a:cs typeface="Arial Narrow"/>
              </a:rPr>
              <a:t> </a:t>
            </a:r>
            <a:r>
              <a:rPr sz="2400" spc="-5" dirty="0">
                <a:latin typeface="Arial Narrow"/>
                <a:cs typeface="Arial Narrow"/>
              </a:rPr>
              <a:t>o</a:t>
            </a:r>
            <a:r>
              <a:rPr sz="2400" dirty="0">
                <a:latin typeface="Arial Narrow"/>
                <a:cs typeface="Arial Narrow"/>
              </a:rPr>
              <a:t>f</a:t>
            </a:r>
            <a:r>
              <a:rPr sz="2400" spc="10" dirty="0">
                <a:latin typeface="Arial Narrow"/>
                <a:cs typeface="Arial Narrow"/>
              </a:rPr>
              <a:t> </a:t>
            </a:r>
            <a:r>
              <a:rPr sz="2400" spc="-5" dirty="0">
                <a:latin typeface="Arial Narrow"/>
                <a:cs typeface="Arial Narrow"/>
              </a:rPr>
              <a:t>Federal</a:t>
            </a:r>
            <a:r>
              <a:rPr sz="2400" dirty="0">
                <a:latin typeface="Arial Narrow"/>
                <a:cs typeface="Arial Narrow"/>
              </a:rPr>
              <a:t>,</a:t>
            </a:r>
            <a:r>
              <a:rPr sz="2400" spc="30" dirty="0">
                <a:latin typeface="Arial Narrow"/>
                <a:cs typeface="Arial Narrow"/>
              </a:rPr>
              <a:t> </a:t>
            </a:r>
            <a:r>
              <a:rPr sz="2400" spc="-5" dirty="0">
                <a:latin typeface="Arial Narrow"/>
                <a:cs typeface="Arial Narrow"/>
              </a:rPr>
              <a:t>State</a:t>
            </a:r>
            <a:r>
              <a:rPr sz="2400" dirty="0">
                <a:latin typeface="Arial Narrow"/>
                <a:cs typeface="Arial Narrow"/>
              </a:rPr>
              <a:t>,</a:t>
            </a:r>
            <a:r>
              <a:rPr sz="2400" spc="30" dirty="0">
                <a:latin typeface="Arial Narrow"/>
                <a:cs typeface="Arial Narrow"/>
              </a:rPr>
              <a:t> </a:t>
            </a:r>
            <a:r>
              <a:rPr sz="2400" spc="-5" dirty="0">
                <a:latin typeface="Arial Narrow"/>
                <a:cs typeface="Arial Narrow"/>
              </a:rPr>
              <a:t>an</a:t>
            </a:r>
            <a:r>
              <a:rPr sz="2400" dirty="0">
                <a:latin typeface="Arial Narrow"/>
                <a:cs typeface="Arial Narrow"/>
              </a:rPr>
              <a:t>d</a:t>
            </a:r>
            <a:r>
              <a:rPr sz="2400" spc="30" dirty="0">
                <a:latin typeface="Arial Narrow"/>
                <a:cs typeface="Arial Narrow"/>
              </a:rPr>
              <a:t> </a:t>
            </a:r>
            <a:r>
              <a:rPr sz="2400" spc="-5" dirty="0">
                <a:latin typeface="Arial Narrow"/>
                <a:cs typeface="Arial Narrow"/>
              </a:rPr>
              <a:t>local </a:t>
            </a:r>
            <a:r>
              <a:rPr sz="2400" dirty="0">
                <a:latin typeface="Arial Narrow"/>
                <a:cs typeface="Arial Narrow"/>
              </a:rPr>
              <a:t>educational</a:t>
            </a:r>
            <a:r>
              <a:rPr sz="2400" spc="30" dirty="0">
                <a:latin typeface="Arial Narrow"/>
                <a:cs typeface="Arial Narrow"/>
              </a:rPr>
              <a:t> </a:t>
            </a:r>
            <a:r>
              <a:rPr sz="2400" dirty="0">
                <a:latin typeface="Arial Narrow"/>
                <a:cs typeface="Arial Narrow"/>
              </a:rPr>
              <a:t>authorities</a:t>
            </a:r>
            <a:r>
              <a:rPr sz="2400" spc="30" dirty="0">
                <a:latin typeface="Arial Narrow"/>
                <a:cs typeface="Arial Narrow"/>
              </a:rPr>
              <a:t> </a:t>
            </a:r>
            <a:r>
              <a:rPr sz="2400" dirty="0">
                <a:latin typeface="Arial Narrow"/>
                <a:cs typeface="Arial Narrow"/>
              </a:rPr>
              <a:t>conducting</a:t>
            </a:r>
            <a:r>
              <a:rPr sz="2400" spc="30" dirty="0">
                <a:latin typeface="Arial Narrow"/>
                <a:cs typeface="Arial Narrow"/>
              </a:rPr>
              <a:t> </a:t>
            </a:r>
            <a:r>
              <a:rPr sz="2400" dirty="0">
                <a:latin typeface="Arial Narrow"/>
                <a:cs typeface="Arial Narrow"/>
              </a:rPr>
              <a:t>an</a:t>
            </a:r>
            <a:r>
              <a:rPr sz="2400" spc="15" dirty="0">
                <a:latin typeface="Arial Narrow"/>
                <a:cs typeface="Arial Narrow"/>
              </a:rPr>
              <a:t> </a:t>
            </a:r>
            <a:r>
              <a:rPr sz="2400" dirty="0">
                <a:latin typeface="Arial Narrow"/>
                <a:cs typeface="Arial Narrow"/>
              </a:rPr>
              <a:t>audit,</a:t>
            </a:r>
            <a:r>
              <a:rPr sz="2400" spc="30" dirty="0">
                <a:latin typeface="Arial Narrow"/>
                <a:cs typeface="Arial Narrow"/>
              </a:rPr>
              <a:t> </a:t>
            </a:r>
            <a:r>
              <a:rPr sz="2400" dirty="0">
                <a:latin typeface="Arial Narrow"/>
                <a:cs typeface="Arial Narrow"/>
              </a:rPr>
              <a:t>evaluation,</a:t>
            </a:r>
            <a:r>
              <a:rPr sz="2400" spc="30" dirty="0">
                <a:latin typeface="Arial Narrow"/>
                <a:cs typeface="Arial Narrow"/>
              </a:rPr>
              <a:t> </a:t>
            </a:r>
            <a:r>
              <a:rPr sz="2400" dirty="0">
                <a:latin typeface="Arial Narrow"/>
                <a:cs typeface="Arial Narrow"/>
              </a:rPr>
              <a:t>or enforcement</a:t>
            </a:r>
            <a:r>
              <a:rPr sz="2400" spc="30" dirty="0">
                <a:latin typeface="Arial Narrow"/>
                <a:cs typeface="Arial Narrow"/>
              </a:rPr>
              <a:t> </a:t>
            </a:r>
            <a:r>
              <a:rPr sz="2400" dirty="0">
                <a:latin typeface="Arial Narrow"/>
                <a:cs typeface="Arial Narrow"/>
              </a:rPr>
              <a:t>of</a:t>
            </a:r>
            <a:r>
              <a:rPr sz="2400" spc="15" dirty="0">
                <a:latin typeface="Arial Narrow"/>
                <a:cs typeface="Arial Narrow"/>
              </a:rPr>
              <a:t> </a:t>
            </a:r>
            <a:r>
              <a:rPr sz="2400" dirty="0">
                <a:latin typeface="Arial Narrow"/>
                <a:cs typeface="Arial Narrow"/>
              </a:rPr>
              <a:t>education</a:t>
            </a:r>
            <a:r>
              <a:rPr sz="2400" spc="30" dirty="0">
                <a:latin typeface="Arial Narrow"/>
                <a:cs typeface="Arial Narrow"/>
              </a:rPr>
              <a:t> </a:t>
            </a:r>
            <a:r>
              <a:rPr sz="2400" dirty="0">
                <a:latin typeface="Arial Narrow"/>
                <a:cs typeface="Arial Narrow"/>
              </a:rPr>
              <a:t>programs;</a:t>
            </a:r>
            <a:endParaRPr sz="2400">
              <a:latin typeface="Arial Narrow"/>
              <a:cs typeface="Arial Narrow"/>
            </a:endParaRPr>
          </a:p>
          <a:p>
            <a:pPr marL="355600" marR="67945" indent="-342900">
              <a:lnSpc>
                <a:spcPct val="100000"/>
              </a:lnSpc>
              <a:spcBef>
                <a:spcPts val="1595"/>
              </a:spcBef>
              <a:buClr>
                <a:srgbClr val="002596"/>
              </a:buClr>
              <a:buFont typeface="Wingdings"/>
              <a:buChar char=""/>
              <a:tabLst>
                <a:tab pos="355600" algn="l"/>
              </a:tabLst>
            </a:pPr>
            <a:r>
              <a:rPr sz="2400" spc="-220" dirty="0">
                <a:latin typeface="Arial Narrow"/>
                <a:cs typeface="Arial Narrow"/>
              </a:rPr>
              <a:t>T</a:t>
            </a:r>
            <a:r>
              <a:rPr sz="2400" dirty="0">
                <a:latin typeface="Arial Narrow"/>
                <a:cs typeface="Arial Narrow"/>
              </a:rPr>
              <a:t>o</a:t>
            </a:r>
            <a:r>
              <a:rPr sz="2400" spc="5" dirty="0">
                <a:latin typeface="Arial Narrow"/>
                <a:cs typeface="Arial Narrow"/>
              </a:rPr>
              <a:t> </a:t>
            </a:r>
            <a:r>
              <a:rPr sz="2400" dirty="0">
                <a:latin typeface="Arial Narrow"/>
                <a:cs typeface="Arial Narrow"/>
              </a:rPr>
              <a:t>organizations</a:t>
            </a:r>
            <a:r>
              <a:rPr sz="2400" spc="30" dirty="0">
                <a:latin typeface="Arial Narrow"/>
                <a:cs typeface="Arial Narrow"/>
              </a:rPr>
              <a:t> </a:t>
            </a:r>
            <a:r>
              <a:rPr sz="2400" dirty="0">
                <a:latin typeface="Arial Narrow"/>
                <a:cs typeface="Arial Narrow"/>
              </a:rPr>
              <a:t>conducting</a:t>
            </a:r>
            <a:r>
              <a:rPr sz="2400" spc="30" dirty="0">
                <a:latin typeface="Arial Narrow"/>
                <a:cs typeface="Arial Narrow"/>
              </a:rPr>
              <a:t> </a:t>
            </a:r>
            <a:r>
              <a:rPr sz="2400" dirty="0">
                <a:latin typeface="Arial Narrow"/>
                <a:cs typeface="Arial Narrow"/>
              </a:rPr>
              <a:t>studies</a:t>
            </a:r>
            <a:r>
              <a:rPr sz="2400" spc="30" dirty="0">
                <a:latin typeface="Arial Narrow"/>
                <a:cs typeface="Arial Narrow"/>
              </a:rPr>
              <a:t> </a:t>
            </a:r>
            <a:r>
              <a:rPr sz="2400" dirty="0">
                <a:latin typeface="Arial Narrow"/>
                <a:cs typeface="Arial Narrow"/>
              </a:rPr>
              <a:t>for</a:t>
            </a:r>
            <a:r>
              <a:rPr sz="2400" spc="10" dirty="0">
                <a:latin typeface="Arial Narrow"/>
                <a:cs typeface="Arial Narrow"/>
              </a:rPr>
              <a:t> </a:t>
            </a:r>
            <a:r>
              <a:rPr sz="2400" dirty="0">
                <a:latin typeface="Arial Narrow"/>
                <a:cs typeface="Arial Narrow"/>
              </a:rPr>
              <a:t>specific</a:t>
            </a:r>
            <a:r>
              <a:rPr sz="2400" spc="30" dirty="0">
                <a:latin typeface="Arial Narrow"/>
                <a:cs typeface="Arial Narrow"/>
              </a:rPr>
              <a:t> </a:t>
            </a:r>
            <a:r>
              <a:rPr sz="2400" dirty="0">
                <a:latin typeface="Arial Narrow"/>
                <a:cs typeface="Arial Narrow"/>
              </a:rPr>
              <a:t>purposes </a:t>
            </a:r>
            <a:r>
              <a:rPr sz="2400" spc="-5" dirty="0">
                <a:latin typeface="Arial Narrow"/>
                <a:cs typeface="Arial Narrow"/>
              </a:rPr>
              <a:t>o</a:t>
            </a:r>
            <a:r>
              <a:rPr sz="2400" dirty="0">
                <a:latin typeface="Arial Narrow"/>
                <a:cs typeface="Arial Narrow"/>
              </a:rPr>
              <a:t>n</a:t>
            </a:r>
            <a:r>
              <a:rPr sz="2400" spc="15" dirty="0">
                <a:latin typeface="Arial Narrow"/>
                <a:cs typeface="Arial Narrow"/>
              </a:rPr>
              <a:t> </a:t>
            </a:r>
            <a:r>
              <a:rPr sz="2400" spc="-5" dirty="0">
                <a:latin typeface="Arial Narrow"/>
                <a:cs typeface="Arial Narrow"/>
              </a:rPr>
              <a:t>behal</a:t>
            </a:r>
            <a:r>
              <a:rPr sz="2400" dirty="0">
                <a:latin typeface="Arial Narrow"/>
                <a:cs typeface="Arial Narrow"/>
              </a:rPr>
              <a:t>f</a:t>
            </a:r>
            <a:r>
              <a:rPr sz="2400" spc="30" dirty="0">
                <a:latin typeface="Arial Narrow"/>
                <a:cs typeface="Arial Narrow"/>
              </a:rPr>
              <a:t> </a:t>
            </a:r>
            <a:r>
              <a:rPr sz="2400" spc="-5" dirty="0">
                <a:latin typeface="Arial Narrow"/>
                <a:cs typeface="Arial Narrow"/>
              </a:rPr>
              <a:t>o</a:t>
            </a:r>
            <a:r>
              <a:rPr sz="2400" dirty="0">
                <a:latin typeface="Arial Narrow"/>
                <a:cs typeface="Arial Narrow"/>
              </a:rPr>
              <a:t>f</a:t>
            </a:r>
            <a:r>
              <a:rPr sz="2400" spc="15" dirty="0">
                <a:latin typeface="Arial Narrow"/>
                <a:cs typeface="Arial Narrow"/>
              </a:rPr>
              <a:t> </a:t>
            </a:r>
            <a:r>
              <a:rPr sz="2400" spc="-5" dirty="0">
                <a:latin typeface="Arial Narrow"/>
                <a:cs typeface="Arial Narrow"/>
              </a:rPr>
              <a:t>schools;</a:t>
            </a:r>
            <a:endParaRPr sz="2400">
              <a:latin typeface="Arial Narrow"/>
              <a:cs typeface="Arial Narrow"/>
            </a:endParaRPr>
          </a:p>
          <a:p>
            <a:pPr marL="355600" indent="-342900">
              <a:lnSpc>
                <a:spcPct val="100000"/>
              </a:lnSpc>
              <a:spcBef>
                <a:spcPts val="1600"/>
              </a:spcBef>
              <a:buClr>
                <a:srgbClr val="002596"/>
              </a:buClr>
              <a:buFont typeface="Wingdings"/>
              <a:buChar char=""/>
              <a:tabLst>
                <a:tab pos="355600" algn="l"/>
              </a:tabLst>
            </a:pPr>
            <a:r>
              <a:rPr sz="2400" spc="-5" dirty="0">
                <a:latin typeface="Arial Narrow"/>
                <a:cs typeface="Arial Narrow"/>
              </a:rPr>
              <a:t>I</a:t>
            </a:r>
            <a:r>
              <a:rPr sz="2400" dirty="0">
                <a:latin typeface="Arial Narrow"/>
                <a:cs typeface="Arial Narrow"/>
              </a:rPr>
              <a:t>n</a:t>
            </a:r>
            <a:r>
              <a:rPr sz="2400" spc="10" dirty="0">
                <a:latin typeface="Arial Narrow"/>
                <a:cs typeface="Arial Narrow"/>
              </a:rPr>
              <a:t> </a:t>
            </a:r>
            <a:r>
              <a:rPr sz="2400" dirty="0">
                <a:latin typeface="Arial Narrow"/>
                <a:cs typeface="Arial Narrow"/>
              </a:rPr>
              <a:t>a</a:t>
            </a:r>
            <a:r>
              <a:rPr sz="2400" spc="10" dirty="0">
                <a:latin typeface="Arial Narrow"/>
                <a:cs typeface="Arial Narrow"/>
              </a:rPr>
              <a:t> </a:t>
            </a:r>
            <a:r>
              <a:rPr sz="2400" spc="-5" dirty="0">
                <a:latin typeface="Arial Narrow"/>
                <a:cs typeface="Arial Narrow"/>
              </a:rPr>
              <a:t>healt</a:t>
            </a:r>
            <a:r>
              <a:rPr sz="2400" dirty="0">
                <a:latin typeface="Arial Narrow"/>
                <a:cs typeface="Arial Narrow"/>
              </a:rPr>
              <a:t>h</a:t>
            </a:r>
            <a:r>
              <a:rPr sz="2400" spc="25" dirty="0">
                <a:latin typeface="Arial Narrow"/>
                <a:cs typeface="Arial Narrow"/>
              </a:rPr>
              <a:t> </a:t>
            </a:r>
            <a:r>
              <a:rPr sz="2400" spc="-5" dirty="0">
                <a:latin typeface="Arial Narrow"/>
                <a:cs typeface="Arial Narrow"/>
              </a:rPr>
              <a:t>o</a:t>
            </a:r>
            <a:r>
              <a:rPr sz="2400" dirty="0">
                <a:latin typeface="Arial Narrow"/>
                <a:cs typeface="Arial Narrow"/>
              </a:rPr>
              <a:t>r</a:t>
            </a:r>
            <a:r>
              <a:rPr sz="2400" spc="10" dirty="0">
                <a:latin typeface="Arial Narrow"/>
                <a:cs typeface="Arial Narrow"/>
              </a:rPr>
              <a:t> </a:t>
            </a:r>
            <a:r>
              <a:rPr sz="2400" spc="-5" dirty="0">
                <a:latin typeface="Arial Narrow"/>
                <a:cs typeface="Arial Narrow"/>
              </a:rPr>
              <a:t>safet</a:t>
            </a:r>
            <a:r>
              <a:rPr sz="2400" dirty="0">
                <a:latin typeface="Arial Narrow"/>
                <a:cs typeface="Arial Narrow"/>
              </a:rPr>
              <a:t>y</a:t>
            </a:r>
            <a:r>
              <a:rPr sz="2400" spc="25" dirty="0">
                <a:latin typeface="Arial Narrow"/>
                <a:cs typeface="Arial Narrow"/>
              </a:rPr>
              <a:t> </a:t>
            </a:r>
            <a:r>
              <a:rPr sz="2400" spc="-5" dirty="0">
                <a:latin typeface="Arial Narrow"/>
                <a:cs typeface="Arial Narrow"/>
              </a:rPr>
              <a:t>emergency;</a:t>
            </a:r>
            <a:endParaRPr sz="2400">
              <a:latin typeface="Arial Narrow"/>
              <a:cs typeface="Arial Narrow"/>
            </a:endParaRPr>
          </a:p>
          <a:p>
            <a:pPr marL="355600" marR="666750" indent="-342900">
              <a:lnSpc>
                <a:spcPct val="100000"/>
              </a:lnSpc>
              <a:spcBef>
                <a:spcPts val="1600"/>
              </a:spcBef>
              <a:buClr>
                <a:srgbClr val="002596"/>
              </a:buClr>
              <a:buFont typeface="Wingdings"/>
              <a:buChar char=""/>
              <a:tabLst>
                <a:tab pos="355600" algn="l"/>
              </a:tabLst>
            </a:pPr>
            <a:r>
              <a:rPr sz="2400" spc="-220" dirty="0">
                <a:latin typeface="Arial Narrow"/>
                <a:cs typeface="Arial Narrow"/>
              </a:rPr>
              <a:t>T</a:t>
            </a:r>
            <a:r>
              <a:rPr sz="2400" dirty="0">
                <a:latin typeface="Arial Narrow"/>
                <a:cs typeface="Arial Narrow"/>
              </a:rPr>
              <a:t>o</a:t>
            </a:r>
            <a:r>
              <a:rPr sz="2400" spc="5" dirty="0">
                <a:latin typeface="Arial Narrow"/>
                <a:cs typeface="Arial Narrow"/>
              </a:rPr>
              <a:t> </a:t>
            </a:r>
            <a:r>
              <a:rPr sz="2400" spc="-5" dirty="0">
                <a:latin typeface="Arial Narrow"/>
                <a:cs typeface="Arial Narrow"/>
              </a:rPr>
              <a:t>Stat</a:t>
            </a:r>
            <a:r>
              <a:rPr sz="2400" dirty="0">
                <a:latin typeface="Arial Narrow"/>
                <a:cs typeface="Arial Narrow"/>
              </a:rPr>
              <a:t>e</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count</a:t>
            </a:r>
            <a:r>
              <a:rPr sz="2400" dirty="0">
                <a:latin typeface="Arial Narrow"/>
                <a:cs typeface="Arial Narrow"/>
              </a:rPr>
              <a:t>y</a:t>
            </a:r>
            <a:r>
              <a:rPr sz="2400" spc="25" dirty="0">
                <a:latin typeface="Arial Narrow"/>
                <a:cs typeface="Arial Narrow"/>
              </a:rPr>
              <a:t> </a:t>
            </a:r>
            <a:r>
              <a:rPr sz="2400" spc="-5" dirty="0">
                <a:latin typeface="Arial Narrow"/>
                <a:cs typeface="Arial Narrow"/>
              </a:rPr>
              <a:t>socia</a:t>
            </a:r>
            <a:r>
              <a:rPr sz="2400" dirty="0">
                <a:latin typeface="Arial Narrow"/>
                <a:cs typeface="Arial Narrow"/>
              </a:rPr>
              <a:t>l</a:t>
            </a:r>
            <a:r>
              <a:rPr sz="2400" spc="25" dirty="0">
                <a:latin typeface="Arial Narrow"/>
                <a:cs typeface="Arial Narrow"/>
              </a:rPr>
              <a:t> </a:t>
            </a:r>
            <a:r>
              <a:rPr sz="2400" spc="-5" dirty="0">
                <a:latin typeface="Arial Narrow"/>
                <a:cs typeface="Arial Narrow"/>
              </a:rPr>
              <a:t>servic</a:t>
            </a:r>
            <a:r>
              <a:rPr sz="2400" dirty="0">
                <a:latin typeface="Arial Narrow"/>
                <a:cs typeface="Arial Narrow"/>
              </a:rPr>
              <a:t>e</a:t>
            </a:r>
            <a:r>
              <a:rPr sz="2400" spc="25" dirty="0">
                <a:latin typeface="Arial Narrow"/>
                <a:cs typeface="Arial Narrow"/>
              </a:rPr>
              <a:t> </a:t>
            </a:r>
            <a:r>
              <a:rPr sz="2400" spc="-5" dirty="0">
                <a:latin typeface="Arial Narrow"/>
                <a:cs typeface="Arial Narrow"/>
              </a:rPr>
              <a:t>agencie</a:t>
            </a:r>
            <a:r>
              <a:rPr sz="2400" dirty="0">
                <a:latin typeface="Arial Narrow"/>
                <a:cs typeface="Arial Narrow"/>
              </a:rPr>
              <a:t>s</a:t>
            </a:r>
            <a:r>
              <a:rPr sz="2400" spc="25" dirty="0">
                <a:latin typeface="Arial Narrow"/>
                <a:cs typeface="Arial Narrow"/>
              </a:rPr>
              <a:t> </a:t>
            </a:r>
            <a:r>
              <a:rPr sz="2400" spc="-5" dirty="0">
                <a:latin typeface="Arial Narrow"/>
                <a:cs typeface="Arial Narrow"/>
              </a:rPr>
              <a:t>o</a:t>
            </a:r>
            <a:r>
              <a:rPr sz="2400" dirty="0">
                <a:latin typeface="Arial Narrow"/>
                <a:cs typeface="Arial Narrow"/>
              </a:rPr>
              <a:t>r</a:t>
            </a:r>
            <a:r>
              <a:rPr sz="2400" spc="5" dirty="0">
                <a:latin typeface="Arial Narrow"/>
                <a:cs typeface="Arial Narrow"/>
              </a:rPr>
              <a:t> </a:t>
            </a:r>
            <a:r>
              <a:rPr sz="2400" spc="-5" dirty="0">
                <a:latin typeface="Arial Narrow"/>
                <a:cs typeface="Arial Narrow"/>
              </a:rPr>
              <a:t>child welfar</a:t>
            </a:r>
            <a:r>
              <a:rPr sz="2400" dirty="0">
                <a:latin typeface="Arial Narrow"/>
                <a:cs typeface="Arial Narrow"/>
              </a:rPr>
              <a:t>e</a:t>
            </a:r>
            <a:r>
              <a:rPr sz="2400" spc="30" dirty="0">
                <a:latin typeface="Arial Narrow"/>
                <a:cs typeface="Arial Narrow"/>
              </a:rPr>
              <a:t> </a:t>
            </a:r>
            <a:r>
              <a:rPr sz="2400" spc="-5" dirty="0">
                <a:latin typeface="Arial Narrow"/>
                <a:cs typeface="Arial Narrow"/>
              </a:rPr>
              <a:t>agencie</a:t>
            </a:r>
            <a:r>
              <a:rPr sz="2400" dirty="0">
                <a:latin typeface="Arial Narrow"/>
                <a:cs typeface="Arial Narrow"/>
              </a:rPr>
              <a:t>s</a:t>
            </a:r>
            <a:r>
              <a:rPr sz="2400" spc="30" dirty="0">
                <a:latin typeface="Arial Narrow"/>
                <a:cs typeface="Arial Narrow"/>
              </a:rPr>
              <a:t> </a:t>
            </a:r>
            <a:r>
              <a:rPr sz="2400" dirty="0">
                <a:latin typeface="Arial Narrow"/>
                <a:cs typeface="Arial Narrow"/>
              </a:rPr>
              <a:t>(</a:t>
            </a:r>
            <a:r>
              <a:rPr sz="2400" i="1" spc="-5" dirty="0">
                <a:latin typeface="Arial Narrow"/>
                <a:cs typeface="Arial Narrow"/>
              </a:rPr>
              <a:t>ne</a:t>
            </a:r>
            <a:r>
              <a:rPr sz="2400" i="1" dirty="0">
                <a:latin typeface="Arial Narrow"/>
                <a:cs typeface="Arial Narrow"/>
              </a:rPr>
              <a:t>w</a:t>
            </a:r>
            <a:r>
              <a:rPr sz="2400" spc="-5" dirty="0">
                <a:latin typeface="Arial Narrow"/>
                <a:cs typeface="Arial Narrow"/>
              </a:rPr>
              <a:t>)</a:t>
            </a:r>
            <a:r>
              <a:rPr sz="2400" dirty="0">
                <a:latin typeface="Arial Narrow"/>
                <a:cs typeface="Arial Narrow"/>
              </a:rPr>
              <a:t>;</a:t>
            </a:r>
            <a:r>
              <a:rPr sz="2400" spc="10" dirty="0">
                <a:latin typeface="Arial Narrow"/>
                <a:cs typeface="Arial Narrow"/>
              </a:rPr>
              <a:t> </a:t>
            </a:r>
            <a:r>
              <a:rPr sz="2400" spc="-5" dirty="0">
                <a:latin typeface="Arial Narrow"/>
                <a:cs typeface="Arial Narrow"/>
              </a:rPr>
              <a:t>and</a:t>
            </a:r>
            <a:endParaRPr sz="2400">
              <a:latin typeface="Arial Narrow"/>
              <a:cs typeface="Arial Narrow"/>
            </a:endParaRPr>
          </a:p>
          <a:p>
            <a:pPr marL="355600" indent="-342900">
              <a:lnSpc>
                <a:spcPct val="100000"/>
              </a:lnSpc>
              <a:spcBef>
                <a:spcPts val="1600"/>
              </a:spcBef>
              <a:buClr>
                <a:srgbClr val="002596"/>
              </a:buClr>
              <a:buFont typeface="Wingdings"/>
              <a:buChar char=""/>
              <a:tabLst>
                <a:tab pos="355600" algn="l"/>
              </a:tabLst>
            </a:pPr>
            <a:r>
              <a:rPr sz="2400" dirty="0">
                <a:latin typeface="Arial Narrow"/>
                <a:cs typeface="Arial Narrow"/>
              </a:rPr>
              <a:t>Directory</a:t>
            </a:r>
            <a:r>
              <a:rPr sz="2400" spc="20" dirty="0">
                <a:latin typeface="Arial Narrow"/>
                <a:cs typeface="Arial Narrow"/>
              </a:rPr>
              <a:t> </a:t>
            </a:r>
            <a:r>
              <a:rPr sz="2400" dirty="0">
                <a:latin typeface="Arial Narrow"/>
                <a:cs typeface="Arial Narrow"/>
              </a:rPr>
              <a:t>information.</a:t>
            </a:r>
            <a:endParaRPr sz="2400">
              <a:latin typeface="Arial Narrow"/>
              <a:cs typeface="Arial Narrow"/>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39</a:t>
            </a:fld>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2415" marR="5080">
              <a:lnSpc>
                <a:spcPct val="100000"/>
              </a:lnSpc>
            </a:pPr>
            <a:r>
              <a:rPr spc="-5" dirty="0"/>
              <a:t>Uninte</a:t>
            </a:r>
            <a:r>
              <a:rPr spc="125" dirty="0"/>
              <a:t>r</a:t>
            </a:r>
            <a:r>
              <a:rPr spc="100" dirty="0"/>
              <a:t>r</a:t>
            </a:r>
            <a:r>
              <a:rPr spc="-5" dirty="0"/>
              <a:t>upte</a:t>
            </a:r>
            <a:r>
              <a:rPr dirty="0"/>
              <a:t>d</a:t>
            </a:r>
            <a:r>
              <a:rPr spc="20" dirty="0"/>
              <a:t> </a:t>
            </a:r>
            <a:r>
              <a:rPr spc="-5" dirty="0"/>
              <a:t>S</a:t>
            </a:r>
            <a:r>
              <a:rPr spc="-60" dirty="0"/>
              <a:t>c</a:t>
            </a:r>
            <a:r>
              <a:rPr spc="-5" dirty="0"/>
              <a:t>hola</a:t>
            </a:r>
            <a:r>
              <a:rPr spc="70" dirty="0"/>
              <a:t>r</a:t>
            </a:r>
            <a:r>
              <a:rPr dirty="0"/>
              <a:t>s</a:t>
            </a:r>
            <a:r>
              <a:rPr spc="20" dirty="0"/>
              <a:t> </a:t>
            </a:r>
            <a:r>
              <a:rPr spc="-5" dirty="0"/>
              <a:t>Act </a:t>
            </a:r>
            <a:r>
              <a:rPr dirty="0"/>
              <a:t>(USA)</a:t>
            </a: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74650" marR="5080">
              <a:lnSpc>
                <a:spcPct val="100000"/>
              </a:lnSpc>
            </a:pPr>
            <a:r>
              <a:rPr sz="2600" spc="-20" dirty="0"/>
              <a:t>New</a:t>
            </a:r>
            <a:r>
              <a:rPr sz="2600" dirty="0"/>
              <a:t> </a:t>
            </a:r>
            <a:r>
              <a:rPr sz="2600" spc="-15" dirty="0"/>
              <a:t>exception</a:t>
            </a:r>
            <a:r>
              <a:rPr sz="2600" dirty="0"/>
              <a:t> </a:t>
            </a:r>
            <a:r>
              <a:rPr sz="2600" spc="-15" dirty="0"/>
              <a:t>to</a:t>
            </a:r>
            <a:r>
              <a:rPr sz="2600" dirty="0"/>
              <a:t> </a:t>
            </a:r>
            <a:r>
              <a:rPr sz="2600" spc="-15" dirty="0"/>
              <a:t>the</a:t>
            </a:r>
            <a:r>
              <a:rPr sz="2600" dirty="0"/>
              <a:t> </a:t>
            </a:r>
            <a:r>
              <a:rPr sz="2600" spc="-20" dirty="0"/>
              <a:t>genera</a:t>
            </a:r>
            <a:r>
              <a:rPr sz="2600" spc="-5" dirty="0"/>
              <a:t>l</a:t>
            </a:r>
            <a:r>
              <a:rPr sz="2600" spc="20" dirty="0"/>
              <a:t> </a:t>
            </a:r>
            <a:r>
              <a:rPr sz="2600" spc="-20" dirty="0"/>
              <a:t>consen</a:t>
            </a:r>
            <a:r>
              <a:rPr sz="2600" spc="-10" dirty="0"/>
              <a:t>t</a:t>
            </a:r>
            <a:r>
              <a:rPr sz="2600" dirty="0"/>
              <a:t> </a:t>
            </a:r>
            <a:r>
              <a:rPr sz="2600" spc="-15" dirty="0"/>
              <a:t>rule</a:t>
            </a:r>
            <a:r>
              <a:rPr sz="2600" dirty="0"/>
              <a:t> </a:t>
            </a:r>
            <a:r>
              <a:rPr sz="2600" spc="-20" dirty="0"/>
              <a:t>unde</a:t>
            </a:r>
            <a:r>
              <a:rPr sz="2600" spc="-10" dirty="0"/>
              <a:t>r</a:t>
            </a:r>
            <a:r>
              <a:rPr sz="2600" spc="20" dirty="0"/>
              <a:t> </a:t>
            </a:r>
            <a:r>
              <a:rPr sz="2600" spc="-20" dirty="0"/>
              <a:t>FER</a:t>
            </a:r>
            <a:r>
              <a:rPr sz="2600" spc="-170" dirty="0"/>
              <a:t>P</a:t>
            </a:r>
            <a:r>
              <a:rPr sz="2600" spc="-15" dirty="0"/>
              <a:t>A</a:t>
            </a:r>
            <a:r>
              <a:rPr sz="2600" spc="-10" dirty="0"/>
              <a:t> </a:t>
            </a:r>
            <a:r>
              <a:rPr sz="2600" spc="-20" dirty="0"/>
              <a:t>enacte</a:t>
            </a:r>
            <a:r>
              <a:rPr sz="2600" spc="-15" dirty="0"/>
              <a:t>d</a:t>
            </a:r>
            <a:r>
              <a:rPr sz="2600" spc="5" dirty="0"/>
              <a:t> </a:t>
            </a:r>
            <a:r>
              <a:rPr sz="2600" spc="-20" dirty="0"/>
              <a:t>o</a:t>
            </a:r>
            <a:r>
              <a:rPr sz="2600" spc="-15" dirty="0"/>
              <a:t>n</a:t>
            </a:r>
            <a:r>
              <a:rPr sz="2600" spc="5" dirty="0"/>
              <a:t> </a:t>
            </a:r>
            <a:r>
              <a:rPr sz="2600" spc="-20" dirty="0"/>
              <a:t>Januar</a:t>
            </a:r>
            <a:r>
              <a:rPr sz="2600" spc="-15" dirty="0"/>
              <a:t>y</a:t>
            </a:r>
            <a:r>
              <a:rPr sz="2600" spc="5" dirty="0"/>
              <a:t> </a:t>
            </a:r>
            <a:r>
              <a:rPr sz="2600" spc="-20" dirty="0"/>
              <a:t>14</a:t>
            </a:r>
            <a:r>
              <a:rPr sz="2600" spc="-10" dirty="0"/>
              <a:t>, </a:t>
            </a:r>
            <a:r>
              <a:rPr sz="2600" spc="-20" dirty="0"/>
              <a:t>2013:</a:t>
            </a:r>
            <a:endParaRPr sz="2600" dirty="0"/>
          </a:p>
          <a:p>
            <a:pPr marL="717550" marR="169545" indent="-342900">
              <a:lnSpc>
                <a:spcPct val="100000"/>
              </a:lnSpc>
              <a:spcBef>
                <a:spcPts val="585"/>
              </a:spcBef>
              <a:buClr>
                <a:srgbClr val="002596"/>
              </a:buClr>
              <a:buFont typeface="Wingdings"/>
              <a:buChar char=""/>
              <a:tabLst>
                <a:tab pos="718185" algn="l"/>
              </a:tabLst>
            </a:pPr>
            <a:r>
              <a:rPr spc="-5" dirty="0"/>
              <a:t>Permit</a:t>
            </a:r>
            <a:r>
              <a:rPr dirty="0"/>
              <a:t>s</a:t>
            </a:r>
            <a:r>
              <a:rPr spc="10" dirty="0"/>
              <a:t> </a:t>
            </a:r>
            <a:r>
              <a:rPr spc="-5" dirty="0"/>
              <a:t>disclosur</a:t>
            </a:r>
            <a:r>
              <a:rPr dirty="0"/>
              <a:t>e</a:t>
            </a:r>
            <a:r>
              <a:rPr spc="30" dirty="0"/>
              <a:t> </a:t>
            </a:r>
            <a:r>
              <a:rPr spc="-5" dirty="0"/>
              <a:t>o</a:t>
            </a:r>
            <a:r>
              <a:rPr dirty="0"/>
              <a:t>f</a:t>
            </a:r>
            <a:r>
              <a:rPr spc="10" dirty="0"/>
              <a:t> </a:t>
            </a:r>
            <a:r>
              <a:rPr spc="-5" dirty="0"/>
              <a:t>PI</a:t>
            </a:r>
            <a:r>
              <a:rPr dirty="0"/>
              <a:t>I</a:t>
            </a:r>
            <a:r>
              <a:rPr spc="10" dirty="0"/>
              <a:t> </a:t>
            </a:r>
            <a:r>
              <a:rPr spc="-5" dirty="0"/>
              <a:t>fro</a:t>
            </a:r>
            <a:r>
              <a:rPr dirty="0"/>
              <a:t>m</a:t>
            </a:r>
            <a:r>
              <a:rPr spc="10" dirty="0"/>
              <a:t> </a:t>
            </a:r>
            <a:r>
              <a:rPr spc="-5" dirty="0"/>
              <a:t>educatio</a:t>
            </a:r>
            <a:r>
              <a:rPr dirty="0"/>
              <a:t>n</a:t>
            </a:r>
            <a:r>
              <a:rPr spc="25" dirty="0"/>
              <a:t> </a:t>
            </a:r>
            <a:r>
              <a:rPr spc="-5" dirty="0"/>
              <a:t>record</a:t>
            </a:r>
            <a:r>
              <a:rPr dirty="0"/>
              <a:t>s</a:t>
            </a:r>
            <a:r>
              <a:rPr spc="25" dirty="0"/>
              <a:t> </a:t>
            </a:r>
            <a:r>
              <a:rPr spc="-5" dirty="0"/>
              <a:t>of childre</a:t>
            </a:r>
            <a:r>
              <a:rPr dirty="0"/>
              <a:t>n</a:t>
            </a:r>
            <a:r>
              <a:rPr spc="20" dirty="0"/>
              <a:t> </a:t>
            </a:r>
            <a:r>
              <a:rPr spc="-5" dirty="0"/>
              <a:t>i</a:t>
            </a:r>
            <a:r>
              <a:rPr dirty="0"/>
              <a:t>n</a:t>
            </a:r>
            <a:r>
              <a:rPr spc="20" dirty="0"/>
              <a:t> </a:t>
            </a:r>
            <a:r>
              <a:rPr spc="-5" dirty="0"/>
              <a:t>foste</a:t>
            </a:r>
            <a:r>
              <a:rPr dirty="0"/>
              <a:t>r</a:t>
            </a:r>
            <a:r>
              <a:rPr spc="20" dirty="0"/>
              <a:t> </a:t>
            </a:r>
            <a:r>
              <a:rPr spc="-5" dirty="0"/>
              <a:t>car</a:t>
            </a:r>
            <a:r>
              <a:rPr dirty="0"/>
              <a:t>e</a:t>
            </a:r>
            <a:r>
              <a:rPr spc="20" dirty="0"/>
              <a:t> </a:t>
            </a:r>
            <a:r>
              <a:rPr spc="-5" dirty="0"/>
              <a:t>to</a:t>
            </a:r>
            <a:r>
              <a:rPr dirty="0"/>
              <a:t>:</a:t>
            </a:r>
            <a:r>
              <a:rPr spc="20" dirty="0"/>
              <a:t> </a:t>
            </a:r>
            <a:r>
              <a:rPr spc="-5" dirty="0"/>
              <a:t>“agenc</a:t>
            </a:r>
            <a:r>
              <a:rPr dirty="0"/>
              <a:t>y</a:t>
            </a:r>
            <a:r>
              <a:rPr spc="20" dirty="0"/>
              <a:t> </a:t>
            </a:r>
            <a:r>
              <a:rPr spc="-5" dirty="0"/>
              <a:t>caseworke</a:t>
            </a:r>
            <a:r>
              <a:rPr dirty="0"/>
              <a:t>r</a:t>
            </a:r>
            <a:r>
              <a:rPr spc="20" dirty="0"/>
              <a:t> </a:t>
            </a:r>
            <a:r>
              <a:rPr spc="-5" dirty="0"/>
              <a:t>o</a:t>
            </a:r>
            <a:r>
              <a:rPr dirty="0"/>
              <a:t>r</a:t>
            </a:r>
            <a:r>
              <a:rPr spc="20" dirty="0"/>
              <a:t> </a:t>
            </a:r>
            <a:r>
              <a:rPr spc="-5" dirty="0"/>
              <a:t>other representative</a:t>
            </a:r>
            <a:r>
              <a:rPr dirty="0"/>
              <a:t>”</a:t>
            </a:r>
            <a:r>
              <a:rPr spc="20" dirty="0"/>
              <a:t> </a:t>
            </a:r>
            <a:r>
              <a:rPr spc="-5" dirty="0"/>
              <a:t>o</a:t>
            </a:r>
            <a:r>
              <a:rPr dirty="0"/>
              <a:t>f</a:t>
            </a:r>
            <a:r>
              <a:rPr spc="20" dirty="0"/>
              <a:t> </a:t>
            </a:r>
            <a:r>
              <a:rPr dirty="0"/>
              <a:t>a</a:t>
            </a:r>
            <a:r>
              <a:rPr spc="10" dirty="0"/>
              <a:t> </a:t>
            </a:r>
            <a:r>
              <a:rPr spc="-5" dirty="0"/>
              <a:t>Stat</a:t>
            </a:r>
            <a:r>
              <a:rPr dirty="0"/>
              <a:t>e</a:t>
            </a:r>
            <a:r>
              <a:rPr spc="20" dirty="0"/>
              <a:t> </a:t>
            </a:r>
            <a:r>
              <a:rPr spc="-5" dirty="0"/>
              <a:t>o</a:t>
            </a:r>
            <a:r>
              <a:rPr dirty="0"/>
              <a:t>r </a:t>
            </a:r>
            <a:r>
              <a:rPr spc="-5" dirty="0"/>
              <a:t>loca</a:t>
            </a:r>
            <a:r>
              <a:rPr dirty="0"/>
              <a:t>l</a:t>
            </a:r>
            <a:r>
              <a:rPr spc="20" dirty="0"/>
              <a:t> </a:t>
            </a:r>
            <a:r>
              <a:rPr spc="-5" dirty="0"/>
              <a:t>chil</a:t>
            </a:r>
            <a:r>
              <a:rPr dirty="0"/>
              <a:t>d</a:t>
            </a:r>
            <a:r>
              <a:rPr spc="20" dirty="0"/>
              <a:t> </a:t>
            </a:r>
            <a:r>
              <a:rPr spc="-5" dirty="0"/>
              <a:t>welfar</a:t>
            </a:r>
            <a:r>
              <a:rPr dirty="0"/>
              <a:t>e</a:t>
            </a:r>
            <a:r>
              <a:rPr spc="20" dirty="0"/>
              <a:t> </a:t>
            </a:r>
            <a:r>
              <a:rPr spc="-5" dirty="0"/>
              <a:t>agency (C</a:t>
            </a:r>
            <a:r>
              <a:rPr spc="-70" dirty="0"/>
              <a:t>W</a:t>
            </a:r>
            <a:r>
              <a:rPr dirty="0"/>
              <a:t>A)</a:t>
            </a:r>
            <a:r>
              <a:rPr spc="-5" dirty="0"/>
              <a:t> wh</a:t>
            </a:r>
            <a:r>
              <a:rPr dirty="0"/>
              <a:t>o</a:t>
            </a:r>
            <a:r>
              <a:rPr spc="20" dirty="0"/>
              <a:t> </a:t>
            </a:r>
            <a:r>
              <a:rPr spc="-5" dirty="0"/>
              <a:t>ha</a:t>
            </a:r>
            <a:r>
              <a:rPr dirty="0"/>
              <a:t>s</a:t>
            </a:r>
            <a:r>
              <a:rPr spc="20" dirty="0"/>
              <a:t> </a:t>
            </a:r>
            <a:r>
              <a:rPr spc="-5" dirty="0"/>
              <a:t>th</a:t>
            </a:r>
            <a:r>
              <a:rPr dirty="0"/>
              <a:t>e</a:t>
            </a:r>
            <a:r>
              <a:rPr spc="20" dirty="0"/>
              <a:t> </a:t>
            </a:r>
            <a:r>
              <a:rPr spc="-5" dirty="0"/>
              <a:t>righ</a:t>
            </a:r>
            <a:r>
              <a:rPr dirty="0"/>
              <a:t>t</a:t>
            </a:r>
            <a:r>
              <a:rPr spc="20" dirty="0"/>
              <a:t> </a:t>
            </a:r>
            <a:r>
              <a:rPr spc="-5" dirty="0"/>
              <a:t>t</a:t>
            </a:r>
            <a:r>
              <a:rPr dirty="0"/>
              <a:t>o</a:t>
            </a:r>
            <a:r>
              <a:rPr spc="20" dirty="0"/>
              <a:t> </a:t>
            </a:r>
            <a:r>
              <a:rPr spc="-5" dirty="0"/>
              <a:t>acces</a:t>
            </a:r>
            <a:r>
              <a:rPr dirty="0"/>
              <a:t>s</a:t>
            </a:r>
            <a:r>
              <a:rPr spc="20" dirty="0"/>
              <a:t> </a:t>
            </a:r>
            <a:r>
              <a:rPr dirty="0"/>
              <a:t>a</a:t>
            </a:r>
            <a:r>
              <a:rPr spc="20" dirty="0"/>
              <a:t> </a:t>
            </a:r>
            <a:r>
              <a:rPr spc="-5" dirty="0"/>
              <a:t>student</a:t>
            </a:r>
            <a:r>
              <a:rPr spc="-30" dirty="0"/>
              <a:t>’</a:t>
            </a:r>
            <a:r>
              <a:rPr dirty="0"/>
              <a:t>s</a:t>
            </a:r>
            <a:r>
              <a:rPr spc="20" dirty="0"/>
              <a:t> </a:t>
            </a:r>
            <a:r>
              <a:rPr spc="-5" dirty="0"/>
              <a:t>cas</a:t>
            </a:r>
            <a:r>
              <a:rPr dirty="0"/>
              <a:t>e</a:t>
            </a:r>
            <a:r>
              <a:rPr spc="20" dirty="0"/>
              <a:t> </a:t>
            </a:r>
            <a:r>
              <a:rPr spc="-5" dirty="0"/>
              <a:t>plan unde</a:t>
            </a:r>
            <a:r>
              <a:rPr dirty="0"/>
              <a:t>r</a:t>
            </a:r>
            <a:r>
              <a:rPr spc="20" dirty="0"/>
              <a:t> </a:t>
            </a:r>
            <a:r>
              <a:rPr spc="-5" dirty="0"/>
              <a:t>Stat</a:t>
            </a:r>
            <a:r>
              <a:rPr dirty="0"/>
              <a:t>e</a:t>
            </a:r>
            <a:r>
              <a:rPr spc="20" dirty="0"/>
              <a:t> </a:t>
            </a:r>
            <a:r>
              <a:rPr spc="-5" dirty="0"/>
              <a:t>o</a:t>
            </a:r>
            <a:r>
              <a:rPr dirty="0"/>
              <a:t>r </a:t>
            </a:r>
            <a:r>
              <a:rPr spc="-5" dirty="0"/>
              <a:t>triba</a:t>
            </a:r>
            <a:r>
              <a:rPr dirty="0"/>
              <a:t>l</a:t>
            </a:r>
            <a:r>
              <a:rPr spc="20" dirty="0"/>
              <a:t> </a:t>
            </a:r>
            <a:r>
              <a:rPr spc="-5" dirty="0"/>
              <a:t>law</a:t>
            </a:r>
          </a:p>
          <a:p>
            <a:pPr marL="717550" marR="240665" indent="-342900">
              <a:lnSpc>
                <a:spcPct val="100000"/>
              </a:lnSpc>
              <a:spcBef>
                <a:spcPts val="1575"/>
              </a:spcBef>
              <a:buClr>
                <a:srgbClr val="002596"/>
              </a:buClr>
              <a:buFont typeface="Wingdings"/>
              <a:buChar char=""/>
              <a:tabLst>
                <a:tab pos="718185" algn="l"/>
              </a:tabLst>
            </a:pPr>
            <a:r>
              <a:rPr spc="-5" dirty="0"/>
              <a:t>Disclosur</a:t>
            </a:r>
            <a:r>
              <a:rPr dirty="0"/>
              <a:t>e</a:t>
            </a:r>
            <a:r>
              <a:rPr spc="25" dirty="0"/>
              <a:t> </a:t>
            </a:r>
            <a:r>
              <a:rPr spc="-5" dirty="0"/>
              <a:t>permitte</a:t>
            </a:r>
            <a:r>
              <a:rPr dirty="0"/>
              <a:t>d</a:t>
            </a:r>
            <a:r>
              <a:rPr spc="25" dirty="0"/>
              <a:t> </a:t>
            </a:r>
            <a:r>
              <a:rPr spc="-5" dirty="0"/>
              <a:t>when</a:t>
            </a:r>
            <a:r>
              <a:rPr dirty="0"/>
              <a:t>:</a:t>
            </a:r>
            <a:r>
              <a:rPr spc="25" dirty="0"/>
              <a:t> </a:t>
            </a:r>
            <a:r>
              <a:rPr spc="-5" dirty="0"/>
              <a:t>th</a:t>
            </a:r>
            <a:r>
              <a:rPr dirty="0"/>
              <a:t>e</a:t>
            </a:r>
            <a:r>
              <a:rPr spc="25" dirty="0"/>
              <a:t> </a:t>
            </a:r>
            <a:r>
              <a:rPr spc="-5" dirty="0"/>
              <a:t>C</a:t>
            </a:r>
            <a:r>
              <a:rPr spc="-70" dirty="0"/>
              <a:t>W</a:t>
            </a:r>
            <a:r>
              <a:rPr dirty="0"/>
              <a:t>A</a:t>
            </a:r>
            <a:r>
              <a:rPr spc="-100" dirty="0"/>
              <a:t> </a:t>
            </a:r>
            <a:r>
              <a:rPr spc="-5" dirty="0"/>
              <a:t>i</a:t>
            </a:r>
            <a:r>
              <a:rPr dirty="0"/>
              <a:t>s </a:t>
            </a:r>
            <a:r>
              <a:rPr spc="-5" dirty="0"/>
              <a:t>“legally responsible</a:t>
            </a:r>
            <a:r>
              <a:rPr dirty="0"/>
              <a:t>…</a:t>
            </a:r>
            <a:r>
              <a:rPr spc="25" dirty="0"/>
              <a:t> </a:t>
            </a:r>
            <a:r>
              <a:rPr spc="-5" dirty="0"/>
              <a:t>fo</a:t>
            </a:r>
            <a:r>
              <a:rPr dirty="0"/>
              <a:t>r</a:t>
            </a:r>
            <a:r>
              <a:rPr spc="10" dirty="0"/>
              <a:t> </a:t>
            </a:r>
            <a:r>
              <a:rPr spc="-5" dirty="0"/>
              <a:t>th</a:t>
            </a:r>
            <a:r>
              <a:rPr dirty="0"/>
              <a:t>e</a:t>
            </a:r>
            <a:r>
              <a:rPr spc="25" dirty="0"/>
              <a:t> </a:t>
            </a:r>
            <a:r>
              <a:rPr spc="-5" dirty="0"/>
              <a:t>car</a:t>
            </a:r>
            <a:r>
              <a:rPr dirty="0"/>
              <a:t>e</a:t>
            </a:r>
            <a:r>
              <a:rPr spc="25" dirty="0"/>
              <a:t> </a:t>
            </a:r>
            <a:r>
              <a:rPr spc="-5" dirty="0"/>
              <a:t>an</a:t>
            </a:r>
            <a:r>
              <a:rPr dirty="0"/>
              <a:t>d</a:t>
            </a:r>
            <a:r>
              <a:rPr spc="25" dirty="0"/>
              <a:t> </a:t>
            </a:r>
            <a:r>
              <a:rPr spc="-5" dirty="0"/>
              <a:t>protectio</a:t>
            </a:r>
            <a:r>
              <a:rPr dirty="0"/>
              <a:t>n</a:t>
            </a:r>
            <a:r>
              <a:rPr spc="25" dirty="0"/>
              <a:t> </a:t>
            </a:r>
            <a:r>
              <a:rPr spc="-5" dirty="0"/>
              <a:t>o</a:t>
            </a:r>
            <a:r>
              <a:rPr dirty="0"/>
              <a:t>f</a:t>
            </a:r>
            <a:r>
              <a:rPr spc="10" dirty="0"/>
              <a:t> </a:t>
            </a:r>
            <a:r>
              <a:rPr spc="-5" dirty="0"/>
              <a:t>th</a:t>
            </a:r>
            <a:r>
              <a:rPr dirty="0"/>
              <a:t>e</a:t>
            </a:r>
            <a:r>
              <a:rPr spc="25" dirty="0"/>
              <a:t> </a:t>
            </a:r>
            <a:r>
              <a:rPr spc="-5" dirty="0"/>
              <a:t>student”</a:t>
            </a:r>
          </a:p>
          <a:p>
            <a:pPr marL="717550" indent="-342900">
              <a:lnSpc>
                <a:spcPct val="100000"/>
              </a:lnSpc>
              <a:spcBef>
                <a:spcPts val="1570"/>
              </a:spcBef>
              <a:buClr>
                <a:srgbClr val="002596"/>
              </a:buClr>
              <a:buFont typeface="Wingdings"/>
              <a:buChar char=""/>
              <a:tabLst>
                <a:tab pos="718185" algn="l"/>
              </a:tabLst>
            </a:pPr>
            <a:r>
              <a:rPr spc="-5" dirty="0"/>
              <a:t>Provision</a:t>
            </a:r>
            <a:r>
              <a:rPr dirty="0"/>
              <a:t>s</a:t>
            </a:r>
            <a:r>
              <a:rPr spc="25" dirty="0"/>
              <a:t> </a:t>
            </a:r>
            <a:r>
              <a:rPr spc="-5" dirty="0"/>
              <a:t>fo</a:t>
            </a:r>
            <a:r>
              <a:rPr dirty="0"/>
              <a:t>r</a:t>
            </a:r>
            <a:r>
              <a:rPr spc="10" dirty="0"/>
              <a:t> </a:t>
            </a:r>
            <a:r>
              <a:rPr spc="-5" dirty="0"/>
              <a:t>triba</a:t>
            </a:r>
            <a:r>
              <a:rPr dirty="0"/>
              <a:t>l</a:t>
            </a:r>
            <a:r>
              <a:rPr spc="10" dirty="0"/>
              <a:t> </a:t>
            </a:r>
            <a:r>
              <a:rPr spc="-5" dirty="0"/>
              <a:t>organization</a:t>
            </a:r>
            <a:r>
              <a:rPr dirty="0"/>
              <a:t>s</a:t>
            </a:r>
            <a:r>
              <a:rPr spc="30" dirty="0"/>
              <a:t> </a:t>
            </a:r>
            <a:r>
              <a:rPr spc="-5" dirty="0"/>
              <a:t>a</a:t>
            </a:r>
            <a:r>
              <a:rPr dirty="0"/>
              <a:t>s</a:t>
            </a:r>
            <a:r>
              <a:rPr spc="10" dirty="0"/>
              <a:t> </a:t>
            </a:r>
            <a:r>
              <a:rPr spc="-5" dirty="0"/>
              <a:t>well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4</a:t>
            </a:fld>
            <a:endParaRPr dirty="0"/>
          </a:p>
        </p:txBody>
      </p:sp>
      <p:sp>
        <p:nvSpPr>
          <p:cNvPr id="2" name="object 2"/>
          <p:cNvSpPr txBox="1">
            <a:spLocks noGrp="1"/>
          </p:cNvSpPr>
          <p:nvPr>
            <p:ph type="ctrTitle"/>
          </p:nvPr>
        </p:nvSpPr>
        <p:spPr>
          <a:prstGeom prst="rect">
            <a:avLst/>
          </a:prstGeom>
        </p:spPr>
        <p:txBody>
          <a:bodyPr vert="horz" wrap="square" lIns="0" tIns="0" rIns="0" bIns="0" rtlCol="0">
            <a:spAutoFit/>
          </a:bodyPr>
          <a:lstStyle/>
          <a:p>
            <a:pPr marL="1148715" marR="5080" indent="-184150">
              <a:lnSpc>
                <a:spcPct val="100000"/>
              </a:lnSpc>
            </a:pPr>
            <a:r>
              <a:rPr spc="-5" dirty="0"/>
              <a:t>Ea</a:t>
            </a:r>
            <a:r>
              <a:rPr spc="160" dirty="0"/>
              <a:t>r</a:t>
            </a:r>
            <a:r>
              <a:rPr spc="80" dirty="0"/>
              <a:t>l</a:t>
            </a:r>
            <a:r>
              <a:rPr dirty="0"/>
              <a:t>y</a:t>
            </a:r>
            <a:r>
              <a:rPr spc="-15" dirty="0"/>
              <a:t> </a:t>
            </a:r>
            <a:r>
              <a:rPr spc="-5" dirty="0"/>
              <a:t>Childhood D</a:t>
            </a:r>
            <a:r>
              <a:rPr spc="-85" dirty="0"/>
              <a:t>a</a:t>
            </a:r>
            <a:r>
              <a:rPr spc="-5" dirty="0"/>
              <a:t>t</a:t>
            </a:r>
            <a:r>
              <a:rPr dirty="0"/>
              <a:t>a</a:t>
            </a:r>
            <a:r>
              <a:rPr spc="-15" dirty="0"/>
              <a:t> </a:t>
            </a:r>
            <a:r>
              <a:rPr spc="-5" dirty="0"/>
              <a:t>O</a:t>
            </a:r>
            <a:r>
              <a:rPr spc="-130" dirty="0"/>
              <a:t>v</a:t>
            </a:r>
            <a:r>
              <a:rPr spc="-5" dirty="0"/>
              <a:t>e</a:t>
            </a:r>
            <a:r>
              <a:rPr spc="280" dirty="0"/>
              <a:t>r</a:t>
            </a:r>
            <a:r>
              <a:rPr spc="-5" dirty="0"/>
              <a:t>view</a:t>
            </a:r>
          </a:p>
        </p:txBody>
      </p:sp>
      <p:sp>
        <p:nvSpPr>
          <p:cNvPr id="3" name="object 3"/>
          <p:cNvSpPr txBox="1"/>
          <p:nvPr/>
        </p:nvSpPr>
        <p:spPr>
          <a:xfrm>
            <a:off x="2415032" y="4178136"/>
            <a:ext cx="5231130" cy="558800"/>
          </a:xfrm>
          <a:prstGeom prst="rect">
            <a:avLst/>
          </a:prstGeom>
        </p:spPr>
        <p:txBody>
          <a:bodyPr vert="horz" wrap="square" lIns="0" tIns="0" rIns="0" bIns="0" rtlCol="0">
            <a:spAutoFit/>
          </a:bodyPr>
          <a:lstStyle/>
          <a:p>
            <a:pPr marL="12700">
              <a:lnSpc>
                <a:spcPts val="5225"/>
              </a:lnSpc>
            </a:pPr>
            <a:r>
              <a:rPr sz="4400" i="1" spc="-15" dirty="0">
                <a:solidFill>
                  <a:srgbClr val="002596"/>
                </a:solidFill>
                <a:latin typeface="Arial Narrow"/>
                <a:cs typeface="Arial Narrow"/>
              </a:rPr>
              <a:t>-</a:t>
            </a:r>
            <a:r>
              <a:rPr sz="4400" i="1" spc="-5" dirty="0">
                <a:solidFill>
                  <a:srgbClr val="002596"/>
                </a:solidFill>
                <a:latin typeface="Arial Narrow"/>
                <a:cs typeface="Arial Narrow"/>
              </a:rPr>
              <a:t> </a:t>
            </a:r>
            <a:r>
              <a:rPr sz="4400" i="1" spc="-20" dirty="0">
                <a:solidFill>
                  <a:srgbClr val="002596"/>
                </a:solidFill>
                <a:latin typeface="Arial Narrow"/>
                <a:cs typeface="Arial Narrow"/>
              </a:rPr>
              <a:t>Missy </a:t>
            </a:r>
            <a:r>
              <a:rPr sz="4400" i="1" spc="-25" dirty="0">
                <a:solidFill>
                  <a:srgbClr val="002596"/>
                </a:solidFill>
                <a:latin typeface="Arial Narrow"/>
                <a:cs typeface="Arial Narrow"/>
              </a:rPr>
              <a:t>Cochenou</a:t>
            </a:r>
            <a:r>
              <a:rPr sz="4400" i="1" spc="-265" dirty="0">
                <a:solidFill>
                  <a:srgbClr val="002596"/>
                </a:solidFill>
                <a:latin typeface="Arial Narrow"/>
                <a:cs typeface="Arial Narrow"/>
              </a:rPr>
              <a:t>r</a:t>
            </a:r>
            <a:r>
              <a:rPr sz="4400" i="1" spc="-10" dirty="0">
                <a:solidFill>
                  <a:srgbClr val="002596"/>
                </a:solidFill>
                <a:latin typeface="Arial Narrow"/>
                <a:cs typeface="Arial Narrow"/>
              </a:rPr>
              <a:t>,</a:t>
            </a:r>
            <a:r>
              <a:rPr sz="4400" i="1" spc="20" dirty="0">
                <a:solidFill>
                  <a:srgbClr val="002596"/>
                </a:solidFill>
                <a:latin typeface="Arial Narrow"/>
                <a:cs typeface="Arial Narrow"/>
              </a:rPr>
              <a:t> </a:t>
            </a:r>
            <a:r>
              <a:rPr sz="4400" i="1" spc="-25" dirty="0">
                <a:solidFill>
                  <a:srgbClr val="002596"/>
                </a:solidFill>
                <a:latin typeface="Arial Narrow"/>
                <a:cs typeface="Arial Narrow"/>
              </a:rPr>
              <a:t>SST</a:t>
            </a:r>
            <a:r>
              <a:rPr sz="4400" i="1" spc="-70" dirty="0">
                <a:solidFill>
                  <a:srgbClr val="002596"/>
                </a:solidFill>
                <a:latin typeface="Arial Narrow"/>
                <a:cs typeface="Arial Narrow"/>
              </a:rPr>
              <a:t> </a:t>
            </a:r>
            <a:r>
              <a:rPr sz="4400" i="1" spc="-15" dirty="0">
                <a:solidFill>
                  <a:srgbClr val="002596"/>
                </a:solidFill>
                <a:latin typeface="Arial Narrow"/>
                <a:cs typeface="Arial Narrow"/>
              </a:rPr>
              <a:t>-</a:t>
            </a:r>
            <a:endParaRPr sz="4400">
              <a:latin typeface="Arial Narrow"/>
              <a:cs typeface="Arial Narrow"/>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40</a:t>
            </a:fld>
            <a:endParaRPr dirty="0"/>
          </a:p>
        </p:txBody>
      </p:sp>
      <p:sp>
        <p:nvSpPr>
          <p:cNvPr id="2" name="object 2"/>
          <p:cNvSpPr txBox="1"/>
          <p:nvPr/>
        </p:nvSpPr>
        <p:spPr>
          <a:xfrm>
            <a:off x="1795526" y="1088210"/>
            <a:ext cx="6754495" cy="406400"/>
          </a:xfrm>
          <a:prstGeom prst="rect">
            <a:avLst/>
          </a:prstGeom>
        </p:spPr>
        <p:txBody>
          <a:bodyPr vert="horz" wrap="square" lIns="0" tIns="0" rIns="0" bIns="0" rtlCol="0">
            <a:spAutoFit/>
          </a:bodyPr>
          <a:lstStyle/>
          <a:p>
            <a:pPr marL="12700">
              <a:lnSpc>
                <a:spcPct val="100000"/>
              </a:lnSpc>
            </a:pPr>
            <a:r>
              <a:rPr sz="3000" b="1" spc="-5" dirty="0">
                <a:latin typeface="Arial Black"/>
                <a:cs typeface="Arial Black"/>
              </a:rPr>
              <a:t>A</a:t>
            </a:r>
            <a:r>
              <a:rPr sz="3000" b="1" spc="25" dirty="0">
                <a:latin typeface="Arial Black"/>
                <a:cs typeface="Arial Black"/>
              </a:rPr>
              <a:t>d</a:t>
            </a:r>
            <a:r>
              <a:rPr sz="3000" b="1" spc="-5" dirty="0">
                <a:latin typeface="Arial Black"/>
                <a:cs typeface="Arial Black"/>
              </a:rPr>
              <a:t>ditiona</a:t>
            </a:r>
            <a:r>
              <a:rPr sz="3000" b="1" dirty="0">
                <a:latin typeface="Arial Black"/>
                <a:cs typeface="Arial Black"/>
              </a:rPr>
              <a:t>l</a:t>
            </a:r>
            <a:r>
              <a:rPr sz="3000" b="1" spc="10" dirty="0">
                <a:latin typeface="Arial Black"/>
                <a:cs typeface="Arial Black"/>
              </a:rPr>
              <a:t> </a:t>
            </a:r>
            <a:r>
              <a:rPr sz="3000" b="1" spc="-5" dirty="0">
                <a:latin typeface="Arial Black"/>
                <a:cs typeface="Arial Black"/>
              </a:rPr>
              <a:t>E</a:t>
            </a:r>
            <a:r>
              <a:rPr sz="3000" b="1" spc="-60" dirty="0">
                <a:latin typeface="Arial Black"/>
                <a:cs typeface="Arial Black"/>
              </a:rPr>
              <a:t>x</a:t>
            </a:r>
            <a:r>
              <a:rPr sz="3000" b="1" spc="-5" dirty="0">
                <a:latin typeface="Arial Black"/>
                <a:cs typeface="Arial Black"/>
              </a:rPr>
              <a:t>ceptio</a:t>
            </a:r>
            <a:r>
              <a:rPr sz="3000" b="1" dirty="0">
                <a:latin typeface="Arial Black"/>
                <a:cs typeface="Arial Black"/>
              </a:rPr>
              <a:t>n</a:t>
            </a:r>
            <a:r>
              <a:rPr sz="3000" b="1" spc="10" dirty="0">
                <a:latin typeface="Arial Black"/>
                <a:cs typeface="Arial Black"/>
              </a:rPr>
              <a:t> </a:t>
            </a:r>
            <a:r>
              <a:rPr sz="3000" b="1" spc="-5" dirty="0">
                <a:latin typeface="Arial Black"/>
                <a:cs typeface="Arial Black"/>
              </a:rPr>
              <a:t>t</a:t>
            </a:r>
            <a:r>
              <a:rPr sz="3000" b="1" dirty="0">
                <a:latin typeface="Arial Black"/>
                <a:cs typeface="Arial Black"/>
              </a:rPr>
              <a:t>o</a:t>
            </a:r>
            <a:r>
              <a:rPr sz="3000" b="1" spc="10" dirty="0">
                <a:latin typeface="Arial Black"/>
                <a:cs typeface="Arial Black"/>
              </a:rPr>
              <a:t> </a:t>
            </a:r>
            <a:r>
              <a:rPr sz="3000" b="1" spc="-5" dirty="0">
                <a:latin typeface="Arial Black"/>
                <a:cs typeface="Arial Black"/>
              </a:rPr>
              <a:t>Consent</a:t>
            </a:r>
            <a:endParaRPr sz="3000">
              <a:latin typeface="Arial Black"/>
              <a:cs typeface="Arial Black"/>
            </a:endParaRP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717550" marR="5080" indent="-342900">
              <a:lnSpc>
                <a:spcPct val="100000"/>
              </a:lnSpc>
              <a:buClr>
                <a:srgbClr val="002596"/>
              </a:buClr>
              <a:buFont typeface="Wingdings"/>
              <a:buChar char=""/>
              <a:tabLst>
                <a:tab pos="718185" algn="l"/>
              </a:tabLst>
            </a:pPr>
            <a:r>
              <a:rPr b="1" spc="-5" dirty="0">
                <a:latin typeface="Arial Narrow"/>
                <a:cs typeface="Arial Narrow"/>
              </a:rPr>
              <a:t>Uninterrupte</a:t>
            </a:r>
            <a:r>
              <a:rPr b="1" dirty="0">
                <a:latin typeface="Arial Narrow"/>
                <a:cs typeface="Arial Narrow"/>
              </a:rPr>
              <a:t>d </a:t>
            </a:r>
            <a:r>
              <a:rPr b="1" spc="-5" dirty="0">
                <a:latin typeface="Arial Narrow"/>
                <a:cs typeface="Arial Narrow"/>
              </a:rPr>
              <a:t>Scholar</a:t>
            </a:r>
            <a:r>
              <a:rPr b="1" dirty="0">
                <a:latin typeface="Arial Narrow"/>
                <a:cs typeface="Arial Narrow"/>
              </a:rPr>
              <a:t>s</a:t>
            </a:r>
            <a:r>
              <a:rPr b="1" spc="-45" dirty="0">
                <a:latin typeface="Arial Narrow"/>
                <a:cs typeface="Arial Narrow"/>
              </a:rPr>
              <a:t> </a:t>
            </a:r>
            <a:r>
              <a:rPr b="1" spc="-5" dirty="0">
                <a:latin typeface="Arial Narrow"/>
                <a:cs typeface="Arial Narrow"/>
              </a:rPr>
              <a:t>Ac</a:t>
            </a:r>
            <a:r>
              <a:rPr b="1" dirty="0">
                <a:latin typeface="Arial Narrow"/>
                <a:cs typeface="Arial Narrow"/>
              </a:rPr>
              <a:t>t </a:t>
            </a:r>
            <a:r>
              <a:rPr dirty="0"/>
              <a:t>amended</a:t>
            </a:r>
            <a:r>
              <a:rPr spc="25" dirty="0"/>
              <a:t> </a:t>
            </a:r>
            <a:r>
              <a:rPr dirty="0"/>
              <a:t>the</a:t>
            </a:r>
            <a:r>
              <a:rPr spc="25" dirty="0"/>
              <a:t> </a:t>
            </a:r>
            <a:r>
              <a:rPr dirty="0"/>
              <a:t>notification requirement</a:t>
            </a:r>
            <a:r>
              <a:rPr spc="30" dirty="0"/>
              <a:t> </a:t>
            </a:r>
            <a:r>
              <a:rPr dirty="0"/>
              <a:t>in</a:t>
            </a:r>
            <a:r>
              <a:rPr spc="10" dirty="0"/>
              <a:t> </a:t>
            </a:r>
            <a:r>
              <a:rPr dirty="0"/>
              <a:t>FER</a:t>
            </a:r>
            <a:r>
              <a:rPr spc="-145" dirty="0"/>
              <a:t>PA</a:t>
            </a:r>
            <a:r>
              <a:rPr spc="-35" dirty="0"/>
              <a:t>’</a:t>
            </a:r>
            <a:r>
              <a:rPr dirty="0"/>
              <a:t>s subpoena</a:t>
            </a:r>
            <a:r>
              <a:rPr spc="30" dirty="0"/>
              <a:t> </a:t>
            </a:r>
            <a:r>
              <a:rPr dirty="0"/>
              <a:t>or judicial</a:t>
            </a:r>
            <a:r>
              <a:rPr spc="30" dirty="0"/>
              <a:t> </a:t>
            </a:r>
            <a:r>
              <a:rPr dirty="0"/>
              <a:t>order </a:t>
            </a:r>
            <a:r>
              <a:rPr spc="-5" dirty="0"/>
              <a:t>exceptio</a:t>
            </a:r>
            <a:r>
              <a:rPr dirty="0"/>
              <a:t>n</a:t>
            </a:r>
            <a:r>
              <a:rPr spc="25" dirty="0"/>
              <a:t> </a:t>
            </a:r>
            <a:r>
              <a:rPr spc="-5" dirty="0"/>
              <a:t>(</a:t>
            </a:r>
            <a:r>
              <a:rPr dirty="0"/>
              <a:t>§ </a:t>
            </a:r>
            <a:r>
              <a:rPr spc="-5" dirty="0"/>
              <a:t>99.31(a)(9)</a:t>
            </a:r>
            <a:r>
              <a:rPr dirty="0"/>
              <a:t>)</a:t>
            </a:r>
            <a:r>
              <a:rPr spc="25" dirty="0"/>
              <a:t> </a:t>
            </a:r>
            <a:r>
              <a:rPr spc="-5" dirty="0"/>
              <a:t>whe</a:t>
            </a:r>
            <a:r>
              <a:rPr dirty="0"/>
              <a:t>n</a:t>
            </a:r>
            <a:r>
              <a:rPr spc="25" dirty="0"/>
              <a:t> </a:t>
            </a:r>
            <a:r>
              <a:rPr spc="-5" dirty="0"/>
              <a:t>th</a:t>
            </a:r>
            <a:r>
              <a:rPr dirty="0"/>
              <a:t>e</a:t>
            </a:r>
            <a:r>
              <a:rPr spc="25" dirty="0"/>
              <a:t> </a:t>
            </a:r>
            <a:r>
              <a:rPr spc="-5" dirty="0"/>
              <a:t>paren</a:t>
            </a:r>
            <a:r>
              <a:rPr dirty="0"/>
              <a:t>t</a:t>
            </a:r>
            <a:r>
              <a:rPr spc="25" dirty="0"/>
              <a:t> </a:t>
            </a:r>
            <a:r>
              <a:rPr spc="-5" dirty="0"/>
              <a:t>i</a:t>
            </a:r>
            <a:r>
              <a:rPr dirty="0"/>
              <a:t>s a</a:t>
            </a:r>
            <a:r>
              <a:rPr spc="5" dirty="0"/>
              <a:t> </a:t>
            </a:r>
            <a:r>
              <a:rPr spc="-5" dirty="0"/>
              <a:t>part</a:t>
            </a:r>
            <a:r>
              <a:rPr dirty="0"/>
              <a:t>y</a:t>
            </a:r>
            <a:r>
              <a:rPr spc="25" dirty="0"/>
              <a:t> </a:t>
            </a:r>
            <a:r>
              <a:rPr spc="-5" dirty="0"/>
              <a:t>t</a:t>
            </a:r>
            <a:r>
              <a:rPr dirty="0"/>
              <a:t>o</a:t>
            </a:r>
            <a:r>
              <a:rPr spc="5" dirty="0"/>
              <a:t> </a:t>
            </a:r>
            <a:r>
              <a:rPr dirty="0"/>
              <a:t>a </a:t>
            </a:r>
            <a:r>
              <a:rPr spc="-5" dirty="0"/>
              <a:t>cour</a:t>
            </a:r>
            <a:r>
              <a:rPr dirty="0"/>
              <a:t>t</a:t>
            </a:r>
            <a:r>
              <a:rPr spc="30" dirty="0"/>
              <a:t> </a:t>
            </a:r>
            <a:r>
              <a:rPr spc="-5" dirty="0"/>
              <a:t>proceedin</a:t>
            </a:r>
            <a:r>
              <a:rPr dirty="0"/>
              <a:t>g</a:t>
            </a:r>
            <a:r>
              <a:rPr spc="30" dirty="0"/>
              <a:t> </a:t>
            </a:r>
            <a:r>
              <a:rPr spc="-5" dirty="0"/>
              <a:t>involvin</a:t>
            </a:r>
            <a:r>
              <a:rPr dirty="0"/>
              <a:t>g</a:t>
            </a:r>
            <a:r>
              <a:rPr spc="30" dirty="0"/>
              <a:t> </a:t>
            </a:r>
            <a:r>
              <a:rPr spc="-5" dirty="0"/>
              <a:t>chil</a:t>
            </a:r>
            <a:r>
              <a:rPr dirty="0"/>
              <a:t>d</a:t>
            </a:r>
            <a:r>
              <a:rPr spc="15" dirty="0"/>
              <a:t> </a:t>
            </a:r>
            <a:r>
              <a:rPr spc="-5" dirty="0"/>
              <a:t>abuse</a:t>
            </a:r>
            <a:r>
              <a:rPr dirty="0"/>
              <a:t>,</a:t>
            </a:r>
            <a:r>
              <a:rPr spc="30" dirty="0"/>
              <a:t> </a:t>
            </a:r>
            <a:r>
              <a:rPr spc="-5" dirty="0"/>
              <a:t>neglect</a:t>
            </a:r>
            <a:r>
              <a:rPr dirty="0"/>
              <a:t>,</a:t>
            </a:r>
            <a:r>
              <a:rPr spc="30" dirty="0"/>
              <a:t> </a:t>
            </a:r>
            <a:r>
              <a:rPr spc="-5" dirty="0"/>
              <a:t>or dependenc</a:t>
            </a:r>
            <a:r>
              <a:rPr dirty="0"/>
              <a:t>y</a:t>
            </a:r>
            <a:r>
              <a:rPr spc="20" dirty="0"/>
              <a:t> </a:t>
            </a:r>
            <a:r>
              <a:rPr spc="-5" dirty="0"/>
              <a:t>an</a:t>
            </a:r>
            <a:r>
              <a:rPr dirty="0"/>
              <a:t>d</a:t>
            </a:r>
            <a:r>
              <a:rPr spc="20" dirty="0"/>
              <a:t> </a:t>
            </a:r>
            <a:r>
              <a:rPr spc="-5" dirty="0"/>
              <a:t>th</a:t>
            </a:r>
            <a:r>
              <a:rPr dirty="0"/>
              <a:t>e</a:t>
            </a:r>
            <a:r>
              <a:rPr spc="20" dirty="0"/>
              <a:t> </a:t>
            </a:r>
            <a:r>
              <a:rPr spc="-5" dirty="0"/>
              <a:t>cour</a:t>
            </a:r>
            <a:r>
              <a:rPr dirty="0"/>
              <a:t>t</a:t>
            </a:r>
            <a:r>
              <a:rPr spc="20" dirty="0"/>
              <a:t> </a:t>
            </a:r>
            <a:r>
              <a:rPr spc="-5" dirty="0"/>
              <a:t>orde</a:t>
            </a:r>
            <a:r>
              <a:rPr dirty="0"/>
              <a:t>r</a:t>
            </a:r>
            <a:r>
              <a:rPr spc="20" dirty="0"/>
              <a:t> </a:t>
            </a:r>
            <a:r>
              <a:rPr spc="-5" dirty="0"/>
              <a:t>i</a:t>
            </a:r>
            <a:r>
              <a:rPr dirty="0"/>
              <a:t>s</a:t>
            </a:r>
            <a:r>
              <a:rPr spc="20" dirty="0"/>
              <a:t> </a:t>
            </a:r>
            <a:r>
              <a:rPr spc="-5" dirty="0"/>
              <a:t>issue</a:t>
            </a:r>
            <a:r>
              <a:rPr dirty="0"/>
              <a:t>d</a:t>
            </a:r>
            <a:r>
              <a:rPr spc="25" dirty="0"/>
              <a:t> </a:t>
            </a:r>
            <a:r>
              <a:rPr spc="-5" dirty="0"/>
              <a:t>i</a:t>
            </a:r>
            <a:r>
              <a:rPr dirty="0"/>
              <a:t>n</a:t>
            </a:r>
            <a:r>
              <a:rPr spc="10" dirty="0"/>
              <a:t> </a:t>
            </a:r>
            <a:r>
              <a:rPr spc="-5" dirty="0"/>
              <a:t>th</a:t>
            </a:r>
            <a:r>
              <a:rPr dirty="0"/>
              <a:t>e</a:t>
            </a:r>
            <a:r>
              <a:rPr spc="10" dirty="0"/>
              <a:t> </a:t>
            </a:r>
            <a:r>
              <a:rPr spc="-5" dirty="0"/>
              <a:t>contex</a:t>
            </a:r>
            <a:r>
              <a:rPr dirty="0"/>
              <a:t>t</a:t>
            </a:r>
            <a:r>
              <a:rPr spc="25" dirty="0"/>
              <a:t> </a:t>
            </a:r>
            <a:r>
              <a:rPr spc="-5" dirty="0"/>
              <a:t>of tha</a:t>
            </a:r>
            <a:r>
              <a:rPr dirty="0"/>
              <a:t>t</a:t>
            </a:r>
            <a:r>
              <a:rPr spc="25" dirty="0"/>
              <a:t> </a:t>
            </a:r>
            <a:r>
              <a:rPr spc="-5" dirty="0"/>
              <a:t>cour</a:t>
            </a:r>
            <a:r>
              <a:rPr dirty="0"/>
              <a:t>t</a:t>
            </a:r>
            <a:r>
              <a:rPr spc="25" dirty="0"/>
              <a:t> </a:t>
            </a:r>
            <a:r>
              <a:rPr spc="-5" dirty="0"/>
              <a:t>proceeding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quot; &quot;"/>
          <p:cNvSpPr/>
          <p:nvPr/>
        </p:nvSpPr>
        <p:spPr>
          <a:xfrm>
            <a:off x="457200" y="457200"/>
            <a:ext cx="9144000" cy="6858000"/>
          </a:xfrm>
          <a:prstGeom prst="rect">
            <a:avLst/>
          </a:prstGeom>
          <a:blipFill>
            <a:blip r:embed="rId3" cstate="print"/>
            <a:stretch>
              <a:fillRect/>
            </a:stretch>
          </a:blipFill>
        </p:spPr>
        <p:txBody>
          <a:bodyPr wrap="square" lIns="0" tIns="0" rIns="0" bIns="0" rtlCol="0"/>
          <a:lstStyle/>
          <a:p>
            <a:endParaRPr/>
          </a:p>
        </p:txBody>
      </p:sp>
      <p:sp>
        <p:nvSpPr>
          <p:cNvPr id="3" name="object 3" descr="&quot; &quot;"/>
          <p:cNvSpPr/>
          <p:nvPr/>
        </p:nvSpPr>
        <p:spPr>
          <a:xfrm>
            <a:off x="623316" y="735329"/>
            <a:ext cx="923544" cy="923544"/>
          </a:xfrm>
          <a:prstGeom prst="rect">
            <a:avLst/>
          </a:prstGeom>
          <a:blipFill>
            <a:blip r:embed="rId4" cstate="print"/>
            <a:stretch>
              <a:fillRect/>
            </a:stretch>
          </a:blipFill>
        </p:spPr>
        <p:txBody>
          <a:bodyPr wrap="square" lIns="0" tIns="0" rIns="0" bIns="0" rtlCol="0"/>
          <a:lstStyle/>
          <a:p>
            <a:endParaRPr/>
          </a:p>
        </p:txBody>
      </p:sp>
      <p:sp>
        <p:nvSpPr>
          <p:cNvPr id="4" name="object 4"/>
          <p:cNvSpPr txBox="1"/>
          <p:nvPr/>
        </p:nvSpPr>
        <p:spPr>
          <a:xfrm>
            <a:off x="1825244" y="2136629"/>
            <a:ext cx="6407785" cy="808355"/>
          </a:xfrm>
          <a:prstGeom prst="rect">
            <a:avLst/>
          </a:prstGeom>
        </p:spPr>
        <p:txBody>
          <a:bodyPr vert="horz" wrap="square" lIns="0" tIns="0" rIns="0" bIns="0" rtlCol="0">
            <a:spAutoFit/>
          </a:bodyPr>
          <a:lstStyle/>
          <a:p>
            <a:pPr marL="2617470" marR="5080" indent="-2605405">
              <a:lnSpc>
                <a:spcPct val="100000"/>
              </a:lnSpc>
            </a:pPr>
            <a:r>
              <a:rPr sz="2800" b="1" dirty="0">
                <a:latin typeface="Bernard MT Condensed"/>
                <a:cs typeface="Bernard MT Condensed"/>
              </a:rPr>
              <a:t>The</a:t>
            </a:r>
            <a:r>
              <a:rPr sz="2800" b="1" spc="-15" dirty="0">
                <a:latin typeface="Bernard MT Condensed"/>
                <a:cs typeface="Bernard MT Condensed"/>
              </a:rPr>
              <a:t> exceptions</a:t>
            </a:r>
            <a:r>
              <a:rPr sz="2800" b="1" spc="-30" dirty="0">
                <a:latin typeface="Bernard MT Condensed"/>
                <a:cs typeface="Bernard MT Condensed"/>
              </a:rPr>
              <a:t> </a:t>
            </a:r>
            <a:r>
              <a:rPr sz="2800" b="1" dirty="0">
                <a:latin typeface="Bernard MT Condensed"/>
                <a:cs typeface="Bernard MT Condensed"/>
              </a:rPr>
              <a:t>to</a:t>
            </a:r>
            <a:r>
              <a:rPr sz="2800" b="1" spc="-15" dirty="0">
                <a:latin typeface="Bernard MT Condensed"/>
                <a:cs typeface="Bernard MT Condensed"/>
              </a:rPr>
              <a:t> </a:t>
            </a:r>
            <a:r>
              <a:rPr sz="2800" b="1" dirty="0">
                <a:latin typeface="Bernard MT Condensed"/>
                <a:cs typeface="Bernard MT Condensed"/>
              </a:rPr>
              <a:t>consent</a:t>
            </a:r>
            <a:r>
              <a:rPr sz="2800" b="1" spc="-5" dirty="0">
                <a:latin typeface="Bernard MT Condensed"/>
                <a:cs typeface="Bernard MT Condensed"/>
              </a:rPr>
              <a:t> </a:t>
            </a:r>
            <a:r>
              <a:rPr sz="2800" b="1" dirty="0">
                <a:latin typeface="Bernard MT Condensed"/>
                <a:cs typeface="Bernard MT Condensed"/>
              </a:rPr>
              <a:t>a</a:t>
            </a:r>
            <a:r>
              <a:rPr sz="2800" b="1" spc="-60" dirty="0">
                <a:latin typeface="Bernard MT Condensed"/>
                <a:cs typeface="Bernard MT Condensed"/>
              </a:rPr>
              <a:t>r</a:t>
            </a:r>
            <a:r>
              <a:rPr sz="2800" b="1" dirty="0">
                <a:latin typeface="Bernard MT Condensed"/>
                <a:cs typeface="Bernard MT Condensed"/>
              </a:rPr>
              <a:t>e</a:t>
            </a:r>
            <a:r>
              <a:rPr sz="2800" b="1" spc="-15" dirty="0">
                <a:latin typeface="Bernard MT Condensed"/>
                <a:cs typeface="Bernard MT Condensed"/>
              </a:rPr>
              <a:t> permissible,</a:t>
            </a:r>
            <a:r>
              <a:rPr sz="2800" b="1" spc="-35" dirty="0">
                <a:latin typeface="Bernard MT Condensed"/>
                <a:cs typeface="Bernard MT Condensed"/>
              </a:rPr>
              <a:t> </a:t>
            </a:r>
            <a:r>
              <a:rPr sz="2800" b="1" spc="-20" dirty="0">
                <a:latin typeface="Bernard MT Condensed"/>
                <a:cs typeface="Bernard MT Condensed"/>
              </a:rPr>
              <a:t>NOT</a:t>
            </a:r>
            <a:r>
              <a:rPr sz="2800" b="1" spc="-15" dirty="0">
                <a:latin typeface="Bernard MT Condensed"/>
                <a:cs typeface="Bernard MT Condensed"/>
              </a:rPr>
              <a:t> </a:t>
            </a:r>
            <a:r>
              <a:rPr sz="2800" b="1" spc="-50" dirty="0">
                <a:latin typeface="Bernard MT Condensed"/>
                <a:cs typeface="Bernard MT Condensed"/>
              </a:rPr>
              <a:t>r</a:t>
            </a:r>
            <a:r>
              <a:rPr sz="2800" b="1" spc="5" dirty="0">
                <a:latin typeface="Bernard MT Condensed"/>
                <a:cs typeface="Bernard MT Condensed"/>
              </a:rPr>
              <a:t>e</a:t>
            </a:r>
            <a:r>
              <a:rPr sz="2800" b="1" spc="-15" dirty="0">
                <a:latin typeface="Bernard MT Condensed"/>
                <a:cs typeface="Bernard MT Condensed"/>
              </a:rPr>
              <a:t>qui</a:t>
            </a:r>
            <a:r>
              <a:rPr sz="2800" b="1" spc="-75" dirty="0">
                <a:latin typeface="Bernard MT Condensed"/>
                <a:cs typeface="Bernard MT Condensed"/>
              </a:rPr>
              <a:t>r</a:t>
            </a:r>
            <a:r>
              <a:rPr sz="2800" b="1" spc="-10" dirty="0">
                <a:latin typeface="Bernard MT Condensed"/>
                <a:cs typeface="Bernard MT Condensed"/>
              </a:rPr>
              <a:t>e</a:t>
            </a:r>
            <a:r>
              <a:rPr sz="2800" b="1" dirty="0">
                <a:latin typeface="Bernard MT Condensed"/>
                <a:cs typeface="Bernard MT Condensed"/>
              </a:rPr>
              <a:t>d</a:t>
            </a:r>
            <a:endParaRPr sz="2800">
              <a:latin typeface="Bernard MT Condensed"/>
              <a:cs typeface="Bernard MT Condensed"/>
            </a:endParaRPr>
          </a:p>
        </p:txBody>
      </p:sp>
      <p:sp>
        <p:nvSpPr>
          <p:cNvPr id="5" name="object 5" descr="&quot; &quot;"/>
          <p:cNvSpPr/>
          <p:nvPr/>
        </p:nvSpPr>
        <p:spPr>
          <a:xfrm>
            <a:off x="3258311" y="3495294"/>
            <a:ext cx="3541776" cy="3446526"/>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41</a:t>
            </a:fld>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42</a:t>
            </a:fld>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100" dirty="0"/>
              <a:t>W</a:t>
            </a:r>
            <a:r>
              <a:rPr spc="-5" dirty="0"/>
              <a:t>h</a:t>
            </a:r>
            <a:r>
              <a:rPr spc="-60" dirty="0"/>
              <a:t>a</a:t>
            </a:r>
            <a:r>
              <a:rPr dirty="0"/>
              <a:t>t</a:t>
            </a:r>
            <a:r>
              <a:rPr spc="10" dirty="0"/>
              <a:t> </a:t>
            </a:r>
            <a:r>
              <a:rPr spc="-5" dirty="0"/>
              <a:t>a</a:t>
            </a:r>
            <a:r>
              <a:rPr spc="45" dirty="0"/>
              <a:t>r</a:t>
            </a:r>
            <a:r>
              <a:rPr dirty="0"/>
              <a:t>e</a:t>
            </a:r>
            <a:r>
              <a:rPr spc="5" dirty="0"/>
              <a:t> </a:t>
            </a:r>
            <a:r>
              <a:rPr spc="-5" dirty="0"/>
              <a:t>th</a:t>
            </a:r>
            <a:r>
              <a:rPr dirty="0"/>
              <a:t>e</a:t>
            </a:r>
            <a:r>
              <a:rPr spc="5" dirty="0"/>
              <a:t> </a:t>
            </a:r>
            <a:r>
              <a:rPr spc="-75" dirty="0"/>
              <a:t>R</a:t>
            </a:r>
            <a:r>
              <a:rPr spc="-5" dirty="0"/>
              <a:t>eco</a:t>
            </a:r>
            <a:r>
              <a:rPr spc="70" dirty="0"/>
              <a:t>r</a:t>
            </a:r>
            <a:r>
              <a:rPr spc="-5" dirty="0"/>
              <a:t>d</a:t>
            </a:r>
            <a:r>
              <a:rPr spc="-105" dirty="0"/>
              <a:t>k</a:t>
            </a:r>
            <a:r>
              <a:rPr spc="-5" dirty="0"/>
              <a:t>eeping </a:t>
            </a:r>
            <a:r>
              <a:rPr spc="-75" dirty="0"/>
              <a:t>R</a:t>
            </a:r>
            <a:r>
              <a:rPr spc="-5" dirty="0"/>
              <a:t>equi</a:t>
            </a:r>
            <a:r>
              <a:rPr spc="45" dirty="0"/>
              <a:t>r</a:t>
            </a:r>
            <a:r>
              <a:rPr spc="-5" dirty="0"/>
              <a:t>ements?</a:t>
            </a:r>
          </a:p>
        </p:txBody>
      </p:sp>
      <p:sp>
        <p:nvSpPr>
          <p:cNvPr id="3" name="object 3"/>
          <p:cNvSpPr txBox="1"/>
          <p:nvPr/>
        </p:nvSpPr>
        <p:spPr>
          <a:xfrm>
            <a:off x="1807717" y="2131066"/>
            <a:ext cx="6748780" cy="2890520"/>
          </a:xfrm>
          <a:prstGeom prst="rect">
            <a:avLst/>
          </a:prstGeom>
        </p:spPr>
        <p:txBody>
          <a:bodyPr vert="horz" wrap="square" lIns="0" tIns="0" rIns="0" bIns="0" rtlCol="0">
            <a:spAutoFit/>
          </a:bodyPr>
          <a:lstStyle/>
          <a:p>
            <a:pPr marL="355600" marR="5080" indent="-342900">
              <a:lnSpc>
                <a:spcPct val="100000"/>
              </a:lnSpc>
              <a:buClr>
                <a:srgbClr val="002596"/>
              </a:buClr>
              <a:buFont typeface="Wingdings"/>
              <a:buChar char=""/>
              <a:tabLst>
                <a:tab pos="355600" algn="l"/>
              </a:tabLst>
            </a:pPr>
            <a:r>
              <a:rPr sz="2400" spc="-5" dirty="0">
                <a:latin typeface="Arial Narrow"/>
                <a:cs typeface="Arial Narrow"/>
              </a:rPr>
              <a:t>A</a:t>
            </a:r>
            <a:r>
              <a:rPr sz="2400" dirty="0">
                <a:latin typeface="Arial Narrow"/>
                <a:cs typeface="Arial Narrow"/>
              </a:rPr>
              <a:t>n</a:t>
            </a:r>
            <a:r>
              <a:rPr sz="2400" spc="10" dirty="0">
                <a:latin typeface="Arial Narrow"/>
                <a:cs typeface="Arial Narrow"/>
              </a:rPr>
              <a:t> </a:t>
            </a:r>
            <a:r>
              <a:rPr sz="2400" spc="-5" dirty="0">
                <a:latin typeface="Arial Narrow"/>
                <a:cs typeface="Arial Narrow"/>
              </a:rPr>
              <a:t>educationa</a:t>
            </a:r>
            <a:r>
              <a:rPr sz="2400" dirty="0">
                <a:latin typeface="Arial Narrow"/>
                <a:cs typeface="Arial Narrow"/>
              </a:rPr>
              <a:t>l</a:t>
            </a:r>
            <a:r>
              <a:rPr sz="2400" spc="30" dirty="0">
                <a:latin typeface="Arial Narrow"/>
                <a:cs typeface="Arial Narrow"/>
              </a:rPr>
              <a:t> </a:t>
            </a:r>
            <a:r>
              <a:rPr sz="2400" spc="-5" dirty="0">
                <a:latin typeface="Arial Narrow"/>
                <a:cs typeface="Arial Narrow"/>
              </a:rPr>
              <a:t>agenc</a:t>
            </a:r>
            <a:r>
              <a:rPr sz="2400" dirty="0">
                <a:latin typeface="Arial Narrow"/>
                <a:cs typeface="Arial Narrow"/>
              </a:rPr>
              <a:t>y</a:t>
            </a:r>
            <a:r>
              <a:rPr sz="2400" spc="30" dirty="0">
                <a:latin typeface="Arial Narrow"/>
                <a:cs typeface="Arial Narrow"/>
              </a:rPr>
              <a:t> </a:t>
            </a:r>
            <a:r>
              <a:rPr sz="2400" spc="-5" dirty="0">
                <a:latin typeface="Arial Narrow"/>
                <a:cs typeface="Arial Narrow"/>
              </a:rPr>
              <a:t>o</a:t>
            </a:r>
            <a:r>
              <a:rPr sz="2400" dirty="0">
                <a:latin typeface="Arial Narrow"/>
                <a:cs typeface="Arial Narrow"/>
              </a:rPr>
              <a:t>r </a:t>
            </a:r>
            <a:r>
              <a:rPr sz="2400" spc="-5" dirty="0">
                <a:latin typeface="Arial Narrow"/>
                <a:cs typeface="Arial Narrow"/>
              </a:rPr>
              <a:t>institutio</a:t>
            </a:r>
            <a:r>
              <a:rPr sz="2400" dirty="0">
                <a:latin typeface="Arial Narrow"/>
                <a:cs typeface="Arial Narrow"/>
              </a:rPr>
              <a:t>n</a:t>
            </a:r>
            <a:r>
              <a:rPr sz="2400" spc="30" dirty="0">
                <a:latin typeface="Arial Narrow"/>
                <a:cs typeface="Arial Narrow"/>
              </a:rPr>
              <a:t> </a:t>
            </a:r>
            <a:r>
              <a:rPr sz="2400" spc="-5" dirty="0">
                <a:latin typeface="Arial Narrow"/>
                <a:cs typeface="Arial Narrow"/>
              </a:rPr>
              <a:t>mus</a:t>
            </a:r>
            <a:r>
              <a:rPr sz="2400" dirty="0">
                <a:latin typeface="Arial Narrow"/>
                <a:cs typeface="Arial Narrow"/>
              </a:rPr>
              <a:t>t</a:t>
            </a:r>
            <a:r>
              <a:rPr sz="2400" spc="15" dirty="0">
                <a:latin typeface="Arial Narrow"/>
                <a:cs typeface="Arial Narrow"/>
              </a:rPr>
              <a:t> </a:t>
            </a:r>
            <a:r>
              <a:rPr sz="2400" spc="-5" dirty="0">
                <a:latin typeface="Arial Narrow"/>
                <a:cs typeface="Arial Narrow"/>
              </a:rPr>
              <a:t>maintai</a:t>
            </a:r>
            <a:r>
              <a:rPr sz="2400" dirty="0">
                <a:latin typeface="Arial Narrow"/>
                <a:cs typeface="Arial Narrow"/>
              </a:rPr>
              <a:t>n</a:t>
            </a:r>
            <a:r>
              <a:rPr sz="2400" spc="30" dirty="0">
                <a:latin typeface="Arial Narrow"/>
                <a:cs typeface="Arial Narrow"/>
              </a:rPr>
              <a:t> </a:t>
            </a:r>
            <a:r>
              <a:rPr sz="2400" dirty="0">
                <a:latin typeface="Arial Narrow"/>
                <a:cs typeface="Arial Narrow"/>
              </a:rPr>
              <a:t>a </a:t>
            </a:r>
            <a:r>
              <a:rPr sz="2400" spc="-5" dirty="0">
                <a:latin typeface="Arial Narrow"/>
                <a:cs typeface="Arial Narrow"/>
              </a:rPr>
              <a:t>recor</a:t>
            </a:r>
            <a:r>
              <a:rPr sz="2400" dirty="0">
                <a:latin typeface="Arial Narrow"/>
                <a:cs typeface="Arial Narrow"/>
              </a:rPr>
              <a:t>d</a:t>
            </a:r>
            <a:r>
              <a:rPr sz="2400" spc="20" dirty="0">
                <a:latin typeface="Arial Narrow"/>
                <a:cs typeface="Arial Narrow"/>
              </a:rPr>
              <a:t> </a:t>
            </a:r>
            <a:r>
              <a:rPr sz="2400" spc="-5" dirty="0">
                <a:latin typeface="Arial Narrow"/>
                <a:cs typeface="Arial Narrow"/>
              </a:rPr>
              <a:t>o</a:t>
            </a:r>
            <a:r>
              <a:rPr sz="2400" dirty="0">
                <a:latin typeface="Arial Narrow"/>
                <a:cs typeface="Arial Narrow"/>
              </a:rPr>
              <a:t>f</a:t>
            </a:r>
            <a:r>
              <a:rPr sz="2400" spc="20" dirty="0">
                <a:latin typeface="Arial Narrow"/>
                <a:cs typeface="Arial Narrow"/>
              </a:rPr>
              <a:t> </a:t>
            </a:r>
            <a:r>
              <a:rPr sz="2400" spc="-5" dirty="0">
                <a:latin typeface="Arial Narrow"/>
                <a:cs typeface="Arial Narrow"/>
              </a:rPr>
              <a:t>eac</a:t>
            </a:r>
            <a:r>
              <a:rPr sz="2400" dirty="0">
                <a:latin typeface="Arial Narrow"/>
                <a:cs typeface="Arial Narrow"/>
              </a:rPr>
              <a:t>h</a:t>
            </a:r>
            <a:r>
              <a:rPr sz="2400" spc="20" dirty="0">
                <a:latin typeface="Arial Narrow"/>
                <a:cs typeface="Arial Narrow"/>
              </a:rPr>
              <a:t> </a:t>
            </a:r>
            <a:r>
              <a:rPr sz="2400" spc="-5" dirty="0">
                <a:latin typeface="Arial Narrow"/>
                <a:cs typeface="Arial Narrow"/>
              </a:rPr>
              <a:t>reques</a:t>
            </a:r>
            <a:r>
              <a:rPr sz="2400" dirty="0">
                <a:latin typeface="Arial Narrow"/>
                <a:cs typeface="Arial Narrow"/>
              </a:rPr>
              <a:t>t</a:t>
            </a:r>
            <a:r>
              <a:rPr sz="2400" spc="20" dirty="0">
                <a:latin typeface="Arial Narrow"/>
                <a:cs typeface="Arial Narrow"/>
              </a:rPr>
              <a:t> </a:t>
            </a:r>
            <a:r>
              <a:rPr sz="2400" spc="-5" dirty="0">
                <a:latin typeface="Arial Narrow"/>
                <a:cs typeface="Arial Narrow"/>
              </a:rPr>
              <a:t>fo</a:t>
            </a:r>
            <a:r>
              <a:rPr sz="2400" dirty="0">
                <a:latin typeface="Arial Narrow"/>
                <a:cs typeface="Arial Narrow"/>
              </a:rPr>
              <a:t>r</a:t>
            </a:r>
            <a:r>
              <a:rPr sz="2400" spc="5" dirty="0">
                <a:latin typeface="Arial Narrow"/>
                <a:cs typeface="Arial Narrow"/>
              </a:rPr>
              <a:t> </a:t>
            </a:r>
            <a:r>
              <a:rPr sz="2400" spc="-5" dirty="0">
                <a:latin typeface="Arial Narrow"/>
                <a:cs typeface="Arial Narrow"/>
              </a:rPr>
              <a:t>acces</a:t>
            </a:r>
            <a:r>
              <a:rPr sz="2400" dirty="0">
                <a:latin typeface="Arial Narrow"/>
                <a:cs typeface="Arial Narrow"/>
              </a:rPr>
              <a:t>s</a:t>
            </a:r>
            <a:r>
              <a:rPr sz="2400" spc="20" dirty="0">
                <a:latin typeface="Arial Narrow"/>
                <a:cs typeface="Arial Narrow"/>
              </a:rPr>
              <a:t> </a:t>
            </a:r>
            <a:r>
              <a:rPr sz="2400" spc="-5" dirty="0">
                <a:latin typeface="Arial Narrow"/>
                <a:cs typeface="Arial Narrow"/>
              </a:rPr>
              <a:t>t</a:t>
            </a:r>
            <a:r>
              <a:rPr sz="2400" dirty="0">
                <a:latin typeface="Arial Narrow"/>
                <a:cs typeface="Arial Narrow"/>
              </a:rPr>
              <a:t>o</a:t>
            </a:r>
            <a:r>
              <a:rPr sz="2400" spc="20" dirty="0">
                <a:latin typeface="Arial Narrow"/>
                <a:cs typeface="Arial Narrow"/>
              </a:rPr>
              <a:t> </a:t>
            </a:r>
            <a:r>
              <a:rPr sz="2400" spc="-5" dirty="0">
                <a:latin typeface="Arial Narrow"/>
                <a:cs typeface="Arial Narrow"/>
              </a:rPr>
              <a:t>an</a:t>
            </a:r>
            <a:r>
              <a:rPr sz="2400" dirty="0">
                <a:latin typeface="Arial Narrow"/>
                <a:cs typeface="Arial Narrow"/>
              </a:rPr>
              <a:t>d</a:t>
            </a:r>
            <a:r>
              <a:rPr sz="2400" spc="20" dirty="0">
                <a:latin typeface="Arial Narrow"/>
                <a:cs typeface="Arial Narrow"/>
              </a:rPr>
              <a:t> </a:t>
            </a:r>
            <a:r>
              <a:rPr sz="2400" spc="-5" dirty="0">
                <a:latin typeface="Arial Narrow"/>
                <a:cs typeface="Arial Narrow"/>
              </a:rPr>
              <a:t>eac</a:t>
            </a:r>
            <a:r>
              <a:rPr sz="2400" dirty="0">
                <a:latin typeface="Arial Narrow"/>
                <a:cs typeface="Arial Narrow"/>
              </a:rPr>
              <a:t>h</a:t>
            </a:r>
            <a:r>
              <a:rPr sz="2400" spc="20" dirty="0">
                <a:latin typeface="Arial Narrow"/>
                <a:cs typeface="Arial Narrow"/>
              </a:rPr>
              <a:t> </a:t>
            </a:r>
            <a:r>
              <a:rPr sz="2400" spc="-5" dirty="0">
                <a:latin typeface="Arial Narrow"/>
                <a:cs typeface="Arial Narrow"/>
              </a:rPr>
              <a:t>disclosure fro</a:t>
            </a:r>
            <a:r>
              <a:rPr sz="2400" dirty="0">
                <a:latin typeface="Arial Narrow"/>
                <a:cs typeface="Arial Narrow"/>
              </a:rPr>
              <a:t>m</a:t>
            </a:r>
            <a:r>
              <a:rPr sz="2400" spc="10" dirty="0">
                <a:latin typeface="Arial Narrow"/>
                <a:cs typeface="Arial Narrow"/>
              </a:rPr>
              <a:t> </a:t>
            </a:r>
            <a:r>
              <a:rPr sz="2400" spc="-5" dirty="0">
                <a:latin typeface="Arial Narrow"/>
                <a:cs typeface="Arial Narrow"/>
              </a:rPr>
              <a:t>a</a:t>
            </a:r>
            <a:r>
              <a:rPr sz="2400" dirty="0">
                <a:latin typeface="Arial Narrow"/>
                <a:cs typeface="Arial Narrow"/>
              </a:rPr>
              <a:t>n</a:t>
            </a:r>
            <a:r>
              <a:rPr sz="2400" spc="10" dirty="0">
                <a:latin typeface="Arial Narrow"/>
                <a:cs typeface="Arial Narrow"/>
              </a:rPr>
              <a:t> </a:t>
            </a:r>
            <a:r>
              <a:rPr sz="2400" spc="-5" dirty="0">
                <a:latin typeface="Arial Narrow"/>
                <a:cs typeface="Arial Narrow"/>
              </a:rPr>
              <a:t>educatio</a:t>
            </a:r>
            <a:r>
              <a:rPr sz="2400" dirty="0">
                <a:latin typeface="Arial Narrow"/>
                <a:cs typeface="Arial Narrow"/>
              </a:rPr>
              <a:t>n</a:t>
            </a:r>
            <a:r>
              <a:rPr sz="2400" spc="30" dirty="0">
                <a:latin typeface="Arial Narrow"/>
                <a:cs typeface="Arial Narrow"/>
              </a:rPr>
              <a:t> </a:t>
            </a:r>
            <a:r>
              <a:rPr sz="2400" spc="-5" dirty="0">
                <a:latin typeface="Arial Narrow"/>
                <a:cs typeface="Arial Narrow"/>
              </a:rPr>
              <a:t>record</a:t>
            </a:r>
            <a:r>
              <a:rPr sz="2400" dirty="0">
                <a:latin typeface="Arial Narrow"/>
                <a:cs typeface="Arial Narrow"/>
              </a:rPr>
              <a:t>,</a:t>
            </a:r>
            <a:r>
              <a:rPr sz="2400" spc="25" dirty="0">
                <a:latin typeface="Arial Narrow"/>
                <a:cs typeface="Arial Narrow"/>
              </a:rPr>
              <a:t> </a:t>
            </a:r>
            <a:r>
              <a:rPr sz="2400" spc="-5" dirty="0">
                <a:latin typeface="Arial Narrow"/>
                <a:cs typeface="Arial Narrow"/>
              </a:rPr>
              <a:t>a</a:t>
            </a:r>
            <a:r>
              <a:rPr sz="2400" dirty="0">
                <a:latin typeface="Arial Narrow"/>
                <a:cs typeface="Arial Narrow"/>
              </a:rPr>
              <a:t>s</a:t>
            </a:r>
            <a:r>
              <a:rPr sz="2400" spc="10" dirty="0">
                <a:latin typeface="Arial Narrow"/>
                <a:cs typeface="Arial Narrow"/>
              </a:rPr>
              <a:t> </a:t>
            </a:r>
            <a:r>
              <a:rPr sz="2400" spc="-5" dirty="0">
                <a:latin typeface="Arial Narrow"/>
                <a:cs typeface="Arial Narrow"/>
              </a:rPr>
              <a:t>wel</a:t>
            </a:r>
            <a:r>
              <a:rPr sz="2400" dirty="0">
                <a:latin typeface="Arial Narrow"/>
                <a:cs typeface="Arial Narrow"/>
              </a:rPr>
              <a:t>l</a:t>
            </a:r>
            <a:r>
              <a:rPr sz="2400" spc="10" dirty="0">
                <a:latin typeface="Arial Narrow"/>
                <a:cs typeface="Arial Narrow"/>
              </a:rPr>
              <a:t> </a:t>
            </a:r>
            <a:r>
              <a:rPr sz="2400" spc="-5" dirty="0">
                <a:latin typeface="Arial Narrow"/>
                <a:cs typeface="Arial Narrow"/>
              </a:rPr>
              <a:t>a</a:t>
            </a:r>
            <a:r>
              <a:rPr sz="2400" dirty="0">
                <a:latin typeface="Arial Narrow"/>
                <a:cs typeface="Arial Narrow"/>
              </a:rPr>
              <a:t>s</a:t>
            </a:r>
            <a:r>
              <a:rPr sz="2400" spc="10" dirty="0">
                <a:latin typeface="Arial Narrow"/>
                <a:cs typeface="Arial Narrow"/>
              </a:rPr>
              <a:t> </a:t>
            </a:r>
            <a:r>
              <a:rPr sz="2400" spc="-5" dirty="0">
                <a:latin typeface="Arial Narrow"/>
                <a:cs typeface="Arial Narrow"/>
              </a:rPr>
              <a:t>th</a:t>
            </a:r>
            <a:r>
              <a:rPr sz="2400" dirty="0">
                <a:latin typeface="Arial Narrow"/>
                <a:cs typeface="Arial Narrow"/>
              </a:rPr>
              <a:t>e</a:t>
            </a:r>
            <a:r>
              <a:rPr sz="2400" spc="10" dirty="0">
                <a:latin typeface="Arial Narrow"/>
                <a:cs typeface="Arial Narrow"/>
              </a:rPr>
              <a:t> </a:t>
            </a:r>
            <a:r>
              <a:rPr sz="2400" spc="-5" dirty="0">
                <a:latin typeface="Arial Narrow"/>
                <a:cs typeface="Arial Narrow"/>
              </a:rPr>
              <a:t>name</a:t>
            </a:r>
            <a:r>
              <a:rPr sz="2400" dirty="0">
                <a:latin typeface="Arial Narrow"/>
                <a:cs typeface="Arial Narrow"/>
              </a:rPr>
              <a:t>s</a:t>
            </a:r>
            <a:r>
              <a:rPr sz="2400" spc="25" dirty="0">
                <a:latin typeface="Arial Narrow"/>
                <a:cs typeface="Arial Narrow"/>
              </a:rPr>
              <a:t> </a:t>
            </a:r>
            <a:r>
              <a:rPr sz="2400" spc="-5" dirty="0">
                <a:latin typeface="Arial Narrow"/>
                <a:cs typeface="Arial Narrow"/>
              </a:rPr>
              <a:t>o</a:t>
            </a:r>
            <a:r>
              <a:rPr sz="2400" dirty="0">
                <a:latin typeface="Arial Narrow"/>
                <a:cs typeface="Arial Narrow"/>
              </a:rPr>
              <a:t>f</a:t>
            </a:r>
            <a:r>
              <a:rPr sz="2400" spc="10" dirty="0">
                <a:latin typeface="Arial Narrow"/>
                <a:cs typeface="Arial Narrow"/>
              </a:rPr>
              <a:t> </a:t>
            </a:r>
            <a:r>
              <a:rPr sz="2400" spc="-5" dirty="0">
                <a:latin typeface="Arial Narrow"/>
                <a:cs typeface="Arial Narrow"/>
              </a:rPr>
              <a:t>State an</a:t>
            </a:r>
            <a:r>
              <a:rPr sz="2400" dirty="0">
                <a:latin typeface="Arial Narrow"/>
                <a:cs typeface="Arial Narrow"/>
              </a:rPr>
              <a:t>d</a:t>
            </a:r>
            <a:r>
              <a:rPr sz="2400" spc="25" dirty="0">
                <a:latin typeface="Arial Narrow"/>
                <a:cs typeface="Arial Narrow"/>
              </a:rPr>
              <a:t> </a:t>
            </a:r>
            <a:r>
              <a:rPr sz="2400" spc="-5" dirty="0">
                <a:latin typeface="Arial Narrow"/>
                <a:cs typeface="Arial Narrow"/>
              </a:rPr>
              <a:t>loca</a:t>
            </a:r>
            <a:r>
              <a:rPr sz="2400" dirty="0">
                <a:latin typeface="Arial Narrow"/>
                <a:cs typeface="Arial Narrow"/>
              </a:rPr>
              <a:t>l</a:t>
            </a:r>
            <a:r>
              <a:rPr sz="2400" spc="25" dirty="0">
                <a:latin typeface="Arial Narrow"/>
                <a:cs typeface="Arial Narrow"/>
              </a:rPr>
              <a:t> </a:t>
            </a:r>
            <a:r>
              <a:rPr sz="2400" spc="-5" dirty="0">
                <a:latin typeface="Arial Narrow"/>
                <a:cs typeface="Arial Narrow"/>
              </a:rPr>
              <a:t>educationa</a:t>
            </a:r>
            <a:r>
              <a:rPr sz="2400" dirty="0">
                <a:latin typeface="Arial Narrow"/>
                <a:cs typeface="Arial Narrow"/>
              </a:rPr>
              <a:t>l</a:t>
            </a:r>
            <a:r>
              <a:rPr sz="2400" spc="25" dirty="0">
                <a:latin typeface="Arial Narrow"/>
                <a:cs typeface="Arial Narrow"/>
              </a:rPr>
              <a:t> </a:t>
            </a:r>
            <a:r>
              <a:rPr sz="2400" spc="-5" dirty="0">
                <a:latin typeface="Arial Narrow"/>
                <a:cs typeface="Arial Narrow"/>
              </a:rPr>
              <a:t>authoritie</a:t>
            </a:r>
            <a:r>
              <a:rPr sz="2400" dirty="0">
                <a:latin typeface="Arial Narrow"/>
                <a:cs typeface="Arial Narrow"/>
              </a:rPr>
              <a:t>s</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Federa</a:t>
            </a:r>
            <a:r>
              <a:rPr sz="2400" dirty="0">
                <a:latin typeface="Arial Narrow"/>
                <a:cs typeface="Arial Narrow"/>
              </a:rPr>
              <a:t>l</a:t>
            </a:r>
            <a:r>
              <a:rPr sz="2400" spc="25" dirty="0">
                <a:latin typeface="Arial Narrow"/>
                <a:cs typeface="Arial Narrow"/>
              </a:rPr>
              <a:t> </a:t>
            </a:r>
            <a:r>
              <a:rPr sz="2400" spc="-5" dirty="0">
                <a:latin typeface="Arial Narrow"/>
                <a:cs typeface="Arial Narrow"/>
              </a:rPr>
              <a:t>o</a:t>
            </a:r>
            <a:r>
              <a:rPr sz="2400" spc="-40" dirty="0">
                <a:latin typeface="Arial Narrow"/>
                <a:cs typeface="Arial Narrow"/>
              </a:rPr>
              <a:t>f</a:t>
            </a:r>
            <a:r>
              <a:rPr sz="2400" spc="-5" dirty="0">
                <a:latin typeface="Arial Narrow"/>
                <a:cs typeface="Arial Narrow"/>
              </a:rPr>
              <a:t>ficial</a:t>
            </a:r>
            <a:r>
              <a:rPr sz="2400" dirty="0">
                <a:latin typeface="Arial Narrow"/>
                <a:cs typeface="Arial Narrow"/>
              </a:rPr>
              <a:t>s</a:t>
            </a:r>
            <a:r>
              <a:rPr sz="2400" spc="25" dirty="0">
                <a:latin typeface="Arial Narrow"/>
                <a:cs typeface="Arial Narrow"/>
              </a:rPr>
              <a:t> </a:t>
            </a:r>
            <a:r>
              <a:rPr sz="2400" spc="-5" dirty="0">
                <a:latin typeface="Arial Narrow"/>
                <a:cs typeface="Arial Narrow"/>
              </a:rPr>
              <a:t>and agencie</a:t>
            </a:r>
            <a:r>
              <a:rPr sz="2400" dirty="0">
                <a:latin typeface="Arial Narrow"/>
                <a:cs typeface="Arial Narrow"/>
              </a:rPr>
              <a:t>s</a:t>
            </a:r>
            <a:r>
              <a:rPr sz="2400" spc="20" dirty="0">
                <a:latin typeface="Arial Narrow"/>
                <a:cs typeface="Arial Narrow"/>
              </a:rPr>
              <a:t> </a:t>
            </a:r>
            <a:r>
              <a:rPr sz="2400" spc="-5" dirty="0">
                <a:latin typeface="Arial Narrow"/>
                <a:cs typeface="Arial Narrow"/>
              </a:rPr>
              <a:t>liste</a:t>
            </a:r>
            <a:r>
              <a:rPr sz="2400" dirty="0">
                <a:latin typeface="Arial Narrow"/>
                <a:cs typeface="Arial Narrow"/>
              </a:rPr>
              <a:t>d</a:t>
            </a:r>
            <a:r>
              <a:rPr sz="2400" spc="20" dirty="0">
                <a:latin typeface="Arial Narrow"/>
                <a:cs typeface="Arial Narrow"/>
              </a:rPr>
              <a:t> </a:t>
            </a:r>
            <a:r>
              <a:rPr sz="2400" spc="-5" dirty="0">
                <a:latin typeface="Arial Narrow"/>
                <a:cs typeface="Arial Narrow"/>
              </a:rPr>
              <a:t>i</a:t>
            </a:r>
            <a:r>
              <a:rPr sz="2400" dirty="0">
                <a:latin typeface="Arial Narrow"/>
                <a:cs typeface="Arial Narrow"/>
              </a:rPr>
              <a:t>n</a:t>
            </a:r>
            <a:r>
              <a:rPr sz="2400" spc="5" dirty="0">
                <a:latin typeface="Arial Narrow"/>
                <a:cs typeface="Arial Narrow"/>
              </a:rPr>
              <a:t> </a:t>
            </a:r>
            <a:r>
              <a:rPr sz="2400" dirty="0">
                <a:latin typeface="Arial Narrow"/>
                <a:cs typeface="Arial Narrow"/>
              </a:rPr>
              <a:t>§</a:t>
            </a:r>
            <a:r>
              <a:rPr sz="2400" spc="5" dirty="0">
                <a:latin typeface="Arial Narrow"/>
                <a:cs typeface="Arial Narrow"/>
              </a:rPr>
              <a:t> </a:t>
            </a:r>
            <a:r>
              <a:rPr sz="2400" spc="-5" dirty="0">
                <a:latin typeface="Arial Narrow"/>
                <a:cs typeface="Arial Narrow"/>
              </a:rPr>
              <a:t>99.31(a)(3</a:t>
            </a:r>
            <a:r>
              <a:rPr sz="2400" dirty="0">
                <a:latin typeface="Arial Narrow"/>
                <a:cs typeface="Arial Narrow"/>
              </a:rPr>
              <a:t>)</a:t>
            </a:r>
            <a:r>
              <a:rPr sz="2400" spc="20" dirty="0">
                <a:latin typeface="Arial Narrow"/>
                <a:cs typeface="Arial Narrow"/>
              </a:rPr>
              <a:t> </a:t>
            </a:r>
            <a:r>
              <a:rPr sz="2400" spc="-5" dirty="0">
                <a:latin typeface="Arial Narrow"/>
                <a:cs typeface="Arial Narrow"/>
              </a:rPr>
              <a:t>tha</a:t>
            </a:r>
            <a:r>
              <a:rPr sz="2400" dirty="0">
                <a:latin typeface="Arial Narrow"/>
                <a:cs typeface="Arial Narrow"/>
              </a:rPr>
              <a:t>t</a:t>
            </a:r>
            <a:r>
              <a:rPr sz="2400" spc="20" dirty="0">
                <a:latin typeface="Arial Narrow"/>
                <a:cs typeface="Arial Narrow"/>
              </a:rPr>
              <a:t> </a:t>
            </a:r>
            <a:r>
              <a:rPr sz="2400" spc="-5" dirty="0">
                <a:latin typeface="Arial Narrow"/>
                <a:cs typeface="Arial Narrow"/>
              </a:rPr>
              <a:t>ma</a:t>
            </a:r>
            <a:r>
              <a:rPr sz="2400" dirty="0">
                <a:latin typeface="Arial Narrow"/>
                <a:cs typeface="Arial Narrow"/>
              </a:rPr>
              <a:t>y</a:t>
            </a:r>
            <a:r>
              <a:rPr sz="2400" spc="20" dirty="0">
                <a:latin typeface="Arial Narrow"/>
                <a:cs typeface="Arial Narrow"/>
              </a:rPr>
              <a:t> </a:t>
            </a:r>
            <a:r>
              <a:rPr sz="2400" spc="-5" dirty="0">
                <a:latin typeface="Arial Narrow"/>
                <a:cs typeface="Arial Narrow"/>
              </a:rPr>
              <a:t>mak</a:t>
            </a:r>
            <a:r>
              <a:rPr sz="2400" dirty="0">
                <a:latin typeface="Arial Narrow"/>
                <a:cs typeface="Arial Narrow"/>
              </a:rPr>
              <a:t>e</a:t>
            </a:r>
            <a:r>
              <a:rPr sz="2400" spc="20" dirty="0">
                <a:latin typeface="Arial Narrow"/>
                <a:cs typeface="Arial Narrow"/>
              </a:rPr>
              <a:t> </a:t>
            </a:r>
            <a:r>
              <a:rPr sz="2400" spc="-5" dirty="0">
                <a:latin typeface="Arial Narrow"/>
                <a:cs typeface="Arial Narrow"/>
              </a:rPr>
              <a:t>further disclosure</a:t>
            </a:r>
            <a:r>
              <a:rPr sz="2400" dirty="0">
                <a:latin typeface="Arial Narrow"/>
                <a:cs typeface="Arial Narrow"/>
              </a:rPr>
              <a:t>s</a:t>
            </a:r>
            <a:r>
              <a:rPr sz="2400" spc="30" dirty="0">
                <a:latin typeface="Arial Narrow"/>
                <a:cs typeface="Arial Narrow"/>
              </a:rPr>
              <a:t> </a:t>
            </a:r>
            <a:r>
              <a:rPr sz="2400" spc="-5" dirty="0">
                <a:latin typeface="Arial Narrow"/>
                <a:cs typeface="Arial Narrow"/>
              </a:rPr>
              <a:t>o</a:t>
            </a:r>
            <a:r>
              <a:rPr sz="2400" dirty="0">
                <a:latin typeface="Arial Narrow"/>
                <a:cs typeface="Arial Narrow"/>
              </a:rPr>
              <a:t>f</a:t>
            </a:r>
            <a:r>
              <a:rPr sz="2400" spc="10" dirty="0">
                <a:latin typeface="Arial Narrow"/>
                <a:cs typeface="Arial Narrow"/>
              </a:rPr>
              <a:t> </a:t>
            </a:r>
            <a:r>
              <a:rPr sz="2400" spc="-5" dirty="0">
                <a:latin typeface="Arial Narrow"/>
                <a:cs typeface="Arial Narrow"/>
              </a:rPr>
              <a:t>personall</a:t>
            </a:r>
            <a:r>
              <a:rPr sz="2400" dirty="0">
                <a:latin typeface="Arial Narrow"/>
                <a:cs typeface="Arial Narrow"/>
              </a:rPr>
              <a:t>y</a:t>
            </a:r>
            <a:r>
              <a:rPr sz="2400" spc="30" dirty="0">
                <a:latin typeface="Arial Narrow"/>
                <a:cs typeface="Arial Narrow"/>
              </a:rPr>
              <a:t> </a:t>
            </a:r>
            <a:r>
              <a:rPr sz="2400" spc="-5" dirty="0">
                <a:latin typeface="Arial Narrow"/>
                <a:cs typeface="Arial Narrow"/>
              </a:rPr>
              <a:t>identifiabl</a:t>
            </a:r>
            <a:r>
              <a:rPr sz="2400" dirty="0">
                <a:latin typeface="Arial Narrow"/>
                <a:cs typeface="Arial Narrow"/>
              </a:rPr>
              <a:t>e</a:t>
            </a:r>
            <a:r>
              <a:rPr sz="2400" spc="30" dirty="0">
                <a:latin typeface="Arial Narrow"/>
                <a:cs typeface="Arial Narrow"/>
              </a:rPr>
              <a:t> </a:t>
            </a:r>
            <a:r>
              <a:rPr sz="2400" spc="-5" dirty="0">
                <a:latin typeface="Arial Narrow"/>
                <a:cs typeface="Arial Narrow"/>
              </a:rPr>
              <a:t>informatio</a:t>
            </a:r>
            <a:r>
              <a:rPr sz="2400" dirty="0">
                <a:latin typeface="Arial Narrow"/>
                <a:cs typeface="Arial Narrow"/>
              </a:rPr>
              <a:t>n</a:t>
            </a:r>
            <a:r>
              <a:rPr sz="2400" spc="30" dirty="0">
                <a:latin typeface="Arial Narrow"/>
                <a:cs typeface="Arial Narrow"/>
              </a:rPr>
              <a:t> </a:t>
            </a:r>
            <a:r>
              <a:rPr sz="2400" spc="-5" dirty="0">
                <a:latin typeface="Arial Narrow"/>
                <a:cs typeface="Arial Narrow"/>
              </a:rPr>
              <a:t>fro</a:t>
            </a:r>
            <a:r>
              <a:rPr sz="2400" dirty="0">
                <a:latin typeface="Arial Narrow"/>
                <a:cs typeface="Arial Narrow"/>
              </a:rPr>
              <a:t>m</a:t>
            </a:r>
            <a:r>
              <a:rPr sz="2400" spc="10" dirty="0">
                <a:latin typeface="Arial Narrow"/>
                <a:cs typeface="Arial Narrow"/>
              </a:rPr>
              <a:t> </a:t>
            </a:r>
            <a:r>
              <a:rPr sz="2400" spc="-5" dirty="0">
                <a:latin typeface="Arial Narrow"/>
                <a:cs typeface="Arial Narrow"/>
              </a:rPr>
              <a:t>the student</a:t>
            </a:r>
            <a:r>
              <a:rPr sz="2400" spc="-35" dirty="0">
                <a:latin typeface="Arial Narrow"/>
                <a:cs typeface="Arial Narrow"/>
              </a:rPr>
              <a:t>’</a:t>
            </a:r>
            <a:r>
              <a:rPr sz="2400" dirty="0">
                <a:latin typeface="Arial Narrow"/>
                <a:cs typeface="Arial Narrow"/>
              </a:rPr>
              <a:t>s</a:t>
            </a:r>
            <a:r>
              <a:rPr sz="2400" spc="30" dirty="0">
                <a:latin typeface="Arial Narrow"/>
                <a:cs typeface="Arial Narrow"/>
              </a:rPr>
              <a:t> </a:t>
            </a:r>
            <a:r>
              <a:rPr sz="2400" spc="-5" dirty="0">
                <a:latin typeface="Arial Narrow"/>
                <a:cs typeface="Arial Narrow"/>
              </a:rPr>
              <a:t>educatio</a:t>
            </a:r>
            <a:r>
              <a:rPr sz="2400" dirty="0">
                <a:latin typeface="Arial Narrow"/>
                <a:cs typeface="Arial Narrow"/>
              </a:rPr>
              <a:t>n</a:t>
            </a:r>
            <a:r>
              <a:rPr sz="2400" spc="30" dirty="0">
                <a:latin typeface="Arial Narrow"/>
                <a:cs typeface="Arial Narrow"/>
              </a:rPr>
              <a:t> </a:t>
            </a:r>
            <a:r>
              <a:rPr sz="2400" spc="-5" dirty="0">
                <a:latin typeface="Arial Narrow"/>
                <a:cs typeface="Arial Narrow"/>
              </a:rPr>
              <a:t>record</a:t>
            </a:r>
            <a:r>
              <a:rPr sz="2400" dirty="0">
                <a:latin typeface="Arial Narrow"/>
                <a:cs typeface="Arial Narrow"/>
              </a:rPr>
              <a:t>s</a:t>
            </a:r>
            <a:r>
              <a:rPr sz="2400" spc="30" dirty="0">
                <a:latin typeface="Arial Narrow"/>
                <a:cs typeface="Arial Narrow"/>
              </a:rPr>
              <a:t> </a:t>
            </a:r>
            <a:r>
              <a:rPr sz="2400" spc="-5" dirty="0">
                <a:latin typeface="Arial Narrow"/>
                <a:cs typeface="Arial Narrow"/>
              </a:rPr>
              <a:t>withou</a:t>
            </a:r>
            <a:r>
              <a:rPr sz="2400" dirty="0">
                <a:latin typeface="Arial Narrow"/>
                <a:cs typeface="Arial Narrow"/>
              </a:rPr>
              <a:t>t</a:t>
            </a:r>
            <a:r>
              <a:rPr sz="2400" spc="30" dirty="0">
                <a:latin typeface="Arial Narrow"/>
                <a:cs typeface="Arial Narrow"/>
              </a:rPr>
              <a:t> </a:t>
            </a:r>
            <a:r>
              <a:rPr sz="2400" spc="-5" dirty="0">
                <a:latin typeface="Arial Narrow"/>
                <a:cs typeface="Arial Narrow"/>
              </a:rPr>
              <a:t>consen</a:t>
            </a:r>
            <a:r>
              <a:rPr sz="2400" dirty="0">
                <a:latin typeface="Arial Narrow"/>
                <a:cs typeface="Arial Narrow"/>
              </a:rPr>
              <a:t>t</a:t>
            </a:r>
            <a:r>
              <a:rPr sz="2400" spc="30" dirty="0">
                <a:latin typeface="Arial Narrow"/>
                <a:cs typeface="Arial Narrow"/>
              </a:rPr>
              <a:t> </a:t>
            </a:r>
            <a:r>
              <a:rPr sz="2400" spc="-5" dirty="0">
                <a:latin typeface="Arial Narrow"/>
                <a:cs typeface="Arial Narrow"/>
              </a:rPr>
              <a:t>under</a:t>
            </a:r>
            <a:endParaRPr sz="2400">
              <a:latin typeface="Arial Narrow"/>
              <a:cs typeface="Arial Narrow"/>
            </a:endParaRPr>
          </a:p>
          <a:p>
            <a:pPr marL="355600">
              <a:lnSpc>
                <a:spcPct val="100000"/>
              </a:lnSpc>
            </a:pPr>
            <a:r>
              <a:rPr sz="2400" dirty="0">
                <a:latin typeface="Arial Narrow"/>
                <a:cs typeface="Arial Narrow"/>
              </a:rPr>
              <a:t>§</a:t>
            </a:r>
            <a:r>
              <a:rPr sz="2400" spc="5" dirty="0">
                <a:latin typeface="Arial Narrow"/>
                <a:cs typeface="Arial Narrow"/>
              </a:rPr>
              <a:t> </a:t>
            </a:r>
            <a:r>
              <a:rPr sz="2400" dirty="0">
                <a:latin typeface="Arial Narrow"/>
                <a:cs typeface="Arial Narrow"/>
              </a:rPr>
              <a:t>99.33.</a:t>
            </a:r>
            <a:endParaRPr sz="2400">
              <a:latin typeface="Arial Narrow"/>
              <a:cs typeface="Arial Narrow"/>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43</a:t>
            </a:fld>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100" dirty="0"/>
              <a:t>W</a:t>
            </a:r>
            <a:r>
              <a:rPr spc="-5" dirty="0"/>
              <a:t>h</a:t>
            </a:r>
            <a:r>
              <a:rPr spc="-60" dirty="0"/>
              <a:t>a</a:t>
            </a:r>
            <a:r>
              <a:rPr dirty="0"/>
              <a:t>t</a:t>
            </a:r>
            <a:r>
              <a:rPr spc="10" dirty="0"/>
              <a:t> </a:t>
            </a:r>
            <a:r>
              <a:rPr spc="-5" dirty="0"/>
              <a:t>a</a:t>
            </a:r>
            <a:r>
              <a:rPr spc="45" dirty="0"/>
              <a:t>r</a:t>
            </a:r>
            <a:r>
              <a:rPr dirty="0"/>
              <a:t>e</a:t>
            </a:r>
            <a:r>
              <a:rPr spc="5" dirty="0"/>
              <a:t> </a:t>
            </a:r>
            <a:r>
              <a:rPr spc="-5" dirty="0"/>
              <a:t>th</a:t>
            </a:r>
            <a:r>
              <a:rPr dirty="0"/>
              <a:t>e</a:t>
            </a:r>
            <a:r>
              <a:rPr spc="5" dirty="0"/>
              <a:t> </a:t>
            </a:r>
            <a:r>
              <a:rPr spc="-5" dirty="0"/>
              <a:t>En</a:t>
            </a:r>
            <a:r>
              <a:rPr spc="-55" dirty="0"/>
              <a:t>f</a:t>
            </a:r>
            <a:r>
              <a:rPr spc="-5" dirty="0"/>
              <a:t>o</a:t>
            </a:r>
            <a:r>
              <a:rPr spc="50" dirty="0"/>
              <a:t>r</a:t>
            </a:r>
            <a:r>
              <a:rPr spc="-5" dirty="0"/>
              <a:t>cement </a:t>
            </a:r>
            <a:r>
              <a:rPr dirty="0"/>
              <a:t>P</a:t>
            </a:r>
            <a:r>
              <a:rPr spc="45" dirty="0"/>
              <a:t>r</a:t>
            </a:r>
            <a:r>
              <a:rPr spc="-105" dirty="0"/>
              <a:t>o</a:t>
            </a:r>
            <a:r>
              <a:rPr spc="-5" dirty="0"/>
              <a:t>v</a:t>
            </a:r>
            <a:r>
              <a:rPr dirty="0"/>
              <a:t>isions?</a:t>
            </a:r>
          </a:p>
        </p:txBody>
      </p:sp>
      <p:sp>
        <p:nvSpPr>
          <p:cNvPr id="3" name="object 3"/>
          <p:cNvSpPr txBox="1"/>
          <p:nvPr/>
        </p:nvSpPr>
        <p:spPr>
          <a:xfrm>
            <a:off x="1807717" y="2126393"/>
            <a:ext cx="4432935" cy="4785995"/>
          </a:xfrm>
          <a:prstGeom prst="rect">
            <a:avLst/>
          </a:prstGeom>
        </p:spPr>
        <p:txBody>
          <a:bodyPr vert="horz" wrap="square" lIns="0" tIns="0" rIns="0" bIns="0" rtlCol="0">
            <a:spAutoFit/>
          </a:bodyPr>
          <a:lstStyle/>
          <a:p>
            <a:pPr marL="355600" marR="338455" indent="-342900" algn="just">
              <a:lnSpc>
                <a:spcPct val="100000"/>
              </a:lnSpc>
              <a:buClr>
                <a:srgbClr val="002596"/>
              </a:buClr>
              <a:buFont typeface="Wingdings"/>
              <a:buChar char=""/>
              <a:tabLst>
                <a:tab pos="355600" algn="l"/>
              </a:tabLst>
            </a:pPr>
            <a:r>
              <a:rPr sz="2200" spc="-5" dirty="0">
                <a:latin typeface="Arial Narrow"/>
                <a:cs typeface="Arial Narrow"/>
              </a:rPr>
              <a:t>Th</a:t>
            </a:r>
            <a:r>
              <a:rPr sz="2200" dirty="0">
                <a:latin typeface="Arial Narrow"/>
                <a:cs typeface="Arial Narrow"/>
              </a:rPr>
              <a:t>e</a:t>
            </a:r>
            <a:r>
              <a:rPr sz="2200" spc="-20" dirty="0">
                <a:latin typeface="Arial Narrow"/>
                <a:cs typeface="Arial Narrow"/>
              </a:rPr>
              <a:t> </a:t>
            </a:r>
            <a:r>
              <a:rPr sz="2200" spc="-5" dirty="0">
                <a:latin typeface="Arial Narrow"/>
                <a:cs typeface="Arial Narrow"/>
              </a:rPr>
              <a:t>Famil</a:t>
            </a:r>
            <a:r>
              <a:rPr sz="2200" dirty="0">
                <a:latin typeface="Arial Narrow"/>
                <a:cs typeface="Arial Narrow"/>
              </a:rPr>
              <a:t>y</a:t>
            </a:r>
            <a:r>
              <a:rPr sz="2200" spc="-20" dirty="0">
                <a:latin typeface="Arial Narrow"/>
                <a:cs typeface="Arial Narrow"/>
              </a:rPr>
              <a:t> </a:t>
            </a:r>
            <a:r>
              <a:rPr sz="2200" spc="-5" dirty="0">
                <a:latin typeface="Arial Narrow"/>
                <a:cs typeface="Arial Narrow"/>
              </a:rPr>
              <a:t>Polic</a:t>
            </a:r>
            <a:r>
              <a:rPr sz="2200" dirty="0">
                <a:latin typeface="Arial Narrow"/>
                <a:cs typeface="Arial Narrow"/>
              </a:rPr>
              <a:t>y</a:t>
            </a:r>
            <a:r>
              <a:rPr sz="2200" spc="-20" dirty="0">
                <a:latin typeface="Arial Narrow"/>
                <a:cs typeface="Arial Narrow"/>
              </a:rPr>
              <a:t> </a:t>
            </a:r>
            <a:r>
              <a:rPr sz="2200" spc="-5" dirty="0">
                <a:latin typeface="Arial Narrow"/>
                <a:cs typeface="Arial Narrow"/>
              </a:rPr>
              <a:t>Complianc</a:t>
            </a:r>
            <a:r>
              <a:rPr sz="2200" dirty="0">
                <a:latin typeface="Arial Narrow"/>
                <a:cs typeface="Arial Narrow"/>
              </a:rPr>
              <a:t>e</a:t>
            </a:r>
            <a:r>
              <a:rPr sz="2200" spc="-20" dirty="0">
                <a:latin typeface="Arial Narrow"/>
                <a:cs typeface="Arial Narrow"/>
              </a:rPr>
              <a:t> </a:t>
            </a:r>
            <a:r>
              <a:rPr sz="2200" spc="-5" dirty="0">
                <a:latin typeface="Arial Narrow"/>
                <a:cs typeface="Arial Narrow"/>
              </a:rPr>
              <a:t>O</a:t>
            </a:r>
            <a:r>
              <a:rPr sz="2200" spc="-30" dirty="0">
                <a:latin typeface="Arial Narrow"/>
                <a:cs typeface="Arial Narrow"/>
              </a:rPr>
              <a:t>f</a:t>
            </a:r>
            <a:r>
              <a:rPr sz="2200" spc="-5" dirty="0">
                <a:latin typeface="Arial Narrow"/>
                <a:cs typeface="Arial Narrow"/>
              </a:rPr>
              <a:t>fice (FPCO</a:t>
            </a:r>
            <a:r>
              <a:rPr sz="2200" dirty="0">
                <a:latin typeface="Arial Narrow"/>
                <a:cs typeface="Arial Narrow"/>
              </a:rPr>
              <a:t>)</a:t>
            </a:r>
            <a:r>
              <a:rPr sz="2200" spc="-25" dirty="0">
                <a:latin typeface="Arial Narrow"/>
                <a:cs typeface="Arial Narrow"/>
              </a:rPr>
              <a:t> </a:t>
            </a:r>
            <a:r>
              <a:rPr sz="2200" spc="-5" dirty="0">
                <a:latin typeface="Arial Narrow"/>
                <a:cs typeface="Arial Narrow"/>
              </a:rPr>
              <a:t>investigate</a:t>
            </a:r>
            <a:r>
              <a:rPr sz="2200" dirty="0">
                <a:latin typeface="Arial Narrow"/>
                <a:cs typeface="Arial Narrow"/>
              </a:rPr>
              <a:t>s</a:t>
            </a:r>
            <a:r>
              <a:rPr sz="2200" spc="-25" dirty="0">
                <a:latin typeface="Arial Narrow"/>
                <a:cs typeface="Arial Narrow"/>
              </a:rPr>
              <a:t> </a:t>
            </a:r>
            <a:r>
              <a:rPr sz="2200" spc="-5" dirty="0">
                <a:latin typeface="Arial Narrow"/>
                <a:cs typeface="Arial Narrow"/>
              </a:rPr>
              <a:t>complaint</a:t>
            </a:r>
            <a:r>
              <a:rPr sz="2200" dirty="0">
                <a:latin typeface="Arial Narrow"/>
                <a:cs typeface="Arial Narrow"/>
              </a:rPr>
              <a:t>s</a:t>
            </a:r>
            <a:r>
              <a:rPr sz="2200" spc="-25" dirty="0">
                <a:latin typeface="Arial Narrow"/>
                <a:cs typeface="Arial Narrow"/>
              </a:rPr>
              <a:t> </a:t>
            </a:r>
            <a:r>
              <a:rPr sz="2200" spc="-5" dirty="0">
                <a:latin typeface="Arial Narrow"/>
                <a:cs typeface="Arial Narrow"/>
              </a:rPr>
              <a:t>and violation</a:t>
            </a:r>
            <a:r>
              <a:rPr sz="2200" dirty="0">
                <a:latin typeface="Arial Narrow"/>
                <a:cs typeface="Arial Narrow"/>
              </a:rPr>
              <a:t>s</a:t>
            </a:r>
            <a:r>
              <a:rPr sz="2200" spc="-25" dirty="0">
                <a:latin typeface="Arial Narrow"/>
                <a:cs typeface="Arial Narrow"/>
              </a:rPr>
              <a:t> </a:t>
            </a:r>
            <a:r>
              <a:rPr sz="2200" spc="-5" dirty="0">
                <a:latin typeface="Arial Narrow"/>
                <a:cs typeface="Arial Narrow"/>
              </a:rPr>
              <a:t>unde</a:t>
            </a:r>
            <a:r>
              <a:rPr sz="2200" dirty="0">
                <a:latin typeface="Arial Narrow"/>
                <a:cs typeface="Arial Narrow"/>
              </a:rPr>
              <a:t>r</a:t>
            </a:r>
            <a:r>
              <a:rPr sz="2200" spc="-15" dirty="0">
                <a:latin typeface="Arial Narrow"/>
                <a:cs typeface="Arial Narrow"/>
              </a:rPr>
              <a:t> </a:t>
            </a:r>
            <a:r>
              <a:rPr sz="2200" spc="-5" dirty="0">
                <a:latin typeface="Arial Narrow"/>
                <a:cs typeface="Arial Narrow"/>
              </a:rPr>
              <a:t>FER</a:t>
            </a:r>
            <a:r>
              <a:rPr sz="2200" spc="-130" dirty="0">
                <a:latin typeface="Arial Narrow"/>
                <a:cs typeface="Arial Narrow"/>
              </a:rPr>
              <a:t>P</a:t>
            </a:r>
            <a:r>
              <a:rPr sz="2200" dirty="0">
                <a:latin typeface="Arial Narrow"/>
                <a:cs typeface="Arial Narrow"/>
              </a:rPr>
              <a:t>A</a:t>
            </a:r>
            <a:endParaRPr sz="2200">
              <a:latin typeface="Arial Narrow"/>
              <a:cs typeface="Arial Narrow"/>
            </a:endParaRPr>
          </a:p>
          <a:p>
            <a:pPr marL="355600" marR="5080" indent="-342900">
              <a:lnSpc>
                <a:spcPct val="100000"/>
              </a:lnSpc>
              <a:spcBef>
                <a:spcPts val="1200"/>
              </a:spcBef>
              <a:buClr>
                <a:srgbClr val="002596"/>
              </a:buClr>
              <a:buFont typeface="Wingdings"/>
              <a:buChar char=""/>
              <a:tabLst>
                <a:tab pos="355600" algn="l"/>
              </a:tabLst>
            </a:pPr>
            <a:r>
              <a:rPr sz="2200" spc="-5" dirty="0">
                <a:latin typeface="Arial Narrow"/>
                <a:cs typeface="Arial Narrow"/>
              </a:rPr>
              <a:t>Parent</a:t>
            </a:r>
            <a:r>
              <a:rPr sz="2200" dirty="0">
                <a:latin typeface="Arial Narrow"/>
                <a:cs typeface="Arial Narrow"/>
              </a:rPr>
              <a:t>s</a:t>
            </a:r>
            <a:r>
              <a:rPr sz="2200" spc="-20" dirty="0">
                <a:latin typeface="Arial Narrow"/>
                <a:cs typeface="Arial Narrow"/>
              </a:rPr>
              <a:t> </a:t>
            </a:r>
            <a:r>
              <a:rPr sz="2200" spc="-5" dirty="0">
                <a:latin typeface="Arial Narrow"/>
                <a:cs typeface="Arial Narrow"/>
              </a:rPr>
              <a:t>an</a:t>
            </a:r>
            <a:r>
              <a:rPr sz="2200" dirty="0">
                <a:latin typeface="Arial Narrow"/>
                <a:cs typeface="Arial Narrow"/>
              </a:rPr>
              <a:t>d</a:t>
            </a:r>
            <a:r>
              <a:rPr sz="2200" spc="-20" dirty="0">
                <a:latin typeface="Arial Narrow"/>
                <a:cs typeface="Arial Narrow"/>
              </a:rPr>
              <a:t> </a:t>
            </a:r>
            <a:r>
              <a:rPr sz="2200" spc="-5" dirty="0">
                <a:latin typeface="Arial Narrow"/>
                <a:cs typeface="Arial Narrow"/>
              </a:rPr>
              <a:t>eligibl</a:t>
            </a:r>
            <a:r>
              <a:rPr sz="2200" dirty="0">
                <a:latin typeface="Arial Narrow"/>
                <a:cs typeface="Arial Narrow"/>
              </a:rPr>
              <a:t>e</a:t>
            </a:r>
            <a:r>
              <a:rPr sz="2200" spc="-20" dirty="0">
                <a:latin typeface="Arial Narrow"/>
                <a:cs typeface="Arial Narrow"/>
              </a:rPr>
              <a:t> </a:t>
            </a:r>
            <a:r>
              <a:rPr sz="2200" spc="-5" dirty="0">
                <a:latin typeface="Arial Narrow"/>
                <a:cs typeface="Arial Narrow"/>
              </a:rPr>
              <a:t>student</a:t>
            </a:r>
            <a:r>
              <a:rPr sz="2200" dirty="0">
                <a:latin typeface="Arial Narrow"/>
                <a:cs typeface="Arial Narrow"/>
              </a:rPr>
              <a:t>s</a:t>
            </a:r>
            <a:r>
              <a:rPr sz="2200" spc="-20" dirty="0">
                <a:latin typeface="Arial Narrow"/>
                <a:cs typeface="Arial Narrow"/>
              </a:rPr>
              <a:t> </a:t>
            </a:r>
            <a:r>
              <a:rPr sz="2200" spc="-5" dirty="0">
                <a:latin typeface="Arial Narrow"/>
                <a:cs typeface="Arial Narrow"/>
              </a:rPr>
              <a:t>ma</a:t>
            </a:r>
            <a:r>
              <a:rPr sz="2200" dirty="0">
                <a:latin typeface="Arial Narrow"/>
                <a:cs typeface="Arial Narrow"/>
              </a:rPr>
              <a:t>y</a:t>
            </a:r>
            <a:r>
              <a:rPr sz="2200" spc="-20" dirty="0">
                <a:latin typeface="Arial Narrow"/>
                <a:cs typeface="Arial Narrow"/>
              </a:rPr>
              <a:t> </a:t>
            </a:r>
            <a:r>
              <a:rPr sz="2200" spc="-5" dirty="0">
                <a:latin typeface="Arial Narrow"/>
                <a:cs typeface="Arial Narrow"/>
              </a:rPr>
              <a:t>file timel</a:t>
            </a:r>
            <a:r>
              <a:rPr sz="2200" dirty="0">
                <a:latin typeface="Arial Narrow"/>
                <a:cs typeface="Arial Narrow"/>
              </a:rPr>
              <a:t>y</a:t>
            </a:r>
            <a:r>
              <a:rPr sz="2200" spc="-20" dirty="0">
                <a:latin typeface="Arial Narrow"/>
                <a:cs typeface="Arial Narrow"/>
              </a:rPr>
              <a:t> </a:t>
            </a:r>
            <a:r>
              <a:rPr sz="2200" spc="-5" dirty="0">
                <a:latin typeface="Arial Narrow"/>
                <a:cs typeface="Arial Narrow"/>
              </a:rPr>
              <a:t>complaint</a:t>
            </a:r>
            <a:r>
              <a:rPr sz="2200" dirty="0">
                <a:latin typeface="Arial Narrow"/>
                <a:cs typeface="Arial Narrow"/>
              </a:rPr>
              <a:t>s</a:t>
            </a:r>
            <a:r>
              <a:rPr sz="2200" spc="-20" dirty="0">
                <a:latin typeface="Arial Narrow"/>
                <a:cs typeface="Arial Narrow"/>
              </a:rPr>
              <a:t> </a:t>
            </a:r>
            <a:r>
              <a:rPr sz="2200" spc="-5" dirty="0">
                <a:latin typeface="Arial Narrow"/>
                <a:cs typeface="Arial Narrow"/>
              </a:rPr>
              <a:t>(18</a:t>
            </a:r>
            <a:r>
              <a:rPr sz="2200" dirty="0">
                <a:latin typeface="Arial Narrow"/>
                <a:cs typeface="Arial Narrow"/>
              </a:rPr>
              <a:t>0</a:t>
            </a:r>
            <a:r>
              <a:rPr sz="2200" spc="-5" dirty="0">
                <a:latin typeface="Arial Narrow"/>
                <a:cs typeface="Arial Narrow"/>
              </a:rPr>
              <a:t> days</a:t>
            </a:r>
            <a:r>
              <a:rPr sz="2200" dirty="0">
                <a:latin typeface="Arial Narrow"/>
                <a:cs typeface="Arial Narrow"/>
              </a:rPr>
              <a:t>)</a:t>
            </a:r>
            <a:r>
              <a:rPr sz="2200" spc="-20" dirty="0">
                <a:latin typeface="Arial Narrow"/>
                <a:cs typeface="Arial Narrow"/>
              </a:rPr>
              <a:t> </a:t>
            </a:r>
            <a:r>
              <a:rPr sz="2200" spc="-5" dirty="0">
                <a:latin typeface="Arial Narrow"/>
                <a:cs typeface="Arial Narrow"/>
              </a:rPr>
              <a:t>wit</a:t>
            </a:r>
            <a:r>
              <a:rPr sz="2200" dirty="0">
                <a:latin typeface="Arial Narrow"/>
                <a:cs typeface="Arial Narrow"/>
              </a:rPr>
              <a:t>h</a:t>
            </a:r>
            <a:r>
              <a:rPr sz="2200" spc="-15" dirty="0">
                <a:latin typeface="Arial Narrow"/>
                <a:cs typeface="Arial Narrow"/>
              </a:rPr>
              <a:t> </a:t>
            </a:r>
            <a:r>
              <a:rPr sz="2200" spc="-5" dirty="0">
                <a:latin typeface="Arial Narrow"/>
                <a:cs typeface="Arial Narrow"/>
              </a:rPr>
              <a:t>FPCO</a:t>
            </a:r>
            <a:endParaRPr sz="2200">
              <a:latin typeface="Arial Narrow"/>
              <a:cs typeface="Arial Narrow"/>
            </a:endParaRPr>
          </a:p>
          <a:p>
            <a:pPr marL="355600" marR="41275" indent="-342900">
              <a:lnSpc>
                <a:spcPct val="100000"/>
              </a:lnSpc>
              <a:spcBef>
                <a:spcPts val="1200"/>
              </a:spcBef>
              <a:buClr>
                <a:srgbClr val="002596"/>
              </a:buClr>
              <a:buFont typeface="Wingdings"/>
              <a:buChar char=""/>
              <a:tabLst>
                <a:tab pos="355600" algn="l"/>
              </a:tabLst>
            </a:pPr>
            <a:r>
              <a:rPr sz="2200" spc="-5" dirty="0">
                <a:latin typeface="Arial Narrow"/>
                <a:cs typeface="Arial Narrow"/>
              </a:rPr>
              <a:t>I</a:t>
            </a:r>
            <a:r>
              <a:rPr sz="2200" dirty="0">
                <a:latin typeface="Arial Narrow"/>
                <a:cs typeface="Arial Narrow"/>
              </a:rPr>
              <a:t>f</a:t>
            </a:r>
            <a:r>
              <a:rPr sz="2200" spc="-15" dirty="0">
                <a:latin typeface="Arial Narrow"/>
                <a:cs typeface="Arial Narrow"/>
              </a:rPr>
              <a:t> </a:t>
            </a:r>
            <a:r>
              <a:rPr sz="2200" spc="-5" dirty="0">
                <a:latin typeface="Arial Narrow"/>
                <a:cs typeface="Arial Narrow"/>
              </a:rPr>
              <a:t>a</a:t>
            </a:r>
            <a:r>
              <a:rPr sz="2200" dirty="0">
                <a:latin typeface="Arial Narrow"/>
                <a:cs typeface="Arial Narrow"/>
              </a:rPr>
              <a:t>n</a:t>
            </a:r>
            <a:r>
              <a:rPr sz="2200" spc="-5" dirty="0">
                <a:latin typeface="Arial Narrow"/>
                <a:cs typeface="Arial Narrow"/>
              </a:rPr>
              <a:t> SE</a:t>
            </a:r>
            <a:r>
              <a:rPr sz="2200" dirty="0">
                <a:latin typeface="Arial Narrow"/>
                <a:cs typeface="Arial Narrow"/>
              </a:rPr>
              <a:t>A</a:t>
            </a:r>
            <a:r>
              <a:rPr sz="2200" spc="-114" dirty="0">
                <a:latin typeface="Arial Narrow"/>
                <a:cs typeface="Arial Narrow"/>
              </a:rPr>
              <a:t> </a:t>
            </a:r>
            <a:r>
              <a:rPr sz="2200" spc="-5" dirty="0">
                <a:latin typeface="Arial Narrow"/>
                <a:cs typeface="Arial Narrow"/>
              </a:rPr>
              <a:t>o</a:t>
            </a:r>
            <a:r>
              <a:rPr sz="2200" dirty="0">
                <a:latin typeface="Arial Narrow"/>
                <a:cs typeface="Arial Narrow"/>
              </a:rPr>
              <a:t>r</a:t>
            </a:r>
            <a:r>
              <a:rPr sz="2200" spc="-5" dirty="0">
                <a:latin typeface="Arial Narrow"/>
                <a:cs typeface="Arial Narrow"/>
              </a:rPr>
              <a:t> anothe</a:t>
            </a:r>
            <a:r>
              <a:rPr sz="2200" dirty="0">
                <a:latin typeface="Arial Narrow"/>
                <a:cs typeface="Arial Narrow"/>
              </a:rPr>
              <a:t>r</a:t>
            </a:r>
            <a:r>
              <a:rPr sz="2200" spc="-15" dirty="0">
                <a:latin typeface="Arial Narrow"/>
                <a:cs typeface="Arial Narrow"/>
              </a:rPr>
              <a:t> </a:t>
            </a:r>
            <a:r>
              <a:rPr sz="2200" spc="-5" dirty="0">
                <a:latin typeface="Arial Narrow"/>
                <a:cs typeface="Arial Narrow"/>
              </a:rPr>
              <a:t>entit</a:t>
            </a:r>
            <a:r>
              <a:rPr sz="2200" dirty="0">
                <a:latin typeface="Arial Narrow"/>
                <a:cs typeface="Arial Narrow"/>
              </a:rPr>
              <a:t>y</a:t>
            </a:r>
            <a:r>
              <a:rPr sz="2200" spc="-15" dirty="0">
                <a:latin typeface="Arial Narrow"/>
                <a:cs typeface="Arial Narrow"/>
              </a:rPr>
              <a:t> </a:t>
            </a:r>
            <a:r>
              <a:rPr sz="2200" spc="-5" dirty="0">
                <a:latin typeface="Arial Narrow"/>
                <a:cs typeface="Arial Narrow"/>
              </a:rPr>
              <a:t>tha</a:t>
            </a:r>
            <a:r>
              <a:rPr sz="2200" dirty="0">
                <a:latin typeface="Arial Narrow"/>
                <a:cs typeface="Arial Narrow"/>
              </a:rPr>
              <a:t>t</a:t>
            </a:r>
            <a:r>
              <a:rPr sz="2200" spc="-15" dirty="0">
                <a:latin typeface="Arial Narrow"/>
                <a:cs typeface="Arial Narrow"/>
              </a:rPr>
              <a:t> </a:t>
            </a:r>
            <a:r>
              <a:rPr sz="2200" spc="-5" dirty="0">
                <a:latin typeface="Arial Narrow"/>
                <a:cs typeface="Arial Narrow"/>
              </a:rPr>
              <a:t>receives Departmen</a:t>
            </a:r>
            <a:r>
              <a:rPr sz="2200" dirty="0">
                <a:latin typeface="Arial Narrow"/>
                <a:cs typeface="Arial Narrow"/>
              </a:rPr>
              <a:t>t</a:t>
            </a:r>
            <a:r>
              <a:rPr sz="2200" spc="-20" dirty="0">
                <a:latin typeface="Arial Narrow"/>
                <a:cs typeface="Arial Narrow"/>
              </a:rPr>
              <a:t> </a:t>
            </a:r>
            <a:r>
              <a:rPr sz="2200" spc="-5" dirty="0">
                <a:latin typeface="Arial Narrow"/>
                <a:cs typeface="Arial Narrow"/>
              </a:rPr>
              <a:t>fund</a:t>
            </a:r>
            <a:r>
              <a:rPr sz="2200" dirty="0">
                <a:latin typeface="Arial Narrow"/>
                <a:cs typeface="Arial Narrow"/>
              </a:rPr>
              <a:t>s</a:t>
            </a:r>
            <a:r>
              <a:rPr sz="2200" spc="-20" dirty="0">
                <a:latin typeface="Arial Narrow"/>
                <a:cs typeface="Arial Narrow"/>
              </a:rPr>
              <a:t> </a:t>
            </a:r>
            <a:r>
              <a:rPr sz="2200" spc="-5" dirty="0">
                <a:latin typeface="Arial Narrow"/>
                <a:cs typeface="Arial Narrow"/>
              </a:rPr>
              <a:t>violate</a:t>
            </a:r>
            <a:r>
              <a:rPr sz="2200" dirty="0">
                <a:latin typeface="Arial Narrow"/>
                <a:cs typeface="Arial Narrow"/>
              </a:rPr>
              <a:t>s</a:t>
            </a:r>
            <a:r>
              <a:rPr sz="2200" spc="-20" dirty="0">
                <a:latin typeface="Arial Narrow"/>
                <a:cs typeface="Arial Narrow"/>
              </a:rPr>
              <a:t> </a:t>
            </a:r>
            <a:r>
              <a:rPr sz="2200" spc="-5" dirty="0">
                <a:latin typeface="Arial Narrow"/>
                <a:cs typeface="Arial Narrow"/>
              </a:rPr>
              <a:t>FER</a:t>
            </a:r>
            <a:r>
              <a:rPr sz="2200" spc="-135" dirty="0">
                <a:latin typeface="Arial Narrow"/>
                <a:cs typeface="Arial Narrow"/>
              </a:rPr>
              <a:t>P</a:t>
            </a:r>
            <a:r>
              <a:rPr sz="2200" spc="-5" dirty="0">
                <a:latin typeface="Arial Narrow"/>
                <a:cs typeface="Arial Narrow"/>
              </a:rPr>
              <a:t>A, FPC</a:t>
            </a:r>
            <a:r>
              <a:rPr sz="2200" dirty="0">
                <a:latin typeface="Arial Narrow"/>
                <a:cs typeface="Arial Narrow"/>
              </a:rPr>
              <a:t>O</a:t>
            </a:r>
            <a:r>
              <a:rPr sz="2200" spc="-20" dirty="0">
                <a:latin typeface="Arial Narrow"/>
                <a:cs typeface="Arial Narrow"/>
              </a:rPr>
              <a:t> </a:t>
            </a:r>
            <a:r>
              <a:rPr sz="2200" spc="-5" dirty="0">
                <a:latin typeface="Arial Narrow"/>
                <a:cs typeface="Arial Narrow"/>
              </a:rPr>
              <a:t>ma</a:t>
            </a:r>
            <a:r>
              <a:rPr sz="2200" dirty="0">
                <a:latin typeface="Arial Narrow"/>
                <a:cs typeface="Arial Narrow"/>
              </a:rPr>
              <a:t>y</a:t>
            </a:r>
            <a:r>
              <a:rPr sz="2200" spc="-20" dirty="0">
                <a:latin typeface="Arial Narrow"/>
                <a:cs typeface="Arial Narrow"/>
              </a:rPr>
              <a:t> </a:t>
            </a:r>
            <a:r>
              <a:rPr sz="2200" spc="-5" dirty="0">
                <a:latin typeface="Arial Narrow"/>
                <a:cs typeface="Arial Narrow"/>
              </a:rPr>
              <a:t>brin</a:t>
            </a:r>
            <a:r>
              <a:rPr sz="2200" dirty="0">
                <a:latin typeface="Arial Narrow"/>
                <a:cs typeface="Arial Narrow"/>
              </a:rPr>
              <a:t>g</a:t>
            </a:r>
            <a:r>
              <a:rPr sz="2200" spc="-20" dirty="0">
                <a:latin typeface="Arial Narrow"/>
                <a:cs typeface="Arial Narrow"/>
              </a:rPr>
              <a:t> </a:t>
            </a:r>
            <a:r>
              <a:rPr sz="2200" spc="-5" dirty="0">
                <a:latin typeface="Arial Narrow"/>
                <a:cs typeface="Arial Narrow"/>
              </a:rPr>
              <a:t>a</a:t>
            </a:r>
            <a:r>
              <a:rPr sz="2200" dirty="0">
                <a:latin typeface="Arial Narrow"/>
                <a:cs typeface="Arial Narrow"/>
              </a:rPr>
              <a:t>n</a:t>
            </a:r>
            <a:r>
              <a:rPr sz="2200" spc="-20" dirty="0">
                <a:latin typeface="Arial Narrow"/>
                <a:cs typeface="Arial Narrow"/>
              </a:rPr>
              <a:t> </a:t>
            </a:r>
            <a:r>
              <a:rPr sz="2200" spc="-5" dirty="0">
                <a:latin typeface="Arial Narrow"/>
                <a:cs typeface="Arial Narrow"/>
              </a:rPr>
              <a:t>enforcemen</a:t>
            </a:r>
            <a:r>
              <a:rPr sz="2200" dirty="0">
                <a:latin typeface="Arial Narrow"/>
                <a:cs typeface="Arial Narrow"/>
              </a:rPr>
              <a:t>t</a:t>
            </a:r>
            <a:r>
              <a:rPr sz="2200" spc="-20" dirty="0">
                <a:latin typeface="Arial Narrow"/>
                <a:cs typeface="Arial Narrow"/>
              </a:rPr>
              <a:t> </a:t>
            </a:r>
            <a:r>
              <a:rPr sz="2200" spc="-5" dirty="0">
                <a:latin typeface="Arial Narrow"/>
                <a:cs typeface="Arial Narrow"/>
              </a:rPr>
              <a:t>action </a:t>
            </a:r>
            <a:r>
              <a:rPr sz="2200" dirty="0">
                <a:latin typeface="Arial Narrow"/>
                <a:cs typeface="Arial Narrow"/>
              </a:rPr>
              <a:t>against</a:t>
            </a:r>
            <a:r>
              <a:rPr sz="2200" spc="-20" dirty="0">
                <a:latin typeface="Arial Narrow"/>
                <a:cs typeface="Arial Narrow"/>
              </a:rPr>
              <a:t> </a:t>
            </a:r>
            <a:r>
              <a:rPr sz="2200" dirty="0">
                <a:latin typeface="Arial Narrow"/>
                <a:cs typeface="Arial Narrow"/>
              </a:rPr>
              <a:t>that</a:t>
            </a:r>
            <a:r>
              <a:rPr sz="2200" spc="-20" dirty="0">
                <a:latin typeface="Arial Narrow"/>
                <a:cs typeface="Arial Narrow"/>
              </a:rPr>
              <a:t> </a:t>
            </a:r>
            <a:r>
              <a:rPr sz="2200" dirty="0">
                <a:latin typeface="Arial Narrow"/>
                <a:cs typeface="Arial Narrow"/>
              </a:rPr>
              <a:t>entity</a:t>
            </a:r>
            <a:endParaRPr sz="2200">
              <a:latin typeface="Arial Narrow"/>
              <a:cs typeface="Arial Narrow"/>
            </a:endParaRPr>
          </a:p>
          <a:p>
            <a:pPr marL="355600" marR="106045" indent="-342900">
              <a:lnSpc>
                <a:spcPct val="100000"/>
              </a:lnSpc>
              <a:spcBef>
                <a:spcPts val="1200"/>
              </a:spcBef>
              <a:buClr>
                <a:srgbClr val="002596"/>
              </a:buClr>
              <a:buFont typeface="Wingdings"/>
              <a:buChar char=""/>
              <a:tabLst>
                <a:tab pos="355600" algn="l"/>
              </a:tabLst>
            </a:pPr>
            <a:r>
              <a:rPr sz="2200" spc="-5" dirty="0">
                <a:latin typeface="Arial Narrow"/>
                <a:cs typeface="Arial Narrow"/>
              </a:rPr>
              <a:t>Enforcemen</a:t>
            </a:r>
            <a:r>
              <a:rPr sz="2200" dirty="0">
                <a:latin typeface="Arial Narrow"/>
                <a:cs typeface="Arial Narrow"/>
              </a:rPr>
              <a:t>t</a:t>
            </a:r>
            <a:r>
              <a:rPr sz="2200" spc="-25" dirty="0">
                <a:latin typeface="Arial Narrow"/>
                <a:cs typeface="Arial Narrow"/>
              </a:rPr>
              <a:t> </a:t>
            </a:r>
            <a:r>
              <a:rPr sz="2200" spc="-5" dirty="0">
                <a:latin typeface="Arial Narrow"/>
                <a:cs typeface="Arial Narrow"/>
              </a:rPr>
              <a:t>action</a:t>
            </a:r>
            <a:r>
              <a:rPr sz="2200" dirty="0">
                <a:latin typeface="Arial Narrow"/>
                <a:cs typeface="Arial Narrow"/>
              </a:rPr>
              <a:t>s</a:t>
            </a:r>
            <a:r>
              <a:rPr sz="2200" spc="-25" dirty="0">
                <a:latin typeface="Arial Narrow"/>
                <a:cs typeface="Arial Narrow"/>
              </a:rPr>
              <a:t> </a:t>
            </a:r>
            <a:r>
              <a:rPr sz="2200" spc="-5" dirty="0">
                <a:latin typeface="Arial Narrow"/>
                <a:cs typeface="Arial Narrow"/>
              </a:rPr>
              <a:t>includ</a:t>
            </a:r>
            <a:r>
              <a:rPr sz="2200" dirty="0">
                <a:latin typeface="Arial Narrow"/>
                <a:cs typeface="Arial Narrow"/>
              </a:rPr>
              <a:t>e</a:t>
            </a:r>
            <a:r>
              <a:rPr sz="2200" spc="-25" dirty="0">
                <a:latin typeface="Arial Narrow"/>
                <a:cs typeface="Arial Narrow"/>
              </a:rPr>
              <a:t> </a:t>
            </a:r>
            <a:r>
              <a:rPr sz="2200" spc="-5" dirty="0">
                <a:latin typeface="Arial Narrow"/>
                <a:cs typeface="Arial Narrow"/>
              </a:rPr>
              <a:t>th</a:t>
            </a:r>
            <a:r>
              <a:rPr sz="2200" dirty="0">
                <a:latin typeface="Arial Narrow"/>
                <a:cs typeface="Arial Narrow"/>
              </a:rPr>
              <a:t>e</a:t>
            </a:r>
            <a:r>
              <a:rPr sz="2200" spc="-15" dirty="0">
                <a:latin typeface="Arial Narrow"/>
                <a:cs typeface="Arial Narrow"/>
              </a:rPr>
              <a:t> </a:t>
            </a:r>
            <a:r>
              <a:rPr sz="2200" spc="-5" dirty="0">
                <a:latin typeface="Arial Narrow"/>
                <a:cs typeface="Arial Narrow"/>
              </a:rPr>
              <a:t>5-year rul</a:t>
            </a:r>
            <a:r>
              <a:rPr sz="2200" dirty="0">
                <a:latin typeface="Arial Narrow"/>
                <a:cs typeface="Arial Narrow"/>
              </a:rPr>
              <a:t>e</a:t>
            </a:r>
            <a:r>
              <a:rPr sz="2200" spc="-15" dirty="0">
                <a:latin typeface="Arial Narrow"/>
                <a:cs typeface="Arial Narrow"/>
              </a:rPr>
              <a:t> </a:t>
            </a:r>
            <a:r>
              <a:rPr sz="2200" spc="-5" dirty="0">
                <a:latin typeface="Arial Narrow"/>
                <a:cs typeface="Arial Narrow"/>
              </a:rPr>
              <a:t>a</a:t>
            </a:r>
            <a:r>
              <a:rPr sz="2200" dirty="0">
                <a:latin typeface="Arial Narrow"/>
                <a:cs typeface="Arial Narrow"/>
              </a:rPr>
              <a:t>s</a:t>
            </a:r>
            <a:r>
              <a:rPr sz="2200" spc="-15" dirty="0">
                <a:latin typeface="Arial Narrow"/>
                <a:cs typeface="Arial Narrow"/>
              </a:rPr>
              <a:t> </a:t>
            </a:r>
            <a:r>
              <a:rPr sz="2200" spc="-5" dirty="0">
                <a:latin typeface="Arial Narrow"/>
                <a:cs typeface="Arial Narrow"/>
              </a:rPr>
              <a:t>wel</a:t>
            </a:r>
            <a:r>
              <a:rPr sz="2200" dirty="0">
                <a:latin typeface="Arial Narrow"/>
                <a:cs typeface="Arial Narrow"/>
              </a:rPr>
              <a:t>l</a:t>
            </a:r>
            <a:r>
              <a:rPr sz="2200" spc="-15" dirty="0">
                <a:latin typeface="Arial Narrow"/>
                <a:cs typeface="Arial Narrow"/>
              </a:rPr>
              <a:t> </a:t>
            </a:r>
            <a:r>
              <a:rPr sz="2200" spc="-5" dirty="0">
                <a:latin typeface="Arial Narrow"/>
                <a:cs typeface="Arial Narrow"/>
              </a:rPr>
              <a:t>a</a:t>
            </a:r>
            <a:r>
              <a:rPr sz="2200" dirty="0">
                <a:latin typeface="Arial Narrow"/>
                <a:cs typeface="Arial Narrow"/>
              </a:rPr>
              <a:t>s</a:t>
            </a:r>
            <a:r>
              <a:rPr sz="2200" spc="-15" dirty="0">
                <a:latin typeface="Arial Narrow"/>
                <a:cs typeface="Arial Narrow"/>
              </a:rPr>
              <a:t> </a:t>
            </a:r>
            <a:r>
              <a:rPr sz="2200" spc="-5" dirty="0">
                <a:latin typeface="Arial Narrow"/>
                <a:cs typeface="Arial Narrow"/>
              </a:rPr>
              <a:t>withholdin</a:t>
            </a:r>
            <a:r>
              <a:rPr sz="2200" dirty="0">
                <a:latin typeface="Arial Narrow"/>
                <a:cs typeface="Arial Narrow"/>
              </a:rPr>
              <a:t>g</a:t>
            </a:r>
            <a:r>
              <a:rPr sz="2200" spc="-15" dirty="0">
                <a:latin typeface="Arial Narrow"/>
                <a:cs typeface="Arial Narrow"/>
              </a:rPr>
              <a:t> </a:t>
            </a:r>
            <a:r>
              <a:rPr sz="2200" spc="-5" dirty="0">
                <a:latin typeface="Arial Narrow"/>
                <a:cs typeface="Arial Narrow"/>
              </a:rPr>
              <a:t>payment, ceas</a:t>
            </a:r>
            <a:r>
              <a:rPr sz="2200" dirty="0">
                <a:latin typeface="Arial Narrow"/>
                <a:cs typeface="Arial Narrow"/>
              </a:rPr>
              <a:t>e</a:t>
            </a:r>
            <a:r>
              <a:rPr sz="2200" spc="-25" dirty="0">
                <a:latin typeface="Arial Narrow"/>
                <a:cs typeface="Arial Narrow"/>
              </a:rPr>
              <a:t> </a:t>
            </a:r>
            <a:r>
              <a:rPr sz="2200" spc="-5" dirty="0">
                <a:latin typeface="Arial Narrow"/>
                <a:cs typeface="Arial Narrow"/>
              </a:rPr>
              <a:t>an</a:t>
            </a:r>
            <a:r>
              <a:rPr sz="2200" dirty="0">
                <a:latin typeface="Arial Narrow"/>
                <a:cs typeface="Arial Narrow"/>
              </a:rPr>
              <a:t>d</a:t>
            </a:r>
            <a:r>
              <a:rPr sz="2200" spc="-5" dirty="0">
                <a:latin typeface="Arial Narrow"/>
                <a:cs typeface="Arial Narrow"/>
              </a:rPr>
              <a:t> desis</a:t>
            </a:r>
            <a:r>
              <a:rPr sz="2200" dirty="0">
                <a:latin typeface="Arial Narrow"/>
                <a:cs typeface="Arial Narrow"/>
              </a:rPr>
              <a:t>t</a:t>
            </a:r>
            <a:r>
              <a:rPr sz="2200" spc="-25" dirty="0">
                <a:latin typeface="Arial Narrow"/>
                <a:cs typeface="Arial Narrow"/>
              </a:rPr>
              <a:t> </a:t>
            </a:r>
            <a:r>
              <a:rPr sz="2200" spc="-5" dirty="0">
                <a:latin typeface="Arial Narrow"/>
                <a:cs typeface="Arial Narrow"/>
              </a:rPr>
              <a:t>orders</a:t>
            </a:r>
            <a:r>
              <a:rPr sz="2200" dirty="0">
                <a:latin typeface="Arial Narrow"/>
                <a:cs typeface="Arial Narrow"/>
              </a:rPr>
              <a:t>,</a:t>
            </a:r>
            <a:r>
              <a:rPr sz="2200" spc="-25" dirty="0">
                <a:latin typeface="Arial Narrow"/>
                <a:cs typeface="Arial Narrow"/>
              </a:rPr>
              <a:t> </a:t>
            </a:r>
            <a:r>
              <a:rPr sz="2200" spc="-5" dirty="0">
                <a:latin typeface="Arial Narrow"/>
                <a:cs typeface="Arial Narrow"/>
              </a:rPr>
              <a:t>and complianc</a:t>
            </a:r>
            <a:r>
              <a:rPr sz="2200" dirty="0">
                <a:latin typeface="Arial Narrow"/>
                <a:cs typeface="Arial Narrow"/>
              </a:rPr>
              <a:t>e</a:t>
            </a:r>
            <a:r>
              <a:rPr sz="2200" spc="-25" dirty="0">
                <a:latin typeface="Arial Narrow"/>
                <a:cs typeface="Arial Narrow"/>
              </a:rPr>
              <a:t> </a:t>
            </a:r>
            <a:r>
              <a:rPr sz="2200" spc="-5" dirty="0">
                <a:latin typeface="Arial Narrow"/>
                <a:cs typeface="Arial Narrow"/>
              </a:rPr>
              <a:t>agreements</a:t>
            </a:r>
            <a:endParaRPr sz="2200">
              <a:latin typeface="Arial Narrow"/>
              <a:cs typeface="Arial Narrow"/>
            </a:endParaRPr>
          </a:p>
        </p:txBody>
      </p:sp>
      <p:sp>
        <p:nvSpPr>
          <p:cNvPr id="4" name="object 4" descr="&quot; &quot;"/>
          <p:cNvSpPr/>
          <p:nvPr/>
        </p:nvSpPr>
        <p:spPr>
          <a:xfrm>
            <a:off x="6587490" y="2468879"/>
            <a:ext cx="2257805" cy="3657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44</a:t>
            </a:fld>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5" dirty="0"/>
              <a:t>Guidanc</a:t>
            </a:r>
            <a:r>
              <a:rPr dirty="0"/>
              <a:t>e </a:t>
            </a:r>
            <a:r>
              <a:rPr spc="-5" dirty="0"/>
              <a:t>Document</a:t>
            </a:r>
            <a:r>
              <a:rPr dirty="0"/>
              <a:t>s</a:t>
            </a:r>
            <a:r>
              <a:rPr spc="20" dirty="0"/>
              <a:t> </a:t>
            </a:r>
            <a:r>
              <a:rPr dirty="0"/>
              <a:t>&amp; </a:t>
            </a:r>
            <a:r>
              <a:rPr spc="-5" dirty="0"/>
              <a:t>FER</a:t>
            </a:r>
            <a:r>
              <a:rPr spc="-260" dirty="0"/>
              <a:t>P</a:t>
            </a:r>
            <a:r>
              <a:rPr dirty="0"/>
              <a:t>A </a:t>
            </a:r>
            <a:r>
              <a:rPr spc="-75" dirty="0"/>
              <a:t>R</a:t>
            </a:r>
            <a:r>
              <a:rPr spc="65" dirty="0"/>
              <a:t>e</a:t>
            </a:r>
            <a:r>
              <a:rPr spc="-5" dirty="0"/>
              <a:t>gul</a:t>
            </a:r>
            <a:r>
              <a:rPr spc="-60" dirty="0"/>
              <a:t>a</a:t>
            </a:r>
            <a:r>
              <a:rPr dirty="0"/>
              <a:t>t</a:t>
            </a:r>
            <a:r>
              <a:rPr spc="-5" dirty="0"/>
              <a:t>ions</a:t>
            </a:r>
          </a:p>
        </p:txBody>
      </p:sp>
      <p:sp>
        <p:nvSpPr>
          <p:cNvPr id="3" name="object 3"/>
          <p:cNvSpPr txBox="1"/>
          <p:nvPr/>
        </p:nvSpPr>
        <p:spPr>
          <a:xfrm>
            <a:off x="1803145" y="2120816"/>
            <a:ext cx="6801484" cy="4800600"/>
          </a:xfrm>
          <a:prstGeom prst="rect">
            <a:avLst/>
          </a:prstGeom>
        </p:spPr>
        <p:txBody>
          <a:bodyPr vert="horz" wrap="square" lIns="0" tIns="0" rIns="0" bIns="0" rtlCol="0">
            <a:spAutoFit/>
          </a:bodyPr>
          <a:lstStyle/>
          <a:p>
            <a:pPr marL="355600" marR="74295" indent="-342900">
              <a:lnSpc>
                <a:spcPct val="100000"/>
              </a:lnSpc>
              <a:buClr>
                <a:srgbClr val="002596"/>
              </a:buClr>
              <a:buFont typeface="Wingdings"/>
              <a:buChar char=""/>
              <a:tabLst>
                <a:tab pos="355600" algn="l"/>
              </a:tabLst>
            </a:pPr>
            <a:r>
              <a:rPr sz="2000" spc="-10" dirty="0">
                <a:latin typeface="Arial Narrow"/>
                <a:cs typeface="Arial Narrow"/>
              </a:rPr>
              <a:t>Addressing</a:t>
            </a:r>
            <a:r>
              <a:rPr sz="2000" spc="10" dirty="0">
                <a:latin typeface="Arial Narrow"/>
                <a:cs typeface="Arial Narrow"/>
              </a:rPr>
              <a:t> </a:t>
            </a:r>
            <a:r>
              <a:rPr sz="2000" spc="-10" dirty="0">
                <a:latin typeface="Arial Narrow"/>
                <a:cs typeface="Arial Narrow"/>
              </a:rPr>
              <a:t>Emergencies</a:t>
            </a:r>
            <a:r>
              <a:rPr sz="2000" spc="10" dirty="0">
                <a:latin typeface="Arial Narrow"/>
                <a:cs typeface="Arial Narrow"/>
              </a:rPr>
              <a:t> </a:t>
            </a:r>
            <a:r>
              <a:rPr sz="2000" spc="-10" dirty="0">
                <a:latin typeface="Arial Narrow"/>
                <a:cs typeface="Arial Narrow"/>
              </a:rPr>
              <a:t>on </a:t>
            </a:r>
            <a:r>
              <a:rPr sz="2000" spc="-15" dirty="0">
                <a:latin typeface="Arial Narrow"/>
                <a:cs typeface="Arial Narrow"/>
              </a:rPr>
              <a:t>Campus</a:t>
            </a:r>
            <a:r>
              <a:rPr sz="2000" spc="-5" dirty="0">
                <a:latin typeface="Arial Narrow"/>
                <a:cs typeface="Arial Narrow"/>
              </a:rPr>
              <a:t> </a:t>
            </a:r>
            <a:r>
              <a:rPr sz="2000" u="heavy" spc="-10" dirty="0">
                <a:solidFill>
                  <a:srgbClr val="0000FF"/>
                </a:solidFill>
                <a:latin typeface="Arial Narrow"/>
                <a:cs typeface="Arial Narrow"/>
                <a:hlinkClick r:id="rId3"/>
              </a:rPr>
              <a:t>http://www2.ed.gov/policy/gen/guid/fpco/pdf/emergency-guidance.pdf</a:t>
            </a:r>
            <a:endParaRPr sz="2000">
              <a:latin typeface="Arial Narrow"/>
              <a:cs typeface="Arial Narrow"/>
            </a:endParaRPr>
          </a:p>
          <a:p>
            <a:pPr marL="355600" marR="5080" indent="-342900">
              <a:lnSpc>
                <a:spcPct val="108300"/>
              </a:lnSpc>
              <a:buClr>
                <a:srgbClr val="002596"/>
              </a:buClr>
              <a:buFont typeface="Wingdings"/>
              <a:buChar char=""/>
              <a:tabLst>
                <a:tab pos="355600" algn="l"/>
              </a:tabLst>
            </a:pPr>
            <a:r>
              <a:rPr sz="2000" spc="-10" dirty="0">
                <a:latin typeface="Arial Narrow"/>
                <a:cs typeface="Arial Narrow"/>
              </a:rPr>
              <a:t>Joint</a:t>
            </a:r>
            <a:r>
              <a:rPr sz="2000" spc="-15" dirty="0">
                <a:latin typeface="Arial Narrow"/>
                <a:cs typeface="Arial Narrow"/>
              </a:rPr>
              <a:t> FER</a:t>
            </a:r>
            <a:r>
              <a:rPr sz="2000" spc="-140" dirty="0">
                <a:latin typeface="Arial Narrow"/>
                <a:cs typeface="Arial Narrow"/>
              </a:rPr>
              <a:t>P</a:t>
            </a:r>
            <a:r>
              <a:rPr sz="2000" spc="-10" dirty="0">
                <a:latin typeface="Arial Narrow"/>
                <a:cs typeface="Arial Narrow"/>
              </a:rPr>
              <a:t>A-HI</a:t>
            </a:r>
            <a:r>
              <a:rPr sz="2000" spc="-130" dirty="0">
                <a:latin typeface="Arial Narrow"/>
                <a:cs typeface="Arial Narrow"/>
              </a:rPr>
              <a:t>P</a:t>
            </a:r>
            <a:r>
              <a:rPr sz="2000" spc="-10" dirty="0">
                <a:latin typeface="Arial Narrow"/>
                <a:cs typeface="Arial Narrow"/>
              </a:rPr>
              <a:t>A</a:t>
            </a:r>
            <a:r>
              <a:rPr sz="2000" spc="-15" dirty="0">
                <a:latin typeface="Arial Narrow"/>
                <a:cs typeface="Arial Narrow"/>
              </a:rPr>
              <a:t>A</a:t>
            </a:r>
            <a:r>
              <a:rPr sz="2000" spc="-70" dirty="0">
                <a:latin typeface="Arial Narrow"/>
                <a:cs typeface="Arial Narrow"/>
              </a:rPr>
              <a:t> </a:t>
            </a:r>
            <a:r>
              <a:rPr sz="2000" spc="-10" dirty="0">
                <a:latin typeface="Arial Narrow"/>
                <a:cs typeface="Arial Narrow"/>
              </a:rPr>
              <a:t>Guidance</a:t>
            </a:r>
            <a:r>
              <a:rPr sz="2000" spc="-5" dirty="0">
                <a:latin typeface="Arial Narrow"/>
                <a:cs typeface="Arial Narrow"/>
              </a:rPr>
              <a:t> </a:t>
            </a:r>
            <a:r>
              <a:rPr sz="2000" u="heavy" spc="-10" dirty="0">
                <a:solidFill>
                  <a:srgbClr val="0000FF"/>
                </a:solidFill>
                <a:latin typeface="Arial Narrow"/>
                <a:cs typeface="Arial Narrow"/>
                <a:hlinkClick r:id="rId4"/>
              </a:rPr>
              <a:t>http://www2.ed.gov/policy/gen/guid/fpco/doc/ferpa-hipaa-guidance.pdf</a:t>
            </a:r>
            <a:endParaRPr sz="2000">
              <a:latin typeface="Arial Narrow"/>
              <a:cs typeface="Arial Narrow"/>
            </a:endParaRPr>
          </a:p>
          <a:p>
            <a:pPr marL="355600" marR="1024890" indent="-342900" algn="just">
              <a:lnSpc>
                <a:spcPct val="104099"/>
              </a:lnSpc>
              <a:spcBef>
                <a:spcPts val="105"/>
              </a:spcBef>
              <a:buClr>
                <a:srgbClr val="002596"/>
              </a:buClr>
              <a:buFont typeface="Wingdings"/>
              <a:buChar char=""/>
              <a:tabLst>
                <a:tab pos="355600" algn="l"/>
              </a:tabLst>
            </a:pPr>
            <a:r>
              <a:rPr sz="2000" spc="-15" dirty="0">
                <a:latin typeface="Arial Narrow"/>
                <a:cs typeface="Arial Narrow"/>
              </a:rPr>
              <a:t>FER</a:t>
            </a:r>
            <a:r>
              <a:rPr sz="2000" spc="-140" dirty="0">
                <a:latin typeface="Arial Narrow"/>
                <a:cs typeface="Arial Narrow"/>
              </a:rPr>
              <a:t>P</a:t>
            </a:r>
            <a:r>
              <a:rPr sz="2000" spc="-15" dirty="0">
                <a:latin typeface="Arial Narrow"/>
                <a:cs typeface="Arial Narrow"/>
              </a:rPr>
              <a:t>A</a:t>
            </a:r>
            <a:r>
              <a:rPr sz="2000" spc="-70" dirty="0">
                <a:latin typeface="Arial Narrow"/>
                <a:cs typeface="Arial Narrow"/>
              </a:rPr>
              <a:t> </a:t>
            </a:r>
            <a:r>
              <a:rPr sz="2000" spc="-15" dirty="0">
                <a:latin typeface="Arial Narrow"/>
                <a:cs typeface="Arial Narrow"/>
              </a:rPr>
              <a:t>&amp;</a:t>
            </a:r>
            <a:r>
              <a:rPr sz="2000" dirty="0">
                <a:latin typeface="Arial Narrow"/>
                <a:cs typeface="Arial Narrow"/>
              </a:rPr>
              <a:t> </a:t>
            </a:r>
            <a:r>
              <a:rPr sz="2000" spc="-10" dirty="0">
                <a:latin typeface="Arial Narrow"/>
                <a:cs typeface="Arial Narrow"/>
              </a:rPr>
              <a:t>Disclosures</a:t>
            </a:r>
            <a:r>
              <a:rPr sz="2000" spc="10" dirty="0">
                <a:latin typeface="Arial Narrow"/>
                <a:cs typeface="Arial Narrow"/>
              </a:rPr>
              <a:t> </a:t>
            </a:r>
            <a:r>
              <a:rPr sz="2000" spc="-10" dirty="0">
                <a:latin typeface="Arial Narrow"/>
                <a:cs typeface="Arial Narrow"/>
              </a:rPr>
              <a:t>Related</a:t>
            </a:r>
            <a:r>
              <a:rPr sz="2000" spc="-15" dirty="0">
                <a:latin typeface="Arial Narrow"/>
                <a:cs typeface="Arial Narrow"/>
              </a:rPr>
              <a:t> </a:t>
            </a:r>
            <a:r>
              <a:rPr sz="2000" spc="-10" dirty="0">
                <a:latin typeface="Arial Narrow"/>
                <a:cs typeface="Arial Narrow"/>
              </a:rPr>
              <a:t>to</a:t>
            </a:r>
            <a:r>
              <a:rPr sz="2000" spc="-15" dirty="0">
                <a:latin typeface="Arial Narrow"/>
                <a:cs typeface="Arial Narrow"/>
              </a:rPr>
              <a:t> </a:t>
            </a:r>
            <a:r>
              <a:rPr sz="2000" spc="-10" dirty="0">
                <a:latin typeface="Arial Narrow"/>
                <a:cs typeface="Arial Narrow"/>
              </a:rPr>
              <a:t>Emergencies</a:t>
            </a:r>
            <a:r>
              <a:rPr sz="2000" spc="10" dirty="0">
                <a:latin typeface="Arial Narrow"/>
                <a:cs typeface="Arial Narrow"/>
              </a:rPr>
              <a:t> </a:t>
            </a:r>
            <a:r>
              <a:rPr sz="2000" spc="-15" dirty="0">
                <a:latin typeface="Arial Narrow"/>
                <a:cs typeface="Arial Narrow"/>
              </a:rPr>
              <a:t>&amp;</a:t>
            </a:r>
            <a:r>
              <a:rPr sz="2000" spc="5" dirty="0">
                <a:latin typeface="Arial Narrow"/>
                <a:cs typeface="Arial Narrow"/>
              </a:rPr>
              <a:t> </a:t>
            </a:r>
            <a:r>
              <a:rPr sz="2000" spc="-10" dirty="0">
                <a:latin typeface="Arial Narrow"/>
                <a:cs typeface="Arial Narrow"/>
              </a:rPr>
              <a:t>Disasters</a:t>
            </a:r>
            <a:r>
              <a:rPr sz="2000" spc="-5" dirty="0">
                <a:latin typeface="Arial Narrow"/>
                <a:cs typeface="Arial Narrow"/>
              </a:rPr>
              <a:t> </a:t>
            </a:r>
            <a:r>
              <a:rPr sz="2000" u="heavy" spc="-10" dirty="0">
                <a:solidFill>
                  <a:srgbClr val="0000FF"/>
                </a:solidFill>
                <a:latin typeface="Arial Narrow"/>
                <a:cs typeface="Arial Narrow"/>
                <a:hlinkClick r:id="rId5"/>
              </a:rPr>
              <a:t>http://www2.ed.gov/policy/gen/guid/fpco/pdf/ferpa-disaster-</a:t>
            </a:r>
            <a:r>
              <a:rPr sz="2000" spc="-5" dirty="0">
                <a:solidFill>
                  <a:srgbClr val="0000FF"/>
                </a:solidFill>
                <a:latin typeface="Arial Narrow"/>
                <a:cs typeface="Arial Narrow"/>
              </a:rPr>
              <a:t> </a:t>
            </a:r>
            <a:r>
              <a:rPr sz="2000" u="heavy" spc="-10" dirty="0">
                <a:solidFill>
                  <a:srgbClr val="0000FF"/>
                </a:solidFill>
                <a:latin typeface="Arial Narrow"/>
                <a:cs typeface="Arial Narrow"/>
              </a:rPr>
              <a:t>guidance.pdf</a:t>
            </a:r>
            <a:endParaRPr sz="2000">
              <a:latin typeface="Arial Narrow"/>
              <a:cs typeface="Arial Narrow"/>
            </a:endParaRPr>
          </a:p>
          <a:p>
            <a:pPr marL="355600" marR="791845" indent="-342900">
              <a:lnSpc>
                <a:spcPct val="100000"/>
              </a:lnSpc>
              <a:spcBef>
                <a:spcPts val="195"/>
              </a:spcBef>
              <a:buClr>
                <a:srgbClr val="002596"/>
              </a:buClr>
              <a:buFont typeface="Wingdings"/>
              <a:buChar char=""/>
              <a:tabLst>
                <a:tab pos="355600" algn="l"/>
              </a:tabLst>
            </a:pPr>
            <a:r>
              <a:rPr sz="2000" spc="-10" dirty="0">
                <a:latin typeface="Arial Narrow"/>
                <a:cs typeface="Arial Narrow"/>
              </a:rPr>
              <a:t>Balancing Student Privacy</a:t>
            </a:r>
            <a:r>
              <a:rPr sz="2000" spc="10" dirty="0">
                <a:latin typeface="Arial Narrow"/>
                <a:cs typeface="Arial Narrow"/>
              </a:rPr>
              <a:t> </a:t>
            </a:r>
            <a:r>
              <a:rPr sz="2000" spc="-15" dirty="0">
                <a:latin typeface="Arial Narrow"/>
                <a:cs typeface="Arial Narrow"/>
              </a:rPr>
              <a:t>&amp;</a:t>
            </a:r>
            <a:r>
              <a:rPr sz="2000" dirty="0">
                <a:latin typeface="Arial Narrow"/>
                <a:cs typeface="Arial Narrow"/>
              </a:rPr>
              <a:t> </a:t>
            </a:r>
            <a:r>
              <a:rPr sz="2000" spc="-10" dirty="0">
                <a:latin typeface="Arial Narrow"/>
                <a:cs typeface="Arial Narrow"/>
              </a:rPr>
              <a:t>School</a:t>
            </a:r>
            <a:r>
              <a:rPr sz="2000" dirty="0">
                <a:latin typeface="Arial Narrow"/>
                <a:cs typeface="Arial Narrow"/>
              </a:rPr>
              <a:t> </a:t>
            </a:r>
            <a:r>
              <a:rPr sz="2000" spc="-10" dirty="0">
                <a:latin typeface="Arial Narrow"/>
                <a:cs typeface="Arial Narrow"/>
              </a:rPr>
              <a:t>Safety</a:t>
            </a:r>
            <a:r>
              <a:rPr sz="2000" spc="-5" dirty="0">
                <a:latin typeface="Arial Narrow"/>
                <a:cs typeface="Arial Narrow"/>
              </a:rPr>
              <a:t> </a:t>
            </a:r>
            <a:r>
              <a:rPr sz="2000" u="heavy" spc="-10" dirty="0">
                <a:solidFill>
                  <a:srgbClr val="0000FF"/>
                </a:solidFill>
                <a:latin typeface="Arial Narrow"/>
                <a:cs typeface="Arial Narrow"/>
                <a:hlinkClick r:id="rId6"/>
              </a:rPr>
              <a:t>http://www2.ed.gov/policy/gen/guid/fpco/brochures/elsec.html</a:t>
            </a:r>
            <a:endParaRPr sz="2000">
              <a:latin typeface="Arial Narrow"/>
              <a:cs typeface="Arial Narrow"/>
            </a:endParaRPr>
          </a:p>
          <a:p>
            <a:pPr marL="355600" marR="1776730" indent="-342900">
              <a:lnSpc>
                <a:spcPct val="100000"/>
              </a:lnSpc>
              <a:spcBef>
                <a:spcPts val="204"/>
              </a:spcBef>
              <a:buClr>
                <a:srgbClr val="002596"/>
              </a:buClr>
              <a:buFont typeface="Wingdings"/>
              <a:buChar char=""/>
              <a:tabLst>
                <a:tab pos="355600" algn="l"/>
              </a:tabLst>
            </a:pPr>
            <a:r>
              <a:rPr sz="2000" spc="-10" dirty="0">
                <a:latin typeface="Arial Narrow"/>
                <a:cs typeface="Arial Narrow"/>
              </a:rPr>
              <a:t>Current</a:t>
            </a:r>
            <a:r>
              <a:rPr sz="2000" spc="5" dirty="0">
                <a:latin typeface="Arial Narrow"/>
                <a:cs typeface="Arial Narrow"/>
              </a:rPr>
              <a:t> </a:t>
            </a:r>
            <a:r>
              <a:rPr sz="2000" spc="-15" dirty="0">
                <a:latin typeface="Arial Narrow"/>
                <a:cs typeface="Arial Narrow"/>
              </a:rPr>
              <a:t>FER</a:t>
            </a:r>
            <a:r>
              <a:rPr sz="2000" spc="-140" dirty="0">
                <a:latin typeface="Arial Narrow"/>
                <a:cs typeface="Arial Narrow"/>
              </a:rPr>
              <a:t>P</a:t>
            </a:r>
            <a:r>
              <a:rPr sz="2000" spc="-15" dirty="0">
                <a:latin typeface="Arial Narrow"/>
                <a:cs typeface="Arial Narrow"/>
              </a:rPr>
              <a:t>A</a:t>
            </a:r>
            <a:r>
              <a:rPr sz="2000" spc="-75" dirty="0">
                <a:latin typeface="Arial Narrow"/>
                <a:cs typeface="Arial Narrow"/>
              </a:rPr>
              <a:t> </a:t>
            </a:r>
            <a:r>
              <a:rPr sz="2000" spc="-10" dirty="0">
                <a:latin typeface="Arial Narrow"/>
                <a:cs typeface="Arial Narrow"/>
              </a:rPr>
              <a:t>Regulations</a:t>
            </a:r>
            <a:r>
              <a:rPr sz="2000" spc="-5" dirty="0">
                <a:latin typeface="Arial Narrow"/>
                <a:cs typeface="Arial Narrow"/>
              </a:rPr>
              <a:t> </a:t>
            </a:r>
            <a:r>
              <a:rPr sz="2000" u="heavy" spc="-10" dirty="0">
                <a:solidFill>
                  <a:srgbClr val="0000FF"/>
                </a:solidFill>
                <a:latin typeface="Arial Narrow"/>
                <a:cs typeface="Arial Narrow"/>
                <a:hlinkClick r:id="rId7"/>
              </a:rPr>
              <a:t>http://www2.ed.gov/policy/gen/reg/ferpa/index.html</a:t>
            </a:r>
            <a:endParaRPr sz="2000">
              <a:latin typeface="Arial Narrow"/>
              <a:cs typeface="Arial Narrow"/>
            </a:endParaRPr>
          </a:p>
          <a:p>
            <a:pPr marL="355600" indent="-342900">
              <a:lnSpc>
                <a:spcPct val="100000"/>
              </a:lnSpc>
              <a:spcBef>
                <a:spcPts val="195"/>
              </a:spcBef>
              <a:buClr>
                <a:srgbClr val="002596"/>
              </a:buClr>
              <a:buFont typeface="Wingdings"/>
              <a:buChar char=""/>
              <a:tabLst>
                <a:tab pos="355600" algn="l"/>
              </a:tabLst>
            </a:pPr>
            <a:r>
              <a:rPr sz="2000" spc="-15" dirty="0">
                <a:latin typeface="Arial Narrow"/>
                <a:cs typeface="Arial Narrow"/>
              </a:rPr>
              <a:t>New</a:t>
            </a:r>
            <a:r>
              <a:rPr sz="2000" spc="-85" dirty="0">
                <a:latin typeface="Arial Narrow"/>
                <a:cs typeface="Arial Narrow"/>
              </a:rPr>
              <a:t> </a:t>
            </a:r>
            <a:r>
              <a:rPr sz="2000" spc="-10" dirty="0">
                <a:latin typeface="Arial Narrow"/>
                <a:cs typeface="Arial Narrow"/>
              </a:rPr>
              <a:t>Amendments to </a:t>
            </a:r>
            <a:r>
              <a:rPr sz="2000" spc="-15" dirty="0">
                <a:latin typeface="Arial Narrow"/>
                <a:cs typeface="Arial Narrow"/>
              </a:rPr>
              <a:t>FER</a:t>
            </a:r>
            <a:r>
              <a:rPr sz="2000" spc="-140" dirty="0">
                <a:latin typeface="Arial Narrow"/>
                <a:cs typeface="Arial Narrow"/>
              </a:rPr>
              <a:t>P</a:t>
            </a:r>
            <a:r>
              <a:rPr sz="2000" spc="-15" dirty="0">
                <a:latin typeface="Arial Narrow"/>
                <a:cs typeface="Arial Narrow"/>
              </a:rPr>
              <a:t>A</a:t>
            </a:r>
            <a:r>
              <a:rPr sz="2000" spc="-70" dirty="0">
                <a:latin typeface="Arial Narrow"/>
                <a:cs typeface="Arial Narrow"/>
              </a:rPr>
              <a:t> </a:t>
            </a:r>
            <a:r>
              <a:rPr sz="2000" spc="-10" dirty="0">
                <a:latin typeface="Arial Narrow"/>
                <a:cs typeface="Arial Narrow"/>
              </a:rPr>
              <a:t>Regulations (E</a:t>
            </a:r>
            <a:r>
              <a:rPr sz="2000" spc="-35" dirty="0">
                <a:latin typeface="Arial Narrow"/>
                <a:cs typeface="Arial Narrow"/>
              </a:rPr>
              <a:t>f</a:t>
            </a:r>
            <a:r>
              <a:rPr sz="2000" spc="-10" dirty="0">
                <a:latin typeface="Arial Narrow"/>
                <a:cs typeface="Arial Narrow"/>
              </a:rPr>
              <a:t>fective 1/3/12)</a:t>
            </a:r>
            <a:endParaRPr sz="2000">
              <a:latin typeface="Arial Narrow"/>
              <a:cs typeface="Arial Narrow"/>
            </a:endParaRPr>
          </a:p>
          <a:p>
            <a:pPr marL="12700">
              <a:lnSpc>
                <a:spcPct val="100000"/>
              </a:lnSpc>
              <a:spcBef>
                <a:spcPts val="195"/>
              </a:spcBef>
              <a:tabLst>
                <a:tab pos="354965" algn="l"/>
              </a:tabLst>
            </a:pPr>
            <a:r>
              <a:rPr sz="2000" spc="-10" dirty="0">
                <a:solidFill>
                  <a:srgbClr val="002596"/>
                </a:solidFill>
                <a:latin typeface="Wingdings"/>
                <a:cs typeface="Wingdings"/>
              </a:rPr>
              <a:t></a:t>
            </a:r>
            <a:r>
              <a:rPr sz="2000" spc="-10" dirty="0">
                <a:solidFill>
                  <a:srgbClr val="002596"/>
                </a:solidFill>
                <a:latin typeface="Times New Roman"/>
                <a:cs typeface="Times New Roman"/>
              </a:rPr>
              <a:t>	</a:t>
            </a:r>
            <a:r>
              <a:rPr sz="2000" u="heavy" spc="-10" dirty="0">
                <a:solidFill>
                  <a:srgbClr val="0000FF"/>
                </a:solidFill>
                <a:latin typeface="Arial Narrow"/>
                <a:cs typeface="Arial Narrow"/>
                <a:hlinkClick r:id="rId8"/>
              </a:rPr>
              <a:t>http://ww</a:t>
            </a:r>
            <a:r>
              <a:rPr sz="2000" u="heavy" spc="-110" dirty="0">
                <a:solidFill>
                  <a:srgbClr val="0000FF"/>
                </a:solidFill>
                <a:latin typeface="Arial Narrow"/>
                <a:cs typeface="Arial Narrow"/>
                <a:hlinkClick r:id="rId8"/>
              </a:rPr>
              <a:t>w</a:t>
            </a:r>
            <a:r>
              <a:rPr sz="2000" u="heavy" spc="-10" dirty="0">
                <a:solidFill>
                  <a:srgbClr val="0000FF"/>
                </a:solidFill>
                <a:latin typeface="Arial Narrow"/>
                <a:cs typeface="Arial Narrow"/>
                <a:hlinkClick r:id="rId8"/>
              </a:rPr>
              <a:t>.gpo.gov/fdsys/pkg/FR-20</a:t>
            </a:r>
            <a:r>
              <a:rPr sz="2000" u="heavy" spc="-130" dirty="0">
                <a:solidFill>
                  <a:srgbClr val="0000FF"/>
                </a:solidFill>
                <a:latin typeface="Arial Narrow"/>
                <a:cs typeface="Arial Narrow"/>
                <a:hlinkClick r:id="rId8"/>
              </a:rPr>
              <a:t>1</a:t>
            </a:r>
            <a:r>
              <a:rPr sz="2000" u="heavy" spc="-10" dirty="0">
                <a:solidFill>
                  <a:srgbClr val="0000FF"/>
                </a:solidFill>
                <a:latin typeface="Arial Narrow"/>
                <a:cs typeface="Arial Narrow"/>
                <a:hlinkClick r:id="rId8"/>
              </a:rPr>
              <a:t>1-12-02/pdf/20</a:t>
            </a:r>
            <a:r>
              <a:rPr sz="2000" u="heavy" spc="-130" dirty="0">
                <a:solidFill>
                  <a:srgbClr val="0000FF"/>
                </a:solidFill>
                <a:latin typeface="Arial Narrow"/>
                <a:cs typeface="Arial Narrow"/>
                <a:hlinkClick r:id="rId8"/>
              </a:rPr>
              <a:t>1</a:t>
            </a:r>
            <a:r>
              <a:rPr sz="2000" u="heavy" spc="-10" dirty="0">
                <a:solidFill>
                  <a:srgbClr val="0000FF"/>
                </a:solidFill>
                <a:latin typeface="Arial Narrow"/>
                <a:cs typeface="Arial Narrow"/>
                <a:hlinkClick r:id="rId8"/>
              </a:rPr>
              <a:t>1-30683.pdf</a:t>
            </a:r>
            <a:endParaRPr sz="2000">
              <a:latin typeface="Arial Narrow"/>
              <a:cs typeface="Arial Narrow"/>
            </a:endParaRPr>
          </a:p>
          <a:p>
            <a:pPr marL="355600" indent="-342900">
              <a:lnSpc>
                <a:spcPct val="100000"/>
              </a:lnSpc>
              <a:spcBef>
                <a:spcPts val="200"/>
              </a:spcBef>
              <a:buClr>
                <a:srgbClr val="002596"/>
              </a:buClr>
              <a:buFont typeface="Wingdings"/>
              <a:buChar char=""/>
              <a:tabLst>
                <a:tab pos="355600" algn="l"/>
              </a:tabLst>
            </a:pPr>
            <a:r>
              <a:rPr sz="2000" spc="-15" dirty="0">
                <a:latin typeface="Arial Narrow"/>
                <a:cs typeface="Arial Narrow"/>
              </a:rPr>
              <a:t>New</a:t>
            </a:r>
            <a:r>
              <a:rPr sz="2000" spc="5" dirty="0">
                <a:latin typeface="Arial Narrow"/>
                <a:cs typeface="Arial Narrow"/>
              </a:rPr>
              <a:t> </a:t>
            </a:r>
            <a:r>
              <a:rPr sz="2000" spc="-10" dirty="0">
                <a:latin typeface="Arial Narrow"/>
                <a:cs typeface="Arial Narrow"/>
              </a:rPr>
              <a:t>Model Notifications</a:t>
            </a:r>
            <a:endParaRPr sz="2000">
              <a:latin typeface="Arial Narrow"/>
              <a:cs typeface="Arial Narrow"/>
            </a:endParaRPr>
          </a:p>
          <a:p>
            <a:pPr marL="355600">
              <a:lnSpc>
                <a:spcPct val="100000"/>
              </a:lnSpc>
              <a:spcBef>
                <a:spcPts val="195"/>
              </a:spcBef>
            </a:pPr>
            <a:r>
              <a:rPr sz="2000" spc="-10" dirty="0">
                <a:latin typeface="Arial Narrow"/>
                <a:cs typeface="Arial Narrow"/>
              </a:rPr>
              <a:t>LEAs</a:t>
            </a:r>
            <a:r>
              <a:rPr sz="2000" spc="120" dirty="0">
                <a:latin typeface="Arial Narrow"/>
                <a:cs typeface="Arial Narrow"/>
              </a:rPr>
              <a:t>:</a:t>
            </a:r>
            <a:r>
              <a:rPr sz="2000" u="heavy" spc="-15" dirty="0">
                <a:solidFill>
                  <a:srgbClr val="0000FF"/>
                </a:solidFill>
                <a:latin typeface="Arial Narrow"/>
                <a:cs typeface="Arial Narrow"/>
                <a:hlinkClick r:id="rId9"/>
              </a:rPr>
              <a:t>http://www2.ed.gov/policy/gen/guid/fpco/ferpa/lea-o</a:t>
            </a:r>
            <a:r>
              <a:rPr sz="2000" u="heavy" spc="-35" dirty="0">
                <a:solidFill>
                  <a:srgbClr val="0000FF"/>
                </a:solidFill>
                <a:latin typeface="Arial Narrow"/>
                <a:cs typeface="Arial Narrow"/>
                <a:hlinkClick r:id="rId9"/>
              </a:rPr>
              <a:t>f</a:t>
            </a:r>
            <a:r>
              <a:rPr sz="2000" u="heavy" spc="-15" dirty="0">
                <a:solidFill>
                  <a:srgbClr val="0000FF"/>
                </a:solidFill>
                <a:latin typeface="Arial Narrow"/>
                <a:cs typeface="Arial Narrow"/>
                <a:hlinkClick r:id="rId9"/>
              </a:rPr>
              <a:t>ficials.html</a:t>
            </a:r>
            <a:endParaRPr sz="2000">
              <a:latin typeface="Arial Narrow"/>
              <a:cs typeface="Arial Narrow"/>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45</a:t>
            </a:fld>
            <a:endParaRPr dirty="0"/>
          </a:p>
        </p:txBody>
      </p:sp>
      <p:sp>
        <p:nvSpPr>
          <p:cNvPr id="2" name="object 2"/>
          <p:cNvSpPr txBox="1"/>
          <p:nvPr/>
        </p:nvSpPr>
        <p:spPr>
          <a:xfrm>
            <a:off x="1968500" y="2856669"/>
            <a:ext cx="6122670" cy="711200"/>
          </a:xfrm>
          <a:prstGeom prst="rect">
            <a:avLst/>
          </a:prstGeom>
        </p:spPr>
        <p:txBody>
          <a:bodyPr vert="horz" wrap="square" lIns="0" tIns="0" rIns="0" bIns="0" rtlCol="0">
            <a:spAutoFit/>
          </a:bodyPr>
          <a:lstStyle/>
          <a:p>
            <a:pPr marL="12700">
              <a:lnSpc>
                <a:spcPct val="100000"/>
              </a:lnSpc>
            </a:pPr>
            <a:r>
              <a:rPr sz="5400" b="1" dirty="0">
                <a:latin typeface="Arial Black"/>
                <a:cs typeface="Arial Black"/>
              </a:rPr>
              <a:t>HI</a:t>
            </a:r>
            <a:r>
              <a:rPr sz="5400" b="1" spc="-465" dirty="0">
                <a:latin typeface="Arial Black"/>
                <a:cs typeface="Arial Black"/>
              </a:rPr>
              <a:t>P</a:t>
            </a:r>
            <a:r>
              <a:rPr sz="5400" b="1" dirty="0">
                <a:latin typeface="Arial Black"/>
                <a:cs typeface="Arial Black"/>
              </a:rPr>
              <a:t>AA O</a:t>
            </a:r>
            <a:r>
              <a:rPr sz="5400" b="1" spc="-140" dirty="0">
                <a:latin typeface="Arial Black"/>
                <a:cs typeface="Arial Black"/>
              </a:rPr>
              <a:t>v</a:t>
            </a:r>
            <a:r>
              <a:rPr sz="5400" b="1" dirty="0">
                <a:latin typeface="Arial Black"/>
                <a:cs typeface="Arial Black"/>
              </a:rPr>
              <a:t>e</a:t>
            </a:r>
            <a:r>
              <a:rPr sz="5400" b="1" spc="305" dirty="0">
                <a:latin typeface="Arial Black"/>
                <a:cs typeface="Arial Black"/>
              </a:rPr>
              <a:t>r</a:t>
            </a:r>
            <a:r>
              <a:rPr sz="5400" b="1" dirty="0">
                <a:latin typeface="Arial Black"/>
                <a:cs typeface="Arial Black"/>
              </a:rPr>
              <a:t>view</a:t>
            </a:r>
            <a:endParaRPr sz="5400">
              <a:latin typeface="Arial Black"/>
              <a:cs typeface="Arial Black"/>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46</a:t>
            </a:fld>
            <a:endParaRPr dirty="0"/>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100" dirty="0"/>
              <a:t>W</a:t>
            </a:r>
            <a:r>
              <a:rPr spc="-5" dirty="0"/>
              <a:t>h</a:t>
            </a:r>
            <a:r>
              <a:rPr spc="-60" dirty="0"/>
              <a:t>a</a:t>
            </a:r>
            <a:r>
              <a:rPr dirty="0"/>
              <a:t>t</a:t>
            </a:r>
            <a:r>
              <a:rPr spc="5" dirty="0"/>
              <a:t> </a:t>
            </a:r>
            <a:r>
              <a:rPr dirty="0"/>
              <a:t>is</a:t>
            </a:r>
            <a:r>
              <a:rPr spc="10" dirty="0"/>
              <a:t> </a:t>
            </a:r>
            <a:r>
              <a:rPr dirty="0"/>
              <a:t>HI</a:t>
            </a:r>
            <a:r>
              <a:rPr spc="-260" dirty="0"/>
              <a:t>P</a:t>
            </a:r>
            <a:r>
              <a:rPr dirty="0"/>
              <a:t>AA?</a:t>
            </a:r>
          </a:p>
        </p:txBody>
      </p:sp>
      <p:sp>
        <p:nvSpPr>
          <p:cNvPr id="3" name="object 3"/>
          <p:cNvSpPr txBox="1"/>
          <p:nvPr/>
        </p:nvSpPr>
        <p:spPr>
          <a:xfrm>
            <a:off x="1803145" y="2133066"/>
            <a:ext cx="6581140" cy="3387725"/>
          </a:xfrm>
          <a:prstGeom prst="rect">
            <a:avLst/>
          </a:prstGeom>
        </p:spPr>
        <p:txBody>
          <a:bodyPr vert="horz" wrap="square" lIns="0" tIns="0" rIns="0" bIns="0" rtlCol="0">
            <a:spAutoFit/>
          </a:bodyPr>
          <a:lstStyle/>
          <a:p>
            <a:pPr marL="12700" marR="5080">
              <a:lnSpc>
                <a:spcPct val="100000"/>
              </a:lnSpc>
            </a:pPr>
            <a:r>
              <a:rPr sz="2600" b="1" i="1" spc="-20" dirty="0">
                <a:latin typeface="Arial Narrow"/>
                <a:cs typeface="Arial Narrow"/>
              </a:rPr>
              <a:t>Healt</a:t>
            </a:r>
            <a:r>
              <a:rPr sz="2600" b="1" i="1" spc="-15" dirty="0">
                <a:latin typeface="Arial Narrow"/>
                <a:cs typeface="Arial Narrow"/>
              </a:rPr>
              <a:t>h</a:t>
            </a:r>
            <a:r>
              <a:rPr sz="2600" b="1" i="1" spc="-5" dirty="0">
                <a:latin typeface="Arial Narrow"/>
                <a:cs typeface="Arial Narrow"/>
              </a:rPr>
              <a:t> </a:t>
            </a:r>
            <a:r>
              <a:rPr sz="2600" b="1" i="1" spc="-20" dirty="0">
                <a:latin typeface="Arial Narrow"/>
                <a:cs typeface="Arial Narrow"/>
              </a:rPr>
              <a:t>Insuranc</a:t>
            </a:r>
            <a:r>
              <a:rPr sz="2600" b="1" i="1" spc="-15" dirty="0">
                <a:latin typeface="Arial Narrow"/>
                <a:cs typeface="Arial Narrow"/>
              </a:rPr>
              <a:t>e</a:t>
            </a:r>
            <a:r>
              <a:rPr sz="2600" b="1" i="1" spc="-5" dirty="0">
                <a:latin typeface="Arial Narrow"/>
                <a:cs typeface="Arial Narrow"/>
              </a:rPr>
              <a:t> </a:t>
            </a:r>
            <a:r>
              <a:rPr sz="2600" b="1" i="1" spc="-15" dirty="0">
                <a:latin typeface="Arial Narrow"/>
                <a:cs typeface="Arial Narrow"/>
              </a:rPr>
              <a:t>Portability</a:t>
            </a:r>
            <a:r>
              <a:rPr sz="2600" b="1" i="1" spc="-5" dirty="0">
                <a:latin typeface="Arial Narrow"/>
                <a:cs typeface="Arial Narrow"/>
              </a:rPr>
              <a:t> </a:t>
            </a:r>
            <a:r>
              <a:rPr sz="2600" b="1" i="1" spc="-20" dirty="0">
                <a:latin typeface="Arial Narrow"/>
                <a:cs typeface="Arial Narrow"/>
              </a:rPr>
              <a:t>an</a:t>
            </a:r>
            <a:r>
              <a:rPr sz="2600" b="1" i="1" spc="-15" dirty="0">
                <a:latin typeface="Arial Narrow"/>
                <a:cs typeface="Arial Narrow"/>
              </a:rPr>
              <a:t>d</a:t>
            </a:r>
            <a:r>
              <a:rPr sz="2600" b="1" i="1" spc="-105" dirty="0">
                <a:latin typeface="Arial Narrow"/>
                <a:cs typeface="Arial Narrow"/>
              </a:rPr>
              <a:t> </a:t>
            </a:r>
            <a:r>
              <a:rPr sz="2600" b="1" i="1" spc="-20" dirty="0">
                <a:latin typeface="Arial Narrow"/>
                <a:cs typeface="Arial Narrow"/>
              </a:rPr>
              <a:t>Accountabilit</a:t>
            </a:r>
            <a:r>
              <a:rPr sz="2600" b="1" i="1" spc="-15" dirty="0">
                <a:latin typeface="Arial Narrow"/>
                <a:cs typeface="Arial Narrow"/>
              </a:rPr>
              <a:t>y</a:t>
            </a:r>
            <a:r>
              <a:rPr sz="2600" b="1" i="1" spc="-105" dirty="0">
                <a:latin typeface="Arial Narrow"/>
                <a:cs typeface="Arial Narrow"/>
              </a:rPr>
              <a:t> </a:t>
            </a:r>
            <a:r>
              <a:rPr sz="2600" b="1" i="1" spc="-20" dirty="0">
                <a:latin typeface="Arial Narrow"/>
                <a:cs typeface="Arial Narrow"/>
              </a:rPr>
              <a:t>Act</a:t>
            </a:r>
            <a:r>
              <a:rPr sz="2600" b="1" i="1" spc="-15" dirty="0">
                <a:latin typeface="Arial Narrow"/>
                <a:cs typeface="Arial Narrow"/>
              </a:rPr>
              <a:t> o</a:t>
            </a:r>
            <a:r>
              <a:rPr sz="2600" b="1" i="1" spc="-10" dirty="0">
                <a:latin typeface="Arial Narrow"/>
                <a:cs typeface="Arial Narrow"/>
              </a:rPr>
              <a:t>f </a:t>
            </a:r>
            <a:r>
              <a:rPr sz="2600" b="1" i="1" spc="-20" dirty="0">
                <a:latin typeface="Arial Narrow"/>
                <a:cs typeface="Arial Narrow"/>
              </a:rPr>
              <a:t>1996</a:t>
            </a:r>
            <a:endParaRPr sz="2600">
              <a:latin typeface="Arial Narrow"/>
              <a:cs typeface="Arial Narrow"/>
            </a:endParaRPr>
          </a:p>
          <a:p>
            <a:pPr>
              <a:lnSpc>
                <a:spcPct val="100000"/>
              </a:lnSpc>
              <a:spcBef>
                <a:spcPts val="9"/>
              </a:spcBef>
            </a:pPr>
            <a:endParaRPr sz="3500">
              <a:latin typeface="Times New Roman"/>
              <a:cs typeface="Times New Roman"/>
            </a:endParaRPr>
          </a:p>
          <a:p>
            <a:pPr marL="12700">
              <a:lnSpc>
                <a:spcPct val="100000"/>
              </a:lnSpc>
            </a:pPr>
            <a:r>
              <a:rPr sz="2400" u="heavy" dirty="0">
                <a:latin typeface="Arial Narrow"/>
                <a:cs typeface="Arial Narrow"/>
              </a:rPr>
              <a:t>Established</a:t>
            </a:r>
            <a:r>
              <a:rPr sz="2400" u="heavy" spc="30" dirty="0">
                <a:latin typeface="Arial Narrow"/>
                <a:cs typeface="Arial Narrow"/>
              </a:rPr>
              <a:t> </a:t>
            </a:r>
            <a:r>
              <a:rPr sz="2400" u="heavy" dirty="0">
                <a:latin typeface="Arial Narrow"/>
                <a:cs typeface="Arial Narrow"/>
              </a:rPr>
              <a:t>Certain</a:t>
            </a:r>
            <a:r>
              <a:rPr sz="2400" u="heavy" spc="30" dirty="0">
                <a:latin typeface="Arial Narrow"/>
                <a:cs typeface="Arial Narrow"/>
              </a:rPr>
              <a:t> </a:t>
            </a:r>
            <a:r>
              <a:rPr sz="2400" u="heavy" dirty="0">
                <a:latin typeface="Arial Narrow"/>
                <a:cs typeface="Arial Narrow"/>
              </a:rPr>
              <a:t>Insurance</a:t>
            </a:r>
            <a:r>
              <a:rPr sz="2400" u="heavy" spc="30" dirty="0">
                <a:latin typeface="Arial Narrow"/>
                <a:cs typeface="Arial Narrow"/>
              </a:rPr>
              <a:t> </a:t>
            </a:r>
            <a:r>
              <a:rPr sz="2400" u="heavy" dirty="0">
                <a:latin typeface="Arial Narrow"/>
                <a:cs typeface="Arial Narrow"/>
              </a:rPr>
              <a:t>Protections</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Coverag</a:t>
            </a:r>
            <a:r>
              <a:rPr sz="2400" dirty="0">
                <a:latin typeface="Arial Narrow"/>
                <a:cs typeface="Arial Narrow"/>
              </a:rPr>
              <a:t>e</a:t>
            </a:r>
            <a:r>
              <a:rPr sz="2400" spc="30" dirty="0">
                <a:latin typeface="Arial Narrow"/>
                <a:cs typeface="Arial Narrow"/>
              </a:rPr>
              <a:t> </a:t>
            </a:r>
            <a:r>
              <a:rPr sz="2400" spc="-5" dirty="0">
                <a:latin typeface="Arial Narrow"/>
                <a:cs typeface="Arial Narrow"/>
              </a:rPr>
              <a:t>Portability</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Limite</a:t>
            </a:r>
            <a:r>
              <a:rPr sz="2400" dirty="0">
                <a:latin typeface="Arial Narrow"/>
                <a:cs typeface="Arial Narrow"/>
              </a:rPr>
              <a:t>d</a:t>
            </a:r>
            <a:r>
              <a:rPr sz="2400" spc="30" dirty="0">
                <a:latin typeface="Arial Narrow"/>
                <a:cs typeface="Arial Narrow"/>
              </a:rPr>
              <a:t> </a:t>
            </a:r>
            <a:r>
              <a:rPr sz="2400" spc="-5" dirty="0">
                <a:latin typeface="Arial Narrow"/>
                <a:cs typeface="Arial Narrow"/>
              </a:rPr>
              <a:t>exclusion</a:t>
            </a:r>
            <a:r>
              <a:rPr sz="2400" dirty="0">
                <a:latin typeface="Arial Narrow"/>
                <a:cs typeface="Arial Narrow"/>
              </a:rPr>
              <a:t>s</a:t>
            </a:r>
            <a:r>
              <a:rPr sz="2400" spc="30" dirty="0">
                <a:latin typeface="Arial Narrow"/>
                <a:cs typeface="Arial Narrow"/>
              </a:rPr>
              <a:t> </a:t>
            </a:r>
            <a:r>
              <a:rPr sz="2400" spc="-5" dirty="0">
                <a:latin typeface="Arial Narrow"/>
                <a:cs typeface="Arial Narrow"/>
              </a:rPr>
              <a:t>fo</a:t>
            </a:r>
            <a:r>
              <a:rPr sz="2400" dirty="0">
                <a:latin typeface="Arial Narrow"/>
                <a:cs typeface="Arial Narrow"/>
              </a:rPr>
              <a:t>r</a:t>
            </a:r>
            <a:r>
              <a:rPr sz="2400" spc="10" dirty="0">
                <a:latin typeface="Arial Narrow"/>
                <a:cs typeface="Arial Narrow"/>
              </a:rPr>
              <a:t> </a:t>
            </a:r>
            <a:r>
              <a:rPr sz="2400" spc="-5" dirty="0">
                <a:latin typeface="Arial Narrow"/>
                <a:cs typeface="Arial Narrow"/>
              </a:rPr>
              <a:t>healt</a:t>
            </a:r>
            <a:r>
              <a:rPr sz="2400" dirty="0">
                <a:latin typeface="Arial Narrow"/>
                <a:cs typeface="Arial Narrow"/>
              </a:rPr>
              <a:t>h</a:t>
            </a:r>
            <a:r>
              <a:rPr sz="2400" spc="30" dirty="0">
                <a:latin typeface="Arial Narrow"/>
                <a:cs typeface="Arial Narrow"/>
              </a:rPr>
              <a:t> </a:t>
            </a:r>
            <a:r>
              <a:rPr sz="2400" spc="-5" dirty="0">
                <a:latin typeface="Arial Narrow"/>
                <a:cs typeface="Arial Narrow"/>
              </a:rPr>
              <a:t>conditions</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Prohibite</a:t>
            </a:r>
            <a:r>
              <a:rPr sz="2400" dirty="0">
                <a:latin typeface="Arial Narrow"/>
                <a:cs typeface="Arial Narrow"/>
              </a:rPr>
              <a:t>d</a:t>
            </a:r>
            <a:r>
              <a:rPr sz="2400" spc="30" dirty="0">
                <a:latin typeface="Arial Narrow"/>
                <a:cs typeface="Arial Narrow"/>
              </a:rPr>
              <a:t> </a:t>
            </a:r>
            <a:r>
              <a:rPr sz="2400" spc="-5" dirty="0">
                <a:latin typeface="Arial Narrow"/>
                <a:cs typeface="Arial Narrow"/>
              </a:rPr>
              <a:t>discriminatio</a:t>
            </a:r>
            <a:r>
              <a:rPr sz="2400" dirty="0">
                <a:latin typeface="Arial Narrow"/>
                <a:cs typeface="Arial Narrow"/>
              </a:rPr>
              <a:t>n</a:t>
            </a:r>
            <a:r>
              <a:rPr sz="2400" spc="30" dirty="0">
                <a:latin typeface="Arial Narrow"/>
                <a:cs typeface="Arial Narrow"/>
              </a:rPr>
              <a:t> </a:t>
            </a:r>
            <a:r>
              <a:rPr sz="2400" spc="-5" dirty="0">
                <a:latin typeface="Arial Narrow"/>
                <a:cs typeface="Arial Narrow"/>
              </a:rPr>
              <a:t>base</a:t>
            </a:r>
            <a:r>
              <a:rPr sz="2400" dirty="0">
                <a:latin typeface="Arial Narrow"/>
                <a:cs typeface="Arial Narrow"/>
              </a:rPr>
              <a:t>d</a:t>
            </a:r>
            <a:r>
              <a:rPr sz="2400" spc="30" dirty="0">
                <a:latin typeface="Arial Narrow"/>
                <a:cs typeface="Arial Narrow"/>
              </a:rPr>
              <a:t> </a:t>
            </a:r>
            <a:r>
              <a:rPr sz="2400" spc="-5" dirty="0">
                <a:latin typeface="Arial Narrow"/>
                <a:cs typeface="Arial Narrow"/>
              </a:rPr>
              <a:t>o</a:t>
            </a:r>
            <a:r>
              <a:rPr sz="2400" dirty="0">
                <a:latin typeface="Arial Narrow"/>
                <a:cs typeface="Arial Narrow"/>
              </a:rPr>
              <a:t>n</a:t>
            </a:r>
            <a:r>
              <a:rPr sz="2400" spc="15" dirty="0">
                <a:latin typeface="Arial Narrow"/>
                <a:cs typeface="Arial Narrow"/>
              </a:rPr>
              <a:t> </a:t>
            </a:r>
            <a:r>
              <a:rPr sz="2400" spc="-5" dirty="0">
                <a:latin typeface="Arial Narrow"/>
                <a:cs typeface="Arial Narrow"/>
              </a:rPr>
              <a:t>healt</a:t>
            </a:r>
            <a:r>
              <a:rPr sz="2400" dirty="0">
                <a:latin typeface="Arial Narrow"/>
                <a:cs typeface="Arial Narrow"/>
              </a:rPr>
              <a:t>h</a:t>
            </a:r>
            <a:r>
              <a:rPr sz="2400" spc="30" dirty="0">
                <a:latin typeface="Arial Narrow"/>
                <a:cs typeface="Arial Narrow"/>
              </a:rPr>
              <a:t> </a:t>
            </a:r>
            <a:r>
              <a:rPr sz="2400" spc="-5" dirty="0">
                <a:latin typeface="Arial Narrow"/>
                <a:cs typeface="Arial Narrow"/>
              </a:rPr>
              <a:t>status</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dirty="0">
                <a:latin typeface="Arial Narrow"/>
                <a:cs typeface="Arial Narrow"/>
              </a:rPr>
              <a:t>Guaranteed</a:t>
            </a:r>
            <a:r>
              <a:rPr sz="2400" spc="30" dirty="0">
                <a:latin typeface="Arial Narrow"/>
                <a:cs typeface="Arial Narrow"/>
              </a:rPr>
              <a:t> </a:t>
            </a:r>
            <a:r>
              <a:rPr sz="2400" dirty="0">
                <a:latin typeface="Arial Narrow"/>
                <a:cs typeface="Arial Narrow"/>
              </a:rPr>
              <a:t>renewability</a:t>
            </a:r>
            <a:endParaRPr sz="2400">
              <a:latin typeface="Arial Narrow"/>
              <a:cs typeface="Arial Narrow"/>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47</a:t>
            </a:fld>
            <a:endParaRPr dirty="0"/>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100" dirty="0"/>
              <a:t>W</a:t>
            </a:r>
            <a:r>
              <a:rPr spc="-5" dirty="0"/>
              <a:t>h</a:t>
            </a:r>
            <a:r>
              <a:rPr spc="-60" dirty="0"/>
              <a:t>a</a:t>
            </a:r>
            <a:r>
              <a:rPr dirty="0"/>
              <a:t>t</a:t>
            </a:r>
            <a:r>
              <a:rPr spc="5" dirty="0"/>
              <a:t> </a:t>
            </a:r>
            <a:r>
              <a:rPr dirty="0"/>
              <a:t>is</a:t>
            </a:r>
            <a:r>
              <a:rPr spc="10" dirty="0"/>
              <a:t> </a:t>
            </a:r>
            <a:r>
              <a:rPr dirty="0"/>
              <a:t>HI</a:t>
            </a:r>
            <a:r>
              <a:rPr spc="-260" dirty="0"/>
              <a:t>P</a:t>
            </a:r>
            <a:r>
              <a:rPr dirty="0"/>
              <a:t>AA?</a:t>
            </a:r>
          </a:p>
        </p:txBody>
      </p:sp>
      <p:sp>
        <p:nvSpPr>
          <p:cNvPr id="3" name="object 3"/>
          <p:cNvSpPr txBox="1"/>
          <p:nvPr/>
        </p:nvSpPr>
        <p:spPr>
          <a:xfrm>
            <a:off x="1803145" y="2128780"/>
            <a:ext cx="6776720" cy="4728845"/>
          </a:xfrm>
          <a:prstGeom prst="rect">
            <a:avLst/>
          </a:prstGeom>
        </p:spPr>
        <p:txBody>
          <a:bodyPr vert="horz" wrap="square" lIns="0" tIns="0" rIns="0" bIns="0" rtlCol="0">
            <a:spAutoFit/>
          </a:bodyPr>
          <a:lstStyle/>
          <a:p>
            <a:pPr marL="12700" marR="1113155">
              <a:lnSpc>
                <a:spcPct val="100000"/>
              </a:lnSpc>
            </a:pPr>
            <a:r>
              <a:rPr sz="2400" u="heavy" spc="-5" dirty="0">
                <a:latin typeface="Arial Narrow"/>
                <a:cs typeface="Arial Narrow"/>
              </a:rPr>
              <a:t>Required</a:t>
            </a:r>
            <a:r>
              <a:rPr sz="2400" u="heavy" spc="30" dirty="0">
                <a:latin typeface="Arial Narrow"/>
                <a:cs typeface="Arial Narrow"/>
              </a:rPr>
              <a:t> </a:t>
            </a:r>
            <a:r>
              <a:rPr sz="2400" u="heavy" spc="-5" dirty="0">
                <a:latin typeface="Arial Narrow"/>
                <a:cs typeface="Arial Narrow"/>
              </a:rPr>
              <a:t>Standards</a:t>
            </a:r>
            <a:r>
              <a:rPr sz="2400" u="heavy" spc="30" dirty="0">
                <a:latin typeface="Arial Narrow"/>
                <a:cs typeface="Arial Narrow"/>
              </a:rPr>
              <a:t> </a:t>
            </a:r>
            <a:r>
              <a:rPr sz="2400" u="heavy" spc="-5" dirty="0">
                <a:latin typeface="Arial Narrow"/>
                <a:cs typeface="Arial Narrow"/>
              </a:rPr>
              <a:t>for</a:t>
            </a:r>
            <a:r>
              <a:rPr sz="2400" u="heavy" spc="10" dirty="0">
                <a:latin typeface="Arial Narrow"/>
                <a:cs typeface="Arial Narrow"/>
              </a:rPr>
              <a:t> </a:t>
            </a:r>
            <a:r>
              <a:rPr sz="2400" u="heavy" spc="-5" dirty="0">
                <a:latin typeface="Arial Narrow"/>
                <a:cs typeface="Arial Narrow"/>
              </a:rPr>
              <a:t>the</a:t>
            </a:r>
            <a:r>
              <a:rPr sz="2400" u="heavy" spc="30" dirty="0">
                <a:latin typeface="Arial Narrow"/>
                <a:cs typeface="Arial Narrow"/>
              </a:rPr>
              <a:t> </a:t>
            </a:r>
            <a:r>
              <a:rPr sz="2400" u="heavy" spc="-5" dirty="0">
                <a:latin typeface="Arial Narrow"/>
                <a:cs typeface="Arial Narrow"/>
              </a:rPr>
              <a:t>Exchange</a:t>
            </a:r>
            <a:r>
              <a:rPr sz="2400" u="heavy" spc="30" dirty="0">
                <a:latin typeface="Arial Narrow"/>
                <a:cs typeface="Arial Narrow"/>
              </a:rPr>
              <a:t> </a:t>
            </a:r>
            <a:r>
              <a:rPr sz="2400" u="heavy" spc="-5" dirty="0">
                <a:latin typeface="Arial Narrow"/>
                <a:cs typeface="Arial Narrow"/>
              </a:rPr>
              <a:t>of</a:t>
            </a:r>
            <a:r>
              <a:rPr sz="2400" u="heavy" spc="15" dirty="0">
                <a:latin typeface="Arial Narrow"/>
                <a:cs typeface="Arial Narrow"/>
              </a:rPr>
              <a:t> </a:t>
            </a:r>
            <a:r>
              <a:rPr sz="2400" u="heavy" spc="-5" dirty="0">
                <a:latin typeface="Arial Narrow"/>
                <a:cs typeface="Arial Narrow"/>
              </a:rPr>
              <a:t>Electronic</a:t>
            </a:r>
            <a:r>
              <a:rPr sz="2400" spc="-5" dirty="0">
                <a:latin typeface="Arial Narrow"/>
                <a:cs typeface="Arial Narrow"/>
              </a:rPr>
              <a:t> </a:t>
            </a:r>
            <a:r>
              <a:rPr sz="2400" u="heavy" dirty="0">
                <a:latin typeface="Arial Narrow"/>
                <a:cs typeface="Arial Narrow"/>
              </a:rPr>
              <a:t>Information</a:t>
            </a:r>
            <a:endParaRPr sz="2400">
              <a:latin typeface="Arial Narrow"/>
              <a:cs typeface="Arial Narrow"/>
            </a:endParaRPr>
          </a:p>
          <a:p>
            <a:pPr marL="12700">
              <a:lnSpc>
                <a:spcPct val="100000"/>
              </a:lnSpc>
              <a:spcBef>
                <a:spcPts val="2014"/>
              </a:spcBef>
            </a:pPr>
            <a:r>
              <a:rPr sz="2400" spc="-5" dirty="0">
                <a:latin typeface="Arial Narrow"/>
                <a:cs typeface="Arial Narrow"/>
              </a:rPr>
              <a:t>Directe</a:t>
            </a:r>
            <a:r>
              <a:rPr sz="2400" dirty="0">
                <a:latin typeface="Arial Narrow"/>
                <a:cs typeface="Arial Narrow"/>
              </a:rPr>
              <a:t>d</a:t>
            </a:r>
            <a:r>
              <a:rPr sz="2400" spc="25" dirty="0">
                <a:latin typeface="Arial Narrow"/>
                <a:cs typeface="Arial Narrow"/>
              </a:rPr>
              <a:t> </a:t>
            </a: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Departmen</a:t>
            </a:r>
            <a:r>
              <a:rPr sz="2400" dirty="0">
                <a:latin typeface="Arial Narrow"/>
                <a:cs typeface="Arial Narrow"/>
              </a:rPr>
              <a:t>t</a:t>
            </a:r>
            <a:r>
              <a:rPr sz="2400" spc="25" dirty="0">
                <a:latin typeface="Arial Narrow"/>
                <a:cs typeface="Arial Narrow"/>
              </a:rPr>
              <a:t> </a:t>
            </a:r>
            <a:r>
              <a:rPr sz="2400" spc="-5" dirty="0">
                <a:latin typeface="Arial Narrow"/>
                <a:cs typeface="Arial Narrow"/>
              </a:rPr>
              <a:t>o</a:t>
            </a:r>
            <a:r>
              <a:rPr sz="2400" dirty="0">
                <a:latin typeface="Arial Narrow"/>
                <a:cs typeface="Arial Narrow"/>
              </a:rPr>
              <a:t>f</a:t>
            </a:r>
            <a:r>
              <a:rPr sz="2400" spc="15" dirty="0">
                <a:latin typeface="Arial Narrow"/>
                <a:cs typeface="Arial Narrow"/>
              </a:rPr>
              <a:t> </a:t>
            </a:r>
            <a:r>
              <a:rPr sz="2400" spc="-5" dirty="0">
                <a:latin typeface="Arial Narrow"/>
                <a:cs typeface="Arial Narrow"/>
              </a:rPr>
              <a:t>Healt</a:t>
            </a:r>
            <a:r>
              <a:rPr sz="2400" dirty="0">
                <a:latin typeface="Arial Narrow"/>
                <a:cs typeface="Arial Narrow"/>
              </a:rPr>
              <a:t>h</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Huma</a:t>
            </a:r>
            <a:r>
              <a:rPr sz="2400" dirty="0">
                <a:latin typeface="Arial Narrow"/>
                <a:cs typeface="Arial Narrow"/>
              </a:rPr>
              <a:t>n</a:t>
            </a:r>
            <a:r>
              <a:rPr sz="2400" spc="25" dirty="0">
                <a:latin typeface="Arial Narrow"/>
                <a:cs typeface="Arial Narrow"/>
              </a:rPr>
              <a:t> </a:t>
            </a:r>
            <a:r>
              <a:rPr sz="2400" spc="-5" dirty="0">
                <a:latin typeface="Arial Narrow"/>
                <a:cs typeface="Arial Narrow"/>
              </a:rPr>
              <a:t>Service</a:t>
            </a:r>
            <a:r>
              <a:rPr sz="2400" dirty="0">
                <a:latin typeface="Arial Narrow"/>
                <a:cs typeface="Arial Narrow"/>
              </a:rPr>
              <a:t>s</a:t>
            </a:r>
            <a:r>
              <a:rPr sz="2400" spc="25" dirty="0">
                <a:latin typeface="Arial Narrow"/>
                <a:cs typeface="Arial Narrow"/>
              </a:rPr>
              <a:t> </a:t>
            </a:r>
            <a:r>
              <a:rPr sz="2400" spc="-5" dirty="0">
                <a:latin typeface="Arial Narrow"/>
                <a:cs typeface="Arial Narrow"/>
              </a:rPr>
              <a:t>to:</a:t>
            </a:r>
            <a:endParaRPr sz="2400">
              <a:latin typeface="Arial Narrow"/>
              <a:cs typeface="Arial Narrow"/>
            </a:endParaRPr>
          </a:p>
          <a:p>
            <a:pPr marL="355600" marR="350520" indent="-342900">
              <a:lnSpc>
                <a:spcPct val="100000"/>
              </a:lnSpc>
              <a:spcBef>
                <a:spcPts val="1395"/>
              </a:spcBef>
              <a:buClr>
                <a:srgbClr val="002596"/>
              </a:buClr>
              <a:buFont typeface="Wingdings"/>
              <a:buChar char=""/>
              <a:tabLst>
                <a:tab pos="355600" algn="l"/>
              </a:tabLst>
            </a:pPr>
            <a:r>
              <a:rPr sz="2400" spc="-5" dirty="0">
                <a:latin typeface="Arial Narrow"/>
                <a:cs typeface="Arial Narrow"/>
              </a:rPr>
              <a:t>Se</a:t>
            </a:r>
            <a:r>
              <a:rPr sz="2400" dirty="0">
                <a:latin typeface="Arial Narrow"/>
                <a:cs typeface="Arial Narrow"/>
              </a:rPr>
              <a:t>t</a:t>
            </a:r>
            <a:r>
              <a:rPr sz="2400" spc="10" dirty="0">
                <a:latin typeface="Arial Narrow"/>
                <a:cs typeface="Arial Narrow"/>
              </a:rPr>
              <a:t> </a:t>
            </a:r>
            <a:r>
              <a:rPr sz="2400" spc="-5" dirty="0">
                <a:latin typeface="Arial Narrow"/>
                <a:cs typeface="Arial Narrow"/>
              </a:rPr>
              <a:t>standard</a:t>
            </a:r>
            <a:r>
              <a:rPr sz="2400" dirty="0">
                <a:latin typeface="Arial Narrow"/>
                <a:cs typeface="Arial Narrow"/>
              </a:rPr>
              <a:t>s</a:t>
            </a:r>
            <a:r>
              <a:rPr sz="2400" spc="30" dirty="0">
                <a:latin typeface="Arial Narrow"/>
                <a:cs typeface="Arial Narrow"/>
              </a:rPr>
              <a:t> </a:t>
            </a:r>
            <a:r>
              <a:rPr sz="2400" spc="-5" dirty="0">
                <a:latin typeface="Arial Narrow"/>
                <a:cs typeface="Arial Narrow"/>
              </a:rPr>
              <a:t>fo</a:t>
            </a:r>
            <a:r>
              <a:rPr sz="2400" dirty="0">
                <a:latin typeface="Arial Narrow"/>
                <a:cs typeface="Arial Narrow"/>
              </a:rPr>
              <a:t>r</a:t>
            </a:r>
            <a:r>
              <a:rPr sz="2400" spc="10" dirty="0">
                <a:latin typeface="Arial Narrow"/>
                <a:cs typeface="Arial Narrow"/>
              </a:rPr>
              <a:t> </a:t>
            </a:r>
            <a:r>
              <a:rPr sz="2400" spc="-5" dirty="0">
                <a:latin typeface="Arial Narrow"/>
                <a:cs typeface="Arial Narrow"/>
              </a:rPr>
              <a:t>th</a:t>
            </a:r>
            <a:r>
              <a:rPr sz="2400" dirty="0">
                <a:latin typeface="Arial Narrow"/>
                <a:cs typeface="Arial Narrow"/>
              </a:rPr>
              <a:t>e</a:t>
            </a:r>
            <a:r>
              <a:rPr sz="2400" spc="30" dirty="0">
                <a:latin typeface="Arial Narrow"/>
                <a:cs typeface="Arial Narrow"/>
              </a:rPr>
              <a:t> </a:t>
            </a:r>
            <a:r>
              <a:rPr sz="2400" spc="-5" dirty="0">
                <a:latin typeface="Arial Narrow"/>
                <a:cs typeface="Arial Narrow"/>
              </a:rPr>
              <a:t>conten</a:t>
            </a:r>
            <a:r>
              <a:rPr sz="2400" dirty="0">
                <a:latin typeface="Arial Narrow"/>
                <a:cs typeface="Arial Narrow"/>
              </a:rPr>
              <a:t>t</a:t>
            </a:r>
            <a:r>
              <a:rPr sz="2400" spc="30" dirty="0">
                <a:latin typeface="Arial Narrow"/>
                <a:cs typeface="Arial Narrow"/>
              </a:rPr>
              <a:t> </a:t>
            </a:r>
            <a:r>
              <a:rPr sz="2400" spc="-5" dirty="0">
                <a:latin typeface="Arial Narrow"/>
                <a:cs typeface="Arial Narrow"/>
              </a:rPr>
              <a:t>o</a:t>
            </a:r>
            <a:r>
              <a:rPr sz="2400" dirty="0">
                <a:latin typeface="Arial Narrow"/>
                <a:cs typeface="Arial Narrow"/>
              </a:rPr>
              <a:t>f</a:t>
            </a:r>
            <a:r>
              <a:rPr sz="2400" spc="15" dirty="0">
                <a:latin typeface="Arial Narrow"/>
                <a:cs typeface="Arial Narrow"/>
              </a:rPr>
              <a:t> </a:t>
            </a:r>
            <a:r>
              <a:rPr sz="2400" spc="-5" dirty="0">
                <a:latin typeface="Arial Narrow"/>
                <a:cs typeface="Arial Narrow"/>
              </a:rPr>
              <a:t>electroni</a:t>
            </a:r>
            <a:r>
              <a:rPr sz="2400" dirty="0">
                <a:latin typeface="Arial Narrow"/>
                <a:cs typeface="Arial Narrow"/>
              </a:rPr>
              <a:t>c</a:t>
            </a:r>
            <a:r>
              <a:rPr sz="2400" spc="30" dirty="0">
                <a:latin typeface="Arial Narrow"/>
                <a:cs typeface="Arial Narrow"/>
              </a:rPr>
              <a:t> </a:t>
            </a:r>
            <a:r>
              <a:rPr sz="2400" spc="-5" dirty="0">
                <a:latin typeface="Arial Narrow"/>
                <a:cs typeface="Arial Narrow"/>
              </a:rPr>
              <a:t>transactions an</a:t>
            </a:r>
            <a:r>
              <a:rPr sz="2400" dirty="0">
                <a:latin typeface="Arial Narrow"/>
                <a:cs typeface="Arial Narrow"/>
              </a:rPr>
              <a:t>d</a:t>
            </a:r>
            <a:r>
              <a:rPr sz="2400" spc="15" dirty="0">
                <a:latin typeface="Arial Narrow"/>
                <a:cs typeface="Arial Narrow"/>
              </a:rPr>
              <a:t> </a:t>
            </a:r>
            <a:r>
              <a:rPr sz="2400" spc="-5" dirty="0">
                <a:latin typeface="Arial Narrow"/>
                <a:cs typeface="Arial Narrow"/>
              </a:rPr>
              <a:t>fo</a:t>
            </a:r>
            <a:r>
              <a:rPr sz="2400" dirty="0">
                <a:latin typeface="Arial Narrow"/>
                <a:cs typeface="Arial Narrow"/>
              </a:rPr>
              <a:t>r</a:t>
            </a:r>
            <a:r>
              <a:rPr sz="2400" spc="15" dirty="0">
                <a:latin typeface="Arial Narrow"/>
                <a:cs typeface="Arial Narrow"/>
              </a:rPr>
              <a:t> </a:t>
            </a: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forma</a:t>
            </a:r>
            <a:r>
              <a:rPr sz="2400" dirty="0">
                <a:latin typeface="Arial Narrow"/>
                <a:cs typeface="Arial Narrow"/>
              </a:rPr>
              <a:t>t</a:t>
            </a:r>
            <a:r>
              <a:rPr sz="2400" spc="15" dirty="0">
                <a:latin typeface="Arial Narrow"/>
                <a:cs typeface="Arial Narrow"/>
              </a:rPr>
              <a:t> </a:t>
            </a:r>
            <a:r>
              <a:rPr sz="2400" spc="-5" dirty="0">
                <a:latin typeface="Arial Narrow"/>
                <a:cs typeface="Arial Narrow"/>
              </a:rPr>
              <a:t>o</a:t>
            </a:r>
            <a:r>
              <a:rPr sz="2400" dirty="0">
                <a:latin typeface="Arial Narrow"/>
                <a:cs typeface="Arial Narrow"/>
              </a:rPr>
              <a:t>f</a:t>
            </a:r>
            <a:r>
              <a:rPr sz="2400" spc="15" dirty="0">
                <a:latin typeface="Arial Narrow"/>
                <a:cs typeface="Arial Narrow"/>
              </a:rPr>
              <a:t> </a:t>
            </a:r>
            <a:r>
              <a:rPr sz="2400" spc="-5" dirty="0">
                <a:latin typeface="Arial Narrow"/>
                <a:cs typeface="Arial Narrow"/>
              </a:rPr>
              <a:t>transmission</a:t>
            </a:r>
            <a:endParaRPr sz="2400">
              <a:latin typeface="Arial Narrow"/>
              <a:cs typeface="Arial Narrow"/>
            </a:endParaRPr>
          </a:p>
          <a:p>
            <a:pPr marL="355600" marR="116839" indent="-342900">
              <a:lnSpc>
                <a:spcPct val="100000"/>
              </a:lnSpc>
              <a:spcBef>
                <a:spcPts val="200"/>
              </a:spcBef>
              <a:buClr>
                <a:srgbClr val="002596"/>
              </a:buClr>
              <a:buFont typeface="Wingdings"/>
              <a:buChar char=""/>
              <a:tabLst>
                <a:tab pos="355600" algn="l"/>
              </a:tabLst>
            </a:pPr>
            <a:r>
              <a:rPr sz="2400" spc="-5" dirty="0">
                <a:latin typeface="Arial Narrow"/>
                <a:cs typeface="Arial Narrow"/>
              </a:rPr>
              <a:t>Establis</a:t>
            </a:r>
            <a:r>
              <a:rPr sz="2400" dirty="0">
                <a:latin typeface="Arial Narrow"/>
                <a:cs typeface="Arial Narrow"/>
              </a:rPr>
              <a:t>h</a:t>
            </a:r>
            <a:r>
              <a:rPr sz="2400" spc="30" dirty="0">
                <a:latin typeface="Arial Narrow"/>
                <a:cs typeface="Arial Narrow"/>
              </a:rPr>
              <a:t> </a:t>
            </a:r>
            <a:r>
              <a:rPr sz="2400" spc="-5" dirty="0">
                <a:latin typeface="Arial Narrow"/>
                <a:cs typeface="Arial Narrow"/>
              </a:rPr>
              <a:t>“Cod</a:t>
            </a:r>
            <a:r>
              <a:rPr sz="2400" dirty="0">
                <a:latin typeface="Arial Narrow"/>
                <a:cs typeface="Arial Narrow"/>
              </a:rPr>
              <a:t>e</a:t>
            </a:r>
            <a:r>
              <a:rPr sz="2400" spc="25" dirty="0">
                <a:latin typeface="Arial Narrow"/>
                <a:cs typeface="Arial Narrow"/>
              </a:rPr>
              <a:t> </a:t>
            </a:r>
            <a:r>
              <a:rPr sz="2400" spc="-5" dirty="0">
                <a:latin typeface="Arial Narrow"/>
                <a:cs typeface="Arial Narrow"/>
              </a:rPr>
              <a:t>Sets</a:t>
            </a:r>
            <a:r>
              <a:rPr sz="2400" dirty="0">
                <a:latin typeface="Arial Narrow"/>
                <a:cs typeface="Arial Narrow"/>
              </a:rPr>
              <a:t>”</a:t>
            </a:r>
            <a:r>
              <a:rPr sz="2400" spc="10" dirty="0">
                <a:latin typeface="Arial Narrow"/>
                <a:cs typeface="Arial Narrow"/>
              </a:rPr>
              <a:t> </a:t>
            </a:r>
            <a:r>
              <a:rPr sz="2400" spc="-5" dirty="0">
                <a:latin typeface="Arial Narrow"/>
                <a:cs typeface="Arial Narrow"/>
              </a:rPr>
              <a:t>fo</a:t>
            </a:r>
            <a:r>
              <a:rPr sz="2400" dirty="0">
                <a:latin typeface="Arial Narrow"/>
                <a:cs typeface="Arial Narrow"/>
              </a:rPr>
              <a:t>r</a:t>
            </a:r>
            <a:r>
              <a:rPr sz="2400" spc="10" dirty="0">
                <a:latin typeface="Arial Narrow"/>
                <a:cs typeface="Arial Narrow"/>
              </a:rPr>
              <a:t> </a:t>
            </a:r>
            <a:r>
              <a:rPr sz="2400" spc="-5" dirty="0">
                <a:latin typeface="Arial Narrow"/>
                <a:cs typeface="Arial Narrow"/>
              </a:rPr>
              <a:t>us</a:t>
            </a:r>
            <a:r>
              <a:rPr sz="2400" dirty="0">
                <a:latin typeface="Arial Narrow"/>
                <a:cs typeface="Arial Narrow"/>
              </a:rPr>
              <a:t>e</a:t>
            </a:r>
            <a:r>
              <a:rPr sz="2400" spc="10" dirty="0">
                <a:latin typeface="Arial Narrow"/>
                <a:cs typeface="Arial Narrow"/>
              </a:rPr>
              <a:t> </a:t>
            </a:r>
            <a:r>
              <a:rPr sz="2400" spc="-5" dirty="0">
                <a:latin typeface="Arial Narrow"/>
                <a:cs typeface="Arial Narrow"/>
              </a:rPr>
              <a:t>a</a:t>
            </a:r>
            <a:r>
              <a:rPr sz="2400" dirty="0">
                <a:latin typeface="Arial Narrow"/>
                <a:cs typeface="Arial Narrow"/>
              </a:rPr>
              <a:t>s</a:t>
            </a:r>
            <a:r>
              <a:rPr sz="2400" spc="10" dirty="0">
                <a:latin typeface="Arial Narrow"/>
                <a:cs typeface="Arial Narrow"/>
              </a:rPr>
              <a:t> </a:t>
            </a:r>
            <a:r>
              <a:rPr sz="2400" spc="-5" dirty="0">
                <a:latin typeface="Arial Narrow"/>
                <a:cs typeface="Arial Narrow"/>
              </a:rPr>
              <a:t>descriptor</a:t>
            </a:r>
            <a:r>
              <a:rPr sz="2400" dirty="0">
                <a:latin typeface="Arial Narrow"/>
                <a:cs typeface="Arial Narrow"/>
              </a:rPr>
              <a:t>s</a:t>
            </a:r>
            <a:r>
              <a:rPr sz="2400" spc="25" dirty="0">
                <a:latin typeface="Arial Narrow"/>
                <a:cs typeface="Arial Narrow"/>
              </a:rPr>
              <a:t> </a:t>
            </a:r>
            <a:r>
              <a:rPr sz="2400" spc="-5" dirty="0">
                <a:latin typeface="Arial Narrow"/>
                <a:cs typeface="Arial Narrow"/>
              </a:rPr>
              <a:t>o</a:t>
            </a:r>
            <a:r>
              <a:rPr sz="2400" dirty="0">
                <a:latin typeface="Arial Narrow"/>
                <a:cs typeface="Arial Narrow"/>
              </a:rPr>
              <a:t>f</a:t>
            </a:r>
            <a:r>
              <a:rPr sz="2400" spc="10" dirty="0">
                <a:latin typeface="Arial Narrow"/>
                <a:cs typeface="Arial Narrow"/>
              </a:rPr>
              <a:t> </a:t>
            </a:r>
            <a:r>
              <a:rPr sz="2400" spc="-5" dirty="0">
                <a:latin typeface="Arial Narrow"/>
                <a:cs typeface="Arial Narrow"/>
              </a:rPr>
              <a:t>diagnosis an</a:t>
            </a:r>
            <a:r>
              <a:rPr sz="2400" dirty="0">
                <a:latin typeface="Arial Narrow"/>
                <a:cs typeface="Arial Narrow"/>
              </a:rPr>
              <a:t>d</a:t>
            </a:r>
            <a:r>
              <a:rPr sz="2400" spc="25" dirty="0">
                <a:latin typeface="Arial Narrow"/>
                <a:cs typeface="Arial Narrow"/>
              </a:rPr>
              <a:t> </a:t>
            </a:r>
            <a:r>
              <a:rPr sz="2400" spc="-5" dirty="0">
                <a:latin typeface="Arial Narrow"/>
                <a:cs typeface="Arial Narrow"/>
              </a:rPr>
              <a:t>treatment</a:t>
            </a:r>
            <a:endParaRPr sz="2400">
              <a:latin typeface="Arial Narrow"/>
              <a:cs typeface="Arial Narrow"/>
            </a:endParaRPr>
          </a:p>
          <a:p>
            <a:pPr marL="355600" indent="-342900">
              <a:lnSpc>
                <a:spcPct val="100000"/>
              </a:lnSpc>
              <a:spcBef>
                <a:spcPts val="195"/>
              </a:spcBef>
              <a:buClr>
                <a:srgbClr val="002596"/>
              </a:buClr>
              <a:buFont typeface="Wingdings"/>
              <a:buChar char=""/>
              <a:tabLst>
                <a:tab pos="355600" algn="l"/>
              </a:tabLst>
            </a:pPr>
            <a:r>
              <a:rPr sz="2400" spc="-5" dirty="0">
                <a:latin typeface="Arial Narrow"/>
                <a:cs typeface="Arial Narrow"/>
              </a:rPr>
              <a:t>Establis</a:t>
            </a:r>
            <a:r>
              <a:rPr sz="2400" dirty="0">
                <a:latin typeface="Arial Narrow"/>
                <a:cs typeface="Arial Narrow"/>
              </a:rPr>
              <a:t>h</a:t>
            </a:r>
            <a:r>
              <a:rPr sz="2400" spc="30" dirty="0">
                <a:latin typeface="Arial Narrow"/>
                <a:cs typeface="Arial Narrow"/>
              </a:rPr>
              <a:t> </a:t>
            </a:r>
            <a:r>
              <a:rPr sz="2400" spc="-5" dirty="0">
                <a:latin typeface="Arial Narrow"/>
                <a:cs typeface="Arial Narrow"/>
              </a:rPr>
              <a:t>“Uniqu</a:t>
            </a:r>
            <a:r>
              <a:rPr sz="2400" dirty="0">
                <a:latin typeface="Arial Narrow"/>
                <a:cs typeface="Arial Narrow"/>
              </a:rPr>
              <a:t>e</a:t>
            </a:r>
            <a:r>
              <a:rPr sz="2400" spc="30" dirty="0">
                <a:latin typeface="Arial Narrow"/>
                <a:cs typeface="Arial Narrow"/>
              </a:rPr>
              <a:t> </a:t>
            </a:r>
            <a:r>
              <a:rPr sz="2400" spc="-5" dirty="0">
                <a:latin typeface="Arial Narrow"/>
                <a:cs typeface="Arial Narrow"/>
              </a:rPr>
              <a:t>Identifiers</a:t>
            </a:r>
            <a:r>
              <a:rPr sz="2400" dirty="0">
                <a:latin typeface="Arial Narrow"/>
                <a:cs typeface="Arial Narrow"/>
              </a:rPr>
              <a:t>”</a:t>
            </a:r>
            <a:r>
              <a:rPr sz="2400" spc="30" dirty="0">
                <a:latin typeface="Arial Narrow"/>
                <a:cs typeface="Arial Narrow"/>
              </a:rPr>
              <a:t> </a:t>
            </a:r>
            <a:r>
              <a:rPr sz="2400" spc="-5" dirty="0">
                <a:latin typeface="Arial Narrow"/>
                <a:cs typeface="Arial Narrow"/>
              </a:rPr>
              <a:t>fo</a:t>
            </a:r>
            <a:r>
              <a:rPr sz="2400" dirty="0">
                <a:latin typeface="Arial Narrow"/>
                <a:cs typeface="Arial Narrow"/>
              </a:rPr>
              <a:t>r</a:t>
            </a:r>
            <a:r>
              <a:rPr sz="2400" spc="5" dirty="0">
                <a:latin typeface="Arial Narrow"/>
                <a:cs typeface="Arial Narrow"/>
              </a:rPr>
              <a:t> </a:t>
            </a:r>
            <a:r>
              <a:rPr sz="2400" spc="-5" dirty="0">
                <a:latin typeface="Arial Narrow"/>
                <a:cs typeface="Arial Narrow"/>
              </a:rPr>
              <a:t>employer</a:t>
            </a:r>
            <a:r>
              <a:rPr sz="2400" dirty="0">
                <a:latin typeface="Arial Narrow"/>
                <a:cs typeface="Arial Narrow"/>
              </a:rPr>
              <a:t>s</a:t>
            </a:r>
            <a:r>
              <a:rPr sz="2400" spc="30" dirty="0">
                <a:latin typeface="Arial Narrow"/>
                <a:cs typeface="Arial Narrow"/>
              </a:rPr>
              <a:t> </a:t>
            </a:r>
            <a:r>
              <a:rPr sz="2400" spc="-5" dirty="0">
                <a:latin typeface="Arial Narrow"/>
                <a:cs typeface="Arial Narrow"/>
              </a:rPr>
              <a:t>an</a:t>
            </a:r>
            <a:r>
              <a:rPr sz="2400" dirty="0">
                <a:latin typeface="Arial Narrow"/>
                <a:cs typeface="Arial Narrow"/>
              </a:rPr>
              <a:t>d</a:t>
            </a:r>
            <a:r>
              <a:rPr sz="2400" spc="30" dirty="0">
                <a:latin typeface="Arial Narrow"/>
                <a:cs typeface="Arial Narrow"/>
              </a:rPr>
              <a:t> </a:t>
            </a:r>
            <a:r>
              <a:rPr sz="2400" spc="-5" dirty="0">
                <a:latin typeface="Arial Narrow"/>
                <a:cs typeface="Arial Narrow"/>
              </a:rPr>
              <a:t>providers</a:t>
            </a:r>
            <a:endParaRPr sz="2400">
              <a:latin typeface="Arial Narrow"/>
              <a:cs typeface="Arial Narrow"/>
            </a:endParaRPr>
          </a:p>
          <a:p>
            <a:pPr marL="12700" marR="5080">
              <a:lnSpc>
                <a:spcPct val="100000"/>
              </a:lnSpc>
              <a:spcBef>
                <a:spcPts val="2014"/>
              </a:spcBef>
            </a:pP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Center</a:t>
            </a:r>
            <a:r>
              <a:rPr sz="2400" dirty="0">
                <a:latin typeface="Arial Narrow"/>
                <a:cs typeface="Arial Narrow"/>
              </a:rPr>
              <a:t>s</a:t>
            </a:r>
            <a:r>
              <a:rPr sz="2400" spc="25" dirty="0">
                <a:latin typeface="Arial Narrow"/>
                <a:cs typeface="Arial Narrow"/>
              </a:rPr>
              <a:t> </a:t>
            </a:r>
            <a:r>
              <a:rPr sz="2400" spc="-5" dirty="0">
                <a:latin typeface="Arial Narrow"/>
                <a:cs typeface="Arial Narrow"/>
              </a:rPr>
              <a:t>fo</a:t>
            </a:r>
            <a:r>
              <a:rPr sz="2400" dirty="0">
                <a:latin typeface="Arial Narrow"/>
                <a:cs typeface="Arial Narrow"/>
              </a:rPr>
              <a:t>r</a:t>
            </a:r>
            <a:r>
              <a:rPr sz="2400" spc="5" dirty="0">
                <a:latin typeface="Arial Narrow"/>
                <a:cs typeface="Arial Narrow"/>
              </a:rPr>
              <a:t> </a:t>
            </a:r>
            <a:r>
              <a:rPr sz="2400" spc="-5" dirty="0">
                <a:latin typeface="Arial Narrow"/>
                <a:cs typeface="Arial Narrow"/>
              </a:rPr>
              <a:t>Medicar</a:t>
            </a:r>
            <a:r>
              <a:rPr sz="2400" dirty="0">
                <a:latin typeface="Arial Narrow"/>
                <a:cs typeface="Arial Narrow"/>
              </a:rPr>
              <a:t>e</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Medicai</a:t>
            </a:r>
            <a:r>
              <a:rPr sz="2400" dirty="0">
                <a:latin typeface="Arial Narrow"/>
                <a:cs typeface="Arial Narrow"/>
              </a:rPr>
              <a:t>d</a:t>
            </a:r>
            <a:r>
              <a:rPr sz="2400" spc="25" dirty="0">
                <a:latin typeface="Arial Narrow"/>
                <a:cs typeface="Arial Narrow"/>
              </a:rPr>
              <a:t> </a:t>
            </a:r>
            <a:r>
              <a:rPr sz="2400" spc="-5" dirty="0">
                <a:latin typeface="Arial Narrow"/>
                <a:cs typeface="Arial Narrow"/>
              </a:rPr>
              <a:t>Service</a:t>
            </a:r>
            <a:r>
              <a:rPr sz="2400" dirty="0">
                <a:latin typeface="Arial Narrow"/>
                <a:cs typeface="Arial Narrow"/>
              </a:rPr>
              <a:t>s</a:t>
            </a:r>
            <a:r>
              <a:rPr sz="2400" spc="25" dirty="0">
                <a:latin typeface="Arial Narrow"/>
                <a:cs typeface="Arial Narrow"/>
              </a:rPr>
              <a:t> </a:t>
            </a:r>
            <a:r>
              <a:rPr sz="2400" spc="-5" dirty="0">
                <a:latin typeface="Arial Narrow"/>
                <a:cs typeface="Arial Narrow"/>
              </a:rPr>
              <a:t>(CMS</a:t>
            </a:r>
            <a:r>
              <a:rPr sz="2400" dirty="0">
                <a:latin typeface="Arial Narrow"/>
                <a:cs typeface="Arial Narrow"/>
              </a:rPr>
              <a:t>)</a:t>
            </a:r>
            <a:r>
              <a:rPr sz="2400" spc="-10" dirty="0">
                <a:latin typeface="Arial Narrow"/>
                <a:cs typeface="Arial Narrow"/>
              </a:rPr>
              <a:t> </a:t>
            </a:r>
            <a:r>
              <a:rPr sz="2400" spc="-5" dirty="0">
                <a:latin typeface="Arial Narrow"/>
                <a:cs typeface="Arial Narrow"/>
              </a:rPr>
              <a:t>sets electroni</a:t>
            </a:r>
            <a:r>
              <a:rPr sz="2400" dirty="0">
                <a:latin typeface="Arial Narrow"/>
                <a:cs typeface="Arial Narrow"/>
              </a:rPr>
              <a:t>c</a:t>
            </a:r>
            <a:r>
              <a:rPr sz="2400" spc="30" dirty="0">
                <a:latin typeface="Arial Narrow"/>
                <a:cs typeface="Arial Narrow"/>
              </a:rPr>
              <a:t> </a:t>
            </a:r>
            <a:r>
              <a:rPr sz="2400" spc="-5" dirty="0">
                <a:latin typeface="Arial Narrow"/>
                <a:cs typeface="Arial Narrow"/>
              </a:rPr>
              <a:t>standard</a:t>
            </a:r>
            <a:r>
              <a:rPr sz="2400" dirty="0">
                <a:latin typeface="Arial Narrow"/>
                <a:cs typeface="Arial Narrow"/>
              </a:rPr>
              <a:t>s</a:t>
            </a:r>
            <a:r>
              <a:rPr sz="2400" spc="30" dirty="0">
                <a:latin typeface="Arial Narrow"/>
                <a:cs typeface="Arial Narrow"/>
              </a:rPr>
              <a:t> </a:t>
            </a:r>
            <a:r>
              <a:rPr sz="2400" spc="-5" dirty="0">
                <a:latin typeface="Arial Narrow"/>
                <a:cs typeface="Arial Narrow"/>
              </a:rPr>
              <a:t>throug</a:t>
            </a:r>
            <a:r>
              <a:rPr sz="2400" dirty="0">
                <a:latin typeface="Arial Narrow"/>
                <a:cs typeface="Arial Narrow"/>
              </a:rPr>
              <a:t>h</a:t>
            </a:r>
            <a:r>
              <a:rPr sz="2400" spc="30" dirty="0">
                <a:latin typeface="Arial Narrow"/>
                <a:cs typeface="Arial Narrow"/>
              </a:rPr>
              <a:t> </a:t>
            </a:r>
            <a:r>
              <a:rPr sz="2400" spc="-5" dirty="0">
                <a:latin typeface="Arial Narrow"/>
                <a:cs typeface="Arial Narrow"/>
              </a:rPr>
              <a:t>forma</a:t>
            </a:r>
            <a:r>
              <a:rPr sz="2400" dirty="0">
                <a:latin typeface="Arial Narrow"/>
                <a:cs typeface="Arial Narrow"/>
              </a:rPr>
              <a:t>l</a:t>
            </a:r>
            <a:r>
              <a:rPr sz="2400" spc="15" dirty="0">
                <a:latin typeface="Arial Narrow"/>
                <a:cs typeface="Arial Narrow"/>
              </a:rPr>
              <a:t> </a:t>
            </a:r>
            <a:r>
              <a:rPr sz="2400" spc="-5" dirty="0">
                <a:latin typeface="Arial Narrow"/>
                <a:cs typeface="Arial Narrow"/>
              </a:rPr>
              <a:t>notic</a:t>
            </a:r>
            <a:r>
              <a:rPr sz="2400" dirty="0">
                <a:latin typeface="Arial Narrow"/>
                <a:cs typeface="Arial Narrow"/>
              </a:rPr>
              <a:t>e</a:t>
            </a:r>
            <a:r>
              <a:rPr sz="2400" spc="30" dirty="0">
                <a:latin typeface="Arial Narrow"/>
                <a:cs typeface="Arial Narrow"/>
              </a:rPr>
              <a:t> </a:t>
            </a:r>
            <a:r>
              <a:rPr sz="2400" spc="-5" dirty="0">
                <a:latin typeface="Arial Narrow"/>
                <a:cs typeface="Arial Narrow"/>
              </a:rPr>
              <a:t>an</a:t>
            </a:r>
            <a:r>
              <a:rPr sz="2400" dirty="0">
                <a:latin typeface="Arial Narrow"/>
                <a:cs typeface="Arial Narrow"/>
              </a:rPr>
              <a:t>d</a:t>
            </a:r>
            <a:r>
              <a:rPr sz="2400" spc="30" dirty="0">
                <a:latin typeface="Arial Narrow"/>
                <a:cs typeface="Arial Narrow"/>
              </a:rPr>
              <a:t> </a:t>
            </a:r>
            <a:r>
              <a:rPr sz="2400" spc="-5" dirty="0">
                <a:latin typeface="Arial Narrow"/>
                <a:cs typeface="Arial Narrow"/>
              </a:rPr>
              <a:t>comment</a:t>
            </a:r>
            <a:endParaRPr sz="2400">
              <a:latin typeface="Arial Narrow"/>
              <a:cs typeface="Arial Narrow"/>
            </a:endParaRPr>
          </a:p>
          <a:p>
            <a:pPr marL="12700">
              <a:lnSpc>
                <a:spcPct val="100000"/>
              </a:lnSpc>
            </a:pPr>
            <a:r>
              <a:rPr sz="2400" spc="-5" dirty="0">
                <a:latin typeface="Arial Narrow"/>
                <a:cs typeface="Arial Narrow"/>
              </a:rPr>
              <a:t>rule-making</a:t>
            </a:r>
            <a:endParaRPr sz="2400">
              <a:latin typeface="Arial Narrow"/>
              <a:cs typeface="Arial Narrow"/>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48</a:t>
            </a:fld>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100" dirty="0"/>
              <a:t>W</a:t>
            </a:r>
            <a:r>
              <a:rPr spc="-5" dirty="0"/>
              <a:t>h</a:t>
            </a:r>
            <a:r>
              <a:rPr spc="-60" dirty="0"/>
              <a:t>a</a:t>
            </a:r>
            <a:r>
              <a:rPr dirty="0"/>
              <a:t>t</a:t>
            </a:r>
            <a:r>
              <a:rPr spc="5" dirty="0"/>
              <a:t> </a:t>
            </a:r>
            <a:r>
              <a:rPr spc="25" dirty="0"/>
              <a:t>a</a:t>
            </a:r>
            <a:r>
              <a:rPr spc="-5" dirty="0"/>
              <a:t>bou</a:t>
            </a:r>
            <a:r>
              <a:rPr dirty="0"/>
              <a:t>t </a:t>
            </a:r>
            <a:r>
              <a:rPr spc="-5" dirty="0"/>
              <a:t>HI</a:t>
            </a:r>
            <a:r>
              <a:rPr spc="-260" dirty="0"/>
              <a:t>P</a:t>
            </a:r>
            <a:r>
              <a:rPr spc="-5" dirty="0"/>
              <a:t>A</a:t>
            </a:r>
            <a:r>
              <a:rPr dirty="0"/>
              <a:t>A </a:t>
            </a:r>
            <a:r>
              <a:rPr spc="-5" dirty="0"/>
              <a:t>Priva</a:t>
            </a:r>
            <a:r>
              <a:rPr spc="-60" dirty="0"/>
              <a:t>c</a:t>
            </a:r>
            <a:r>
              <a:rPr dirty="0"/>
              <a:t>y</a:t>
            </a:r>
            <a:r>
              <a:rPr spc="25" dirty="0"/>
              <a:t> </a:t>
            </a:r>
            <a:r>
              <a:rPr spc="-5" dirty="0"/>
              <a:t>and Security?</a:t>
            </a:r>
          </a:p>
        </p:txBody>
      </p:sp>
      <p:sp>
        <p:nvSpPr>
          <p:cNvPr id="3" name="object 3"/>
          <p:cNvSpPr txBox="1"/>
          <p:nvPr/>
        </p:nvSpPr>
        <p:spPr>
          <a:xfrm>
            <a:off x="1803145" y="2128780"/>
            <a:ext cx="6598920" cy="3493770"/>
          </a:xfrm>
          <a:prstGeom prst="rect">
            <a:avLst/>
          </a:prstGeom>
        </p:spPr>
        <p:txBody>
          <a:bodyPr vert="horz" wrap="square" lIns="0" tIns="0" rIns="0" bIns="0" rtlCol="0">
            <a:spAutoFit/>
          </a:bodyPr>
          <a:lstStyle/>
          <a:p>
            <a:pPr marL="12700" marR="1058545">
              <a:lnSpc>
                <a:spcPct val="100000"/>
              </a:lnSpc>
            </a:pPr>
            <a:r>
              <a:rPr sz="2400" spc="-5" dirty="0">
                <a:latin typeface="Arial Narrow"/>
                <a:cs typeface="Arial Narrow"/>
              </a:rPr>
              <a:t>Statut</a:t>
            </a:r>
            <a:r>
              <a:rPr sz="2400" dirty="0">
                <a:latin typeface="Arial Narrow"/>
                <a:cs typeface="Arial Narrow"/>
              </a:rPr>
              <a:t>e</a:t>
            </a:r>
            <a:r>
              <a:rPr sz="2400" spc="20" dirty="0">
                <a:latin typeface="Arial Narrow"/>
                <a:cs typeface="Arial Narrow"/>
              </a:rPr>
              <a:t> </a:t>
            </a:r>
            <a:r>
              <a:rPr sz="2400" spc="-5" dirty="0">
                <a:latin typeface="Arial Narrow"/>
                <a:cs typeface="Arial Narrow"/>
              </a:rPr>
              <a:t>set</a:t>
            </a:r>
            <a:r>
              <a:rPr sz="2400" dirty="0">
                <a:latin typeface="Arial Narrow"/>
                <a:cs typeface="Arial Narrow"/>
              </a:rPr>
              <a:t>s</a:t>
            </a:r>
            <a:r>
              <a:rPr sz="2400" spc="20" dirty="0">
                <a:latin typeface="Arial Narrow"/>
                <a:cs typeface="Arial Narrow"/>
              </a:rPr>
              <a:t> </a:t>
            </a:r>
            <a:r>
              <a:rPr sz="2400" spc="-5" dirty="0">
                <a:latin typeface="Arial Narrow"/>
                <a:cs typeface="Arial Narrow"/>
              </a:rPr>
              <a:t>ou</a:t>
            </a:r>
            <a:r>
              <a:rPr sz="2400" dirty="0">
                <a:latin typeface="Arial Narrow"/>
                <a:cs typeface="Arial Narrow"/>
              </a:rPr>
              <a:t>t</a:t>
            </a:r>
            <a:r>
              <a:rPr sz="2400" spc="20" dirty="0">
                <a:latin typeface="Arial Narrow"/>
                <a:cs typeface="Arial Narrow"/>
              </a:rPr>
              <a:t> </a:t>
            </a:r>
            <a:r>
              <a:rPr sz="2400" dirty="0">
                <a:latin typeface="Arial Narrow"/>
                <a:cs typeface="Arial Narrow"/>
              </a:rPr>
              <a:t>a</a:t>
            </a:r>
            <a:r>
              <a:rPr sz="2400" spc="20" dirty="0">
                <a:latin typeface="Arial Narrow"/>
                <a:cs typeface="Arial Narrow"/>
              </a:rPr>
              <a:t> </a:t>
            </a:r>
            <a:r>
              <a:rPr sz="2400" spc="-5" dirty="0">
                <a:latin typeface="Arial Narrow"/>
                <a:cs typeface="Arial Narrow"/>
              </a:rPr>
              <a:t>proces</a:t>
            </a:r>
            <a:r>
              <a:rPr sz="2400" dirty="0">
                <a:latin typeface="Arial Narrow"/>
                <a:cs typeface="Arial Narrow"/>
              </a:rPr>
              <a:t>s</a:t>
            </a:r>
            <a:r>
              <a:rPr sz="2400" spc="20" dirty="0">
                <a:latin typeface="Arial Narrow"/>
                <a:cs typeface="Arial Narrow"/>
              </a:rPr>
              <a:t> </a:t>
            </a:r>
            <a:r>
              <a:rPr sz="2400" spc="-5" dirty="0">
                <a:latin typeface="Arial Narrow"/>
                <a:cs typeface="Arial Narrow"/>
              </a:rPr>
              <a:t>fo</a:t>
            </a:r>
            <a:r>
              <a:rPr sz="2400" dirty="0">
                <a:latin typeface="Arial Narrow"/>
                <a:cs typeface="Arial Narrow"/>
              </a:rPr>
              <a:t>r</a:t>
            </a:r>
            <a:r>
              <a:rPr sz="2400" spc="20" dirty="0">
                <a:latin typeface="Arial Narrow"/>
                <a:cs typeface="Arial Narrow"/>
              </a:rPr>
              <a:t> </a:t>
            </a:r>
            <a:r>
              <a:rPr sz="2400" spc="-5" dirty="0">
                <a:latin typeface="Arial Narrow"/>
                <a:cs typeface="Arial Narrow"/>
              </a:rPr>
              <a:t>establishin</a:t>
            </a:r>
            <a:r>
              <a:rPr sz="2400" dirty="0">
                <a:latin typeface="Arial Narrow"/>
                <a:cs typeface="Arial Narrow"/>
              </a:rPr>
              <a:t>g</a:t>
            </a:r>
            <a:r>
              <a:rPr sz="2400" spc="20" dirty="0">
                <a:latin typeface="Arial Narrow"/>
                <a:cs typeface="Arial Narrow"/>
              </a:rPr>
              <a:t> </a:t>
            </a:r>
            <a:r>
              <a:rPr sz="2400" spc="-5" dirty="0">
                <a:latin typeface="Arial Narrow"/>
                <a:cs typeface="Arial Narrow"/>
              </a:rPr>
              <a:t>privacy protection</a:t>
            </a:r>
            <a:r>
              <a:rPr sz="2400" dirty="0">
                <a:latin typeface="Arial Narrow"/>
                <a:cs typeface="Arial Narrow"/>
              </a:rPr>
              <a:t>s</a:t>
            </a:r>
            <a:r>
              <a:rPr sz="2400" spc="30" dirty="0">
                <a:latin typeface="Arial Narrow"/>
                <a:cs typeface="Arial Narrow"/>
              </a:rPr>
              <a:t> </a:t>
            </a:r>
            <a:r>
              <a:rPr sz="2400" spc="-5" dirty="0">
                <a:latin typeface="Arial Narrow"/>
                <a:cs typeface="Arial Narrow"/>
              </a:rPr>
              <a:t>(SEC</a:t>
            </a:r>
            <a:r>
              <a:rPr sz="2400" dirty="0">
                <a:latin typeface="Arial Narrow"/>
                <a:cs typeface="Arial Narrow"/>
              </a:rPr>
              <a:t>. </a:t>
            </a:r>
            <a:r>
              <a:rPr sz="2400" spc="-5" dirty="0">
                <a:latin typeface="Arial Narrow"/>
                <a:cs typeface="Arial Narrow"/>
              </a:rPr>
              <a:t>264)</a:t>
            </a:r>
            <a:endParaRPr sz="2400">
              <a:latin typeface="Arial Narrow"/>
              <a:cs typeface="Arial Narrow"/>
            </a:endParaRPr>
          </a:p>
          <a:p>
            <a:pPr marL="12700">
              <a:lnSpc>
                <a:spcPct val="100000"/>
              </a:lnSpc>
              <a:spcBef>
                <a:spcPts val="2014"/>
              </a:spcBef>
            </a:pPr>
            <a:r>
              <a:rPr sz="2400" spc="-5" dirty="0">
                <a:latin typeface="Arial Narrow"/>
                <a:cs typeface="Arial Narrow"/>
              </a:rPr>
              <a:t>HH</a:t>
            </a:r>
            <a:r>
              <a:rPr sz="2400" dirty="0">
                <a:latin typeface="Arial Narrow"/>
                <a:cs typeface="Arial Narrow"/>
              </a:rPr>
              <a:t>S </a:t>
            </a:r>
            <a:r>
              <a:rPr sz="2400" spc="-5" dirty="0">
                <a:latin typeface="Arial Narrow"/>
                <a:cs typeface="Arial Narrow"/>
              </a:rPr>
              <a:t>directe</a:t>
            </a:r>
            <a:r>
              <a:rPr sz="2400" dirty="0">
                <a:latin typeface="Arial Narrow"/>
                <a:cs typeface="Arial Narrow"/>
              </a:rPr>
              <a:t>d</a:t>
            </a:r>
            <a:r>
              <a:rPr sz="2400" spc="30" dirty="0">
                <a:latin typeface="Arial Narrow"/>
                <a:cs typeface="Arial Narrow"/>
              </a:rPr>
              <a:t> </a:t>
            </a:r>
            <a:r>
              <a:rPr sz="2400" spc="-5" dirty="0">
                <a:latin typeface="Arial Narrow"/>
                <a:cs typeface="Arial Narrow"/>
              </a:rPr>
              <a:t>t</a:t>
            </a:r>
            <a:r>
              <a:rPr sz="2400" dirty="0">
                <a:latin typeface="Arial Narrow"/>
                <a:cs typeface="Arial Narrow"/>
              </a:rPr>
              <a:t>o</a:t>
            </a:r>
            <a:r>
              <a:rPr sz="2400" spc="15" dirty="0">
                <a:latin typeface="Arial Narrow"/>
                <a:cs typeface="Arial Narrow"/>
              </a:rPr>
              <a:t> </a:t>
            </a:r>
            <a:r>
              <a:rPr sz="2400" spc="-5" dirty="0">
                <a:latin typeface="Arial Narrow"/>
                <a:cs typeface="Arial Narrow"/>
              </a:rPr>
              <a:t>mak</a:t>
            </a:r>
            <a:r>
              <a:rPr sz="2400" dirty="0">
                <a:latin typeface="Arial Narrow"/>
                <a:cs typeface="Arial Narrow"/>
              </a:rPr>
              <a:t>e</a:t>
            </a:r>
            <a:r>
              <a:rPr sz="2400" spc="15" dirty="0">
                <a:latin typeface="Arial Narrow"/>
                <a:cs typeface="Arial Narrow"/>
              </a:rPr>
              <a:t> </a:t>
            </a:r>
            <a:r>
              <a:rPr sz="2400" spc="-5" dirty="0">
                <a:latin typeface="Arial Narrow"/>
                <a:cs typeface="Arial Narrow"/>
              </a:rPr>
              <a:t>recommendation</a:t>
            </a:r>
            <a:r>
              <a:rPr sz="2400" dirty="0">
                <a:latin typeface="Arial Narrow"/>
                <a:cs typeface="Arial Narrow"/>
              </a:rPr>
              <a:t>s</a:t>
            </a:r>
            <a:r>
              <a:rPr sz="2400" spc="30" dirty="0">
                <a:latin typeface="Arial Narrow"/>
                <a:cs typeface="Arial Narrow"/>
              </a:rPr>
              <a:t> </a:t>
            </a:r>
            <a:r>
              <a:rPr sz="2400" spc="-5" dirty="0">
                <a:latin typeface="Arial Narrow"/>
                <a:cs typeface="Arial Narrow"/>
              </a:rPr>
              <a:t>coverin</a:t>
            </a:r>
            <a:r>
              <a:rPr sz="2400" dirty="0">
                <a:latin typeface="Arial Narrow"/>
                <a:cs typeface="Arial Narrow"/>
              </a:rPr>
              <a:t>g</a:t>
            </a:r>
            <a:r>
              <a:rPr sz="2400" spc="30" dirty="0">
                <a:latin typeface="Arial Narrow"/>
                <a:cs typeface="Arial Narrow"/>
              </a:rPr>
              <a:t> </a:t>
            </a:r>
            <a:r>
              <a:rPr sz="2400" spc="-5" dirty="0">
                <a:latin typeface="Arial Narrow"/>
                <a:cs typeface="Arial Narrow"/>
              </a:rPr>
              <a:t>“a</a:t>
            </a:r>
            <a:r>
              <a:rPr sz="2400" dirty="0">
                <a:latin typeface="Arial Narrow"/>
                <a:cs typeface="Arial Narrow"/>
              </a:rPr>
              <a:t>t</a:t>
            </a:r>
            <a:r>
              <a:rPr sz="2400" spc="10" dirty="0">
                <a:latin typeface="Arial Narrow"/>
                <a:cs typeface="Arial Narrow"/>
              </a:rPr>
              <a:t> </a:t>
            </a:r>
            <a:r>
              <a:rPr sz="2400" spc="-5" dirty="0">
                <a:latin typeface="Arial Narrow"/>
                <a:cs typeface="Arial Narrow"/>
              </a:rPr>
              <a:t>least”</a:t>
            </a:r>
            <a:endParaRPr sz="2400">
              <a:latin typeface="Arial Narrow"/>
              <a:cs typeface="Arial Narrow"/>
            </a:endParaRPr>
          </a:p>
          <a:p>
            <a:pPr marL="469900" marR="267335" indent="-457200">
              <a:lnSpc>
                <a:spcPct val="100000"/>
              </a:lnSpc>
              <a:spcBef>
                <a:spcPts val="1575"/>
              </a:spcBef>
              <a:buClr>
                <a:srgbClr val="002596"/>
              </a:buClr>
              <a:buFont typeface="Arial Narrow"/>
              <a:buAutoNum type="arabicParenR"/>
              <a:tabLst>
                <a:tab pos="469900" algn="l"/>
              </a:tabLst>
            </a:pPr>
            <a:r>
              <a:rPr sz="2400" spc="-5" dirty="0">
                <a:latin typeface="Arial Narrow"/>
                <a:cs typeface="Arial Narrow"/>
              </a:rPr>
              <a:t>wha</a:t>
            </a:r>
            <a:r>
              <a:rPr sz="2400" dirty="0">
                <a:latin typeface="Arial Narrow"/>
                <a:cs typeface="Arial Narrow"/>
              </a:rPr>
              <a:t>t</a:t>
            </a:r>
            <a:r>
              <a:rPr sz="2400" spc="20" dirty="0">
                <a:latin typeface="Arial Narrow"/>
                <a:cs typeface="Arial Narrow"/>
              </a:rPr>
              <a:t> </a:t>
            </a:r>
            <a:r>
              <a:rPr sz="2400" spc="-5" dirty="0">
                <a:latin typeface="Arial Narrow"/>
                <a:cs typeface="Arial Narrow"/>
              </a:rPr>
              <a:t>right</a:t>
            </a:r>
            <a:r>
              <a:rPr sz="2400" dirty="0">
                <a:latin typeface="Arial Narrow"/>
                <a:cs typeface="Arial Narrow"/>
              </a:rPr>
              <a:t>s</a:t>
            </a:r>
            <a:r>
              <a:rPr sz="2400" spc="20" dirty="0">
                <a:latin typeface="Arial Narrow"/>
                <a:cs typeface="Arial Narrow"/>
              </a:rPr>
              <a:t> </a:t>
            </a:r>
            <a:r>
              <a:rPr sz="2400" spc="-5" dirty="0">
                <a:latin typeface="Arial Narrow"/>
                <a:cs typeface="Arial Narrow"/>
              </a:rPr>
              <a:t>a</a:t>
            </a:r>
            <a:r>
              <a:rPr sz="2400" dirty="0">
                <a:latin typeface="Arial Narrow"/>
                <a:cs typeface="Arial Narrow"/>
              </a:rPr>
              <a:t>n</a:t>
            </a:r>
            <a:r>
              <a:rPr sz="2400" spc="20" dirty="0">
                <a:latin typeface="Arial Narrow"/>
                <a:cs typeface="Arial Narrow"/>
              </a:rPr>
              <a:t> </a:t>
            </a:r>
            <a:r>
              <a:rPr sz="2400" spc="-5" dirty="0">
                <a:latin typeface="Arial Narrow"/>
                <a:cs typeface="Arial Narrow"/>
              </a:rPr>
              <a:t>individua</a:t>
            </a:r>
            <a:r>
              <a:rPr sz="2400" dirty="0">
                <a:latin typeface="Arial Narrow"/>
                <a:cs typeface="Arial Narrow"/>
              </a:rPr>
              <a:t>l</a:t>
            </a:r>
            <a:r>
              <a:rPr sz="2400" spc="20" dirty="0">
                <a:latin typeface="Arial Narrow"/>
                <a:cs typeface="Arial Narrow"/>
              </a:rPr>
              <a:t> </a:t>
            </a:r>
            <a:r>
              <a:rPr sz="2400" spc="-5" dirty="0">
                <a:latin typeface="Arial Narrow"/>
                <a:cs typeface="Arial Narrow"/>
              </a:rPr>
              <a:t>ha</a:t>
            </a:r>
            <a:r>
              <a:rPr sz="2400" dirty="0">
                <a:latin typeface="Arial Narrow"/>
                <a:cs typeface="Arial Narrow"/>
              </a:rPr>
              <a:t>s</a:t>
            </a:r>
            <a:r>
              <a:rPr sz="2400" spc="20" dirty="0">
                <a:latin typeface="Arial Narrow"/>
                <a:cs typeface="Arial Narrow"/>
              </a:rPr>
              <a:t> </a:t>
            </a:r>
            <a:r>
              <a:rPr sz="2400" spc="-5" dirty="0">
                <a:latin typeface="Arial Narrow"/>
                <a:cs typeface="Arial Narrow"/>
              </a:rPr>
              <a:t>regardin</a:t>
            </a:r>
            <a:r>
              <a:rPr sz="2400" dirty="0">
                <a:latin typeface="Arial Narrow"/>
                <a:cs typeface="Arial Narrow"/>
              </a:rPr>
              <a:t>g</a:t>
            </a:r>
            <a:r>
              <a:rPr sz="2400" spc="20" dirty="0">
                <a:latin typeface="Arial Narrow"/>
                <a:cs typeface="Arial Narrow"/>
              </a:rPr>
              <a:t> </a:t>
            </a:r>
            <a:r>
              <a:rPr sz="2400" spc="-5" dirty="0">
                <a:latin typeface="Arial Narrow"/>
                <a:cs typeface="Arial Narrow"/>
              </a:rPr>
              <a:t>his/he</a:t>
            </a:r>
            <a:r>
              <a:rPr sz="2400" dirty="0">
                <a:latin typeface="Arial Narrow"/>
                <a:cs typeface="Arial Narrow"/>
              </a:rPr>
              <a:t>r</a:t>
            </a:r>
            <a:r>
              <a:rPr sz="2400" spc="20" dirty="0">
                <a:latin typeface="Arial Narrow"/>
                <a:cs typeface="Arial Narrow"/>
              </a:rPr>
              <a:t> </a:t>
            </a:r>
            <a:r>
              <a:rPr sz="2400" spc="-5" dirty="0">
                <a:latin typeface="Arial Narrow"/>
                <a:cs typeface="Arial Narrow"/>
              </a:rPr>
              <a:t>health information</a:t>
            </a:r>
            <a:endParaRPr sz="2400">
              <a:latin typeface="Arial Narrow"/>
              <a:cs typeface="Arial Narrow"/>
            </a:endParaRPr>
          </a:p>
          <a:p>
            <a:pPr marL="469900" indent="-457200">
              <a:lnSpc>
                <a:spcPct val="100000"/>
              </a:lnSpc>
              <a:spcBef>
                <a:spcPts val="575"/>
              </a:spcBef>
              <a:buClr>
                <a:srgbClr val="002596"/>
              </a:buClr>
              <a:buFont typeface="Arial Narrow"/>
              <a:buAutoNum type="arabicParenR"/>
              <a:tabLst>
                <a:tab pos="469900" algn="l"/>
              </a:tabLst>
            </a:pPr>
            <a:r>
              <a:rPr sz="2400" spc="-5" dirty="0">
                <a:latin typeface="Arial Narrow"/>
                <a:cs typeface="Arial Narrow"/>
              </a:rPr>
              <a:t>procedure</a:t>
            </a:r>
            <a:r>
              <a:rPr sz="2400" dirty="0">
                <a:latin typeface="Arial Narrow"/>
                <a:cs typeface="Arial Narrow"/>
              </a:rPr>
              <a:t>s</a:t>
            </a:r>
            <a:r>
              <a:rPr sz="2400" spc="30" dirty="0">
                <a:latin typeface="Arial Narrow"/>
                <a:cs typeface="Arial Narrow"/>
              </a:rPr>
              <a:t> </a:t>
            </a:r>
            <a:r>
              <a:rPr sz="2400" spc="-5" dirty="0">
                <a:latin typeface="Arial Narrow"/>
                <a:cs typeface="Arial Narrow"/>
              </a:rPr>
              <a:t>t</a:t>
            </a:r>
            <a:r>
              <a:rPr sz="2400" dirty="0">
                <a:latin typeface="Arial Narrow"/>
                <a:cs typeface="Arial Narrow"/>
              </a:rPr>
              <a:t>o</a:t>
            </a:r>
            <a:r>
              <a:rPr sz="2400" spc="5" dirty="0">
                <a:latin typeface="Arial Narrow"/>
                <a:cs typeface="Arial Narrow"/>
              </a:rPr>
              <a:t> </a:t>
            </a:r>
            <a:r>
              <a:rPr sz="2400" spc="-5" dirty="0">
                <a:latin typeface="Arial Narrow"/>
                <a:cs typeface="Arial Narrow"/>
              </a:rPr>
              <a:t>exercis</a:t>
            </a:r>
            <a:r>
              <a:rPr sz="2400" dirty="0">
                <a:latin typeface="Arial Narrow"/>
                <a:cs typeface="Arial Narrow"/>
              </a:rPr>
              <a:t>e</a:t>
            </a:r>
            <a:r>
              <a:rPr sz="2400" spc="30" dirty="0">
                <a:latin typeface="Arial Narrow"/>
                <a:cs typeface="Arial Narrow"/>
              </a:rPr>
              <a:t> </a:t>
            </a:r>
            <a:r>
              <a:rPr sz="2400" spc="-5" dirty="0">
                <a:latin typeface="Arial Narrow"/>
                <a:cs typeface="Arial Narrow"/>
              </a:rPr>
              <a:t>thos</a:t>
            </a:r>
            <a:r>
              <a:rPr sz="2400" dirty="0">
                <a:latin typeface="Arial Narrow"/>
                <a:cs typeface="Arial Narrow"/>
              </a:rPr>
              <a:t>e</a:t>
            </a:r>
            <a:r>
              <a:rPr sz="2400" spc="30" dirty="0">
                <a:latin typeface="Arial Narrow"/>
                <a:cs typeface="Arial Narrow"/>
              </a:rPr>
              <a:t> </a:t>
            </a:r>
            <a:r>
              <a:rPr sz="2400" spc="-5" dirty="0">
                <a:latin typeface="Arial Narrow"/>
                <a:cs typeface="Arial Narrow"/>
              </a:rPr>
              <a:t>rights</a:t>
            </a:r>
            <a:endParaRPr sz="2400">
              <a:latin typeface="Arial Narrow"/>
              <a:cs typeface="Arial Narrow"/>
            </a:endParaRPr>
          </a:p>
          <a:p>
            <a:pPr marL="469900" marR="785495" indent="-457200">
              <a:lnSpc>
                <a:spcPct val="100000"/>
              </a:lnSpc>
              <a:spcBef>
                <a:spcPts val="575"/>
              </a:spcBef>
              <a:buClr>
                <a:srgbClr val="002596"/>
              </a:buClr>
              <a:buFont typeface="Arial Narrow"/>
              <a:buAutoNum type="arabicParenR"/>
              <a:tabLst>
                <a:tab pos="469900" algn="l"/>
              </a:tabLst>
            </a:pPr>
            <a:r>
              <a:rPr sz="2400" spc="-5" dirty="0">
                <a:latin typeface="Arial Narrow"/>
                <a:cs typeface="Arial Narrow"/>
              </a:rPr>
              <a:t>appropriat</a:t>
            </a:r>
            <a:r>
              <a:rPr sz="2400" dirty="0">
                <a:latin typeface="Arial Narrow"/>
                <a:cs typeface="Arial Narrow"/>
              </a:rPr>
              <a:t>e</a:t>
            </a:r>
            <a:r>
              <a:rPr sz="2400" spc="25" dirty="0">
                <a:latin typeface="Arial Narrow"/>
                <a:cs typeface="Arial Narrow"/>
              </a:rPr>
              <a:t> </a:t>
            </a:r>
            <a:r>
              <a:rPr sz="2400" spc="-5" dirty="0">
                <a:latin typeface="Arial Narrow"/>
                <a:cs typeface="Arial Narrow"/>
              </a:rPr>
              <a:t>use</a:t>
            </a:r>
            <a:r>
              <a:rPr sz="2400" dirty="0">
                <a:latin typeface="Arial Narrow"/>
                <a:cs typeface="Arial Narrow"/>
              </a:rPr>
              <a:t>s</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disclosure</a:t>
            </a:r>
            <a:r>
              <a:rPr sz="2400" dirty="0">
                <a:latin typeface="Arial Narrow"/>
                <a:cs typeface="Arial Narrow"/>
              </a:rPr>
              <a:t>s</a:t>
            </a:r>
            <a:r>
              <a:rPr sz="2400" spc="25" dirty="0">
                <a:latin typeface="Arial Narrow"/>
                <a:cs typeface="Arial Narrow"/>
              </a:rPr>
              <a:t> </a:t>
            </a:r>
            <a:r>
              <a:rPr sz="2400" spc="-5" dirty="0">
                <a:latin typeface="Arial Narrow"/>
                <a:cs typeface="Arial Narrow"/>
              </a:rPr>
              <a:t>fo</a:t>
            </a:r>
            <a:r>
              <a:rPr sz="2400" dirty="0">
                <a:latin typeface="Arial Narrow"/>
                <a:cs typeface="Arial Narrow"/>
              </a:rPr>
              <a:t>r</a:t>
            </a:r>
            <a:r>
              <a:rPr sz="2400" spc="10" dirty="0">
                <a:latin typeface="Arial Narrow"/>
                <a:cs typeface="Arial Narrow"/>
              </a:rPr>
              <a:t> </a:t>
            </a:r>
            <a:r>
              <a:rPr sz="2400" spc="-5" dirty="0">
                <a:latin typeface="Arial Narrow"/>
                <a:cs typeface="Arial Narrow"/>
              </a:rPr>
              <a:t>individually </a:t>
            </a:r>
            <a:r>
              <a:rPr sz="2400" dirty="0">
                <a:latin typeface="Arial Narrow"/>
                <a:cs typeface="Arial Narrow"/>
              </a:rPr>
              <a:t>identifiable</a:t>
            </a:r>
            <a:r>
              <a:rPr sz="2400" spc="30" dirty="0">
                <a:latin typeface="Arial Narrow"/>
                <a:cs typeface="Arial Narrow"/>
              </a:rPr>
              <a:t> </a:t>
            </a:r>
            <a:r>
              <a:rPr sz="2400" dirty="0">
                <a:latin typeface="Arial Narrow"/>
                <a:cs typeface="Arial Narrow"/>
              </a:rPr>
              <a:t>information</a:t>
            </a:r>
            <a:endParaRPr sz="2400">
              <a:latin typeface="Arial Narrow"/>
              <a:cs typeface="Arial Narrow"/>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49</a:t>
            </a:fld>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5" dirty="0"/>
              <a:t>HI</a:t>
            </a:r>
            <a:r>
              <a:rPr spc="-260" dirty="0"/>
              <a:t>P</a:t>
            </a:r>
            <a:r>
              <a:rPr spc="-5" dirty="0"/>
              <a:t>A</a:t>
            </a:r>
            <a:r>
              <a:rPr dirty="0"/>
              <a:t>A </a:t>
            </a:r>
            <a:r>
              <a:rPr spc="-5" dirty="0"/>
              <a:t>Priva</a:t>
            </a:r>
            <a:r>
              <a:rPr spc="-60" dirty="0"/>
              <a:t>c</a:t>
            </a:r>
            <a:r>
              <a:rPr dirty="0"/>
              <a:t>y</a:t>
            </a:r>
            <a:r>
              <a:rPr spc="15" dirty="0"/>
              <a:t> </a:t>
            </a:r>
            <a:r>
              <a:rPr spc="-5" dirty="0"/>
              <a:t>an</a:t>
            </a:r>
            <a:r>
              <a:rPr dirty="0"/>
              <a:t>d </a:t>
            </a:r>
            <a:r>
              <a:rPr spc="-5" dirty="0"/>
              <a:t>Security P</a:t>
            </a:r>
            <a:r>
              <a:rPr spc="45" dirty="0"/>
              <a:t>r</a:t>
            </a:r>
            <a:r>
              <a:rPr spc="-5" dirty="0"/>
              <a:t>otection</a:t>
            </a:r>
            <a:r>
              <a:rPr dirty="0"/>
              <a:t>s</a:t>
            </a:r>
            <a:r>
              <a:rPr spc="30" dirty="0"/>
              <a:t> </a:t>
            </a:r>
            <a:r>
              <a:rPr spc="-5" dirty="0"/>
              <a:t>an</a:t>
            </a:r>
            <a:r>
              <a:rPr dirty="0"/>
              <a:t>d </a:t>
            </a:r>
            <a:r>
              <a:rPr spc="-75" dirty="0"/>
              <a:t>R</a:t>
            </a:r>
            <a:r>
              <a:rPr spc="-5" dirty="0"/>
              <a:t>equi</a:t>
            </a:r>
            <a:r>
              <a:rPr spc="45" dirty="0"/>
              <a:t>r</a:t>
            </a:r>
            <a:r>
              <a:rPr spc="-5" dirty="0"/>
              <a:t>ements</a:t>
            </a:r>
          </a:p>
        </p:txBody>
      </p:sp>
      <p:sp>
        <p:nvSpPr>
          <p:cNvPr id="3" name="object 3"/>
          <p:cNvSpPr txBox="1"/>
          <p:nvPr/>
        </p:nvSpPr>
        <p:spPr>
          <a:xfrm>
            <a:off x="1803145" y="2133066"/>
            <a:ext cx="6761480" cy="2587625"/>
          </a:xfrm>
          <a:prstGeom prst="rect">
            <a:avLst/>
          </a:prstGeom>
        </p:spPr>
        <p:txBody>
          <a:bodyPr vert="horz" wrap="square" lIns="0" tIns="0" rIns="0" bIns="0" rtlCol="0">
            <a:spAutoFit/>
          </a:bodyPr>
          <a:lstStyle/>
          <a:p>
            <a:pPr marL="12700">
              <a:lnSpc>
                <a:spcPct val="100000"/>
              </a:lnSpc>
            </a:pPr>
            <a:r>
              <a:rPr sz="2600" b="1" i="1" u="heavy" spc="-20" dirty="0">
                <a:latin typeface="Arial Narrow"/>
                <a:cs typeface="Arial Narrow"/>
              </a:rPr>
              <a:t>HI</a:t>
            </a:r>
            <a:r>
              <a:rPr sz="2600" b="1" i="1" u="heavy" spc="-210" dirty="0">
                <a:latin typeface="Arial Narrow"/>
                <a:cs typeface="Arial Narrow"/>
              </a:rPr>
              <a:t>P</a:t>
            </a:r>
            <a:r>
              <a:rPr sz="2600" b="1" i="1" u="heavy" spc="-25" dirty="0">
                <a:latin typeface="Arial Narrow"/>
                <a:cs typeface="Arial Narrow"/>
              </a:rPr>
              <a:t>A</a:t>
            </a:r>
            <a:r>
              <a:rPr sz="2600" b="1" i="1" u="heavy" spc="-20" dirty="0">
                <a:latin typeface="Arial Narrow"/>
                <a:cs typeface="Arial Narrow"/>
              </a:rPr>
              <a:t>A</a:t>
            </a:r>
            <a:r>
              <a:rPr sz="2600" b="1" i="1" u="heavy" spc="-210" dirty="0">
                <a:latin typeface="Arial Narrow"/>
                <a:cs typeface="Arial Narrow"/>
              </a:rPr>
              <a:t> </a:t>
            </a:r>
            <a:r>
              <a:rPr sz="2600" b="1" i="1" u="heavy" spc="-20" dirty="0">
                <a:latin typeface="Arial Narrow"/>
                <a:cs typeface="Arial Narrow"/>
              </a:rPr>
              <a:t>Administrative</a:t>
            </a:r>
            <a:r>
              <a:rPr sz="2600" b="1" i="1" u="heavy" spc="-10" dirty="0">
                <a:latin typeface="Arial Narrow"/>
                <a:cs typeface="Arial Narrow"/>
              </a:rPr>
              <a:t> </a:t>
            </a:r>
            <a:r>
              <a:rPr sz="2600" b="1" i="1" u="heavy" spc="-15" dirty="0">
                <a:latin typeface="Arial Narrow"/>
                <a:cs typeface="Arial Narrow"/>
              </a:rPr>
              <a:t>Simplification</a:t>
            </a:r>
            <a:r>
              <a:rPr sz="2600" b="1" i="1" u="heavy" spc="-30" dirty="0">
                <a:latin typeface="Arial Narrow"/>
                <a:cs typeface="Arial Narrow"/>
              </a:rPr>
              <a:t> </a:t>
            </a:r>
            <a:r>
              <a:rPr sz="2600" b="1" i="1" u="heavy" spc="-20" dirty="0">
                <a:latin typeface="Arial Narrow"/>
                <a:cs typeface="Arial Narrow"/>
              </a:rPr>
              <a:t>Regulations</a:t>
            </a:r>
            <a:endParaRPr sz="2600">
              <a:latin typeface="Arial Narrow"/>
              <a:cs typeface="Arial Narrow"/>
            </a:endParaRPr>
          </a:p>
          <a:p>
            <a:pPr marL="355600" indent="-342900">
              <a:lnSpc>
                <a:spcPct val="100000"/>
              </a:lnSpc>
              <a:spcBef>
                <a:spcPts val="2014"/>
              </a:spcBef>
              <a:buClr>
                <a:srgbClr val="002596"/>
              </a:buClr>
              <a:buFont typeface="Wingdings"/>
              <a:buChar char=""/>
              <a:tabLst>
                <a:tab pos="355600" algn="l"/>
              </a:tabLst>
            </a:pPr>
            <a:r>
              <a:rPr sz="2400" spc="-5" dirty="0">
                <a:latin typeface="Arial Narrow"/>
                <a:cs typeface="Arial Narrow"/>
              </a:rPr>
              <a:t>Suit</a:t>
            </a:r>
            <a:r>
              <a:rPr sz="2400" dirty="0">
                <a:latin typeface="Arial Narrow"/>
                <a:cs typeface="Arial Narrow"/>
              </a:rPr>
              <a:t>e</a:t>
            </a:r>
            <a:r>
              <a:rPr sz="2400" spc="20" dirty="0">
                <a:latin typeface="Arial Narrow"/>
                <a:cs typeface="Arial Narrow"/>
              </a:rPr>
              <a:t> </a:t>
            </a:r>
            <a:r>
              <a:rPr sz="2400" spc="-5" dirty="0">
                <a:latin typeface="Arial Narrow"/>
                <a:cs typeface="Arial Narrow"/>
              </a:rPr>
              <a:t>o</a:t>
            </a:r>
            <a:r>
              <a:rPr sz="2400" dirty="0">
                <a:latin typeface="Arial Narrow"/>
                <a:cs typeface="Arial Narrow"/>
              </a:rPr>
              <a:t>f</a:t>
            </a:r>
            <a:r>
              <a:rPr sz="2400" spc="20" dirty="0">
                <a:latin typeface="Arial Narrow"/>
                <a:cs typeface="Arial Narrow"/>
              </a:rPr>
              <a:t> </a:t>
            </a:r>
            <a:r>
              <a:rPr sz="2400" spc="-5" dirty="0">
                <a:latin typeface="Arial Narrow"/>
                <a:cs typeface="Arial Narrow"/>
              </a:rPr>
              <a:t>regulation</a:t>
            </a:r>
            <a:r>
              <a:rPr sz="2400" dirty="0">
                <a:latin typeface="Arial Narrow"/>
                <a:cs typeface="Arial Narrow"/>
              </a:rPr>
              <a:t>s</a:t>
            </a:r>
            <a:r>
              <a:rPr sz="2400" spc="20" dirty="0">
                <a:latin typeface="Arial Narrow"/>
                <a:cs typeface="Arial Narrow"/>
              </a:rPr>
              <a:t> </a:t>
            </a:r>
            <a:r>
              <a:rPr sz="2400" spc="-5" dirty="0">
                <a:latin typeface="Arial Narrow"/>
                <a:cs typeface="Arial Narrow"/>
              </a:rPr>
              <a:t>coverin</a:t>
            </a:r>
            <a:r>
              <a:rPr sz="2400" dirty="0">
                <a:latin typeface="Arial Narrow"/>
                <a:cs typeface="Arial Narrow"/>
              </a:rPr>
              <a:t>g</a:t>
            </a:r>
            <a:r>
              <a:rPr sz="2400" spc="20" dirty="0">
                <a:latin typeface="Arial Narrow"/>
                <a:cs typeface="Arial Narrow"/>
              </a:rPr>
              <a:t> </a:t>
            </a:r>
            <a:r>
              <a:rPr sz="2400" spc="-5" dirty="0">
                <a:latin typeface="Arial Narrow"/>
                <a:cs typeface="Arial Narrow"/>
              </a:rPr>
              <a:t>HI</a:t>
            </a:r>
            <a:r>
              <a:rPr sz="2400" spc="-145" dirty="0">
                <a:latin typeface="Arial Narrow"/>
                <a:cs typeface="Arial Narrow"/>
              </a:rPr>
              <a:t>P</a:t>
            </a:r>
            <a:r>
              <a:rPr sz="2400" dirty="0">
                <a:latin typeface="Arial Narrow"/>
                <a:cs typeface="Arial Narrow"/>
              </a:rPr>
              <a:t>AA</a:t>
            </a:r>
            <a:r>
              <a:rPr sz="2400" spc="-105" dirty="0">
                <a:latin typeface="Arial Narrow"/>
                <a:cs typeface="Arial Narrow"/>
              </a:rPr>
              <a:t> </a:t>
            </a:r>
            <a:r>
              <a:rPr sz="2400" spc="-5" dirty="0">
                <a:latin typeface="Arial Narrow"/>
                <a:cs typeface="Arial Narrow"/>
              </a:rPr>
              <a:t>provisions</a:t>
            </a:r>
            <a:endParaRPr sz="2400">
              <a:latin typeface="Arial Narrow"/>
              <a:cs typeface="Arial Narrow"/>
            </a:endParaRPr>
          </a:p>
          <a:p>
            <a:pPr marL="12700">
              <a:lnSpc>
                <a:spcPct val="100000"/>
              </a:lnSpc>
              <a:spcBef>
                <a:spcPts val="575"/>
              </a:spcBef>
              <a:tabLst>
                <a:tab pos="354965" algn="l"/>
              </a:tabLst>
            </a:pPr>
            <a:r>
              <a:rPr sz="2400" dirty="0">
                <a:solidFill>
                  <a:srgbClr val="002596"/>
                </a:solidFill>
                <a:latin typeface="Wingdings"/>
                <a:cs typeface="Wingdings"/>
              </a:rPr>
              <a:t></a:t>
            </a:r>
            <a:r>
              <a:rPr sz="2400" dirty="0">
                <a:solidFill>
                  <a:srgbClr val="002596"/>
                </a:solidFill>
                <a:latin typeface="Times New Roman"/>
                <a:cs typeface="Times New Roman"/>
              </a:rPr>
              <a:t>	</a:t>
            </a:r>
            <a:r>
              <a:rPr sz="2400" spc="-5" dirty="0">
                <a:latin typeface="Arial Narrow"/>
                <a:cs typeface="Arial Narrow"/>
              </a:rPr>
              <a:t>4</a:t>
            </a:r>
            <a:r>
              <a:rPr sz="2400" dirty="0">
                <a:latin typeface="Arial Narrow"/>
                <a:cs typeface="Arial Narrow"/>
              </a:rPr>
              <a:t>5</a:t>
            </a:r>
            <a:r>
              <a:rPr sz="2400" spc="10" dirty="0">
                <a:latin typeface="Arial Narrow"/>
                <a:cs typeface="Arial Narrow"/>
              </a:rPr>
              <a:t> </a:t>
            </a:r>
            <a:r>
              <a:rPr sz="2400" spc="-5" dirty="0">
                <a:latin typeface="Arial Narrow"/>
                <a:cs typeface="Arial Narrow"/>
              </a:rPr>
              <a:t>CF</a:t>
            </a:r>
            <a:r>
              <a:rPr sz="2400" dirty="0">
                <a:latin typeface="Arial Narrow"/>
                <a:cs typeface="Arial Narrow"/>
              </a:rPr>
              <a:t>R</a:t>
            </a:r>
            <a:r>
              <a:rPr sz="2400" spc="10" dirty="0">
                <a:latin typeface="Arial Narrow"/>
                <a:cs typeface="Arial Narrow"/>
              </a:rPr>
              <a:t> </a:t>
            </a:r>
            <a:r>
              <a:rPr sz="2400" spc="-5" dirty="0">
                <a:latin typeface="Arial Narrow"/>
                <a:cs typeface="Arial Narrow"/>
              </a:rPr>
              <a:t>Part</a:t>
            </a:r>
            <a:r>
              <a:rPr sz="2400" dirty="0">
                <a:latin typeface="Arial Narrow"/>
                <a:cs typeface="Arial Narrow"/>
              </a:rPr>
              <a:t>s</a:t>
            </a:r>
            <a:r>
              <a:rPr sz="2400" spc="10" dirty="0">
                <a:latin typeface="Arial Narrow"/>
                <a:cs typeface="Arial Narrow"/>
              </a:rPr>
              <a:t> </a:t>
            </a:r>
            <a:r>
              <a:rPr sz="2400" spc="-5" dirty="0">
                <a:latin typeface="Arial Narrow"/>
                <a:cs typeface="Arial Narrow"/>
              </a:rPr>
              <a:t>160</a:t>
            </a:r>
            <a:r>
              <a:rPr sz="2400" dirty="0">
                <a:latin typeface="Arial Narrow"/>
                <a:cs typeface="Arial Narrow"/>
              </a:rPr>
              <a:t>,</a:t>
            </a:r>
            <a:r>
              <a:rPr sz="2400" spc="30" dirty="0">
                <a:latin typeface="Arial Narrow"/>
                <a:cs typeface="Arial Narrow"/>
              </a:rPr>
              <a:t> </a:t>
            </a:r>
            <a:r>
              <a:rPr sz="2400" spc="-5" dirty="0">
                <a:latin typeface="Arial Narrow"/>
                <a:cs typeface="Arial Narrow"/>
              </a:rPr>
              <a:t>162</a:t>
            </a:r>
            <a:r>
              <a:rPr sz="2400" dirty="0">
                <a:latin typeface="Arial Narrow"/>
                <a:cs typeface="Arial Narrow"/>
              </a:rPr>
              <a:t>,</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164</a:t>
            </a:r>
            <a:endParaRPr sz="2400">
              <a:latin typeface="Arial Narrow"/>
              <a:cs typeface="Arial Narrow"/>
            </a:endParaRPr>
          </a:p>
          <a:p>
            <a:pPr marL="355600" marR="5080" indent="-342900">
              <a:lnSpc>
                <a:spcPct val="100000"/>
              </a:lnSpc>
              <a:spcBef>
                <a:spcPts val="575"/>
              </a:spcBef>
              <a:buClr>
                <a:srgbClr val="002596"/>
              </a:buClr>
              <a:buFont typeface="Wingdings"/>
              <a:buChar char=""/>
              <a:tabLst>
                <a:tab pos="355600" algn="l"/>
              </a:tabLst>
            </a:pPr>
            <a:r>
              <a:rPr sz="2400" spc="-5" dirty="0">
                <a:latin typeface="Arial Narrow"/>
                <a:cs typeface="Arial Narrow"/>
              </a:rPr>
              <a:t>Privac</a:t>
            </a:r>
            <a:r>
              <a:rPr sz="2400" dirty="0">
                <a:latin typeface="Arial Narrow"/>
                <a:cs typeface="Arial Narrow"/>
              </a:rPr>
              <a:t>y</a:t>
            </a:r>
            <a:r>
              <a:rPr sz="2400" spc="20" dirty="0">
                <a:latin typeface="Arial Narrow"/>
                <a:cs typeface="Arial Narrow"/>
              </a:rPr>
              <a:t> </a:t>
            </a:r>
            <a:r>
              <a:rPr sz="2400" spc="-5" dirty="0">
                <a:latin typeface="Arial Narrow"/>
                <a:cs typeface="Arial Narrow"/>
              </a:rPr>
              <a:t>Rul</a:t>
            </a:r>
            <a:r>
              <a:rPr sz="2400" dirty="0">
                <a:latin typeface="Arial Narrow"/>
                <a:cs typeface="Arial Narrow"/>
              </a:rPr>
              <a:t>e</a:t>
            </a:r>
            <a:r>
              <a:rPr sz="2400" spc="20" dirty="0">
                <a:latin typeface="Arial Narrow"/>
                <a:cs typeface="Arial Narrow"/>
              </a:rPr>
              <a:t> </a:t>
            </a:r>
            <a:r>
              <a:rPr sz="2400" spc="-5" dirty="0">
                <a:latin typeface="Arial Narrow"/>
                <a:cs typeface="Arial Narrow"/>
              </a:rPr>
              <a:t>an</a:t>
            </a:r>
            <a:r>
              <a:rPr sz="2400" dirty="0">
                <a:latin typeface="Arial Narrow"/>
                <a:cs typeface="Arial Narrow"/>
              </a:rPr>
              <a:t>d</a:t>
            </a:r>
            <a:r>
              <a:rPr sz="2400" spc="20" dirty="0">
                <a:latin typeface="Arial Narrow"/>
                <a:cs typeface="Arial Narrow"/>
              </a:rPr>
              <a:t> </a:t>
            </a:r>
            <a:r>
              <a:rPr sz="2400" spc="-5" dirty="0">
                <a:latin typeface="Arial Narrow"/>
                <a:cs typeface="Arial Narrow"/>
              </a:rPr>
              <a:t>Securit</a:t>
            </a:r>
            <a:r>
              <a:rPr sz="2400" dirty="0">
                <a:latin typeface="Arial Narrow"/>
                <a:cs typeface="Arial Narrow"/>
              </a:rPr>
              <a:t>y</a:t>
            </a:r>
            <a:r>
              <a:rPr sz="2400" spc="20" dirty="0">
                <a:latin typeface="Arial Narrow"/>
                <a:cs typeface="Arial Narrow"/>
              </a:rPr>
              <a:t> </a:t>
            </a:r>
            <a:r>
              <a:rPr sz="2400" spc="-5" dirty="0">
                <a:latin typeface="Arial Narrow"/>
                <a:cs typeface="Arial Narrow"/>
              </a:rPr>
              <a:t>Rul</a:t>
            </a:r>
            <a:r>
              <a:rPr sz="2400" dirty="0">
                <a:latin typeface="Arial Narrow"/>
                <a:cs typeface="Arial Narrow"/>
              </a:rPr>
              <a:t>e</a:t>
            </a:r>
            <a:r>
              <a:rPr sz="2400" spc="20" dirty="0">
                <a:latin typeface="Arial Narrow"/>
                <a:cs typeface="Arial Narrow"/>
              </a:rPr>
              <a:t> </a:t>
            </a:r>
            <a:r>
              <a:rPr sz="2400" spc="-5" dirty="0">
                <a:latin typeface="Arial Narrow"/>
                <a:cs typeface="Arial Narrow"/>
              </a:rPr>
              <a:t>implemente</a:t>
            </a:r>
            <a:r>
              <a:rPr sz="2400" dirty="0">
                <a:latin typeface="Arial Narrow"/>
                <a:cs typeface="Arial Narrow"/>
              </a:rPr>
              <a:t>d</a:t>
            </a:r>
            <a:r>
              <a:rPr sz="2400" spc="20" dirty="0">
                <a:latin typeface="Arial Narrow"/>
                <a:cs typeface="Arial Narrow"/>
              </a:rPr>
              <a:t> </a:t>
            </a:r>
            <a:r>
              <a:rPr sz="2400" spc="-5" dirty="0">
                <a:latin typeface="Arial Narrow"/>
                <a:cs typeface="Arial Narrow"/>
              </a:rPr>
              <a:t>and enforce</a:t>
            </a:r>
            <a:r>
              <a:rPr sz="2400" dirty="0">
                <a:latin typeface="Arial Narrow"/>
                <a:cs typeface="Arial Narrow"/>
              </a:rPr>
              <a:t>d</a:t>
            </a:r>
            <a:r>
              <a:rPr sz="2400" spc="20" dirty="0">
                <a:latin typeface="Arial Narrow"/>
                <a:cs typeface="Arial Narrow"/>
              </a:rPr>
              <a:t> </a:t>
            </a:r>
            <a:r>
              <a:rPr sz="2400" spc="-5" dirty="0">
                <a:latin typeface="Arial Narrow"/>
                <a:cs typeface="Arial Narrow"/>
              </a:rPr>
              <a:t>b</a:t>
            </a:r>
            <a:r>
              <a:rPr sz="2400" dirty="0">
                <a:latin typeface="Arial Narrow"/>
                <a:cs typeface="Arial Narrow"/>
              </a:rPr>
              <a:t>y</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O</a:t>
            </a:r>
            <a:r>
              <a:rPr sz="2400" spc="-40" dirty="0">
                <a:latin typeface="Arial Narrow"/>
                <a:cs typeface="Arial Narrow"/>
              </a:rPr>
              <a:t>f</a:t>
            </a:r>
            <a:r>
              <a:rPr sz="2400" spc="-5" dirty="0">
                <a:latin typeface="Arial Narrow"/>
                <a:cs typeface="Arial Narrow"/>
              </a:rPr>
              <a:t>fic</a:t>
            </a:r>
            <a:r>
              <a:rPr sz="2400" dirty="0">
                <a:latin typeface="Arial Narrow"/>
                <a:cs typeface="Arial Narrow"/>
              </a:rPr>
              <a:t>e</a:t>
            </a:r>
            <a:r>
              <a:rPr sz="2400" spc="20" dirty="0">
                <a:latin typeface="Arial Narrow"/>
                <a:cs typeface="Arial Narrow"/>
              </a:rPr>
              <a:t> </a:t>
            </a:r>
            <a:r>
              <a:rPr sz="2400" spc="-5" dirty="0">
                <a:latin typeface="Arial Narrow"/>
                <a:cs typeface="Arial Narrow"/>
              </a:rPr>
              <a:t>o</a:t>
            </a:r>
            <a:r>
              <a:rPr sz="2400" dirty="0">
                <a:latin typeface="Arial Narrow"/>
                <a:cs typeface="Arial Narrow"/>
              </a:rPr>
              <a:t>f</a:t>
            </a:r>
            <a:r>
              <a:rPr sz="2400" spc="20" dirty="0">
                <a:latin typeface="Arial Narrow"/>
                <a:cs typeface="Arial Narrow"/>
              </a:rPr>
              <a:t> </a:t>
            </a:r>
            <a:r>
              <a:rPr sz="2400" spc="-5" dirty="0">
                <a:latin typeface="Arial Narrow"/>
                <a:cs typeface="Arial Narrow"/>
              </a:rPr>
              <a:t>Civi</a:t>
            </a:r>
            <a:r>
              <a:rPr sz="2400" dirty="0">
                <a:latin typeface="Arial Narrow"/>
                <a:cs typeface="Arial Narrow"/>
              </a:rPr>
              <a:t>l </a:t>
            </a:r>
            <a:r>
              <a:rPr sz="2400" spc="-5" dirty="0">
                <a:latin typeface="Arial Narrow"/>
                <a:cs typeface="Arial Narrow"/>
              </a:rPr>
              <a:t>Right</a:t>
            </a:r>
            <a:r>
              <a:rPr sz="2400" dirty="0">
                <a:latin typeface="Arial Narrow"/>
                <a:cs typeface="Arial Narrow"/>
              </a:rPr>
              <a:t>s</a:t>
            </a:r>
            <a:r>
              <a:rPr sz="2400" spc="20" dirty="0">
                <a:latin typeface="Arial Narrow"/>
                <a:cs typeface="Arial Narrow"/>
              </a:rPr>
              <a:t> </a:t>
            </a:r>
            <a:r>
              <a:rPr sz="2400" spc="-5" dirty="0">
                <a:latin typeface="Arial Narrow"/>
                <a:cs typeface="Arial Narrow"/>
              </a:rPr>
              <a:t>i</a:t>
            </a:r>
            <a:r>
              <a:rPr sz="2400" dirty="0">
                <a:latin typeface="Arial Narrow"/>
                <a:cs typeface="Arial Narrow"/>
              </a:rPr>
              <a:t>n</a:t>
            </a:r>
            <a:r>
              <a:rPr sz="2400" spc="5"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Departmen</a:t>
            </a:r>
            <a:r>
              <a:rPr sz="2400" dirty="0">
                <a:latin typeface="Arial Narrow"/>
                <a:cs typeface="Arial Narrow"/>
              </a:rPr>
              <a:t>t</a:t>
            </a:r>
            <a:r>
              <a:rPr sz="2400" spc="20" dirty="0">
                <a:latin typeface="Arial Narrow"/>
                <a:cs typeface="Arial Narrow"/>
              </a:rPr>
              <a:t> </a:t>
            </a:r>
            <a:r>
              <a:rPr sz="2400" spc="-5" dirty="0">
                <a:latin typeface="Arial Narrow"/>
                <a:cs typeface="Arial Narrow"/>
              </a:rPr>
              <a:t>of Healt</a:t>
            </a:r>
            <a:r>
              <a:rPr sz="2400" dirty="0">
                <a:latin typeface="Arial Narrow"/>
                <a:cs typeface="Arial Narrow"/>
              </a:rPr>
              <a:t>h</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Huma</a:t>
            </a:r>
            <a:r>
              <a:rPr sz="2400" dirty="0">
                <a:latin typeface="Arial Narrow"/>
                <a:cs typeface="Arial Narrow"/>
              </a:rPr>
              <a:t>n</a:t>
            </a:r>
            <a:r>
              <a:rPr sz="2400" spc="25" dirty="0">
                <a:latin typeface="Arial Narrow"/>
                <a:cs typeface="Arial Narrow"/>
              </a:rPr>
              <a:t> </a:t>
            </a:r>
            <a:r>
              <a:rPr sz="2400" spc="-5" dirty="0">
                <a:latin typeface="Arial Narrow"/>
                <a:cs typeface="Arial Narrow"/>
              </a:rPr>
              <a:t>Services</a:t>
            </a:r>
            <a:endParaRPr sz="2400">
              <a:latin typeface="Arial Narrow"/>
              <a:cs typeface="Arial Narr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5</a:t>
            </a:fld>
            <a:endParaRPr dirty="0"/>
          </a:p>
        </p:txBody>
      </p:sp>
      <p:sp>
        <p:nvSpPr>
          <p:cNvPr id="2" name="object 2"/>
          <p:cNvSpPr txBox="1"/>
          <p:nvPr/>
        </p:nvSpPr>
        <p:spPr>
          <a:xfrm>
            <a:off x="1798573" y="1084400"/>
            <a:ext cx="6990715" cy="406400"/>
          </a:xfrm>
          <a:prstGeom prst="rect">
            <a:avLst/>
          </a:prstGeom>
        </p:spPr>
        <p:txBody>
          <a:bodyPr vert="horz" wrap="square" lIns="0" tIns="0" rIns="0" bIns="0" rtlCol="0">
            <a:spAutoFit/>
          </a:bodyPr>
          <a:lstStyle/>
          <a:p>
            <a:pPr marL="12700">
              <a:lnSpc>
                <a:spcPct val="100000"/>
              </a:lnSpc>
            </a:pPr>
            <a:r>
              <a:rPr sz="3000" b="1" spc="-100" dirty="0">
                <a:latin typeface="Arial Black"/>
                <a:cs typeface="Arial Black"/>
              </a:rPr>
              <a:t>K</a:t>
            </a:r>
            <a:r>
              <a:rPr sz="3000" b="1" spc="-5" dirty="0">
                <a:latin typeface="Arial Black"/>
                <a:cs typeface="Arial Black"/>
              </a:rPr>
              <a:t>e</a:t>
            </a:r>
            <a:r>
              <a:rPr sz="3000" b="1" dirty="0">
                <a:latin typeface="Arial Black"/>
                <a:cs typeface="Arial Black"/>
              </a:rPr>
              <a:t>y</a:t>
            </a:r>
            <a:r>
              <a:rPr sz="3000" b="1" spc="5" dirty="0">
                <a:latin typeface="Arial Black"/>
                <a:cs typeface="Arial Black"/>
              </a:rPr>
              <a:t> </a:t>
            </a:r>
            <a:r>
              <a:rPr sz="3000" b="1" spc="-5" dirty="0">
                <a:latin typeface="Arial Black"/>
                <a:cs typeface="Arial Black"/>
              </a:rPr>
              <a:t>D</a:t>
            </a:r>
            <a:r>
              <a:rPr sz="3000" b="1" spc="-60" dirty="0">
                <a:latin typeface="Arial Black"/>
                <a:cs typeface="Arial Black"/>
              </a:rPr>
              <a:t>a</a:t>
            </a:r>
            <a:r>
              <a:rPr sz="3000" b="1" spc="-5" dirty="0">
                <a:latin typeface="Arial Black"/>
                <a:cs typeface="Arial Black"/>
              </a:rPr>
              <a:t>t</a:t>
            </a:r>
            <a:r>
              <a:rPr sz="3000" b="1" dirty="0">
                <a:latin typeface="Arial Black"/>
                <a:cs typeface="Arial Black"/>
              </a:rPr>
              <a:t>a</a:t>
            </a:r>
            <a:r>
              <a:rPr sz="3000" b="1" spc="5" dirty="0">
                <a:latin typeface="Arial Black"/>
                <a:cs typeface="Arial Black"/>
              </a:rPr>
              <a:t> </a:t>
            </a:r>
            <a:r>
              <a:rPr sz="3000" b="1" spc="-5" dirty="0">
                <a:latin typeface="Arial Black"/>
                <a:cs typeface="Arial Black"/>
              </a:rPr>
              <a:t>Use</a:t>
            </a:r>
            <a:r>
              <a:rPr sz="3000" b="1" dirty="0">
                <a:latin typeface="Arial Black"/>
                <a:cs typeface="Arial Black"/>
              </a:rPr>
              <a:t>s</a:t>
            </a:r>
            <a:r>
              <a:rPr sz="3000" b="1" spc="5" dirty="0">
                <a:latin typeface="Arial Black"/>
                <a:cs typeface="Arial Black"/>
              </a:rPr>
              <a:t> </a:t>
            </a:r>
            <a:r>
              <a:rPr sz="3000" b="1" spc="-5" dirty="0">
                <a:latin typeface="Arial Black"/>
                <a:cs typeface="Arial Black"/>
              </a:rPr>
              <a:t>i</a:t>
            </a:r>
            <a:r>
              <a:rPr sz="3000" b="1" dirty="0">
                <a:latin typeface="Arial Black"/>
                <a:cs typeface="Arial Black"/>
              </a:rPr>
              <a:t>n</a:t>
            </a:r>
            <a:r>
              <a:rPr sz="3000" b="1" spc="5" dirty="0">
                <a:latin typeface="Arial Black"/>
                <a:cs typeface="Arial Black"/>
              </a:rPr>
              <a:t> </a:t>
            </a:r>
            <a:r>
              <a:rPr sz="3000" b="1" spc="-5" dirty="0">
                <a:latin typeface="Arial Black"/>
                <a:cs typeface="Arial Black"/>
              </a:rPr>
              <a:t>Ea</a:t>
            </a:r>
            <a:r>
              <a:rPr sz="3000" b="1" spc="100" dirty="0">
                <a:latin typeface="Arial Black"/>
                <a:cs typeface="Arial Black"/>
              </a:rPr>
              <a:t>r</a:t>
            </a:r>
            <a:r>
              <a:rPr sz="3000" b="1" spc="55" dirty="0">
                <a:latin typeface="Arial Black"/>
                <a:cs typeface="Arial Black"/>
              </a:rPr>
              <a:t>l</a:t>
            </a:r>
            <a:r>
              <a:rPr sz="3000" b="1" dirty="0">
                <a:latin typeface="Arial Black"/>
                <a:cs typeface="Arial Black"/>
              </a:rPr>
              <a:t>y</a:t>
            </a:r>
            <a:r>
              <a:rPr sz="3000" b="1" spc="5" dirty="0">
                <a:latin typeface="Arial Black"/>
                <a:cs typeface="Arial Black"/>
              </a:rPr>
              <a:t> </a:t>
            </a:r>
            <a:r>
              <a:rPr sz="3000" b="1" spc="-5" dirty="0">
                <a:latin typeface="Arial Black"/>
                <a:cs typeface="Arial Black"/>
              </a:rPr>
              <a:t>Childhood</a:t>
            </a:r>
            <a:endParaRPr sz="3000">
              <a:latin typeface="Arial Black"/>
              <a:cs typeface="Arial Black"/>
            </a:endParaRPr>
          </a:p>
        </p:txBody>
      </p:sp>
      <p:sp>
        <p:nvSpPr>
          <p:cNvPr id="3" name="object 3"/>
          <p:cNvSpPr txBox="1"/>
          <p:nvPr/>
        </p:nvSpPr>
        <p:spPr>
          <a:xfrm>
            <a:off x="1803145" y="2128780"/>
            <a:ext cx="6757670" cy="3549015"/>
          </a:xfrm>
          <a:prstGeom prst="rect">
            <a:avLst/>
          </a:prstGeom>
        </p:spPr>
        <p:txBody>
          <a:bodyPr vert="horz" wrap="square" lIns="0" tIns="0" rIns="0" bIns="0" rtlCol="0">
            <a:spAutoFit/>
          </a:bodyPr>
          <a:lstStyle/>
          <a:p>
            <a:pPr marL="360045" indent="-347345">
              <a:lnSpc>
                <a:spcPct val="100000"/>
              </a:lnSpc>
              <a:buClr>
                <a:srgbClr val="002596"/>
              </a:buClr>
              <a:buFont typeface="Wingdings"/>
              <a:buChar char=""/>
              <a:tabLst>
                <a:tab pos="355600" algn="l"/>
              </a:tabLst>
            </a:pPr>
            <a:r>
              <a:rPr sz="2400" dirty="0">
                <a:latin typeface="Arial Narrow"/>
                <a:cs typeface="Arial Narrow"/>
              </a:rPr>
              <a:t>What</a:t>
            </a:r>
            <a:r>
              <a:rPr sz="2400" spc="15" dirty="0">
                <a:latin typeface="Arial Narrow"/>
                <a:cs typeface="Arial Narrow"/>
              </a:rPr>
              <a:t> </a:t>
            </a:r>
            <a:r>
              <a:rPr sz="2400" dirty="0">
                <a:latin typeface="Arial Narrow"/>
                <a:cs typeface="Arial Narrow"/>
              </a:rPr>
              <a:t>is</a:t>
            </a:r>
            <a:r>
              <a:rPr sz="2400" spc="15" dirty="0">
                <a:latin typeface="Arial Narrow"/>
                <a:cs typeface="Arial Narrow"/>
              </a:rPr>
              <a:t> </a:t>
            </a:r>
            <a:r>
              <a:rPr sz="2400" dirty="0">
                <a:latin typeface="Arial Narrow"/>
                <a:cs typeface="Arial Narrow"/>
              </a:rPr>
              <a:t>driving</a:t>
            </a:r>
            <a:r>
              <a:rPr sz="2400" spc="15" dirty="0">
                <a:latin typeface="Arial Narrow"/>
                <a:cs typeface="Arial Narrow"/>
              </a:rPr>
              <a:t> </a:t>
            </a:r>
            <a:r>
              <a:rPr sz="2400" dirty="0">
                <a:latin typeface="Arial Narrow"/>
                <a:cs typeface="Arial Narrow"/>
              </a:rPr>
              <a:t>the</a:t>
            </a:r>
            <a:r>
              <a:rPr sz="2400" spc="15" dirty="0">
                <a:latin typeface="Arial Narrow"/>
                <a:cs typeface="Arial Narrow"/>
              </a:rPr>
              <a:t> </a:t>
            </a:r>
            <a:r>
              <a:rPr sz="2400" dirty="0">
                <a:latin typeface="Arial Narrow"/>
                <a:cs typeface="Arial Narrow"/>
              </a:rPr>
              <a:t>work</a:t>
            </a:r>
            <a:r>
              <a:rPr sz="2400" spc="15" dirty="0">
                <a:latin typeface="Arial Narrow"/>
                <a:cs typeface="Arial Narrow"/>
              </a:rPr>
              <a:t> </a:t>
            </a:r>
            <a:r>
              <a:rPr sz="2400" dirty="0">
                <a:latin typeface="Arial Narrow"/>
                <a:cs typeface="Arial Narrow"/>
              </a:rPr>
              <a:t>in</a:t>
            </a:r>
            <a:r>
              <a:rPr sz="2400" spc="15" dirty="0">
                <a:latin typeface="Arial Narrow"/>
                <a:cs typeface="Arial Narrow"/>
              </a:rPr>
              <a:t> </a:t>
            </a:r>
            <a:r>
              <a:rPr sz="2400" dirty="0">
                <a:latin typeface="Arial Narrow"/>
                <a:cs typeface="Arial Narrow"/>
              </a:rPr>
              <a:t>Early</a:t>
            </a:r>
            <a:r>
              <a:rPr sz="2400" spc="15" dirty="0">
                <a:latin typeface="Arial Narrow"/>
                <a:cs typeface="Arial Narrow"/>
              </a:rPr>
              <a:t> </a:t>
            </a:r>
            <a:r>
              <a:rPr sz="2400" dirty="0">
                <a:latin typeface="Arial Narrow"/>
                <a:cs typeface="Arial Narrow"/>
              </a:rPr>
              <a:t>Childhood?</a:t>
            </a:r>
            <a:endParaRPr sz="2400">
              <a:latin typeface="Arial Narrow"/>
              <a:cs typeface="Arial Narrow"/>
            </a:endParaRPr>
          </a:p>
          <a:p>
            <a:pPr marL="755650" marR="5080" lvl="1" indent="-285750">
              <a:lnSpc>
                <a:spcPct val="100000"/>
              </a:lnSpc>
              <a:spcBef>
                <a:spcPts val="575"/>
              </a:spcBef>
              <a:buClr>
                <a:srgbClr val="002596"/>
              </a:buClr>
              <a:buFont typeface="Arial"/>
              <a:buChar char="–"/>
              <a:tabLst>
                <a:tab pos="755650" algn="l"/>
              </a:tabLst>
            </a:pPr>
            <a:r>
              <a:rPr sz="2400" spc="-5" dirty="0">
                <a:latin typeface="Arial Narrow"/>
                <a:cs typeface="Arial Narrow"/>
              </a:rPr>
              <a:t>Critica</a:t>
            </a:r>
            <a:r>
              <a:rPr sz="2400" dirty="0">
                <a:latin typeface="Arial Narrow"/>
                <a:cs typeface="Arial Narrow"/>
              </a:rPr>
              <a:t>l</a:t>
            </a:r>
            <a:r>
              <a:rPr sz="2400" spc="20" dirty="0">
                <a:latin typeface="Arial Narrow"/>
                <a:cs typeface="Arial Narrow"/>
              </a:rPr>
              <a:t> </a:t>
            </a:r>
            <a:r>
              <a:rPr sz="2400" spc="-5" dirty="0">
                <a:latin typeface="Arial Narrow"/>
                <a:cs typeface="Arial Narrow"/>
              </a:rPr>
              <a:t>polic</a:t>
            </a:r>
            <a:r>
              <a:rPr sz="2400" dirty="0">
                <a:latin typeface="Arial Narrow"/>
                <a:cs typeface="Arial Narrow"/>
              </a:rPr>
              <a:t>y</a:t>
            </a:r>
            <a:r>
              <a:rPr sz="2400" spc="20" dirty="0">
                <a:latin typeface="Arial Narrow"/>
                <a:cs typeface="Arial Narrow"/>
              </a:rPr>
              <a:t> </a:t>
            </a:r>
            <a:r>
              <a:rPr sz="2400" spc="-5" dirty="0">
                <a:latin typeface="Arial Narrow"/>
                <a:cs typeface="Arial Narrow"/>
              </a:rPr>
              <a:t>an</a:t>
            </a:r>
            <a:r>
              <a:rPr sz="2400" dirty="0">
                <a:latin typeface="Arial Narrow"/>
                <a:cs typeface="Arial Narrow"/>
              </a:rPr>
              <a:t>d</a:t>
            </a:r>
            <a:r>
              <a:rPr sz="2400" spc="20" dirty="0">
                <a:latin typeface="Arial Narrow"/>
                <a:cs typeface="Arial Narrow"/>
              </a:rPr>
              <a:t> </a:t>
            </a:r>
            <a:r>
              <a:rPr sz="2400" spc="-5" dirty="0">
                <a:latin typeface="Arial Narrow"/>
                <a:cs typeface="Arial Narrow"/>
              </a:rPr>
              <a:t>progra</a:t>
            </a:r>
            <a:r>
              <a:rPr sz="2400" dirty="0">
                <a:latin typeface="Arial Narrow"/>
                <a:cs typeface="Arial Narrow"/>
              </a:rPr>
              <a:t>m</a:t>
            </a:r>
            <a:r>
              <a:rPr sz="2400" spc="20" dirty="0">
                <a:latin typeface="Arial Narrow"/>
                <a:cs typeface="Arial Narrow"/>
              </a:rPr>
              <a:t> </a:t>
            </a:r>
            <a:r>
              <a:rPr sz="2400" spc="-5" dirty="0">
                <a:latin typeface="Arial Narrow"/>
                <a:cs typeface="Arial Narrow"/>
              </a:rPr>
              <a:t>question</a:t>
            </a:r>
            <a:r>
              <a:rPr sz="2400" dirty="0">
                <a:latin typeface="Arial Narrow"/>
                <a:cs typeface="Arial Narrow"/>
              </a:rPr>
              <a:t>s</a:t>
            </a:r>
            <a:r>
              <a:rPr sz="2400" spc="20" dirty="0">
                <a:latin typeface="Arial Narrow"/>
                <a:cs typeface="Arial Narrow"/>
              </a:rPr>
              <a:t> </a:t>
            </a:r>
            <a:r>
              <a:rPr sz="2400" spc="-5" dirty="0">
                <a:latin typeface="Arial Narrow"/>
                <a:cs typeface="Arial Narrow"/>
              </a:rPr>
              <a:t>acros</a:t>
            </a:r>
            <a:r>
              <a:rPr sz="2400" dirty="0">
                <a:latin typeface="Arial Narrow"/>
                <a:cs typeface="Arial Narrow"/>
              </a:rPr>
              <a:t>s</a:t>
            </a:r>
            <a:r>
              <a:rPr sz="2400" spc="20" dirty="0">
                <a:latin typeface="Arial Narrow"/>
                <a:cs typeface="Arial Narrow"/>
              </a:rPr>
              <a:t> </a:t>
            </a:r>
            <a:r>
              <a:rPr sz="2400" spc="-5" dirty="0">
                <a:latin typeface="Arial Narrow"/>
                <a:cs typeface="Arial Narrow"/>
              </a:rPr>
              <a:t>agencies an</a:t>
            </a:r>
            <a:r>
              <a:rPr sz="2400" dirty="0">
                <a:latin typeface="Arial Narrow"/>
                <a:cs typeface="Arial Narrow"/>
              </a:rPr>
              <a:t>d</a:t>
            </a:r>
            <a:r>
              <a:rPr sz="2400" spc="25" dirty="0">
                <a:latin typeface="Arial Narrow"/>
                <a:cs typeface="Arial Narrow"/>
              </a:rPr>
              <a:t> </a:t>
            </a:r>
            <a:r>
              <a:rPr sz="2400" spc="-5" dirty="0">
                <a:latin typeface="Arial Narrow"/>
                <a:cs typeface="Arial Narrow"/>
              </a:rPr>
              <a:t>programs</a:t>
            </a:r>
            <a:endParaRPr sz="2400">
              <a:latin typeface="Arial Narrow"/>
              <a:cs typeface="Arial Narrow"/>
            </a:endParaRPr>
          </a:p>
          <a:p>
            <a:pPr marL="360045" indent="-347345">
              <a:lnSpc>
                <a:spcPct val="100000"/>
              </a:lnSpc>
              <a:spcBef>
                <a:spcPts val="2014"/>
              </a:spcBef>
              <a:buClr>
                <a:srgbClr val="002596"/>
              </a:buClr>
              <a:buFont typeface="Wingdings"/>
              <a:buChar char=""/>
              <a:tabLst>
                <a:tab pos="360680" algn="l"/>
              </a:tabLst>
            </a:pPr>
            <a:r>
              <a:rPr sz="2400" spc="-5" dirty="0">
                <a:latin typeface="Arial Narrow"/>
                <a:cs typeface="Arial Narrow"/>
              </a:rPr>
              <a:t>Wh</a:t>
            </a:r>
            <a:r>
              <a:rPr sz="2400" dirty="0">
                <a:latin typeface="Arial Narrow"/>
                <a:cs typeface="Arial Narrow"/>
              </a:rPr>
              <a:t>o</a:t>
            </a:r>
            <a:r>
              <a:rPr sz="2400" spc="20" dirty="0">
                <a:latin typeface="Arial Narrow"/>
                <a:cs typeface="Arial Narrow"/>
              </a:rPr>
              <a:t> </a:t>
            </a:r>
            <a:r>
              <a:rPr sz="2400" spc="-5" dirty="0">
                <a:latin typeface="Arial Narrow"/>
                <a:cs typeface="Arial Narrow"/>
              </a:rPr>
              <a:t>ar</a:t>
            </a:r>
            <a:r>
              <a:rPr sz="2400" dirty="0">
                <a:latin typeface="Arial Narrow"/>
                <a:cs typeface="Arial Narrow"/>
              </a:rPr>
              <a:t>e</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potentia</a:t>
            </a:r>
            <a:r>
              <a:rPr sz="2400" dirty="0">
                <a:latin typeface="Arial Narrow"/>
                <a:cs typeface="Arial Narrow"/>
              </a:rPr>
              <a:t>l</a:t>
            </a:r>
            <a:r>
              <a:rPr sz="2400" spc="20" dirty="0">
                <a:latin typeface="Arial Narrow"/>
                <a:cs typeface="Arial Narrow"/>
              </a:rPr>
              <a:t> </a:t>
            </a:r>
            <a:r>
              <a:rPr sz="2400" spc="-5" dirty="0">
                <a:latin typeface="Arial Narrow"/>
                <a:cs typeface="Arial Narrow"/>
              </a:rPr>
              <a:t>users?</a:t>
            </a:r>
            <a:endParaRPr sz="2400">
              <a:latin typeface="Arial Narrow"/>
              <a:cs typeface="Arial Narrow"/>
            </a:endParaRPr>
          </a:p>
          <a:p>
            <a:pPr marL="753110" marR="625475" lvl="1" indent="-283210">
              <a:lnSpc>
                <a:spcPct val="100000"/>
              </a:lnSpc>
              <a:spcBef>
                <a:spcPts val="575"/>
              </a:spcBef>
              <a:buClr>
                <a:srgbClr val="002596"/>
              </a:buClr>
              <a:buFont typeface="Arial"/>
              <a:buChar char="–"/>
              <a:tabLst>
                <a:tab pos="753745" algn="l"/>
              </a:tabLst>
            </a:pPr>
            <a:r>
              <a:rPr sz="2400" spc="-5" dirty="0">
                <a:latin typeface="Arial Narrow"/>
                <a:cs typeface="Arial Narrow"/>
              </a:rPr>
              <a:t>Policymakers</a:t>
            </a:r>
            <a:r>
              <a:rPr sz="2400" dirty="0">
                <a:latin typeface="Arial Narrow"/>
                <a:cs typeface="Arial Narrow"/>
              </a:rPr>
              <a:t>,</a:t>
            </a:r>
            <a:r>
              <a:rPr sz="2400" spc="30" dirty="0">
                <a:latin typeface="Arial Narrow"/>
                <a:cs typeface="Arial Narrow"/>
              </a:rPr>
              <a:t> </a:t>
            </a:r>
            <a:r>
              <a:rPr sz="2400" spc="-5" dirty="0">
                <a:latin typeface="Arial Narrow"/>
                <a:cs typeface="Arial Narrow"/>
              </a:rPr>
              <a:t>progra</a:t>
            </a:r>
            <a:r>
              <a:rPr sz="2400" dirty="0">
                <a:latin typeface="Arial Narrow"/>
                <a:cs typeface="Arial Narrow"/>
              </a:rPr>
              <a:t>m</a:t>
            </a:r>
            <a:r>
              <a:rPr sz="2400" spc="30" dirty="0">
                <a:latin typeface="Arial Narrow"/>
                <a:cs typeface="Arial Narrow"/>
              </a:rPr>
              <a:t> </a:t>
            </a:r>
            <a:r>
              <a:rPr sz="2400" spc="-5" dirty="0">
                <a:latin typeface="Arial Narrow"/>
                <a:cs typeface="Arial Narrow"/>
              </a:rPr>
              <a:t>administrators</a:t>
            </a:r>
            <a:r>
              <a:rPr sz="2400" dirty="0">
                <a:latin typeface="Arial Narrow"/>
                <a:cs typeface="Arial Narrow"/>
              </a:rPr>
              <a:t>,</a:t>
            </a:r>
            <a:r>
              <a:rPr sz="2400" spc="30" dirty="0">
                <a:latin typeface="Arial Narrow"/>
                <a:cs typeface="Arial Narrow"/>
              </a:rPr>
              <a:t> </a:t>
            </a:r>
            <a:r>
              <a:rPr sz="2400" spc="-5" dirty="0">
                <a:latin typeface="Arial Narrow"/>
                <a:cs typeface="Arial Narrow"/>
              </a:rPr>
              <a:t>teachers, parents</a:t>
            </a:r>
            <a:r>
              <a:rPr sz="2400" dirty="0">
                <a:latin typeface="Arial Narrow"/>
                <a:cs typeface="Arial Narrow"/>
              </a:rPr>
              <a:t>,</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others</a:t>
            </a:r>
            <a:endParaRPr sz="2400">
              <a:latin typeface="Arial Narrow"/>
              <a:cs typeface="Arial Narrow"/>
            </a:endParaRPr>
          </a:p>
          <a:p>
            <a:pPr marL="360045" marR="168910" indent="-347345">
              <a:lnSpc>
                <a:spcPct val="100000"/>
              </a:lnSpc>
              <a:spcBef>
                <a:spcPts val="2014"/>
              </a:spcBef>
              <a:buClr>
                <a:srgbClr val="002596"/>
              </a:buClr>
              <a:buFont typeface="Wingdings"/>
              <a:buChar char=""/>
              <a:tabLst>
                <a:tab pos="360680" algn="l"/>
              </a:tabLst>
            </a:pPr>
            <a:r>
              <a:rPr sz="2400" spc="-5" dirty="0">
                <a:latin typeface="Arial Narrow"/>
                <a:cs typeface="Arial Narrow"/>
              </a:rPr>
              <a:t>Discussio</a:t>
            </a:r>
            <a:r>
              <a:rPr sz="2400" dirty="0">
                <a:latin typeface="Arial Narrow"/>
                <a:cs typeface="Arial Narrow"/>
              </a:rPr>
              <a:t>n</a:t>
            </a:r>
            <a:r>
              <a:rPr sz="2400" spc="20" dirty="0">
                <a:latin typeface="Arial Narrow"/>
                <a:cs typeface="Arial Narrow"/>
              </a:rPr>
              <a:t> </a:t>
            </a:r>
            <a:r>
              <a:rPr sz="2400" spc="-5" dirty="0">
                <a:latin typeface="Arial Narrow"/>
                <a:cs typeface="Arial Narrow"/>
              </a:rPr>
              <a:t>question</a:t>
            </a:r>
            <a:r>
              <a:rPr sz="2400" dirty="0">
                <a:latin typeface="Arial Narrow"/>
                <a:cs typeface="Arial Narrow"/>
              </a:rPr>
              <a:t>:</a:t>
            </a:r>
            <a:r>
              <a:rPr sz="2400" spc="20" dirty="0">
                <a:latin typeface="Arial Narrow"/>
                <a:cs typeface="Arial Narrow"/>
              </a:rPr>
              <a:t> </a:t>
            </a:r>
            <a:r>
              <a:rPr sz="2400" spc="-5" dirty="0">
                <a:latin typeface="Arial Narrow"/>
                <a:cs typeface="Arial Narrow"/>
              </a:rPr>
              <a:t>Wha</a:t>
            </a:r>
            <a:r>
              <a:rPr sz="2400" dirty="0">
                <a:latin typeface="Arial Narrow"/>
                <a:cs typeface="Arial Narrow"/>
              </a:rPr>
              <a:t>t</a:t>
            </a:r>
            <a:r>
              <a:rPr sz="2400" spc="20" dirty="0">
                <a:latin typeface="Arial Narrow"/>
                <a:cs typeface="Arial Narrow"/>
              </a:rPr>
              <a:t> </a:t>
            </a:r>
            <a:r>
              <a:rPr sz="2400" spc="-5" dirty="0">
                <a:latin typeface="Arial Narrow"/>
                <a:cs typeface="Arial Narrow"/>
              </a:rPr>
              <a:t>doe</a:t>
            </a:r>
            <a:r>
              <a:rPr sz="2400" dirty="0">
                <a:latin typeface="Arial Narrow"/>
                <a:cs typeface="Arial Narrow"/>
              </a:rPr>
              <a:t>s</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us</a:t>
            </a:r>
            <a:r>
              <a:rPr sz="2400" dirty="0">
                <a:latin typeface="Arial Narrow"/>
                <a:cs typeface="Arial Narrow"/>
              </a:rPr>
              <a:t>e</a:t>
            </a:r>
            <a:r>
              <a:rPr sz="2400" spc="20" dirty="0">
                <a:latin typeface="Arial Narrow"/>
                <a:cs typeface="Arial Narrow"/>
              </a:rPr>
              <a:t> </a:t>
            </a:r>
            <a:r>
              <a:rPr sz="2400" spc="-5" dirty="0">
                <a:latin typeface="Arial Narrow"/>
                <a:cs typeface="Arial Narrow"/>
              </a:rPr>
              <a:t>hav</a:t>
            </a:r>
            <a:r>
              <a:rPr sz="2400" dirty="0">
                <a:latin typeface="Arial Narrow"/>
                <a:cs typeface="Arial Narrow"/>
              </a:rPr>
              <a:t>e</a:t>
            </a:r>
            <a:r>
              <a:rPr sz="2400" spc="20" dirty="0">
                <a:latin typeface="Arial Narrow"/>
                <a:cs typeface="Arial Narrow"/>
              </a:rPr>
              <a:t> </a:t>
            </a:r>
            <a:r>
              <a:rPr sz="2400" spc="-5" dirty="0">
                <a:latin typeface="Arial Narrow"/>
                <a:cs typeface="Arial Narrow"/>
              </a:rPr>
              <a:t>t</a:t>
            </a:r>
            <a:r>
              <a:rPr sz="2400" dirty="0">
                <a:latin typeface="Arial Narrow"/>
                <a:cs typeface="Arial Narrow"/>
              </a:rPr>
              <a:t>o</a:t>
            </a:r>
            <a:r>
              <a:rPr sz="2400" spc="20" dirty="0">
                <a:latin typeface="Arial Narrow"/>
                <a:cs typeface="Arial Narrow"/>
              </a:rPr>
              <a:t> </a:t>
            </a:r>
            <a:r>
              <a:rPr sz="2400" spc="-5" dirty="0">
                <a:latin typeface="Arial Narrow"/>
                <a:cs typeface="Arial Narrow"/>
              </a:rPr>
              <a:t>d</a:t>
            </a:r>
            <a:r>
              <a:rPr sz="2400" dirty="0">
                <a:latin typeface="Arial Narrow"/>
                <a:cs typeface="Arial Narrow"/>
              </a:rPr>
              <a:t>o</a:t>
            </a:r>
            <a:r>
              <a:rPr sz="2400" spc="20" dirty="0">
                <a:latin typeface="Arial Narrow"/>
                <a:cs typeface="Arial Narrow"/>
              </a:rPr>
              <a:t> </a:t>
            </a:r>
            <a:r>
              <a:rPr sz="2400" spc="-5" dirty="0">
                <a:latin typeface="Arial Narrow"/>
                <a:cs typeface="Arial Narrow"/>
              </a:rPr>
              <a:t>with Privacy?</a:t>
            </a:r>
            <a:endParaRPr sz="2400">
              <a:latin typeface="Arial Narrow"/>
              <a:cs typeface="Arial Narrow"/>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50</a:t>
            </a:fld>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5" dirty="0"/>
              <a:t>HI</a:t>
            </a:r>
            <a:r>
              <a:rPr spc="-260" dirty="0"/>
              <a:t>P</a:t>
            </a:r>
            <a:r>
              <a:rPr spc="-5" dirty="0"/>
              <a:t>A</a:t>
            </a:r>
            <a:r>
              <a:rPr dirty="0"/>
              <a:t>A </a:t>
            </a:r>
            <a:r>
              <a:rPr spc="-5" dirty="0"/>
              <a:t>Priva</a:t>
            </a:r>
            <a:r>
              <a:rPr spc="-60" dirty="0"/>
              <a:t>c</a:t>
            </a:r>
            <a:r>
              <a:rPr dirty="0"/>
              <a:t>y</a:t>
            </a:r>
            <a:r>
              <a:rPr spc="15" dirty="0"/>
              <a:t> </a:t>
            </a:r>
            <a:r>
              <a:rPr spc="-5" dirty="0"/>
              <a:t>an</a:t>
            </a:r>
            <a:r>
              <a:rPr dirty="0"/>
              <a:t>d </a:t>
            </a:r>
            <a:r>
              <a:rPr spc="-5" dirty="0"/>
              <a:t>Security P</a:t>
            </a:r>
            <a:r>
              <a:rPr spc="45" dirty="0"/>
              <a:t>r</a:t>
            </a:r>
            <a:r>
              <a:rPr spc="-5" dirty="0"/>
              <a:t>otection</a:t>
            </a:r>
            <a:r>
              <a:rPr dirty="0"/>
              <a:t>s</a:t>
            </a:r>
            <a:r>
              <a:rPr spc="30" dirty="0"/>
              <a:t> </a:t>
            </a:r>
            <a:r>
              <a:rPr spc="-5" dirty="0"/>
              <a:t>an</a:t>
            </a:r>
            <a:r>
              <a:rPr dirty="0"/>
              <a:t>d </a:t>
            </a:r>
            <a:r>
              <a:rPr spc="-75" dirty="0"/>
              <a:t>R</a:t>
            </a:r>
            <a:r>
              <a:rPr spc="-5" dirty="0"/>
              <a:t>equi</a:t>
            </a:r>
            <a:r>
              <a:rPr spc="45" dirty="0"/>
              <a:t>r</a:t>
            </a:r>
            <a:r>
              <a:rPr spc="-5" dirty="0"/>
              <a:t>ements</a:t>
            </a:r>
          </a:p>
        </p:txBody>
      </p:sp>
      <p:sp>
        <p:nvSpPr>
          <p:cNvPr id="3" name="object 3"/>
          <p:cNvSpPr txBox="1"/>
          <p:nvPr/>
        </p:nvSpPr>
        <p:spPr>
          <a:xfrm>
            <a:off x="1803145" y="2128422"/>
            <a:ext cx="6682740" cy="4637405"/>
          </a:xfrm>
          <a:prstGeom prst="rect">
            <a:avLst/>
          </a:prstGeom>
        </p:spPr>
        <p:txBody>
          <a:bodyPr vert="horz" wrap="square" lIns="0" tIns="0" rIns="0" bIns="0" rtlCol="0">
            <a:spAutoFit/>
          </a:bodyPr>
          <a:lstStyle/>
          <a:p>
            <a:pPr marL="12700" marR="5080">
              <a:lnSpc>
                <a:spcPct val="100000"/>
              </a:lnSpc>
              <a:tabLst>
                <a:tab pos="1045210" algn="l"/>
              </a:tabLst>
            </a:pPr>
            <a:r>
              <a:rPr sz="2400" b="1" i="1" spc="-5" dirty="0">
                <a:latin typeface="Arial Narrow"/>
                <a:cs typeface="Arial Narrow"/>
              </a:rPr>
              <a:t>Privac</a:t>
            </a:r>
            <a:r>
              <a:rPr sz="2400" b="1" i="1" dirty="0">
                <a:latin typeface="Arial Narrow"/>
                <a:cs typeface="Arial Narrow"/>
              </a:rPr>
              <a:t>y	</a:t>
            </a:r>
            <a:r>
              <a:rPr sz="2400" b="1" i="1" spc="-5" dirty="0">
                <a:latin typeface="Arial Narrow"/>
                <a:cs typeface="Arial Narrow"/>
              </a:rPr>
              <a:t>Rul</a:t>
            </a:r>
            <a:r>
              <a:rPr sz="2400" b="1" i="1" dirty="0">
                <a:latin typeface="Arial Narrow"/>
                <a:cs typeface="Arial Narrow"/>
              </a:rPr>
              <a:t>e</a:t>
            </a:r>
            <a:r>
              <a:rPr sz="2400" b="1" i="1" spc="5" dirty="0">
                <a:latin typeface="Arial Narrow"/>
                <a:cs typeface="Arial Narrow"/>
              </a:rPr>
              <a:t> </a:t>
            </a:r>
            <a:r>
              <a:rPr sz="2400" b="1" i="1" dirty="0">
                <a:latin typeface="Arial Narrow"/>
                <a:cs typeface="Arial Narrow"/>
              </a:rPr>
              <a:t>-</a:t>
            </a:r>
            <a:r>
              <a:rPr sz="2400" b="1" i="1" spc="-5" dirty="0">
                <a:latin typeface="Arial Narrow"/>
                <a:cs typeface="Arial Narrow"/>
              </a:rPr>
              <a:t> 4</a:t>
            </a:r>
            <a:r>
              <a:rPr sz="2400" b="1" i="1" dirty="0">
                <a:latin typeface="Arial Narrow"/>
                <a:cs typeface="Arial Narrow"/>
              </a:rPr>
              <a:t>5</a:t>
            </a:r>
            <a:r>
              <a:rPr sz="2400" b="1" i="1" spc="20" dirty="0">
                <a:latin typeface="Arial Narrow"/>
                <a:cs typeface="Arial Narrow"/>
              </a:rPr>
              <a:t> </a:t>
            </a:r>
            <a:r>
              <a:rPr sz="2400" b="1" i="1" spc="-5" dirty="0">
                <a:latin typeface="Arial Narrow"/>
                <a:cs typeface="Arial Narrow"/>
              </a:rPr>
              <a:t>CF</a:t>
            </a:r>
            <a:r>
              <a:rPr sz="2400" b="1" i="1" dirty="0">
                <a:latin typeface="Arial Narrow"/>
                <a:cs typeface="Arial Narrow"/>
              </a:rPr>
              <a:t>R</a:t>
            </a:r>
            <a:r>
              <a:rPr sz="2400" b="1" i="1" spc="5" dirty="0">
                <a:latin typeface="Arial Narrow"/>
                <a:cs typeface="Arial Narrow"/>
              </a:rPr>
              <a:t> </a:t>
            </a:r>
            <a:r>
              <a:rPr sz="2400" b="1" i="1" spc="-5" dirty="0">
                <a:latin typeface="Arial Narrow"/>
                <a:cs typeface="Arial Narrow"/>
              </a:rPr>
              <a:t>Par</a:t>
            </a:r>
            <a:r>
              <a:rPr sz="2400" b="1" i="1" dirty="0">
                <a:latin typeface="Arial Narrow"/>
                <a:cs typeface="Arial Narrow"/>
              </a:rPr>
              <a:t>t</a:t>
            </a:r>
            <a:r>
              <a:rPr sz="2400" b="1" i="1" spc="5" dirty="0">
                <a:latin typeface="Arial Narrow"/>
                <a:cs typeface="Arial Narrow"/>
              </a:rPr>
              <a:t> </a:t>
            </a:r>
            <a:r>
              <a:rPr sz="2400" b="1" i="1" spc="-5" dirty="0">
                <a:latin typeface="Arial Narrow"/>
                <a:cs typeface="Arial Narrow"/>
              </a:rPr>
              <a:t>16</a:t>
            </a:r>
            <a:r>
              <a:rPr sz="2400" b="1" i="1" dirty="0">
                <a:latin typeface="Arial Narrow"/>
                <a:cs typeface="Arial Narrow"/>
              </a:rPr>
              <a:t>0</a:t>
            </a:r>
            <a:r>
              <a:rPr sz="2400" b="1" i="1" spc="20" dirty="0">
                <a:latin typeface="Arial Narrow"/>
                <a:cs typeface="Arial Narrow"/>
              </a:rPr>
              <a:t> </a:t>
            </a:r>
            <a:r>
              <a:rPr sz="2400" b="1" i="1" spc="-5" dirty="0">
                <a:latin typeface="Arial Narrow"/>
                <a:cs typeface="Arial Narrow"/>
              </a:rPr>
              <a:t>an</a:t>
            </a:r>
            <a:r>
              <a:rPr sz="2400" b="1" i="1" dirty="0">
                <a:latin typeface="Arial Narrow"/>
                <a:cs typeface="Arial Narrow"/>
              </a:rPr>
              <a:t>d</a:t>
            </a:r>
            <a:r>
              <a:rPr sz="2400" b="1" i="1" spc="5" dirty="0">
                <a:latin typeface="Arial Narrow"/>
                <a:cs typeface="Arial Narrow"/>
              </a:rPr>
              <a:t> </a:t>
            </a:r>
            <a:r>
              <a:rPr sz="2400" b="1" i="1" spc="-5" dirty="0">
                <a:latin typeface="Arial Narrow"/>
                <a:cs typeface="Arial Narrow"/>
              </a:rPr>
              <a:t>Subpart</a:t>
            </a:r>
            <a:r>
              <a:rPr sz="2400" b="1" i="1" dirty="0">
                <a:latin typeface="Arial Narrow"/>
                <a:cs typeface="Arial Narrow"/>
              </a:rPr>
              <a:t>s</a:t>
            </a:r>
            <a:r>
              <a:rPr sz="2400" b="1" i="1" spc="-85" dirty="0">
                <a:latin typeface="Arial Narrow"/>
                <a:cs typeface="Arial Narrow"/>
              </a:rPr>
              <a:t> </a:t>
            </a:r>
            <a:r>
              <a:rPr sz="2400" b="1" i="1" dirty="0">
                <a:latin typeface="Arial Narrow"/>
                <a:cs typeface="Arial Narrow"/>
              </a:rPr>
              <a:t>A</a:t>
            </a:r>
            <a:r>
              <a:rPr sz="2400" b="1" i="1" spc="-85" dirty="0">
                <a:latin typeface="Arial Narrow"/>
                <a:cs typeface="Arial Narrow"/>
              </a:rPr>
              <a:t> </a:t>
            </a:r>
            <a:r>
              <a:rPr sz="2400" b="1" i="1" spc="-5" dirty="0">
                <a:latin typeface="Arial Narrow"/>
                <a:cs typeface="Arial Narrow"/>
              </a:rPr>
              <a:t>an</a:t>
            </a:r>
            <a:r>
              <a:rPr sz="2400" b="1" i="1" dirty="0">
                <a:latin typeface="Arial Narrow"/>
                <a:cs typeface="Arial Narrow"/>
              </a:rPr>
              <a:t>d</a:t>
            </a:r>
            <a:r>
              <a:rPr sz="2400" b="1" i="1" spc="5" dirty="0">
                <a:latin typeface="Arial Narrow"/>
                <a:cs typeface="Arial Narrow"/>
              </a:rPr>
              <a:t> </a:t>
            </a:r>
            <a:r>
              <a:rPr sz="2400" b="1" i="1" dirty="0">
                <a:latin typeface="Arial Narrow"/>
                <a:cs typeface="Arial Narrow"/>
              </a:rPr>
              <a:t>E</a:t>
            </a:r>
            <a:r>
              <a:rPr sz="2400" b="1" i="1" spc="5" dirty="0">
                <a:latin typeface="Arial Narrow"/>
                <a:cs typeface="Arial Narrow"/>
              </a:rPr>
              <a:t> </a:t>
            </a:r>
            <a:r>
              <a:rPr sz="2400" b="1" i="1" spc="-5" dirty="0">
                <a:latin typeface="Arial Narrow"/>
                <a:cs typeface="Arial Narrow"/>
              </a:rPr>
              <a:t>of Par</a:t>
            </a:r>
            <a:r>
              <a:rPr sz="2400" b="1" i="1" dirty="0">
                <a:latin typeface="Arial Narrow"/>
                <a:cs typeface="Arial Narrow"/>
              </a:rPr>
              <a:t>t</a:t>
            </a:r>
            <a:r>
              <a:rPr sz="2400" b="1" i="1" spc="-5" dirty="0">
                <a:latin typeface="Arial Narrow"/>
                <a:cs typeface="Arial Narrow"/>
              </a:rPr>
              <a:t> 164</a:t>
            </a:r>
            <a:endParaRPr sz="2400">
              <a:latin typeface="Arial Narrow"/>
              <a:cs typeface="Arial Narrow"/>
            </a:endParaRPr>
          </a:p>
          <a:p>
            <a:pPr marL="355600" marR="5080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Establishe</a:t>
            </a:r>
            <a:r>
              <a:rPr sz="2400" dirty="0">
                <a:latin typeface="Arial Narrow"/>
                <a:cs typeface="Arial Narrow"/>
              </a:rPr>
              <a:t>s</a:t>
            </a:r>
            <a:r>
              <a:rPr sz="2400" spc="30" dirty="0">
                <a:latin typeface="Arial Narrow"/>
                <a:cs typeface="Arial Narrow"/>
              </a:rPr>
              <a:t> </a:t>
            </a:r>
            <a:r>
              <a:rPr sz="2400" spc="-5" dirty="0">
                <a:latin typeface="Arial Narrow"/>
                <a:cs typeface="Arial Narrow"/>
              </a:rPr>
              <a:t>nationa</a:t>
            </a:r>
            <a:r>
              <a:rPr sz="2400" dirty="0">
                <a:latin typeface="Arial Narrow"/>
                <a:cs typeface="Arial Narrow"/>
              </a:rPr>
              <a:t>l</a:t>
            </a:r>
            <a:r>
              <a:rPr sz="2400" spc="30" dirty="0">
                <a:latin typeface="Arial Narrow"/>
                <a:cs typeface="Arial Narrow"/>
              </a:rPr>
              <a:t> </a:t>
            </a:r>
            <a:r>
              <a:rPr sz="2400" spc="-5" dirty="0">
                <a:latin typeface="Arial Narrow"/>
                <a:cs typeface="Arial Narrow"/>
              </a:rPr>
              <a:t>standard</a:t>
            </a:r>
            <a:r>
              <a:rPr sz="2400" dirty="0">
                <a:latin typeface="Arial Narrow"/>
                <a:cs typeface="Arial Narrow"/>
              </a:rPr>
              <a:t>s</a:t>
            </a:r>
            <a:r>
              <a:rPr sz="2400" spc="30" dirty="0">
                <a:latin typeface="Arial Narrow"/>
                <a:cs typeface="Arial Narrow"/>
              </a:rPr>
              <a:t> </a:t>
            </a:r>
            <a:r>
              <a:rPr sz="2400" spc="-5" dirty="0">
                <a:latin typeface="Arial Narrow"/>
                <a:cs typeface="Arial Narrow"/>
              </a:rPr>
              <a:t>t</a:t>
            </a:r>
            <a:r>
              <a:rPr sz="2400" dirty="0">
                <a:latin typeface="Arial Narrow"/>
                <a:cs typeface="Arial Narrow"/>
              </a:rPr>
              <a:t>o</a:t>
            </a:r>
            <a:r>
              <a:rPr sz="2400" spc="15" dirty="0">
                <a:latin typeface="Arial Narrow"/>
                <a:cs typeface="Arial Narrow"/>
              </a:rPr>
              <a:t> </a:t>
            </a:r>
            <a:r>
              <a:rPr sz="2400" spc="-5" dirty="0">
                <a:latin typeface="Arial Narrow"/>
                <a:cs typeface="Arial Narrow"/>
              </a:rPr>
              <a:t>protec</a:t>
            </a:r>
            <a:r>
              <a:rPr sz="2400" dirty="0">
                <a:latin typeface="Arial Narrow"/>
                <a:cs typeface="Arial Narrow"/>
              </a:rPr>
              <a:t>t</a:t>
            </a:r>
            <a:r>
              <a:rPr sz="2400" spc="30" dirty="0">
                <a:latin typeface="Arial Narrow"/>
                <a:cs typeface="Arial Narrow"/>
              </a:rPr>
              <a:t> </a:t>
            </a:r>
            <a:r>
              <a:rPr sz="2400" spc="-5" dirty="0">
                <a:latin typeface="Arial Narrow"/>
                <a:cs typeface="Arial Narrow"/>
              </a:rPr>
              <a:t>individuals’ </a:t>
            </a:r>
            <a:r>
              <a:rPr sz="2400" dirty="0">
                <a:latin typeface="Arial Narrow"/>
                <a:cs typeface="Arial Narrow"/>
              </a:rPr>
              <a:t>medical</a:t>
            </a:r>
            <a:r>
              <a:rPr sz="2400" spc="30" dirty="0">
                <a:latin typeface="Arial Narrow"/>
                <a:cs typeface="Arial Narrow"/>
              </a:rPr>
              <a:t> </a:t>
            </a:r>
            <a:r>
              <a:rPr sz="2400" dirty="0">
                <a:latin typeface="Arial Narrow"/>
                <a:cs typeface="Arial Narrow"/>
              </a:rPr>
              <a:t>records/personal</a:t>
            </a:r>
            <a:r>
              <a:rPr sz="2400" spc="30" dirty="0">
                <a:latin typeface="Arial Narrow"/>
                <a:cs typeface="Arial Narrow"/>
              </a:rPr>
              <a:t> </a:t>
            </a:r>
            <a:r>
              <a:rPr sz="2400" dirty="0">
                <a:latin typeface="Arial Narrow"/>
                <a:cs typeface="Arial Narrow"/>
              </a:rPr>
              <a:t>health</a:t>
            </a:r>
            <a:r>
              <a:rPr sz="2400" spc="30" dirty="0">
                <a:latin typeface="Arial Narrow"/>
                <a:cs typeface="Arial Narrow"/>
              </a:rPr>
              <a:t> </a:t>
            </a:r>
            <a:r>
              <a:rPr sz="2400" dirty="0">
                <a:latin typeface="Arial Narrow"/>
                <a:cs typeface="Arial Narrow"/>
              </a:rPr>
              <a:t>information</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Fina</a:t>
            </a:r>
            <a:r>
              <a:rPr sz="2400" dirty="0">
                <a:latin typeface="Arial Narrow"/>
                <a:cs typeface="Arial Narrow"/>
              </a:rPr>
              <a:t>l</a:t>
            </a:r>
            <a:r>
              <a:rPr sz="2400" spc="20" dirty="0">
                <a:latin typeface="Arial Narrow"/>
                <a:cs typeface="Arial Narrow"/>
              </a:rPr>
              <a:t> </a:t>
            </a:r>
            <a:r>
              <a:rPr sz="2400" spc="-5" dirty="0">
                <a:latin typeface="Arial Narrow"/>
                <a:cs typeface="Arial Narrow"/>
              </a:rPr>
              <a:t>Rul</a:t>
            </a:r>
            <a:r>
              <a:rPr sz="2400" dirty="0">
                <a:latin typeface="Arial Narrow"/>
                <a:cs typeface="Arial Narrow"/>
              </a:rPr>
              <a:t>e</a:t>
            </a:r>
            <a:r>
              <a:rPr sz="2400" spc="20" dirty="0">
                <a:latin typeface="Arial Narrow"/>
                <a:cs typeface="Arial Narrow"/>
              </a:rPr>
              <a:t> </a:t>
            </a:r>
            <a:r>
              <a:rPr sz="2400" dirty="0">
                <a:latin typeface="Arial Narrow"/>
                <a:cs typeface="Arial Narrow"/>
              </a:rPr>
              <a:t>-</a:t>
            </a:r>
            <a:r>
              <a:rPr sz="2400" spc="-114" dirty="0">
                <a:latin typeface="Arial Narrow"/>
                <a:cs typeface="Arial Narrow"/>
              </a:rPr>
              <a:t> </a:t>
            </a:r>
            <a:r>
              <a:rPr sz="2400" dirty="0">
                <a:latin typeface="Arial Narrow"/>
                <a:cs typeface="Arial Narrow"/>
              </a:rPr>
              <a:t>A</a:t>
            </a:r>
            <a:r>
              <a:rPr sz="2400" spc="-5" dirty="0">
                <a:latin typeface="Arial Narrow"/>
                <a:cs typeface="Arial Narrow"/>
              </a:rPr>
              <a:t>ugus</a:t>
            </a:r>
            <a:r>
              <a:rPr sz="2400" dirty="0">
                <a:latin typeface="Arial Narrow"/>
                <a:cs typeface="Arial Narrow"/>
              </a:rPr>
              <a:t>t</a:t>
            </a:r>
            <a:r>
              <a:rPr sz="2400" spc="20" dirty="0">
                <a:latin typeface="Arial Narrow"/>
                <a:cs typeface="Arial Narrow"/>
              </a:rPr>
              <a:t> </a:t>
            </a:r>
            <a:r>
              <a:rPr sz="2400" spc="-5" dirty="0">
                <a:latin typeface="Arial Narrow"/>
                <a:cs typeface="Arial Narrow"/>
              </a:rPr>
              <a:t>14</a:t>
            </a:r>
            <a:r>
              <a:rPr sz="2400" dirty="0">
                <a:latin typeface="Arial Narrow"/>
                <a:cs typeface="Arial Narrow"/>
              </a:rPr>
              <a:t>,</a:t>
            </a:r>
            <a:r>
              <a:rPr sz="2400" spc="20" dirty="0">
                <a:latin typeface="Arial Narrow"/>
                <a:cs typeface="Arial Narrow"/>
              </a:rPr>
              <a:t> </a:t>
            </a:r>
            <a:r>
              <a:rPr sz="2400" spc="-5" dirty="0">
                <a:latin typeface="Arial Narrow"/>
                <a:cs typeface="Arial Narrow"/>
              </a:rPr>
              <a:t>2002</a:t>
            </a:r>
            <a:endParaRPr sz="2400">
              <a:latin typeface="Arial Narrow"/>
              <a:cs typeface="Arial Narrow"/>
            </a:endParaRPr>
          </a:p>
          <a:p>
            <a:pPr marL="755650" marR="652145" lvl="1" indent="-342900">
              <a:lnSpc>
                <a:spcPct val="100000"/>
              </a:lnSpc>
              <a:spcBef>
                <a:spcPts val="2014"/>
              </a:spcBef>
              <a:buClr>
                <a:srgbClr val="002596"/>
              </a:buClr>
              <a:buFont typeface="Arial"/>
              <a:buChar char="–"/>
              <a:tabLst>
                <a:tab pos="755650" algn="l"/>
              </a:tabLst>
            </a:pPr>
            <a:r>
              <a:rPr sz="2400" b="1" i="1" spc="-5" dirty="0">
                <a:latin typeface="Arial Narrow"/>
                <a:cs typeface="Arial Narrow"/>
              </a:rPr>
              <a:t>Accountin</a:t>
            </a:r>
            <a:r>
              <a:rPr sz="2400" b="1" i="1" dirty="0">
                <a:latin typeface="Arial Narrow"/>
                <a:cs typeface="Arial Narrow"/>
              </a:rPr>
              <a:t>g</a:t>
            </a:r>
            <a:r>
              <a:rPr sz="2400" b="1" i="1" spc="25" dirty="0">
                <a:latin typeface="Arial Narrow"/>
                <a:cs typeface="Arial Narrow"/>
              </a:rPr>
              <a:t> </a:t>
            </a:r>
            <a:r>
              <a:rPr sz="2400" b="1" i="1" spc="-5" dirty="0">
                <a:latin typeface="Arial Narrow"/>
                <a:cs typeface="Arial Narrow"/>
              </a:rPr>
              <a:t>fo</a:t>
            </a:r>
            <a:r>
              <a:rPr sz="2400" b="1" i="1" dirty="0">
                <a:latin typeface="Arial Narrow"/>
                <a:cs typeface="Arial Narrow"/>
              </a:rPr>
              <a:t>r</a:t>
            </a:r>
            <a:r>
              <a:rPr sz="2400" b="1" i="1" spc="-10" dirty="0">
                <a:latin typeface="Arial Narrow"/>
                <a:cs typeface="Arial Narrow"/>
              </a:rPr>
              <a:t> </a:t>
            </a:r>
            <a:r>
              <a:rPr sz="2400" b="1" i="1" spc="-5" dirty="0">
                <a:latin typeface="Arial Narrow"/>
                <a:cs typeface="Arial Narrow"/>
              </a:rPr>
              <a:t>Disclosur</a:t>
            </a:r>
            <a:r>
              <a:rPr sz="2400" b="1" i="1" dirty="0">
                <a:latin typeface="Arial Narrow"/>
                <a:cs typeface="Arial Narrow"/>
              </a:rPr>
              <a:t>e</a:t>
            </a:r>
            <a:r>
              <a:rPr sz="2400" b="1" i="1" spc="25" dirty="0">
                <a:latin typeface="Arial Narrow"/>
                <a:cs typeface="Arial Narrow"/>
              </a:rPr>
              <a:t> </a:t>
            </a:r>
            <a:r>
              <a:rPr sz="2400" b="1" i="1" dirty="0">
                <a:latin typeface="Arial Narrow"/>
                <a:cs typeface="Arial Narrow"/>
              </a:rPr>
              <a:t>-</a:t>
            </a:r>
            <a:r>
              <a:rPr sz="2400" b="1" i="1" spc="-5" dirty="0">
                <a:latin typeface="Arial Narrow"/>
                <a:cs typeface="Arial Narrow"/>
              </a:rPr>
              <a:t> provisio</a:t>
            </a:r>
            <a:r>
              <a:rPr sz="2400" b="1" i="1" dirty="0">
                <a:latin typeface="Arial Narrow"/>
                <a:cs typeface="Arial Narrow"/>
              </a:rPr>
              <a:t>n</a:t>
            </a:r>
            <a:r>
              <a:rPr sz="2400" b="1" i="1" spc="25" dirty="0">
                <a:latin typeface="Arial Narrow"/>
                <a:cs typeface="Arial Narrow"/>
              </a:rPr>
              <a:t> </a:t>
            </a:r>
            <a:r>
              <a:rPr sz="2400" b="1" i="1" spc="-5" dirty="0">
                <a:latin typeface="Arial Narrow"/>
                <a:cs typeface="Arial Narrow"/>
              </a:rPr>
              <a:t>within Privac</a:t>
            </a:r>
            <a:r>
              <a:rPr sz="2400" b="1" i="1" dirty="0">
                <a:latin typeface="Arial Narrow"/>
                <a:cs typeface="Arial Narrow"/>
              </a:rPr>
              <a:t>y</a:t>
            </a:r>
            <a:r>
              <a:rPr sz="2400" b="1" i="1" spc="30" dirty="0">
                <a:latin typeface="Arial Narrow"/>
                <a:cs typeface="Arial Narrow"/>
              </a:rPr>
              <a:t> </a:t>
            </a:r>
            <a:r>
              <a:rPr sz="2400" b="1" i="1" spc="-5" dirty="0">
                <a:latin typeface="Arial Narrow"/>
                <a:cs typeface="Arial Narrow"/>
              </a:rPr>
              <a:t>Rule</a:t>
            </a:r>
            <a:endParaRPr sz="2400">
              <a:latin typeface="Arial Narrow"/>
              <a:cs typeface="Arial Narrow"/>
            </a:endParaRPr>
          </a:p>
          <a:p>
            <a:pPr marL="1155700" marR="591820" lvl="2" indent="-228600">
              <a:lnSpc>
                <a:spcPct val="100000"/>
              </a:lnSpc>
              <a:spcBef>
                <a:spcPts val="489"/>
              </a:spcBef>
              <a:buClr>
                <a:srgbClr val="002596"/>
              </a:buClr>
              <a:buFont typeface="Arial"/>
              <a:buChar char="•"/>
              <a:tabLst>
                <a:tab pos="1155700" algn="l"/>
              </a:tabLst>
            </a:pPr>
            <a:r>
              <a:rPr sz="2000" spc="-10" dirty="0">
                <a:latin typeface="Arial Narrow"/>
                <a:cs typeface="Arial Narrow"/>
              </a:rPr>
              <a:t>Covered</a:t>
            </a:r>
            <a:r>
              <a:rPr sz="2000" spc="5" dirty="0">
                <a:latin typeface="Arial Narrow"/>
                <a:cs typeface="Arial Narrow"/>
              </a:rPr>
              <a:t> </a:t>
            </a:r>
            <a:r>
              <a:rPr sz="2000" spc="-10" dirty="0">
                <a:latin typeface="Arial Narrow"/>
                <a:cs typeface="Arial Narrow"/>
              </a:rPr>
              <a:t>entities</a:t>
            </a:r>
            <a:r>
              <a:rPr sz="2000" spc="-20" dirty="0">
                <a:latin typeface="Arial Narrow"/>
                <a:cs typeface="Arial Narrow"/>
              </a:rPr>
              <a:t> </a:t>
            </a:r>
            <a:r>
              <a:rPr sz="2000" spc="-10" dirty="0">
                <a:latin typeface="Arial Narrow"/>
                <a:cs typeface="Arial Narrow"/>
              </a:rPr>
              <a:t>must provide, on request, account of disclosures</a:t>
            </a:r>
            <a:r>
              <a:rPr sz="2000" spc="5" dirty="0">
                <a:latin typeface="Arial Narrow"/>
                <a:cs typeface="Arial Narrow"/>
              </a:rPr>
              <a:t> </a:t>
            </a:r>
            <a:r>
              <a:rPr sz="2000" spc="-10" dirty="0">
                <a:latin typeface="Arial Narrow"/>
                <a:cs typeface="Arial Narrow"/>
              </a:rPr>
              <a:t>of</a:t>
            </a:r>
            <a:r>
              <a:rPr sz="2000" spc="-15" dirty="0">
                <a:latin typeface="Arial Narrow"/>
                <a:cs typeface="Arial Narrow"/>
              </a:rPr>
              <a:t> </a:t>
            </a:r>
            <a:r>
              <a:rPr sz="2000" spc="-10" dirty="0">
                <a:latin typeface="Arial Narrow"/>
                <a:cs typeface="Arial Narrow"/>
              </a:rPr>
              <a:t>protected</a:t>
            </a:r>
            <a:r>
              <a:rPr sz="2000" spc="-5" dirty="0">
                <a:latin typeface="Arial Narrow"/>
                <a:cs typeface="Arial Narrow"/>
              </a:rPr>
              <a:t> </a:t>
            </a:r>
            <a:r>
              <a:rPr sz="2000" spc="-10" dirty="0">
                <a:latin typeface="Arial Narrow"/>
                <a:cs typeface="Arial Narrow"/>
              </a:rPr>
              <a:t>information</a:t>
            </a:r>
            <a:endParaRPr sz="2000">
              <a:latin typeface="Arial Narrow"/>
              <a:cs typeface="Arial Narrow"/>
            </a:endParaRPr>
          </a:p>
          <a:p>
            <a:pPr marL="1155700" marR="574675" lvl="2" indent="-228600">
              <a:lnSpc>
                <a:spcPct val="100000"/>
              </a:lnSpc>
              <a:spcBef>
                <a:spcPts val="480"/>
              </a:spcBef>
              <a:buClr>
                <a:srgbClr val="002596"/>
              </a:buClr>
              <a:buFont typeface="Arial"/>
              <a:buChar char="•"/>
              <a:tabLst>
                <a:tab pos="1155700" algn="l"/>
              </a:tabLst>
            </a:pPr>
            <a:r>
              <a:rPr sz="2000" spc="-10" dirty="0">
                <a:latin typeface="Arial Narrow"/>
                <a:cs typeface="Arial Narrow"/>
              </a:rPr>
              <a:t>Modifications</a:t>
            </a:r>
            <a:r>
              <a:rPr sz="2000" spc="-20" dirty="0">
                <a:latin typeface="Arial Narrow"/>
                <a:cs typeface="Arial Narrow"/>
              </a:rPr>
              <a:t> </a:t>
            </a:r>
            <a:r>
              <a:rPr sz="2000" spc="-10" dirty="0">
                <a:latin typeface="Arial Narrow"/>
                <a:cs typeface="Arial Narrow"/>
              </a:rPr>
              <a:t>proposed</a:t>
            </a:r>
            <a:r>
              <a:rPr sz="2000" spc="-5" dirty="0">
                <a:latin typeface="Arial Narrow"/>
                <a:cs typeface="Arial Narrow"/>
              </a:rPr>
              <a:t> </a:t>
            </a:r>
            <a:r>
              <a:rPr sz="2000" spc="-10" dirty="0">
                <a:latin typeface="Arial Narrow"/>
                <a:cs typeface="Arial Narrow"/>
              </a:rPr>
              <a:t>-</a:t>
            </a:r>
            <a:r>
              <a:rPr sz="2000" dirty="0">
                <a:latin typeface="Arial Narrow"/>
                <a:cs typeface="Arial Narrow"/>
              </a:rPr>
              <a:t> </a:t>
            </a:r>
            <a:r>
              <a:rPr sz="2000" spc="-20" dirty="0">
                <a:latin typeface="Arial Narrow"/>
                <a:cs typeface="Arial Narrow"/>
              </a:rPr>
              <a:t>M</a:t>
            </a:r>
            <a:r>
              <a:rPr sz="2000" spc="-10" dirty="0">
                <a:latin typeface="Arial Narrow"/>
                <a:cs typeface="Arial Narrow"/>
              </a:rPr>
              <a:t>ay</a:t>
            </a:r>
            <a:r>
              <a:rPr sz="2000" spc="-5" dirty="0">
                <a:latin typeface="Arial Narrow"/>
                <a:cs typeface="Arial Narrow"/>
              </a:rPr>
              <a:t> </a:t>
            </a:r>
            <a:r>
              <a:rPr sz="2000" spc="-10" dirty="0">
                <a:latin typeface="Arial Narrow"/>
                <a:cs typeface="Arial Narrow"/>
              </a:rPr>
              <a:t>31,</a:t>
            </a:r>
            <a:r>
              <a:rPr sz="2000" spc="-15" dirty="0">
                <a:latin typeface="Arial Narrow"/>
                <a:cs typeface="Arial Narrow"/>
              </a:rPr>
              <a:t> </a:t>
            </a:r>
            <a:r>
              <a:rPr sz="2000" spc="-10" dirty="0">
                <a:latin typeface="Arial Narrow"/>
                <a:cs typeface="Arial Narrow"/>
              </a:rPr>
              <a:t>20</a:t>
            </a:r>
            <a:r>
              <a:rPr sz="2000" spc="-130" dirty="0">
                <a:latin typeface="Arial Narrow"/>
                <a:cs typeface="Arial Narrow"/>
              </a:rPr>
              <a:t>1</a:t>
            </a:r>
            <a:r>
              <a:rPr sz="2000" spc="-10" dirty="0">
                <a:latin typeface="Arial Narrow"/>
                <a:cs typeface="Arial Narrow"/>
              </a:rPr>
              <a:t>1</a:t>
            </a:r>
            <a:r>
              <a:rPr sz="2000" spc="-5" dirty="0">
                <a:latin typeface="Arial Narrow"/>
                <a:cs typeface="Arial Narrow"/>
              </a:rPr>
              <a:t> </a:t>
            </a:r>
            <a:r>
              <a:rPr sz="2000" spc="-10" dirty="0">
                <a:latin typeface="Arial Narrow"/>
                <a:cs typeface="Arial Narrow"/>
              </a:rPr>
              <a:t>-</a:t>
            </a:r>
            <a:r>
              <a:rPr sz="2000" dirty="0">
                <a:latin typeface="Arial Narrow"/>
                <a:cs typeface="Arial Narrow"/>
              </a:rPr>
              <a:t> </a:t>
            </a:r>
            <a:r>
              <a:rPr sz="2000" spc="-10" dirty="0">
                <a:latin typeface="Arial Narrow"/>
                <a:cs typeface="Arial Narrow"/>
              </a:rPr>
              <a:t>to</a:t>
            </a:r>
            <a:r>
              <a:rPr sz="2000" spc="-15" dirty="0">
                <a:latin typeface="Arial Narrow"/>
                <a:cs typeface="Arial Narrow"/>
              </a:rPr>
              <a:t> </a:t>
            </a:r>
            <a:r>
              <a:rPr sz="2000" spc="-10" dirty="0">
                <a:latin typeface="Arial Narrow"/>
                <a:cs typeface="Arial Narrow"/>
              </a:rPr>
              <a:t>implement HITECH</a:t>
            </a:r>
            <a:r>
              <a:rPr sz="2000" spc="-80" dirty="0">
                <a:latin typeface="Arial Narrow"/>
                <a:cs typeface="Arial Narrow"/>
              </a:rPr>
              <a:t> </a:t>
            </a:r>
            <a:r>
              <a:rPr sz="2000" spc="-10" dirty="0">
                <a:latin typeface="Arial Narrow"/>
                <a:cs typeface="Arial Narrow"/>
              </a:rPr>
              <a:t>Act</a:t>
            </a:r>
            <a:r>
              <a:rPr sz="2000" dirty="0">
                <a:latin typeface="Arial Narrow"/>
                <a:cs typeface="Arial Narrow"/>
              </a:rPr>
              <a:t> </a:t>
            </a:r>
            <a:r>
              <a:rPr sz="2000" spc="-10" dirty="0">
                <a:latin typeface="Arial Narrow"/>
                <a:cs typeface="Arial Narrow"/>
              </a:rPr>
              <a:t>provisions/other</a:t>
            </a:r>
            <a:r>
              <a:rPr sz="2000" spc="-5" dirty="0">
                <a:latin typeface="Arial Narrow"/>
                <a:cs typeface="Arial Narrow"/>
              </a:rPr>
              <a:t> </a:t>
            </a:r>
            <a:r>
              <a:rPr sz="2000" spc="-10" dirty="0">
                <a:latin typeface="Arial Narrow"/>
                <a:cs typeface="Arial Narrow"/>
              </a:rPr>
              <a:t>updates</a:t>
            </a:r>
            <a:endParaRPr sz="2000">
              <a:latin typeface="Arial Narrow"/>
              <a:cs typeface="Arial Narrow"/>
            </a:endParaRPr>
          </a:p>
          <a:p>
            <a:pPr marL="1155700" lvl="2" indent="-228600">
              <a:lnSpc>
                <a:spcPct val="100000"/>
              </a:lnSpc>
              <a:spcBef>
                <a:spcPts val="480"/>
              </a:spcBef>
              <a:buClr>
                <a:srgbClr val="002596"/>
              </a:buClr>
              <a:buFont typeface="Arial"/>
              <a:buChar char="•"/>
              <a:tabLst>
                <a:tab pos="1155700" algn="l"/>
              </a:tabLst>
            </a:pPr>
            <a:r>
              <a:rPr sz="2000" spc="-10" dirty="0">
                <a:latin typeface="Arial Narrow"/>
                <a:cs typeface="Arial Narrow"/>
              </a:rPr>
              <a:t>Final</a:t>
            </a:r>
            <a:r>
              <a:rPr sz="2000" spc="-15" dirty="0">
                <a:latin typeface="Arial Narrow"/>
                <a:cs typeface="Arial Narrow"/>
              </a:rPr>
              <a:t> </a:t>
            </a:r>
            <a:r>
              <a:rPr sz="2000" spc="-10" dirty="0">
                <a:latin typeface="Arial Narrow"/>
                <a:cs typeface="Arial Narrow"/>
              </a:rPr>
              <a:t>Rule</a:t>
            </a:r>
            <a:r>
              <a:rPr sz="2000" spc="-15" dirty="0">
                <a:latin typeface="Arial Narrow"/>
                <a:cs typeface="Arial Narrow"/>
              </a:rPr>
              <a:t> </a:t>
            </a:r>
            <a:r>
              <a:rPr sz="2000" spc="-5" dirty="0">
                <a:latin typeface="Arial Narrow"/>
                <a:cs typeface="Arial Narrow"/>
              </a:rPr>
              <a:t>still</a:t>
            </a:r>
            <a:r>
              <a:rPr sz="2000" spc="-15" dirty="0">
                <a:latin typeface="Arial Narrow"/>
                <a:cs typeface="Arial Narrow"/>
              </a:rPr>
              <a:t> </a:t>
            </a:r>
            <a:r>
              <a:rPr sz="2000" spc="-10" dirty="0">
                <a:latin typeface="Arial Narrow"/>
                <a:cs typeface="Arial Narrow"/>
              </a:rPr>
              <a:t>pending</a:t>
            </a:r>
            <a:endParaRPr sz="2000">
              <a:latin typeface="Arial Narrow"/>
              <a:cs typeface="Arial Narrow"/>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51</a:t>
            </a:fld>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5" dirty="0"/>
              <a:t>HI</a:t>
            </a:r>
            <a:r>
              <a:rPr spc="-260" dirty="0"/>
              <a:t>P</a:t>
            </a:r>
            <a:r>
              <a:rPr spc="-5" dirty="0"/>
              <a:t>A</a:t>
            </a:r>
            <a:r>
              <a:rPr dirty="0"/>
              <a:t>A </a:t>
            </a:r>
            <a:r>
              <a:rPr spc="-5" dirty="0"/>
              <a:t>Priva</a:t>
            </a:r>
            <a:r>
              <a:rPr spc="-60" dirty="0"/>
              <a:t>c</a:t>
            </a:r>
            <a:r>
              <a:rPr dirty="0"/>
              <a:t>y</a:t>
            </a:r>
            <a:r>
              <a:rPr spc="15" dirty="0"/>
              <a:t> </a:t>
            </a:r>
            <a:r>
              <a:rPr spc="-5" dirty="0"/>
              <a:t>an</a:t>
            </a:r>
            <a:r>
              <a:rPr dirty="0"/>
              <a:t>d </a:t>
            </a:r>
            <a:r>
              <a:rPr spc="-5" dirty="0"/>
              <a:t>Security P</a:t>
            </a:r>
            <a:r>
              <a:rPr spc="45" dirty="0"/>
              <a:t>r</a:t>
            </a:r>
            <a:r>
              <a:rPr spc="-5" dirty="0"/>
              <a:t>otection</a:t>
            </a:r>
            <a:r>
              <a:rPr dirty="0"/>
              <a:t>s</a:t>
            </a:r>
            <a:r>
              <a:rPr spc="30" dirty="0"/>
              <a:t> </a:t>
            </a:r>
            <a:r>
              <a:rPr spc="-5" dirty="0"/>
              <a:t>an</a:t>
            </a:r>
            <a:r>
              <a:rPr dirty="0"/>
              <a:t>d </a:t>
            </a:r>
            <a:r>
              <a:rPr spc="-75" dirty="0"/>
              <a:t>R</a:t>
            </a:r>
            <a:r>
              <a:rPr spc="-5" dirty="0"/>
              <a:t>equi</a:t>
            </a:r>
            <a:r>
              <a:rPr spc="45" dirty="0"/>
              <a:t>r</a:t>
            </a:r>
            <a:r>
              <a:rPr spc="-5" dirty="0"/>
              <a:t>ements</a:t>
            </a:r>
          </a:p>
        </p:txBody>
      </p:sp>
      <p:sp>
        <p:nvSpPr>
          <p:cNvPr id="3" name="object 3"/>
          <p:cNvSpPr txBox="1"/>
          <p:nvPr/>
        </p:nvSpPr>
        <p:spPr>
          <a:xfrm>
            <a:off x="1803145" y="2128422"/>
            <a:ext cx="6791959" cy="2929255"/>
          </a:xfrm>
          <a:prstGeom prst="rect">
            <a:avLst/>
          </a:prstGeom>
        </p:spPr>
        <p:txBody>
          <a:bodyPr vert="horz" wrap="square" lIns="0" tIns="0" rIns="0" bIns="0" rtlCol="0">
            <a:spAutoFit/>
          </a:bodyPr>
          <a:lstStyle/>
          <a:p>
            <a:pPr marL="12700" marR="5080">
              <a:lnSpc>
                <a:spcPct val="100000"/>
              </a:lnSpc>
              <a:tabLst>
                <a:tab pos="1140460" algn="l"/>
              </a:tabLst>
            </a:pPr>
            <a:r>
              <a:rPr sz="2400" b="1" i="1" spc="-5" dirty="0">
                <a:latin typeface="Arial Narrow"/>
                <a:cs typeface="Arial Narrow"/>
              </a:rPr>
              <a:t>Securit</a:t>
            </a:r>
            <a:r>
              <a:rPr sz="2400" b="1" i="1" dirty="0">
                <a:latin typeface="Arial Narrow"/>
                <a:cs typeface="Arial Narrow"/>
              </a:rPr>
              <a:t>y	</a:t>
            </a:r>
            <a:r>
              <a:rPr sz="2400" b="1" i="1" spc="-5" dirty="0">
                <a:latin typeface="Arial Narrow"/>
                <a:cs typeface="Arial Narrow"/>
              </a:rPr>
              <a:t>Rul</a:t>
            </a:r>
            <a:r>
              <a:rPr sz="2400" b="1" i="1" dirty="0">
                <a:latin typeface="Arial Narrow"/>
                <a:cs typeface="Arial Narrow"/>
              </a:rPr>
              <a:t>e</a:t>
            </a:r>
            <a:r>
              <a:rPr sz="2400" b="1" i="1" spc="5" dirty="0">
                <a:latin typeface="Arial Narrow"/>
                <a:cs typeface="Arial Narrow"/>
              </a:rPr>
              <a:t> </a:t>
            </a:r>
            <a:r>
              <a:rPr sz="2400" b="1" i="1" dirty="0">
                <a:latin typeface="Arial Narrow"/>
                <a:cs typeface="Arial Narrow"/>
              </a:rPr>
              <a:t>-</a:t>
            </a:r>
            <a:r>
              <a:rPr sz="2400" b="1" i="1" spc="-5" dirty="0">
                <a:latin typeface="Arial Narrow"/>
                <a:cs typeface="Arial Narrow"/>
              </a:rPr>
              <a:t> 4</a:t>
            </a:r>
            <a:r>
              <a:rPr sz="2400" b="1" i="1" dirty="0">
                <a:latin typeface="Arial Narrow"/>
                <a:cs typeface="Arial Narrow"/>
              </a:rPr>
              <a:t>5</a:t>
            </a:r>
            <a:r>
              <a:rPr sz="2400" b="1" i="1" spc="20" dirty="0">
                <a:latin typeface="Arial Narrow"/>
                <a:cs typeface="Arial Narrow"/>
              </a:rPr>
              <a:t> </a:t>
            </a:r>
            <a:r>
              <a:rPr sz="2400" b="1" i="1" spc="-5" dirty="0">
                <a:latin typeface="Arial Narrow"/>
                <a:cs typeface="Arial Narrow"/>
              </a:rPr>
              <a:t>CF</a:t>
            </a:r>
            <a:r>
              <a:rPr sz="2400" b="1" i="1" dirty="0">
                <a:latin typeface="Arial Narrow"/>
                <a:cs typeface="Arial Narrow"/>
              </a:rPr>
              <a:t>R</a:t>
            </a:r>
            <a:r>
              <a:rPr sz="2400" b="1" i="1" spc="5" dirty="0">
                <a:latin typeface="Arial Narrow"/>
                <a:cs typeface="Arial Narrow"/>
              </a:rPr>
              <a:t> </a:t>
            </a:r>
            <a:r>
              <a:rPr sz="2400" b="1" i="1" spc="-5" dirty="0">
                <a:latin typeface="Arial Narrow"/>
                <a:cs typeface="Arial Narrow"/>
              </a:rPr>
              <a:t>Par</a:t>
            </a:r>
            <a:r>
              <a:rPr sz="2400" b="1" i="1" dirty="0">
                <a:latin typeface="Arial Narrow"/>
                <a:cs typeface="Arial Narrow"/>
              </a:rPr>
              <a:t>t</a:t>
            </a:r>
            <a:r>
              <a:rPr sz="2400" b="1" i="1" spc="5" dirty="0">
                <a:latin typeface="Arial Narrow"/>
                <a:cs typeface="Arial Narrow"/>
              </a:rPr>
              <a:t> </a:t>
            </a:r>
            <a:r>
              <a:rPr sz="2400" b="1" i="1" spc="-5" dirty="0">
                <a:latin typeface="Arial Narrow"/>
                <a:cs typeface="Arial Narrow"/>
              </a:rPr>
              <a:t>16</a:t>
            </a:r>
            <a:r>
              <a:rPr sz="2400" b="1" i="1" dirty="0">
                <a:latin typeface="Arial Narrow"/>
                <a:cs typeface="Arial Narrow"/>
              </a:rPr>
              <a:t>0</a:t>
            </a:r>
            <a:r>
              <a:rPr sz="2400" b="1" i="1" spc="20" dirty="0">
                <a:latin typeface="Arial Narrow"/>
                <a:cs typeface="Arial Narrow"/>
              </a:rPr>
              <a:t> </a:t>
            </a:r>
            <a:r>
              <a:rPr sz="2400" b="1" i="1" spc="-5" dirty="0">
                <a:latin typeface="Arial Narrow"/>
                <a:cs typeface="Arial Narrow"/>
              </a:rPr>
              <a:t>an</a:t>
            </a:r>
            <a:r>
              <a:rPr sz="2400" b="1" i="1" dirty="0">
                <a:latin typeface="Arial Narrow"/>
                <a:cs typeface="Arial Narrow"/>
              </a:rPr>
              <a:t>d</a:t>
            </a:r>
            <a:r>
              <a:rPr sz="2400" b="1" i="1" spc="5" dirty="0">
                <a:latin typeface="Arial Narrow"/>
                <a:cs typeface="Arial Narrow"/>
              </a:rPr>
              <a:t> </a:t>
            </a:r>
            <a:r>
              <a:rPr sz="2400" b="1" i="1" spc="-5" dirty="0">
                <a:latin typeface="Arial Narrow"/>
                <a:cs typeface="Arial Narrow"/>
              </a:rPr>
              <a:t>Subpart</a:t>
            </a:r>
            <a:r>
              <a:rPr sz="2400" b="1" i="1" dirty="0">
                <a:latin typeface="Arial Narrow"/>
                <a:cs typeface="Arial Narrow"/>
              </a:rPr>
              <a:t>s</a:t>
            </a:r>
            <a:r>
              <a:rPr sz="2400" b="1" i="1" spc="-85" dirty="0">
                <a:latin typeface="Arial Narrow"/>
                <a:cs typeface="Arial Narrow"/>
              </a:rPr>
              <a:t> </a:t>
            </a:r>
            <a:r>
              <a:rPr sz="2400" b="1" i="1" dirty="0">
                <a:latin typeface="Arial Narrow"/>
                <a:cs typeface="Arial Narrow"/>
              </a:rPr>
              <a:t>A</a:t>
            </a:r>
            <a:r>
              <a:rPr sz="2400" b="1" i="1" spc="-85" dirty="0">
                <a:latin typeface="Arial Narrow"/>
                <a:cs typeface="Arial Narrow"/>
              </a:rPr>
              <a:t> </a:t>
            </a:r>
            <a:r>
              <a:rPr sz="2400" b="1" i="1" spc="-5" dirty="0">
                <a:latin typeface="Arial Narrow"/>
                <a:cs typeface="Arial Narrow"/>
              </a:rPr>
              <a:t>an</a:t>
            </a:r>
            <a:r>
              <a:rPr sz="2400" b="1" i="1" dirty="0">
                <a:latin typeface="Arial Narrow"/>
                <a:cs typeface="Arial Narrow"/>
              </a:rPr>
              <a:t>d</a:t>
            </a:r>
            <a:r>
              <a:rPr sz="2400" b="1" i="1" spc="5" dirty="0">
                <a:latin typeface="Arial Narrow"/>
                <a:cs typeface="Arial Narrow"/>
              </a:rPr>
              <a:t> </a:t>
            </a:r>
            <a:r>
              <a:rPr sz="2400" b="1" i="1" dirty="0">
                <a:latin typeface="Arial Narrow"/>
                <a:cs typeface="Arial Narrow"/>
              </a:rPr>
              <a:t>C</a:t>
            </a:r>
            <a:r>
              <a:rPr sz="2400" b="1" i="1" spc="5" dirty="0">
                <a:latin typeface="Arial Narrow"/>
                <a:cs typeface="Arial Narrow"/>
              </a:rPr>
              <a:t> </a:t>
            </a:r>
            <a:r>
              <a:rPr sz="2400" b="1" i="1" spc="-5" dirty="0">
                <a:latin typeface="Arial Narrow"/>
                <a:cs typeface="Arial Narrow"/>
              </a:rPr>
              <a:t>of Par</a:t>
            </a:r>
            <a:r>
              <a:rPr sz="2400" b="1" i="1" dirty="0">
                <a:latin typeface="Arial Narrow"/>
                <a:cs typeface="Arial Narrow"/>
              </a:rPr>
              <a:t>t</a:t>
            </a:r>
            <a:r>
              <a:rPr sz="2400" b="1" i="1" spc="-5" dirty="0">
                <a:latin typeface="Arial Narrow"/>
                <a:cs typeface="Arial Narrow"/>
              </a:rPr>
              <a:t> 164</a:t>
            </a:r>
            <a:endParaRPr sz="2400">
              <a:latin typeface="Arial Narrow"/>
              <a:cs typeface="Arial Narrow"/>
            </a:endParaRPr>
          </a:p>
          <a:p>
            <a:pPr marL="355600" marR="780415" indent="-342900">
              <a:lnSpc>
                <a:spcPct val="100000"/>
              </a:lnSpc>
              <a:spcBef>
                <a:spcPts val="2014"/>
              </a:spcBef>
              <a:buClr>
                <a:srgbClr val="002596"/>
              </a:buClr>
              <a:buFont typeface="Wingdings"/>
              <a:buChar char=""/>
              <a:tabLst>
                <a:tab pos="355600" algn="l"/>
              </a:tabLst>
            </a:pPr>
            <a:r>
              <a:rPr sz="2400" spc="-5" dirty="0">
                <a:latin typeface="Arial Narrow"/>
                <a:cs typeface="Arial Narrow"/>
              </a:rPr>
              <a:t>Establishe</a:t>
            </a:r>
            <a:r>
              <a:rPr sz="2400" dirty="0">
                <a:latin typeface="Arial Narrow"/>
                <a:cs typeface="Arial Narrow"/>
              </a:rPr>
              <a:t>d</a:t>
            </a:r>
            <a:r>
              <a:rPr sz="2400" spc="30" dirty="0">
                <a:latin typeface="Arial Narrow"/>
                <a:cs typeface="Arial Narrow"/>
              </a:rPr>
              <a:t> </a:t>
            </a:r>
            <a:r>
              <a:rPr sz="2400" spc="-5" dirty="0">
                <a:latin typeface="Arial Narrow"/>
                <a:cs typeface="Arial Narrow"/>
              </a:rPr>
              <a:t>nationa</a:t>
            </a:r>
            <a:r>
              <a:rPr sz="2400" dirty="0">
                <a:latin typeface="Arial Narrow"/>
                <a:cs typeface="Arial Narrow"/>
              </a:rPr>
              <a:t>l</a:t>
            </a:r>
            <a:r>
              <a:rPr sz="2400" spc="30" dirty="0">
                <a:latin typeface="Arial Narrow"/>
                <a:cs typeface="Arial Narrow"/>
              </a:rPr>
              <a:t> </a:t>
            </a:r>
            <a:r>
              <a:rPr sz="2400" spc="-5" dirty="0">
                <a:latin typeface="Arial Narrow"/>
                <a:cs typeface="Arial Narrow"/>
              </a:rPr>
              <a:t>standard</a:t>
            </a:r>
            <a:r>
              <a:rPr sz="2400" dirty="0">
                <a:latin typeface="Arial Narrow"/>
                <a:cs typeface="Arial Narrow"/>
              </a:rPr>
              <a:t>s</a:t>
            </a:r>
            <a:r>
              <a:rPr sz="2400" spc="30" dirty="0">
                <a:latin typeface="Arial Narrow"/>
                <a:cs typeface="Arial Narrow"/>
              </a:rPr>
              <a:t> </a:t>
            </a:r>
            <a:r>
              <a:rPr sz="2400" spc="-5" dirty="0">
                <a:latin typeface="Arial Narrow"/>
                <a:cs typeface="Arial Narrow"/>
              </a:rPr>
              <a:t>fo</a:t>
            </a:r>
            <a:r>
              <a:rPr sz="2400" dirty="0">
                <a:latin typeface="Arial Narrow"/>
                <a:cs typeface="Arial Narrow"/>
              </a:rPr>
              <a:t>r</a:t>
            </a:r>
            <a:r>
              <a:rPr sz="2400" spc="10" dirty="0">
                <a:latin typeface="Arial Narrow"/>
                <a:cs typeface="Arial Narrow"/>
              </a:rPr>
              <a:t> </a:t>
            </a:r>
            <a:r>
              <a:rPr sz="2400" spc="-5" dirty="0">
                <a:latin typeface="Arial Narrow"/>
                <a:cs typeface="Arial Narrow"/>
              </a:rPr>
              <a:t>th</a:t>
            </a:r>
            <a:r>
              <a:rPr sz="2400" dirty="0">
                <a:latin typeface="Arial Narrow"/>
                <a:cs typeface="Arial Narrow"/>
              </a:rPr>
              <a:t>e</a:t>
            </a:r>
            <a:r>
              <a:rPr sz="2400" spc="30" dirty="0">
                <a:latin typeface="Arial Narrow"/>
                <a:cs typeface="Arial Narrow"/>
              </a:rPr>
              <a:t> </a:t>
            </a:r>
            <a:r>
              <a:rPr sz="2400" spc="-5" dirty="0">
                <a:latin typeface="Arial Narrow"/>
                <a:cs typeface="Arial Narrow"/>
              </a:rPr>
              <a:t>protectio</a:t>
            </a:r>
            <a:r>
              <a:rPr sz="2400" dirty="0">
                <a:latin typeface="Arial Narrow"/>
                <a:cs typeface="Arial Narrow"/>
              </a:rPr>
              <a:t>n</a:t>
            </a:r>
            <a:r>
              <a:rPr sz="2400" spc="30" dirty="0">
                <a:latin typeface="Arial Narrow"/>
                <a:cs typeface="Arial Narrow"/>
              </a:rPr>
              <a:t> </a:t>
            </a:r>
            <a:r>
              <a:rPr sz="2400" spc="-5" dirty="0">
                <a:latin typeface="Arial Narrow"/>
                <a:cs typeface="Arial Narrow"/>
              </a:rPr>
              <a:t>of electroni</a:t>
            </a:r>
            <a:r>
              <a:rPr sz="2400" dirty="0">
                <a:latin typeface="Arial Narrow"/>
                <a:cs typeface="Arial Narrow"/>
              </a:rPr>
              <a:t>c</a:t>
            </a:r>
            <a:r>
              <a:rPr sz="2400" spc="30" dirty="0">
                <a:latin typeface="Arial Narrow"/>
                <a:cs typeface="Arial Narrow"/>
              </a:rPr>
              <a:t> </a:t>
            </a:r>
            <a:r>
              <a:rPr sz="2400" spc="-5" dirty="0">
                <a:latin typeface="Arial Narrow"/>
                <a:cs typeface="Arial Narrow"/>
              </a:rPr>
              <a:t>persona</a:t>
            </a:r>
            <a:r>
              <a:rPr sz="2400" dirty="0">
                <a:latin typeface="Arial Narrow"/>
                <a:cs typeface="Arial Narrow"/>
              </a:rPr>
              <a:t>l</a:t>
            </a:r>
            <a:r>
              <a:rPr sz="2400" spc="30" dirty="0">
                <a:latin typeface="Arial Narrow"/>
                <a:cs typeface="Arial Narrow"/>
              </a:rPr>
              <a:t> </a:t>
            </a:r>
            <a:r>
              <a:rPr sz="2400" spc="-5" dirty="0">
                <a:latin typeface="Arial Narrow"/>
                <a:cs typeface="Arial Narrow"/>
              </a:rPr>
              <a:t>healt</a:t>
            </a:r>
            <a:r>
              <a:rPr sz="2400" dirty="0">
                <a:latin typeface="Arial Narrow"/>
                <a:cs typeface="Arial Narrow"/>
              </a:rPr>
              <a:t>h</a:t>
            </a:r>
            <a:r>
              <a:rPr sz="2400" spc="30" dirty="0">
                <a:latin typeface="Arial Narrow"/>
                <a:cs typeface="Arial Narrow"/>
              </a:rPr>
              <a:t> </a:t>
            </a:r>
            <a:r>
              <a:rPr sz="2400" spc="-5" dirty="0">
                <a:latin typeface="Arial Narrow"/>
                <a:cs typeface="Arial Narrow"/>
              </a:rPr>
              <a:t>information</a:t>
            </a:r>
            <a:endParaRPr sz="2400">
              <a:latin typeface="Arial Narrow"/>
              <a:cs typeface="Arial Narrow"/>
            </a:endParaRPr>
          </a:p>
          <a:p>
            <a:pPr marL="355600" marR="885190" indent="-342900">
              <a:lnSpc>
                <a:spcPct val="100000"/>
              </a:lnSpc>
              <a:spcBef>
                <a:spcPts val="575"/>
              </a:spcBef>
              <a:buClr>
                <a:srgbClr val="002596"/>
              </a:buClr>
              <a:buFont typeface="Wingdings"/>
              <a:buChar char=""/>
              <a:tabLst>
                <a:tab pos="355600" algn="l"/>
              </a:tabLst>
            </a:pPr>
            <a:r>
              <a:rPr sz="2400" spc="-5" dirty="0">
                <a:latin typeface="Arial Narrow"/>
                <a:cs typeface="Arial Narrow"/>
              </a:rPr>
              <a:t>Set</a:t>
            </a:r>
            <a:r>
              <a:rPr sz="2400" dirty="0">
                <a:latin typeface="Arial Narrow"/>
                <a:cs typeface="Arial Narrow"/>
              </a:rPr>
              <a:t>s</a:t>
            </a:r>
            <a:r>
              <a:rPr sz="2400" spc="25" dirty="0">
                <a:latin typeface="Arial Narrow"/>
                <a:cs typeface="Arial Narrow"/>
              </a:rPr>
              <a:t> </a:t>
            </a:r>
            <a:r>
              <a:rPr sz="2400" spc="-5" dirty="0">
                <a:latin typeface="Arial Narrow"/>
                <a:cs typeface="Arial Narrow"/>
              </a:rPr>
              <a:t>requirement</a:t>
            </a:r>
            <a:r>
              <a:rPr sz="2400" dirty="0">
                <a:latin typeface="Arial Narrow"/>
                <a:cs typeface="Arial Narrow"/>
              </a:rPr>
              <a:t>s</a:t>
            </a:r>
            <a:r>
              <a:rPr sz="2400" spc="25" dirty="0">
                <a:latin typeface="Arial Narrow"/>
                <a:cs typeface="Arial Narrow"/>
              </a:rPr>
              <a:t> </a:t>
            </a:r>
            <a:r>
              <a:rPr sz="2400" spc="-5" dirty="0">
                <a:latin typeface="Arial Narrow"/>
                <a:cs typeface="Arial Narrow"/>
              </a:rPr>
              <a:t>fo</a:t>
            </a:r>
            <a:r>
              <a:rPr sz="2400" dirty="0">
                <a:latin typeface="Arial Narrow"/>
                <a:cs typeface="Arial Narrow"/>
              </a:rPr>
              <a:t>r</a:t>
            </a:r>
            <a:r>
              <a:rPr sz="2400" spc="10" dirty="0">
                <a:latin typeface="Arial Narrow"/>
                <a:cs typeface="Arial Narrow"/>
              </a:rPr>
              <a:t> </a:t>
            </a:r>
            <a:r>
              <a:rPr sz="2400" spc="-5" dirty="0">
                <a:latin typeface="Arial Narrow"/>
                <a:cs typeface="Arial Narrow"/>
              </a:rPr>
              <a:t>administrative</a:t>
            </a:r>
            <a:r>
              <a:rPr sz="2400" dirty="0">
                <a:latin typeface="Arial Narrow"/>
                <a:cs typeface="Arial Narrow"/>
              </a:rPr>
              <a:t>,</a:t>
            </a:r>
            <a:r>
              <a:rPr sz="2400" spc="25" dirty="0">
                <a:latin typeface="Arial Narrow"/>
                <a:cs typeface="Arial Narrow"/>
              </a:rPr>
              <a:t> </a:t>
            </a:r>
            <a:r>
              <a:rPr sz="2400" spc="-5" dirty="0">
                <a:latin typeface="Arial Narrow"/>
                <a:cs typeface="Arial Narrow"/>
              </a:rPr>
              <a:t>physica</a:t>
            </a:r>
            <a:r>
              <a:rPr sz="2400" dirty="0">
                <a:latin typeface="Arial Narrow"/>
                <a:cs typeface="Arial Narrow"/>
              </a:rPr>
              <a:t>l</a:t>
            </a:r>
            <a:r>
              <a:rPr sz="2400" spc="25" dirty="0">
                <a:latin typeface="Arial Narrow"/>
                <a:cs typeface="Arial Narrow"/>
              </a:rPr>
              <a:t> </a:t>
            </a:r>
            <a:r>
              <a:rPr sz="2400" spc="-5" dirty="0">
                <a:latin typeface="Arial Narrow"/>
                <a:cs typeface="Arial Narrow"/>
              </a:rPr>
              <a:t>and </a:t>
            </a:r>
            <a:r>
              <a:rPr sz="2400" dirty="0">
                <a:latin typeface="Arial Narrow"/>
                <a:cs typeface="Arial Narrow"/>
              </a:rPr>
              <a:t>technical</a:t>
            </a:r>
            <a:r>
              <a:rPr sz="2400" spc="35" dirty="0">
                <a:latin typeface="Arial Narrow"/>
                <a:cs typeface="Arial Narrow"/>
              </a:rPr>
              <a:t> </a:t>
            </a:r>
            <a:r>
              <a:rPr sz="2400" dirty="0">
                <a:latin typeface="Arial Narrow"/>
                <a:cs typeface="Arial Narrow"/>
              </a:rPr>
              <a:t>safeguards</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Fina</a:t>
            </a:r>
            <a:r>
              <a:rPr sz="2400" dirty="0">
                <a:latin typeface="Arial Narrow"/>
                <a:cs typeface="Arial Narrow"/>
              </a:rPr>
              <a:t>l</a:t>
            </a:r>
            <a:r>
              <a:rPr sz="2400" spc="20" dirty="0">
                <a:latin typeface="Arial Narrow"/>
                <a:cs typeface="Arial Narrow"/>
              </a:rPr>
              <a:t> </a:t>
            </a:r>
            <a:r>
              <a:rPr sz="2400" spc="-5" dirty="0">
                <a:latin typeface="Arial Narrow"/>
                <a:cs typeface="Arial Narrow"/>
              </a:rPr>
              <a:t>Rul</a:t>
            </a:r>
            <a:r>
              <a:rPr sz="2400" dirty="0">
                <a:latin typeface="Arial Narrow"/>
                <a:cs typeface="Arial Narrow"/>
              </a:rPr>
              <a:t>e</a:t>
            </a:r>
            <a:r>
              <a:rPr sz="2400" spc="20" dirty="0">
                <a:latin typeface="Arial Narrow"/>
                <a:cs typeface="Arial Narrow"/>
              </a:rPr>
              <a:t> </a:t>
            </a:r>
            <a:r>
              <a:rPr sz="2400" dirty="0">
                <a:latin typeface="Arial Narrow"/>
                <a:cs typeface="Arial Narrow"/>
              </a:rPr>
              <a:t>-</a:t>
            </a:r>
            <a:r>
              <a:rPr sz="2400" spc="-5" dirty="0">
                <a:latin typeface="Arial Narrow"/>
                <a:cs typeface="Arial Narrow"/>
              </a:rPr>
              <a:t> Februar</a:t>
            </a:r>
            <a:r>
              <a:rPr sz="2400" dirty="0">
                <a:latin typeface="Arial Narrow"/>
                <a:cs typeface="Arial Narrow"/>
              </a:rPr>
              <a:t>y</a:t>
            </a:r>
            <a:r>
              <a:rPr sz="2400" spc="20" dirty="0">
                <a:latin typeface="Arial Narrow"/>
                <a:cs typeface="Arial Narrow"/>
              </a:rPr>
              <a:t> </a:t>
            </a:r>
            <a:r>
              <a:rPr sz="2400" spc="-5" dirty="0">
                <a:latin typeface="Arial Narrow"/>
                <a:cs typeface="Arial Narrow"/>
              </a:rPr>
              <a:t>20</a:t>
            </a:r>
            <a:r>
              <a:rPr sz="2400" dirty="0">
                <a:latin typeface="Arial Narrow"/>
                <a:cs typeface="Arial Narrow"/>
              </a:rPr>
              <a:t>,</a:t>
            </a:r>
            <a:r>
              <a:rPr sz="2400" spc="20" dirty="0">
                <a:latin typeface="Arial Narrow"/>
                <a:cs typeface="Arial Narrow"/>
              </a:rPr>
              <a:t> </a:t>
            </a:r>
            <a:r>
              <a:rPr sz="2400" spc="-5" dirty="0">
                <a:latin typeface="Arial Narrow"/>
                <a:cs typeface="Arial Narrow"/>
              </a:rPr>
              <a:t>2003</a:t>
            </a:r>
            <a:endParaRPr sz="2400">
              <a:latin typeface="Arial Narrow"/>
              <a:cs typeface="Arial Narrow"/>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52</a:t>
            </a:fld>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5" dirty="0"/>
              <a:t>HI</a:t>
            </a:r>
            <a:r>
              <a:rPr spc="-260" dirty="0"/>
              <a:t>P</a:t>
            </a:r>
            <a:r>
              <a:rPr spc="-5" dirty="0"/>
              <a:t>A</a:t>
            </a:r>
            <a:r>
              <a:rPr dirty="0"/>
              <a:t>A </a:t>
            </a:r>
            <a:r>
              <a:rPr spc="-5" dirty="0"/>
              <a:t>Priva</a:t>
            </a:r>
            <a:r>
              <a:rPr spc="-60" dirty="0"/>
              <a:t>c</a:t>
            </a:r>
            <a:r>
              <a:rPr dirty="0"/>
              <a:t>y</a:t>
            </a:r>
            <a:r>
              <a:rPr spc="15" dirty="0"/>
              <a:t> </a:t>
            </a:r>
            <a:r>
              <a:rPr spc="-5" dirty="0"/>
              <a:t>an</a:t>
            </a:r>
            <a:r>
              <a:rPr dirty="0"/>
              <a:t>d </a:t>
            </a:r>
            <a:r>
              <a:rPr spc="-5" dirty="0"/>
              <a:t>Security P</a:t>
            </a:r>
            <a:r>
              <a:rPr spc="45" dirty="0"/>
              <a:t>r</a:t>
            </a:r>
            <a:r>
              <a:rPr spc="-5" dirty="0"/>
              <a:t>otection</a:t>
            </a:r>
            <a:r>
              <a:rPr dirty="0"/>
              <a:t>s</a:t>
            </a:r>
            <a:r>
              <a:rPr spc="30" dirty="0"/>
              <a:t> </a:t>
            </a:r>
            <a:r>
              <a:rPr spc="-5" dirty="0"/>
              <a:t>an</a:t>
            </a:r>
            <a:r>
              <a:rPr dirty="0"/>
              <a:t>d </a:t>
            </a:r>
            <a:r>
              <a:rPr spc="-75" dirty="0"/>
              <a:t>R</a:t>
            </a:r>
            <a:r>
              <a:rPr spc="-5" dirty="0"/>
              <a:t>equi</a:t>
            </a:r>
            <a:r>
              <a:rPr spc="45" dirty="0"/>
              <a:t>r</a:t>
            </a:r>
            <a:r>
              <a:rPr spc="-5" dirty="0"/>
              <a:t>ements</a:t>
            </a:r>
          </a:p>
        </p:txBody>
      </p:sp>
      <p:sp>
        <p:nvSpPr>
          <p:cNvPr id="3" name="object 3"/>
          <p:cNvSpPr txBox="1"/>
          <p:nvPr/>
        </p:nvSpPr>
        <p:spPr>
          <a:xfrm>
            <a:off x="1803145" y="2128422"/>
            <a:ext cx="6758305" cy="3331210"/>
          </a:xfrm>
          <a:prstGeom prst="rect">
            <a:avLst/>
          </a:prstGeom>
        </p:spPr>
        <p:txBody>
          <a:bodyPr vert="horz" wrap="square" lIns="0" tIns="0" rIns="0" bIns="0" rtlCol="0">
            <a:spAutoFit/>
          </a:bodyPr>
          <a:lstStyle/>
          <a:p>
            <a:pPr marL="12700">
              <a:lnSpc>
                <a:spcPct val="100000"/>
              </a:lnSpc>
            </a:pPr>
            <a:r>
              <a:rPr sz="2400" b="1" i="1" spc="-5" dirty="0">
                <a:latin typeface="Arial Narrow"/>
                <a:cs typeface="Arial Narrow"/>
              </a:rPr>
              <a:t>Enforcemen</a:t>
            </a:r>
            <a:r>
              <a:rPr sz="2400" b="1" i="1" dirty="0">
                <a:latin typeface="Arial Narrow"/>
                <a:cs typeface="Arial Narrow"/>
              </a:rPr>
              <a:t>t</a:t>
            </a:r>
            <a:r>
              <a:rPr sz="2400" b="1" i="1" spc="5" dirty="0">
                <a:latin typeface="Arial Narrow"/>
                <a:cs typeface="Arial Narrow"/>
              </a:rPr>
              <a:t> </a:t>
            </a:r>
            <a:r>
              <a:rPr sz="2400" b="1" i="1" dirty="0">
                <a:latin typeface="Arial Narrow"/>
                <a:cs typeface="Arial Narrow"/>
              </a:rPr>
              <a:t>-</a:t>
            </a:r>
            <a:r>
              <a:rPr sz="2400" b="1" i="1" spc="-5" dirty="0">
                <a:latin typeface="Arial Narrow"/>
                <a:cs typeface="Arial Narrow"/>
              </a:rPr>
              <a:t> 4</a:t>
            </a:r>
            <a:r>
              <a:rPr sz="2400" b="1" i="1" dirty="0">
                <a:latin typeface="Arial Narrow"/>
                <a:cs typeface="Arial Narrow"/>
              </a:rPr>
              <a:t>5</a:t>
            </a:r>
            <a:r>
              <a:rPr sz="2400" b="1" i="1" spc="5" dirty="0">
                <a:latin typeface="Arial Narrow"/>
                <a:cs typeface="Arial Narrow"/>
              </a:rPr>
              <a:t> </a:t>
            </a:r>
            <a:r>
              <a:rPr sz="2400" b="1" i="1" spc="-5" dirty="0">
                <a:latin typeface="Arial Narrow"/>
                <a:cs typeface="Arial Narrow"/>
              </a:rPr>
              <a:t>CF</a:t>
            </a:r>
            <a:r>
              <a:rPr sz="2400" b="1" i="1" dirty="0">
                <a:latin typeface="Arial Narrow"/>
                <a:cs typeface="Arial Narrow"/>
              </a:rPr>
              <a:t>R</a:t>
            </a:r>
            <a:r>
              <a:rPr sz="2400" b="1" i="1" spc="5" dirty="0">
                <a:latin typeface="Arial Narrow"/>
                <a:cs typeface="Arial Narrow"/>
              </a:rPr>
              <a:t> </a:t>
            </a:r>
            <a:r>
              <a:rPr sz="2400" b="1" i="1" spc="-5" dirty="0">
                <a:latin typeface="Arial Narrow"/>
                <a:cs typeface="Arial Narrow"/>
              </a:rPr>
              <a:t>Part</a:t>
            </a:r>
            <a:r>
              <a:rPr sz="2400" b="1" i="1" dirty="0">
                <a:latin typeface="Arial Narrow"/>
                <a:cs typeface="Arial Narrow"/>
              </a:rPr>
              <a:t>s</a:t>
            </a:r>
            <a:r>
              <a:rPr sz="2400" b="1" i="1" spc="5" dirty="0">
                <a:latin typeface="Arial Narrow"/>
                <a:cs typeface="Arial Narrow"/>
              </a:rPr>
              <a:t> </a:t>
            </a:r>
            <a:r>
              <a:rPr sz="2400" b="1" i="1" spc="-5" dirty="0">
                <a:latin typeface="Arial Narrow"/>
                <a:cs typeface="Arial Narrow"/>
              </a:rPr>
              <a:t>16</a:t>
            </a:r>
            <a:r>
              <a:rPr sz="2400" b="1" i="1" dirty="0">
                <a:latin typeface="Arial Narrow"/>
                <a:cs typeface="Arial Narrow"/>
              </a:rPr>
              <a:t>0</a:t>
            </a:r>
            <a:r>
              <a:rPr sz="2400" b="1" i="1" spc="25" dirty="0">
                <a:latin typeface="Arial Narrow"/>
                <a:cs typeface="Arial Narrow"/>
              </a:rPr>
              <a:t> </a:t>
            </a:r>
            <a:r>
              <a:rPr sz="2400" b="1" i="1" spc="-5" dirty="0">
                <a:latin typeface="Arial Narrow"/>
                <a:cs typeface="Arial Narrow"/>
              </a:rPr>
              <a:t>an</a:t>
            </a:r>
            <a:r>
              <a:rPr sz="2400" b="1" i="1" dirty="0">
                <a:latin typeface="Arial Narrow"/>
                <a:cs typeface="Arial Narrow"/>
              </a:rPr>
              <a:t>d</a:t>
            </a:r>
            <a:r>
              <a:rPr sz="2400" b="1" i="1" spc="5" dirty="0">
                <a:latin typeface="Arial Narrow"/>
                <a:cs typeface="Arial Narrow"/>
              </a:rPr>
              <a:t> </a:t>
            </a:r>
            <a:r>
              <a:rPr sz="2400" b="1" i="1" spc="-5" dirty="0">
                <a:latin typeface="Arial Narrow"/>
                <a:cs typeface="Arial Narrow"/>
              </a:rPr>
              <a:t>164</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Provide</a:t>
            </a:r>
            <a:r>
              <a:rPr sz="2400" dirty="0">
                <a:latin typeface="Arial Narrow"/>
                <a:cs typeface="Arial Narrow"/>
              </a:rPr>
              <a:t>s</a:t>
            </a:r>
            <a:r>
              <a:rPr sz="2400" spc="20" dirty="0">
                <a:latin typeface="Arial Narrow"/>
                <a:cs typeface="Arial Narrow"/>
              </a:rPr>
              <a:t> </a:t>
            </a:r>
            <a:r>
              <a:rPr sz="2400" spc="-5" dirty="0">
                <a:latin typeface="Arial Narrow"/>
                <a:cs typeface="Arial Narrow"/>
              </a:rPr>
              <a:t>standard</a:t>
            </a:r>
            <a:r>
              <a:rPr sz="2400" dirty="0">
                <a:latin typeface="Arial Narrow"/>
                <a:cs typeface="Arial Narrow"/>
              </a:rPr>
              <a:t>s</a:t>
            </a:r>
            <a:r>
              <a:rPr sz="2400" spc="20" dirty="0">
                <a:latin typeface="Arial Narrow"/>
                <a:cs typeface="Arial Narrow"/>
              </a:rPr>
              <a:t> </a:t>
            </a:r>
            <a:r>
              <a:rPr sz="2400" spc="-5" dirty="0">
                <a:latin typeface="Arial Narrow"/>
                <a:cs typeface="Arial Narrow"/>
              </a:rPr>
              <a:t>fo</a:t>
            </a:r>
            <a:r>
              <a:rPr sz="2400" dirty="0">
                <a:latin typeface="Arial Narrow"/>
                <a:cs typeface="Arial Narrow"/>
              </a:rPr>
              <a:t>r</a:t>
            </a:r>
            <a:r>
              <a:rPr sz="2400" spc="1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enforcemen</a:t>
            </a:r>
            <a:r>
              <a:rPr sz="2400" dirty="0">
                <a:latin typeface="Arial Narrow"/>
                <a:cs typeface="Arial Narrow"/>
              </a:rPr>
              <a:t>t</a:t>
            </a:r>
            <a:r>
              <a:rPr sz="2400" spc="20" dirty="0">
                <a:latin typeface="Arial Narrow"/>
                <a:cs typeface="Arial Narrow"/>
              </a:rPr>
              <a:t> </a:t>
            </a:r>
            <a:r>
              <a:rPr sz="2400" spc="-5" dirty="0">
                <a:latin typeface="Arial Narrow"/>
                <a:cs typeface="Arial Narrow"/>
              </a:rPr>
              <a:t>o</a:t>
            </a:r>
            <a:r>
              <a:rPr sz="2400" dirty="0">
                <a:latin typeface="Arial Narrow"/>
                <a:cs typeface="Arial Narrow"/>
              </a:rPr>
              <a:t>f</a:t>
            </a:r>
            <a:r>
              <a:rPr sz="2400" spc="20" dirty="0">
                <a:latin typeface="Arial Narrow"/>
                <a:cs typeface="Arial Narrow"/>
              </a:rPr>
              <a:t> </a:t>
            </a:r>
            <a:r>
              <a:rPr sz="2400" spc="-5" dirty="0">
                <a:latin typeface="Arial Narrow"/>
                <a:cs typeface="Arial Narrow"/>
              </a:rPr>
              <a:t>al</a:t>
            </a:r>
            <a:r>
              <a:rPr sz="2400" dirty="0">
                <a:latin typeface="Arial Narrow"/>
                <a:cs typeface="Arial Narrow"/>
              </a:rPr>
              <a:t>l</a:t>
            </a:r>
            <a:r>
              <a:rPr sz="2400" spc="10" dirty="0">
                <a:latin typeface="Arial Narrow"/>
                <a:cs typeface="Arial Narrow"/>
              </a:rPr>
              <a:t> </a:t>
            </a:r>
            <a:r>
              <a:rPr sz="2400" spc="-5" dirty="0">
                <a:latin typeface="Arial Narrow"/>
                <a:cs typeface="Arial Narrow"/>
              </a:rPr>
              <a:t>HI</a:t>
            </a:r>
            <a:r>
              <a:rPr sz="2400" spc="-145" dirty="0">
                <a:latin typeface="Arial Narrow"/>
                <a:cs typeface="Arial Narrow"/>
              </a:rPr>
              <a:t>P</a:t>
            </a:r>
            <a:r>
              <a:rPr sz="2400" dirty="0">
                <a:latin typeface="Arial Narrow"/>
                <a:cs typeface="Arial Narrow"/>
              </a:rPr>
              <a:t>AA</a:t>
            </a:r>
            <a:r>
              <a:rPr sz="2400" spc="-105" dirty="0">
                <a:latin typeface="Arial Narrow"/>
                <a:cs typeface="Arial Narrow"/>
              </a:rPr>
              <a:t> </a:t>
            </a:r>
            <a:r>
              <a:rPr sz="2400" spc="-5" dirty="0">
                <a:latin typeface="Arial Narrow"/>
                <a:cs typeface="Arial Narrow"/>
              </a:rPr>
              <a:t>rules</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Fina</a:t>
            </a:r>
            <a:r>
              <a:rPr sz="2400" dirty="0">
                <a:latin typeface="Arial Narrow"/>
                <a:cs typeface="Arial Narrow"/>
              </a:rPr>
              <a:t>l</a:t>
            </a:r>
            <a:r>
              <a:rPr sz="2400" spc="20" dirty="0">
                <a:latin typeface="Arial Narrow"/>
                <a:cs typeface="Arial Narrow"/>
              </a:rPr>
              <a:t> </a:t>
            </a:r>
            <a:r>
              <a:rPr sz="2400" spc="-5" dirty="0">
                <a:latin typeface="Arial Narrow"/>
                <a:cs typeface="Arial Narrow"/>
              </a:rPr>
              <a:t>Rul</a:t>
            </a:r>
            <a:r>
              <a:rPr sz="2400" dirty="0">
                <a:latin typeface="Arial Narrow"/>
                <a:cs typeface="Arial Narrow"/>
              </a:rPr>
              <a:t>e</a:t>
            </a:r>
            <a:r>
              <a:rPr sz="2400" spc="20" dirty="0">
                <a:latin typeface="Arial Narrow"/>
                <a:cs typeface="Arial Narrow"/>
              </a:rPr>
              <a:t> </a:t>
            </a:r>
            <a:r>
              <a:rPr sz="2400" dirty="0">
                <a:latin typeface="Arial Narrow"/>
                <a:cs typeface="Arial Narrow"/>
              </a:rPr>
              <a:t>-</a:t>
            </a:r>
            <a:r>
              <a:rPr sz="2400" spc="-5" dirty="0">
                <a:latin typeface="Arial Narrow"/>
                <a:cs typeface="Arial Narrow"/>
              </a:rPr>
              <a:t> Februar</a:t>
            </a:r>
            <a:r>
              <a:rPr sz="2400" dirty="0">
                <a:latin typeface="Arial Narrow"/>
                <a:cs typeface="Arial Narrow"/>
              </a:rPr>
              <a:t>y</a:t>
            </a:r>
            <a:r>
              <a:rPr sz="2400" spc="20" dirty="0">
                <a:latin typeface="Arial Narrow"/>
                <a:cs typeface="Arial Narrow"/>
              </a:rPr>
              <a:t> </a:t>
            </a:r>
            <a:r>
              <a:rPr sz="2400" spc="-5" dirty="0">
                <a:latin typeface="Arial Narrow"/>
                <a:cs typeface="Arial Narrow"/>
              </a:rPr>
              <a:t>16</a:t>
            </a:r>
            <a:r>
              <a:rPr sz="2400" dirty="0">
                <a:latin typeface="Arial Narrow"/>
                <a:cs typeface="Arial Narrow"/>
              </a:rPr>
              <a:t>,</a:t>
            </a:r>
            <a:r>
              <a:rPr sz="2400" spc="20" dirty="0">
                <a:latin typeface="Arial Narrow"/>
                <a:cs typeface="Arial Narrow"/>
              </a:rPr>
              <a:t> </a:t>
            </a:r>
            <a:r>
              <a:rPr sz="2400" spc="-5" dirty="0">
                <a:latin typeface="Arial Narrow"/>
                <a:cs typeface="Arial Narrow"/>
              </a:rPr>
              <a:t>2006</a:t>
            </a:r>
            <a:endParaRPr sz="2400">
              <a:latin typeface="Arial Narrow"/>
              <a:cs typeface="Arial Narrow"/>
            </a:endParaRPr>
          </a:p>
          <a:p>
            <a:pPr>
              <a:lnSpc>
                <a:spcPct val="100000"/>
              </a:lnSpc>
              <a:spcBef>
                <a:spcPts val="7"/>
              </a:spcBef>
              <a:buClr>
                <a:srgbClr val="002596"/>
              </a:buClr>
              <a:buFont typeface="Wingdings"/>
              <a:buChar char=""/>
            </a:pPr>
            <a:endParaRPr sz="3500">
              <a:latin typeface="Times New Roman"/>
              <a:cs typeface="Times New Roman"/>
            </a:endParaRPr>
          </a:p>
          <a:p>
            <a:pPr marL="12700">
              <a:lnSpc>
                <a:spcPct val="100000"/>
              </a:lnSpc>
            </a:pPr>
            <a:r>
              <a:rPr sz="2400" b="1" i="1" spc="-5" dirty="0">
                <a:latin typeface="Arial Narrow"/>
                <a:cs typeface="Arial Narrow"/>
              </a:rPr>
              <a:t>Breac</a:t>
            </a:r>
            <a:r>
              <a:rPr sz="2400" b="1" i="1" dirty="0">
                <a:latin typeface="Arial Narrow"/>
                <a:cs typeface="Arial Narrow"/>
              </a:rPr>
              <a:t>h</a:t>
            </a:r>
            <a:r>
              <a:rPr sz="2400" b="1" i="1" spc="15" dirty="0">
                <a:latin typeface="Arial Narrow"/>
                <a:cs typeface="Arial Narrow"/>
              </a:rPr>
              <a:t> </a:t>
            </a:r>
            <a:r>
              <a:rPr sz="2400" b="1" i="1" spc="-5" dirty="0">
                <a:latin typeface="Arial Narrow"/>
                <a:cs typeface="Arial Narrow"/>
              </a:rPr>
              <a:t>Notificatio</a:t>
            </a:r>
            <a:r>
              <a:rPr sz="2400" b="1" i="1" dirty="0">
                <a:latin typeface="Arial Narrow"/>
                <a:cs typeface="Arial Narrow"/>
              </a:rPr>
              <a:t>n</a:t>
            </a:r>
            <a:r>
              <a:rPr sz="2400" b="1" i="1" spc="15" dirty="0">
                <a:latin typeface="Arial Narrow"/>
                <a:cs typeface="Arial Narrow"/>
              </a:rPr>
              <a:t> </a:t>
            </a:r>
            <a:r>
              <a:rPr sz="2400" b="1" i="1" dirty="0">
                <a:latin typeface="Arial Narrow"/>
                <a:cs typeface="Arial Narrow"/>
              </a:rPr>
              <a:t>-</a:t>
            </a:r>
            <a:r>
              <a:rPr sz="2400" b="1" i="1" spc="-5" dirty="0">
                <a:latin typeface="Arial Narrow"/>
                <a:cs typeface="Arial Narrow"/>
              </a:rPr>
              <a:t> 4</a:t>
            </a:r>
            <a:r>
              <a:rPr sz="2400" b="1" i="1" dirty="0">
                <a:latin typeface="Arial Narrow"/>
                <a:cs typeface="Arial Narrow"/>
              </a:rPr>
              <a:t>5</a:t>
            </a:r>
            <a:r>
              <a:rPr sz="2400" b="1" i="1" spc="15" dirty="0">
                <a:latin typeface="Arial Narrow"/>
                <a:cs typeface="Arial Narrow"/>
              </a:rPr>
              <a:t> </a:t>
            </a:r>
            <a:r>
              <a:rPr sz="2400" b="1" i="1" spc="-5" dirty="0">
                <a:latin typeface="Arial Narrow"/>
                <a:cs typeface="Arial Narrow"/>
              </a:rPr>
              <a:t>CF</a:t>
            </a:r>
            <a:r>
              <a:rPr sz="2400" b="1" i="1" dirty="0">
                <a:latin typeface="Arial Narrow"/>
                <a:cs typeface="Arial Narrow"/>
              </a:rPr>
              <a:t>R</a:t>
            </a:r>
            <a:r>
              <a:rPr sz="2400" b="1" i="1" spc="15" dirty="0">
                <a:latin typeface="Arial Narrow"/>
                <a:cs typeface="Arial Narrow"/>
              </a:rPr>
              <a:t> </a:t>
            </a:r>
            <a:r>
              <a:rPr sz="2400" b="1" i="1" spc="-5" dirty="0">
                <a:latin typeface="Arial Narrow"/>
                <a:cs typeface="Arial Narrow"/>
              </a:rPr>
              <a:t>164.400-414</a:t>
            </a:r>
            <a:endParaRPr sz="2400">
              <a:latin typeface="Arial Narrow"/>
              <a:cs typeface="Arial Narrow"/>
            </a:endParaRPr>
          </a:p>
          <a:p>
            <a:pPr marL="355600" marR="213995" indent="-342900">
              <a:lnSpc>
                <a:spcPct val="100000"/>
              </a:lnSpc>
              <a:spcBef>
                <a:spcPts val="575"/>
              </a:spcBef>
              <a:buClr>
                <a:srgbClr val="002596"/>
              </a:buClr>
              <a:buFont typeface="Wingdings"/>
              <a:buChar char=""/>
              <a:tabLst>
                <a:tab pos="355600" algn="l"/>
              </a:tabLst>
            </a:pPr>
            <a:r>
              <a:rPr sz="2400" spc="-5" dirty="0">
                <a:latin typeface="Arial Narrow"/>
                <a:cs typeface="Arial Narrow"/>
              </a:rPr>
              <a:t>Require</a:t>
            </a:r>
            <a:r>
              <a:rPr sz="2400" dirty="0">
                <a:latin typeface="Arial Narrow"/>
                <a:cs typeface="Arial Narrow"/>
              </a:rPr>
              <a:t>s</a:t>
            </a:r>
            <a:r>
              <a:rPr sz="2400" spc="25" dirty="0">
                <a:latin typeface="Arial Narrow"/>
                <a:cs typeface="Arial Narrow"/>
              </a:rPr>
              <a:t> </a:t>
            </a:r>
            <a:r>
              <a:rPr sz="2400" spc="-5" dirty="0">
                <a:latin typeface="Arial Narrow"/>
                <a:cs typeface="Arial Narrow"/>
              </a:rPr>
              <a:t>HI</a:t>
            </a:r>
            <a:r>
              <a:rPr sz="2400" spc="-145" dirty="0">
                <a:latin typeface="Arial Narrow"/>
                <a:cs typeface="Arial Narrow"/>
              </a:rPr>
              <a:t>P</a:t>
            </a:r>
            <a:r>
              <a:rPr sz="2400" dirty="0">
                <a:latin typeface="Arial Narrow"/>
                <a:cs typeface="Arial Narrow"/>
              </a:rPr>
              <a:t>AA</a:t>
            </a:r>
            <a:r>
              <a:rPr sz="2400" spc="-105" dirty="0">
                <a:latin typeface="Arial Narrow"/>
                <a:cs typeface="Arial Narrow"/>
              </a:rPr>
              <a:t> </a:t>
            </a:r>
            <a:r>
              <a:rPr sz="2400" spc="-5" dirty="0">
                <a:latin typeface="Arial Narrow"/>
                <a:cs typeface="Arial Narrow"/>
              </a:rPr>
              <a:t>covere</a:t>
            </a:r>
            <a:r>
              <a:rPr sz="2400" dirty="0">
                <a:latin typeface="Arial Narrow"/>
                <a:cs typeface="Arial Narrow"/>
              </a:rPr>
              <a:t>d</a:t>
            </a:r>
            <a:r>
              <a:rPr sz="2400" spc="25" dirty="0">
                <a:latin typeface="Arial Narrow"/>
                <a:cs typeface="Arial Narrow"/>
              </a:rPr>
              <a:t> </a:t>
            </a:r>
            <a:r>
              <a:rPr sz="2400" spc="-5" dirty="0">
                <a:latin typeface="Arial Narrow"/>
                <a:cs typeface="Arial Narrow"/>
              </a:rPr>
              <a:t>entitie</a:t>
            </a:r>
            <a:r>
              <a:rPr sz="2400" dirty="0">
                <a:latin typeface="Arial Narrow"/>
                <a:cs typeface="Arial Narrow"/>
              </a:rPr>
              <a:t>s</a:t>
            </a:r>
            <a:r>
              <a:rPr sz="2400" spc="25" dirty="0">
                <a:latin typeface="Arial Narrow"/>
                <a:cs typeface="Arial Narrow"/>
              </a:rPr>
              <a:t> </a:t>
            </a:r>
            <a:r>
              <a:rPr sz="2400" spc="-5" dirty="0">
                <a:latin typeface="Arial Narrow"/>
                <a:cs typeface="Arial Narrow"/>
              </a:rPr>
              <a:t>t</a:t>
            </a:r>
            <a:r>
              <a:rPr sz="2400" dirty="0">
                <a:latin typeface="Arial Narrow"/>
                <a:cs typeface="Arial Narrow"/>
              </a:rPr>
              <a:t>o</a:t>
            </a:r>
            <a:r>
              <a:rPr sz="2400" spc="25" dirty="0">
                <a:latin typeface="Arial Narrow"/>
                <a:cs typeface="Arial Narrow"/>
              </a:rPr>
              <a:t> </a:t>
            </a:r>
            <a:r>
              <a:rPr sz="2400" spc="-5" dirty="0">
                <a:latin typeface="Arial Narrow"/>
                <a:cs typeface="Arial Narrow"/>
              </a:rPr>
              <a:t>provid</a:t>
            </a:r>
            <a:r>
              <a:rPr sz="2400" dirty="0">
                <a:latin typeface="Arial Narrow"/>
                <a:cs typeface="Arial Narrow"/>
              </a:rPr>
              <a:t>e</a:t>
            </a:r>
            <a:r>
              <a:rPr sz="2400" spc="25" dirty="0">
                <a:latin typeface="Arial Narrow"/>
                <a:cs typeface="Arial Narrow"/>
              </a:rPr>
              <a:t> </a:t>
            </a:r>
            <a:r>
              <a:rPr sz="2400" spc="-5" dirty="0">
                <a:latin typeface="Arial Narrow"/>
                <a:cs typeface="Arial Narrow"/>
              </a:rPr>
              <a:t>notifications o</a:t>
            </a:r>
            <a:r>
              <a:rPr sz="2400" dirty="0">
                <a:latin typeface="Arial Narrow"/>
                <a:cs typeface="Arial Narrow"/>
              </a:rPr>
              <a:t>f</a:t>
            </a:r>
            <a:r>
              <a:rPr sz="2400" spc="15" dirty="0">
                <a:latin typeface="Arial Narrow"/>
                <a:cs typeface="Arial Narrow"/>
              </a:rPr>
              <a:t> </a:t>
            </a:r>
            <a:r>
              <a:rPr sz="2400" spc="-5" dirty="0">
                <a:latin typeface="Arial Narrow"/>
                <a:cs typeface="Arial Narrow"/>
              </a:rPr>
              <a:t>an</a:t>
            </a:r>
            <a:r>
              <a:rPr sz="2400" dirty="0">
                <a:latin typeface="Arial Narrow"/>
                <a:cs typeface="Arial Narrow"/>
              </a:rPr>
              <a:t>y</a:t>
            </a:r>
            <a:r>
              <a:rPr sz="2400" spc="30" dirty="0">
                <a:latin typeface="Arial Narrow"/>
                <a:cs typeface="Arial Narrow"/>
              </a:rPr>
              <a:t> </a:t>
            </a:r>
            <a:r>
              <a:rPr sz="2400" spc="-5" dirty="0">
                <a:latin typeface="Arial Narrow"/>
                <a:cs typeface="Arial Narrow"/>
              </a:rPr>
              <a:t>breac</a:t>
            </a:r>
            <a:r>
              <a:rPr sz="2400" dirty="0">
                <a:latin typeface="Arial Narrow"/>
                <a:cs typeface="Arial Narrow"/>
              </a:rPr>
              <a:t>h</a:t>
            </a:r>
            <a:r>
              <a:rPr sz="2400" spc="30" dirty="0">
                <a:latin typeface="Arial Narrow"/>
                <a:cs typeface="Arial Narrow"/>
              </a:rPr>
              <a:t> </a:t>
            </a:r>
            <a:r>
              <a:rPr sz="2400" spc="-5" dirty="0">
                <a:latin typeface="Arial Narrow"/>
                <a:cs typeface="Arial Narrow"/>
              </a:rPr>
              <a:t>o</a:t>
            </a:r>
            <a:r>
              <a:rPr sz="2400" dirty="0">
                <a:latin typeface="Arial Narrow"/>
                <a:cs typeface="Arial Narrow"/>
              </a:rPr>
              <a:t>f</a:t>
            </a:r>
            <a:r>
              <a:rPr sz="2400" spc="5" dirty="0">
                <a:latin typeface="Arial Narrow"/>
                <a:cs typeface="Arial Narrow"/>
              </a:rPr>
              <a:t> </a:t>
            </a:r>
            <a:r>
              <a:rPr sz="2400" spc="-5" dirty="0">
                <a:latin typeface="Arial Narrow"/>
                <a:cs typeface="Arial Narrow"/>
              </a:rPr>
              <a:t>“protecte</a:t>
            </a:r>
            <a:r>
              <a:rPr sz="2400" dirty="0">
                <a:latin typeface="Arial Narrow"/>
                <a:cs typeface="Arial Narrow"/>
              </a:rPr>
              <a:t>d</a:t>
            </a:r>
            <a:r>
              <a:rPr sz="2400" spc="30" dirty="0">
                <a:latin typeface="Arial Narrow"/>
                <a:cs typeface="Arial Narrow"/>
              </a:rPr>
              <a:t> </a:t>
            </a:r>
            <a:r>
              <a:rPr sz="2400" spc="-5" dirty="0">
                <a:latin typeface="Arial Narrow"/>
                <a:cs typeface="Arial Narrow"/>
              </a:rPr>
              <a:t>heat</a:t>
            </a:r>
            <a:r>
              <a:rPr sz="2400" dirty="0">
                <a:latin typeface="Arial Narrow"/>
                <a:cs typeface="Arial Narrow"/>
              </a:rPr>
              <a:t>h</a:t>
            </a:r>
            <a:r>
              <a:rPr sz="2400" spc="30" dirty="0">
                <a:latin typeface="Arial Narrow"/>
                <a:cs typeface="Arial Narrow"/>
              </a:rPr>
              <a:t> </a:t>
            </a:r>
            <a:r>
              <a:rPr sz="2400" spc="-5" dirty="0">
                <a:latin typeface="Arial Narrow"/>
                <a:cs typeface="Arial Narrow"/>
              </a:rPr>
              <a:t>information”</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Interi</a:t>
            </a:r>
            <a:r>
              <a:rPr sz="2400" dirty="0">
                <a:latin typeface="Arial Narrow"/>
                <a:cs typeface="Arial Narrow"/>
              </a:rPr>
              <a:t>m</a:t>
            </a:r>
            <a:r>
              <a:rPr sz="2400" spc="20" dirty="0">
                <a:latin typeface="Arial Narrow"/>
                <a:cs typeface="Arial Narrow"/>
              </a:rPr>
              <a:t> </a:t>
            </a:r>
            <a:r>
              <a:rPr sz="2400" spc="-5" dirty="0">
                <a:latin typeface="Arial Narrow"/>
                <a:cs typeface="Arial Narrow"/>
              </a:rPr>
              <a:t>Fina</a:t>
            </a:r>
            <a:r>
              <a:rPr sz="2400" dirty="0">
                <a:latin typeface="Arial Narrow"/>
                <a:cs typeface="Arial Narrow"/>
              </a:rPr>
              <a:t>l</a:t>
            </a:r>
            <a:r>
              <a:rPr sz="2400" spc="20" dirty="0">
                <a:latin typeface="Arial Narrow"/>
                <a:cs typeface="Arial Narrow"/>
              </a:rPr>
              <a:t> </a:t>
            </a:r>
            <a:r>
              <a:rPr sz="2400" spc="-5" dirty="0">
                <a:latin typeface="Arial Narrow"/>
                <a:cs typeface="Arial Narrow"/>
              </a:rPr>
              <a:t>Rul</a:t>
            </a:r>
            <a:r>
              <a:rPr sz="2400" dirty="0">
                <a:latin typeface="Arial Narrow"/>
                <a:cs typeface="Arial Narrow"/>
              </a:rPr>
              <a:t>e</a:t>
            </a:r>
            <a:r>
              <a:rPr sz="2400" spc="20" dirty="0">
                <a:latin typeface="Arial Narrow"/>
                <a:cs typeface="Arial Narrow"/>
              </a:rPr>
              <a:t> </a:t>
            </a:r>
            <a:r>
              <a:rPr sz="2400" dirty="0">
                <a:latin typeface="Arial Narrow"/>
                <a:cs typeface="Arial Narrow"/>
              </a:rPr>
              <a:t>-</a:t>
            </a:r>
            <a:r>
              <a:rPr sz="2400" spc="-114" dirty="0">
                <a:latin typeface="Arial Narrow"/>
                <a:cs typeface="Arial Narrow"/>
              </a:rPr>
              <a:t> </a:t>
            </a:r>
            <a:r>
              <a:rPr sz="2400" dirty="0">
                <a:latin typeface="Arial Narrow"/>
                <a:cs typeface="Arial Narrow"/>
              </a:rPr>
              <a:t>A</a:t>
            </a:r>
            <a:r>
              <a:rPr sz="2400" spc="-5" dirty="0">
                <a:latin typeface="Arial Narrow"/>
                <a:cs typeface="Arial Narrow"/>
              </a:rPr>
              <a:t>ugus</a:t>
            </a:r>
            <a:r>
              <a:rPr sz="2400" dirty="0">
                <a:latin typeface="Arial Narrow"/>
                <a:cs typeface="Arial Narrow"/>
              </a:rPr>
              <a:t>t</a:t>
            </a:r>
            <a:r>
              <a:rPr sz="2400" spc="20" dirty="0">
                <a:latin typeface="Arial Narrow"/>
                <a:cs typeface="Arial Narrow"/>
              </a:rPr>
              <a:t> </a:t>
            </a:r>
            <a:r>
              <a:rPr sz="2400" spc="-5" dirty="0">
                <a:latin typeface="Arial Narrow"/>
                <a:cs typeface="Arial Narrow"/>
              </a:rPr>
              <a:t>24</a:t>
            </a:r>
            <a:r>
              <a:rPr sz="2400" dirty="0">
                <a:latin typeface="Arial Narrow"/>
                <a:cs typeface="Arial Narrow"/>
              </a:rPr>
              <a:t>,</a:t>
            </a:r>
            <a:r>
              <a:rPr sz="2400" spc="20" dirty="0">
                <a:latin typeface="Arial Narrow"/>
                <a:cs typeface="Arial Narrow"/>
              </a:rPr>
              <a:t> </a:t>
            </a:r>
            <a:r>
              <a:rPr sz="2400" spc="-5" dirty="0">
                <a:latin typeface="Arial Narrow"/>
                <a:cs typeface="Arial Narrow"/>
              </a:rPr>
              <a:t>2009</a:t>
            </a:r>
            <a:endParaRPr sz="2400">
              <a:latin typeface="Arial Narrow"/>
              <a:cs typeface="Arial Narrow"/>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53</a:t>
            </a:fld>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5" dirty="0"/>
              <a:t>HI</a:t>
            </a:r>
            <a:r>
              <a:rPr spc="-260" dirty="0"/>
              <a:t>P</a:t>
            </a:r>
            <a:r>
              <a:rPr spc="-5" dirty="0"/>
              <a:t>A</a:t>
            </a:r>
            <a:r>
              <a:rPr dirty="0"/>
              <a:t>A </a:t>
            </a:r>
            <a:r>
              <a:rPr spc="-5" dirty="0"/>
              <a:t>Priva</a:t>
            </a:r>
            <a:r>
              <a:rPr spc="-60" dirty="0"/>
              <a:t>c</a:t>
            </a:r>
            <a:r>
              <a:rPr dirty="0"/>
              <a:t>y</a:t>
            </a:r>
            <a:r>
              <a:rPr spc="15" dirty="0"/>
              <a:t> </a:t>
            </a:r>
            <a:r>
              <a:rPr spc="-5" dirty="0"/>
              <a:t>an</a:t>
            </a:r>
            <a:r>
              <a:rPr dirty="0"/>
              <a:t>d </a:t>
            </a:r>
            <a:r>
              <a:rPr spc="-5" dirty="0"/>
              <a:t>Security P</a:t>
            </a:r>
            <a:r>
              <a:rPr spc="45" dirty="0"/>
              <a:t>r</a:t>
            </a:r>
            <a:r>
              <a:rPr spc="-5" dirty="0"/>
              <a:t>otection</a:t>
            </a:r>
            <a:r>
              <a:rPr dirty="0"/>
              <a:t>s</a:t>
            </a:r>
            <a:r>
              <a:rPr spc="30" dirty="0"/>
              <a:t> </a:t>
            </a:r>
            <a:r>
              <a:rPr spc="-5" dirty="0"/>
              <a:t>an</a:t>
            </a:r>
            <a:r>
              <a:rPr dirty="0"/>
              <a:t>d </a:t>
            </a:r>
            <a:r>
              <a:rPr spc="-75" dirty="0"/>
              <a:t>R</a:t>
            </a:r>
            <a:r>
              <a:rPr spc="-5" dirty="0"/>
              <a:t>equi</a:t>
            </a:r>
            <a:r>
              <a:rPr spc="45" dirty="0"/>
              <a:t>r</a:t>
            </a:r>
            <a:r>
              <a:rPr spc="-5" dirty="0"/>
              <a:t>ements</a:t>
            </a:r>
          </a:p>
        </p:txBody>
      </p:sp>
      <p:sp>
        <p:nvSpPr>
          <p:cNvPr id="3" name="object 3"/>
          <p:cNvSpPr txBox="1"/>
          <p:nvPr/>
        </p:nvSpPr>
        <p:spPr>
          <a:xfrm>
            <a:off x="1803145" y="2128422"/>
            <a:ext cx="5943600" cy="2873375"/>
          </a:xfrm>
          <a:prstGeom prst="rect">
            <a:avLst/>
          </a:prstGeom>
        </p:spPr>
        <p:txBody>
          <a:bodyPr vert="horz" wrap="square" lIns="0" tIns="0" rIns="0" bIns="0" rtlCol="0">
            <a:spAutoFit/>
          </a:bodyPr>
          <a:lstStyle/>
          <a:p>
            <a:pPr marL="12700">
              <a:lnSpc>
                <a:spcPct val="100000"/>
              </a:lnSpc>
            </a:pPr>
            <a:r>
              <a:rPr sz="2400" b="1" i="1" spc="-5" dirty="0">
                <a:latin typeface="Arial Narrow"/>
                <a:cs typeface="Arial Narrow"/>
              </a:rPr>
              <a:t>HI</a:t>
            </a:r>
            <a:r>
              <a:rPr sz="2400" b="1" i="1" spc="-180" dirty="0">
                <a:latin typeface="Arial Narrow"/>
                <a:cs typeface="Arial Narrow"/>
              </a:rPr>
              <a:t>P</a:t>
            </a:r>
            <a:r>
              <a:rPr sz="2400" b="1" i="1" dirty="0">
                <a:latin typeface="Arial Narrow"/>
                <a:cs typeface="Arial Narrow"/>
              </a:rPr>
              <a:t>AA</a:t>
            </a:r>
            <a:r>
              <a:rPr sz="2400" b="1" i="1" spc="-75" dirty="0">
                <a:latin typeface="Arial Narrow"/>
                <a:cs typeface="Arial Narrow"/>
              </a:rPr>
              <a:t> </a:t>
            </a:r>
            <a:r>
              <a:rPr sz="2400" b="1" i="1" spc="-5" dirty="0">
                <a:latin typeface="Arial Narrow"/>
                <a:cs typeface="Arial Narrow"/>
              </a:rPr>
              <a:t>Omnibu</a:t>
            </a:r>
            <a:r>
              <a:rPr sz="2400" b="1" i="1" dirty="0">
                <a:latin typeface="Arial Narrow"/>
                <a:cs typeface="Arial Narrow"/>
              </a:rPr>
              <a:t>s</a:t>
            </a:r>
            <a:r>
              <a:rPr sz="2400" b="1" i="1" spc="10" dirty="0">
                <a:latin typeface="Arial Narrow"/>
                <a:cs typeface="Arial Narrow"/>
              </a:rPr>
              <a:t> </a:t>
            </a:r>
            <a:r>
              <a:rPr sz="2400" b="1" i="1" spc="-5" dirty="0">
                <a:latin typeface="Arial Narrow"/>
                <a:cs typeface="Arial Narrow"/>
              </a:rPr>
              <a:t>Rul</a:t>
            </a:r>
            <a:r>
              <a:rPr sz="2400" b="1" i="1" dirty="0">
                <a:latin typeface="Arial Narrow"/>
                <a:cs typeface="Arial Narrow"/>
              </a:rPr>
              <a:t>e</a:t>
            </a:r>
            <a:r>
              <a:rPr sz="2400" b="1" i="1" spc="10" dirty="0">
                <a:latin typeface="Arial Narrow"/>
                <a:cs typeface="Arial Narrow"/>
              </a:rPr>
              <a:t> </a:t>
            </a:r>
            <a:r>
              <a:rPr sz="2400" b="1" i="1" dirty="0">
                <a:latin typeface="Arial Narrow"/>
                <a:cs typeface="Arial Narrow"/>
              </a:rPr>
              <a:t>-</a:t>
            </a:r>
            <a:r>
              <a:rPr sz="2400" b="1" i="1" spc="-5" dirty="0">
                <a:latin typeface="Arial Narrow"/>
                <a:cs typeface="Arial Narrow"/>
              </a:rPr>
              <a:t> 4</a:t>
            </a:r>
            <a:r>
              <a:rPr sz="2400" b="1" i="1" dirty="0">
                <a:latin typeface="Arial Narrow"/>
                <a:cs typeface="Arial Narrow"/>
              </a:rPr>
              <a:t>5</a:t>
            </a:r>
            <a:r>
              <a:rPr sz="2400" b="1" i="1" spc="10" dirty="0">
                <a:latin typeface="Arial Narrow"/>
                <a:cs typeface="Arial Narrow"/>
              </a:rPr>
              <a:t> </a:t>
            </a:r>
            <a:r>
              <a:rPr sz="2400" b="1" i="1" spc="-5" dirty="0">
                <a:latin typeface="Arial Narrow"/>
                <a:cs typeface="Arial Narrow"/>
              </a:rPr>
              <a:t>CF</a:t>
            </a:r>
            <a:r>
              <a:rPr sz="2400" b="1" i="1" dirty="0">
                <a:latin typeface="Arial Narrow"/>
                <a:cs typeface="Arial Narrow"/>
              </a:rPr>
              <a:t>R</a:t>
            </a:r>
            <a:r>
              <a:rPr sz="2400" b="1" i="1" spc="10" dirty="0">
                <a:latin typeface="Arial Narrow"/>
                <a:cs typeface="Arial Narrow"/>
              </a:rPr>
              <a:t> </a:t>
            </a:r>
            <a:r>
              <a:rPr sz="2400" b="1" i="1" spc="-5" dirty="0">
                <a:latin typeface="Arial Narrow"/>
                <a:cs typeface="Arial Narrow"/>
              </a:rPr>
              <a:t>Part</a:t>
            </a:r>
            <a:r>
              <a:rPr sz="2400" b="1" i="1" dirty="0">
                <a:latin typeface="Arial Narrow"/>
                <a:cs typeface="Arial Narrow"/>
              </a:rPr>
              <a:t>s</a:t>
            </a:r>
            <a:r>
              <a:rPr sz="2400" b="1" i="1" spc="10" dirty="0">
                <a:latin typeface="Arial Narrow"/>
                <a:cs typeface="Arial Narrow"/>
              </a:rPr>
              <a:t> </a:t>
            </a:r>
            <a:r>
              <a:rPr sz="2400" b="1" i="1" spc="-5" dirty="0">
                <a:latin typeface="Arial Narrow"/>
                <a:cs typeface="Arial Narrow"/>
              </a:rPr>
              <a:t>16</a:t>
            </a:r>
            <a:r>
              <a:rPr sz="2400" b="1" i="1" dirty="0">
                <a:latin typeface="Arial Narrow"/>
                <a:cs typeface="Arial Narrow"/>
              </a:rPr>
              <a:t>0</a:t>
            </a:r>
            <a:r>
              <a:rPr sz="2400" b="1" i="1" spc="10" dirty="0">
                <a:latin typeface="Arial Narrow"/>
                <a:cs typeface="Arial Narrow"/>
              </a:rPr>
              <a:t> </a:t>
            </a:r>
            <a:r>
              <a:rPr sz="2400" b="1" i="1" spc="-5" dirty="0">
                <a:latin typeface="Arial Narrow"/>
                <a:cs typeface="Arial Narrow"/>
              </a:rPr>
              <a:t>an</a:t>
            </a:r>
            <a:r>
              <a:rPr sz="2400" b="1" i="1" dirty="0">
                <a:latin typeface="Arial Narrow"/>
                <a:cs typeface="Arial Narrow"/>
              </a:rPr>
              <a:t>d</a:t>
            </a:r>
            <a:r>
              <a:rPr sz="2400" b="1" i="1" spc="10" dirty="0">
                <a:latin typeface="Arial Narrow"/>
                <a:cs typeface="Arial Narrow"/>
              </a:rPr>
              <a:t> </a:t>
            </a:r>
            <a:r>
              <a:rPr sz="2400" b="1" i="1" spc="-5" dirty="0">
                <a:latin typeface="Arial Narrow"/>
                <a:cs typeface="Arial Narrow"/>
              </a:rPr>
              <a:t>164</a:t>
            </a:r>
            <a:endParaRPr sz="2400">
              <a:latin typeface="Arial Narrow"/>
              <a:cs typeface="Arial Narrow"/>
            </a:endParaRPr>
          </a:p>
          <a:p>
            <a:pPr marL="355600" marR="5080" indent="-342900">
              <a:lnSpc>
                <a:spcPct val="100000"/>
              </a:lnSpc>
              <a:spcBef>
                <a:spcPts val="1575"/>
              </a:spcBef>
              <a:buClr>
                <a:srgbClr val="002596"/>
              </a:buClr>
              <a:buFont typeface="Wingdings"/>
              <a:buChar char=""/>
              <a:tabLst>
                <a:tab pos="355600" algn="l"/>
              </a:tabLst>
            </a:pPr>
            <a:r>
              <a:rPr sz="2400" spc="-5" dirty="0">
                <a:latin typeface="Arial Narrow"/>
                <a:cs typeface="Arial Narrow"/>
              </a:rPr>
              <a:t>Implement</a:t>
            </a:r>
            <a:r>
              <a:rPr sz="2400" dirty="0">
                <a:latin typeface="Arial Narrow"/>
                <a:cs typeface="Arial Narrow"/>
              </a:rPr>
              <a:t>s</a:t>
            </a:r>
            <a:r>
              <a:rPr sz="2400" spc="30" dirty="0">
                <a:latin typeface="Arial Narrow"/>
                <a:cs typeface="Arial Narrow"/>
              </a:rPr>
              <a:t> </a:t>
            </a:r>
            <a:r>
              <a:rPr sz="2400" spc="-5" dirty="0">
                <a:latin typeface="Arial Narrow"/>
                <a:cs typeface="Arial Narrow"/>
              </a:rPr>
              <a:t>provision</a:t>
            </a:r>
            <a:r>
              <a:rPr sz="2400" dirty="0">
                <a:latin typeface="Arial Narrow"/>
                <a:cs typeface="Arial Narrow"/>
              </a:rPr>
              <a:t>s</a:t>
            </a:r>
            <a:r>
              <a:rPr sz="2400" spc="30" dirty="0">
                <a:latin typeface="Arial Narrow"/>
                <a:cs typeface="Arial Narrow"/>
              </a:rPr>
              <a:t> </a:t>
            </a:r>
            <a:r>
              <a:rPr sz="2400" spc="-5" dirty="0">
                <a:latin typeface="Arial Narrow"/>
                <a:cs typeface="Arial Narrow"/>
              </a:rPr>
              <a:t>o</a:t>
            </a:r>
            <a:r>
              <a:rPr sz="2400" dirty="0">
                <a:latin typeface="Arial Narrow"/>
                <a:cs typeface="Arial Narrow"/>
              </a:rPr>
              <a:t>f</a:t>
            </a:r>
            <a:r>
              <a:rPr sz="2400" spc="10" dirty="0">
                <a:latin typeface="Arial Narrow"/>
                <a:cs typeface="Arial Narrow"/>
              </a:rPr>
              <a:t> </a:t>
            </a:r>
            <a:r>
              <a:rPr sz="2400" spc="-5" dirty="0">
                <a:latin typeface="Arial Narrow"/>
                <a:cs typeface="Arial Narrow"/>
              </a:rPr>
              <a:t>th</a:t>
            </a:r>
            <a:r>
              <a:rPr sz="2400" dirty="0">
                <a:latin typeface="Arial Narrow"/>
                <a:cs typeface="Arial Narrow"/>
              </a:rPr>
              <a:t>e</a:t>
            </a:r>
            <a:r>
              <a:rPr sz="2400" spc="30" dirty="0">
                <a:latin typeface="Arial Narrow"/>
                <a:cs typeface="Arial Narrow"/>
              </a:rPr>
              <a:t> </a:t>
            </a:r>
            <a:r>
              <a:rPr sz="2400" spc="-5" dirty="0">
                <a:latin typeface="Arial Narrow"/>
                <a:cs typeface="Arial Narrow"/>
              </a:rPr>
              <a:t>Healt</a:t>
            </a:r>
            <a:r>
              <a:rPr sz="2400" dirty="0">
                <a:latin typeface="Arial Narrow"/>
                <a:cs typeface="Arial Narrow"/>
              </a:rPr>
              <a:t>h</a:t>
            </a:r>
            <a:r>
              <a:rPr sz="2400" spc="30" dirty="0">
                <a:latin typeface="Arial Narrow"/>
                <a:cs typeface="Arial Narrow"/>
              </a:rPr>
              <a:t> </a:t>
            </a:r>
            <a:r>
              <a:rPr sz="2400" spc="-5" dirty="0">
                <a:latin typeface="Arial Narrow"/>
                <a:cs typeface="Arial Narrow"/>
              </a:rPr>
              <a:t>Information </a:t>
            </a:r>
            <a:r>
              <a:rPr sz="2400" spc="-220" dirty="0">
                <a:latin typeface="Arial Narrow"/>
                <a:cs typeface="Arial Narrow"/>
              </a:rPr>
              <a:t>T</a:t>
            </a:r>
            <a:r>
              <a:rPr sz="2400" spc="-5" dirty="0">
                <a:latin typeface="Arial Narrow"/>
                <a:cs typeface="Arial Narrow"/>
              </a:rPr>
              <a:t>echnolog</a:t>
            </a:r>
            <a:r>
              <a:rPr sz="2400" dirty="0">
                <a:latin typeface="Arial Narrow"/>
                <a:cs typeface="Arial Narrow"/>
              </a:rPr>
              <a:t>y</a:t>
            </a:r>
            <a:r>
              <a:rPr sz="2400" spc="25" dirty="0">
                <a:latin typeface="Arial Narrow"/>
                <a:cs typeface="Arial Narrow"/>
              </a:rPr>
              <a:t> </a:t>
            </a:r>
            <a:r>
              <a:rPr sz="2400" spc="-5" dirty="0">
                <a:latin typeface="Arial Narrow"/>
                <a:cs typeface="Arial Narrow"/>
              </a:rPr>
              <a:t>fo</a:t>
            </a:r>
            <a:r>
              <a:rPr sz="2400" dirty="0">
                <a:latin typeface="Arial Narrow"/>
                <a:cs typeface="Arial Narrow"/>
              </a:rPr>
              <a:t>r</a:t>
            </a:r>
            <a:r>
              <a:rPr sz="2400" spc="10" dirty="0">
                <a:latin typeface="Arial Narrow"/>
                <a:cs typeface="Arial Narrow"/>
              </a:rPr>
              <a:t> </a:t>
            </a:r>
            <a:r>
              <a:rPr sz="2400" spc="-5" dirty="0">
                <a:latin typeface="Arial Narrow"/>
                <a:cs typeface="Arial Narrow"/>
              </a:rPr>
              <a:t>Economica</a:t>
            </a:r>
            <a:r>
              <a:rPr sz="2400" dirty="0">
                <a:latin typeface="Arial Narrow"/>
                <a:cs typeface="Arial Narrow"/>
              </a:rPr>
              <a:t>l</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Clinica</a:t>
            </a:r>
            <a:r>
              <a:rPr sz="2400" dirty="0">
                <a:latin typeface="Arial Narrow"/>
                <a:cs typeface="Arial Narrow"/>
              </a:rPr>
              <a:t>l</a:t>
            </a:r>
            <a:r>
              <a:rPr sz="2400" spc="25" dirty="0">
                <a:latin typeface="Arial Narrow"/>
                <a:cs typeface="Arial Narrow"/>
              </a:rPr>
              <a:t> </a:t>
            </a:r>
            <a:r>
              <a:rPr sz="2400" spc="-5" dirty="0">
                <a:latin typeface="Arial Narrow"/>
                <a:cs typeface="Arial Narrow"/>
              </a:rPr>
              <a:t>Healt</a:t>
            </a:r>
            <a:r>
              <a:rPr sz="2400" dirty="0">
                <a:latin typeface="Arial Narrow"/>
                <a:cs typeface="Arial Narrow"/>
              </a:rPr>
              <a:t>h</a:t>
            </a:r>
            <a:r>
              <a:rPr sz="2400" spc="-75" dirty="0">
                <a:latin typeface="Arial Narrow"/>
                <a:cs typeface="Arial Narrow"/>
              </a:rPr>
              <a:t> </a:t>
            </a:r>
            <a:r>
              <a:rPr sz="2400" spc="-5" dirty="0">
                <a:latin typeface="Arial Narrow"/>
                <a:cs typeface="Arial Narrow"/>
              </a:rPr>
              <a:t>Act (HITECH</a:t>
            </a:r>
            <a:r>
              <a:rPr sz="2400" dirty="0">
                <a:latin typeface="Arial Narrow"/>
                <a:cs typeface="Arial Narrow"/>
              </a:rPr>
              <a:t>) -</a:t>
            </a:r>
            <a:r>
              <a:rPr sz="2400" spc="-5" dirty="0">
                <a:latin typeface="Arial Narrow"/>
                <a:cs typeface="Arial Narrow"/>
              </a:rPr>
              <a:t> par</a:t>
            </a:r>
            <a:r>
              <a:rPr sz="2400" dirty="0">
                <a:latin typeface="Arial Narrow"/>
                <a:cs typeface="Arial Narrow"/>
              </a:rPr>
              <a:t>t</a:t>
            </a:r>
            <a:r>
              <a:rPr sz="2400" spc="20" dirty="0">
                <a:latin typeface="Arial Narrow"/>
                <a:cs typeface="Arial Narrow"/>
              </a:rPr>
              <a:t> </a:t>
            </a:r>
            <a:r>
              <a:rPr sz="2400" spc="-5" dirty="0">
                <a:latin typeface="Arial Narrow"/>
                <a:cs typeface="Arial Narrow"/>
              </a:rPr>
              <a:t>o</a:t>
            </a:r>
            <a:r>
              <a:rPr sz="2400" dirty="0">
                <a:latin typeface="Arial Narrow"/>
                <a:cs typeface="Arial Narrow"/>
              </a:rPr>
              <a:t>f</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90" dirty="0">
                <a:latin typeface="Arial Narrow"/>
                <a:cs typeface="Arial Narrow"/>
              </a:rPr>
              <a:t> </a:t>
            </a:r>
            <a:r>
              <a:rPr sz="2400" spc="-5" dirty="0">
                <a:latin typeface="Arial Narrow"/>
                <a:cs typeface="Arial Narrow"/>
              </a:rPr>
              <a:t>America</a:t>
            </a:r>
            <a:r>
              <a:rPr sz="2400" dirty="0">
                <a:latin typeface="Arial Narrow"/>
                <a:cs typeface="Arial Narrow"/>
              </a:rPr>
              <a:t>n</a:t>
            </a:r>
            <a:r>
              <a:rPr sz="2400" spc="20" dirty="0">
                <a:latin typeface="Arial Narrow"/>
                <a:cs typeface="Arial Narrow"/>
              </a:rPr>
              <a:t> </a:t>
            </a:r>
            <a:r>
              <a:rPr sz="2400" spc="-5" dirty="0">
                <a:latin typeface="Arial Narrow"/>
                <a:cs typeface="Arial Narrow"/>
              </a:rPr>
              <a:t>Recover</a:t>
            </a:r>
            <a:r>
              <a:rPr sz="2400" dirty="0">
                <a:latin typeface="Arial Narrow"/>
                <a:cs typeface="Arial Narrow"/>
              </a:rPr>
              <a:t>y</a:t>
            </a:r>
            <a:r>
              <a:rPr sz="2400" spc="20" dirty="0">
                <a:latin typeface="Arial Narrow"/>
                <a:cs typeface="Arial Narrow"/>
              </a:rPr>
              <a:t> </a:t>
            </a:r>
            <a:r>
              <a:rPr sz="2400" spc="-5" dirty="0">
                <a:latin typeface="Arial Narrow"/>
                <a:cs typeface="Arial Narrow"/>
              </a:rPr>
              <a:t>and </a:t>
            </a:r>
            <a:r>
              <a:rPr sz="2400" dirty="0">
                <a:latin typeface="Arial Narrow"/>
                <a:cs typeface="Arial Narrow"/>
              </a:rPr>
              <a:t>Reinvestment</a:t>
            </a:r>
            <a:r>
              <a:rPr sz="2400" spc="-80" dirty="0">
                <a:latin typeface="Arial Narrow"/>
                <a:cs typeface="Arial Narrow"/>
              </a:rPr>
              <a:t> </a:t>
            </a:r>
            <a:r>
              <a:rPr sz="2400" dirty="0">
                <a:latin typeface="Arial Narrow"/>
                <a:cs typeface="Arial Narrow"/>
              </a:rPr>
              <a:t>Act</a:t>
            </a:r>
            <a:r>
              <a:rPr sz="2400" spc="10" dirty="0">
                <a:latin typeface="Arial Narrow"/>
                <a:cs typeface="Arial Narrow"/>
              </a:rPr>
              <a:t> </a:t>
            </a:r>
            <a:r>
              <a:rPr sz="2400" dirty="0">
                <a:latin typeface="Arial Narrow"/>
                <a:cs typeface="Arial Narrow"/>
              </a:rPr>
              <a:t>of</a:t>
            </a:r>
            <a:r>
              <a:rPr sz="2400" spc="15" dirty="0">
                <a:latin typeface="Arial Narrow"/>
                <a:cs typeface="Arial Narrow"/>
              </a:rPr>
              <a:t> </a:t>
            </a:r>
            <a:r>
              <a:rPr sz="2400" dirty="0">
                <a:latin typeface="Arial Narrow"/>
                <a:cs typeface="Arial Narrow"/>
              </a:rPr>
              <a:t>2009</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Modifie</a:t>
            </a:r>
            <a:r>
              <a:rPr sz="2400" dirty="0">
                <a:latin typeface="Arial Narrow"/>
                <a:cs typeface="Arial Narrow"/>
              </a:rPr>
              <a:t>s</a:t>
            </a:r>
            <a:r>
              <a:rPr sz="2400" spc="25" dirty="0">
                <a:latin typeface="Arial Narrow"/>
                <a:cs typeface="Arial Narrow"/>
              </a:rPr>
              <a:t> </a:t>
            </a:r>
            <a:r>
              <a:rPr sz="2400" spc="-5" dirty="0">
                <a:latin typeface="Arial Narrow"/>
                <a:cs typeface="Arial Narrow"/>
              </a:rPr>
              <a:t>Privac</a:t>
            </a:r>
            <a:r>
              <a:rPr sz="2400" spc="-145" dirty="0">
                <a:latin typeface="Arial Narrow"/>
                <a:cs typeface="Arial Narrow"/>
              </a:rPr>
              <a:t>y</a:t>
            </a:r>
            <a:r>
              <a:rPr sz="2400" dirty="0">
                <a:latin typeface="Arial Narrow"/>
                <a:cs typeface="Arial Narrow"/>
              </a:rPr>
              <a:t>,</a:t>
            </a:r>
            <a:r>
              <a:rPr sz="2400" spc="25" dirty="0">
                <a:latin typeface="Arial Narrow"/>
                <a:cs typeface="Arial Narrow"/>
              </a:rPr>
              <a:t> </a:t>
            </a:r>
            <a:r>
              <a:rPr sz="2400" spc="-5" dirty="0">
                <a:latin typeface="Arial Narrow"/>
                <a:cs typeface="Arial Narrow"/>
              </a:rPr>
              <a:t>Securit</a:t>
            </a:r>
            <a:r>
              <a:rPr sz="2400" dirty="0">
                <a:latin typeface="Arial Narrow"/>
                <a:cs typeface="Arial Narrow"/>
              </a:rPr>
              <a:t>y</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Enforcemen</a:t>
            </a:r>
            <a:r>
              <a:rPr sz="2400" dirty="0">
                <a:latin typeface="Arial Narrow"/>
                <a:cs typeface="Arial Narrow"/>
              </a:rPr>
              <a:t>t</a:t>
            </a:r>
            <a:r>
              <a:rPr sz="2400" spc="25" dirty="0">
                <a:latin typeface="Arial Narrow"/>
                <a:cs typeface="Arial Narrow"/>
              </a:rPr>
              <a:t> </a:t>
            </a:r>
            <a:r>
              <a:rPr sz="2400" spc="-5" dirty="0">
                <a:latin typeface="Arial Narrow"/>
                <a:cs typeface="Arial Narrow"/>
              </a:rPr>
              <a:t>Rules</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Fina</a:t>
            </a:r>
            <a:r>
              <a:rPr sz="2400" dirty="0">
                <a:latin typeface="Arial Narrow"/>
                <a:cs typeface="Arial Narrow"/>
              </a:rPr>
              <a:t>l</a:t>
            </a:r>
            <a:r>
              <a:rPr sz="2400" spc="20" dirty="0">
                <a:latin typeface="Arial Narrow"/>
                <a:cs typeface="Arial Narrow"/>
              </a:rPr>
              <a:t> </a:t>
            </a:r>
            <a:r>
              <a:rPr sz="2400" spc="-5" dirty="0">
                <a:latin typeface="Arial Narrow"/>
                <a:cs typeface="Arial Narrow"/>
              </a:rPr>
              <a:t>Rul</a:t>
            </a:r>
            <a:r>
              <a:rPr sz="2400" dirty="0">
                <a:latin typeface="Arial Narrow"/>
                <a:cs typeface="Arial Narrow"/>
              </a:rPr>
              <a:t>e</a:t>
            </a:r>
            <a:r>
              <a:rPr sz="2400" spc="20" dirty="0">
                <a:latin typeface="Arial Narrow"/>
                <a:cs typeface="Arial Narrow"/>
              </a:rPr>
              <a:t> </a:t>
            </a:r>
            <a:r>
              <a:rPr sz="2400" dirty="0">
                <a:latin typeface="Arial Narrow"/>
                <a:cs typeface="Arial Narrow"/>
              </a:rPr>
              <a:t>-</a:t>
            </a:r>
            <a:r>
              <a:rPr sz="2400" spc="-5" dirty="0">
                <a:latin typeface="Arial Narrow"/>
                <a:cs typeface="Arial Narrow"/>
              </a:rPr>
              <a:t> Januar</a:t>
            </a:r>
            <a:r>
              <a:rPr sz="2400" dirty="0">
                <a:latin typeface="Arial Narrow"/>
                <a:cs typeface="Arial Narrow"/>
              </a:rPr>
              <a:t>y</a:t>
            </a:r>
            <a:r>
              <a:rPr sz="2400" spc="20" dirty="0">
                <a:latin typeface="Arial Narrow"/>
                <a:cs typeface="Arial Narrow"/>
              </a:rPr>
              <a:t> </a:t>
            </a:r>
            <a:r>
              <a:rPr sz="2400" spc="-5" dirty="0">
                <a:latin typeface="Arial Narrow"/>
                <a:cs typeface="Arial Narrow"/>
              </a:rPr>
              <a:t>17</a:t>
            </a:r>
            <a:r>
              <a:rPr sz="2400" dirty="0">
                <a:latin typeface="Arial Narrow"/>
                <a:cs typeface="Arial Narrow"/>
              </a:rPr>
              <a:t>,</a:t>
            </a:r>
            <a:r>
              <a:rPr sz="2400" spc="20" dirty="0">
                <a:latin typeface="Arial Narrow"/>
                <a:cs typeface="Arial Narrow"/>
              </a:rPr>
              <a:t> </a:t>
            </a:r>
            <a:r>
              <a:rPr sz="2400" spc="-5" dirty="0">
                <a:latin typeface="Arial Narrow"/>
                <a:cs typeface="Arial Narrow"/>
              </a:rPr>
              <a:t>2013</a:t>
            </a:r>
            <a:endParaRPr sz="2400">
              <a:latin typeface="Arial Narrow"/>
              <a:cs typeface="Arial Narrow"/>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54</a:t>
            </a:fld>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5" dirty="0"/>
              <a:t>Priva</a:t>
            </a:r>
            <a:r>
              <a:rPr spc="-60" dirty="0"/>
              <a:t>c</a:t>
            </a:r>
            <a:r>
              <a:rPr dirty="0"/>
              <a:t>y</a:t>
            </a:r>
            <a:r>
              <a:rPr spc="10" dirty="0"/>
              <a:t> </a:t>
            </a:r>
            <a:r>
              <a:rPr dirty="0"/>
              <a:t>-</a:t>
            </a:r>
            <a:r>
              <a:rPr spc="5" dirty="0"/>
              <a:t> </a:t>
            </a:r>
            <a:r>
              <a:rPr spc="100" dirty="0"/>
              <a:t>W</a:t>
            </a:r>
            <a:r>
              <a:rPr spc="-5" dirty="0"/>
              <a:t>h</a:t>
            </a:r>
            <a:r>
              <a:rPr spc="-60" dirty="0"/>
              <a:t>a</a:t>
            </a:r>
            <a:r>
              <a:rPr dirty="0"/>
              <a:t>t</a:t>
            </a:r>
            <a:r>
              <a:rPr spc="10" dirty="0"/>
              <a:t> </a:t>
            </a:r>
            <a:r>
              <a:rPr spc="-5" dirty="0"/>
              <a:t>Right</a:t>
            </a:r>
            <a:r>
              <a:rPr dirty="0"/>
              <a:t>s</a:t>
            </a:r>
            <a:r>
              <a:rPr spc="10" dirty="0"/>
              <a:t> </a:t>
            </a:r>
            <a:r>
              <a:rPr spc="-5" dirty="0"/>
              <a:t>A</a:t>
            </a:r>
            <a:r>
              <a:rPr spc="45" dirty="0"/>
              <a:t>r</a:t>
            </a:r>
            <a:r>
              <a:rPr dirty="0"/>
              <a:t>e </a:t>
            </a:r>
            <a:r>
              <a:rPr spc="-5" dirty="0"/>
              <a:t>Con</a:t>
            </a:r>
            <a:r>
              <a:rPr spc="-55" dirty="0"/>
              <a:t>f</a:t>
            </a:r>
            <a:r>
              <a:rPr spc="-5" dirty="0"/>
              <a:t>e</a:t>
            </a:r>
            <a:r>
              <a:rPr spc="125" dirty="0"/>
              <a:t>r</a:t>
            </a:r>
            <a:r>
              <a:rPr spc="45" dirty="0"/>
              <a:t>r</a:t>
            </a:r>
            <a:r>
              <a:rPr spc="-5" dirty="0"/>
              <a:t>ed?</a:t>
            </a:r>
          </a:p>
        </p:txBody>
      </p:sp>
      <p:sp>
        <p:nvSpPr>
          <p:cNvPr id="3" name="object 3"/>
          <p:cNvSpPr txBox="1"/>
          <p:nvPr/>
        </p:nvSpPr>
        <p:spPr>
          <a:xfrm>
            <a:off x="1803145" y="2128780"/>
            <a:ext cx="5172710" cy="2526030"/>
          </a:xfrm>
          <a:prstGeom prst="rect">
            <a:avLst/>
          </a:prstGeom>
        </p:spPr>
        <p:txBody>
          <a:bodyPr vert="horz" wrap="square" lIns="0" tIns="0" rIns="0" bIns="0" rtlCol="0">
            <a:spAutoFit/>
          </a:bodyPr>
          <a:lstStyle/>
          <a:p>
            <a:pPr marL="355600" indent="-342900">
              <a:lnSpc>
                <a:spcPct val="100000"/>
              </a:lnSpc>
              <a:buClr>
                <a:srgbClr val="002596"/>
              </a:buClr>
              <a:buFont typeface="Wingdings"/>
              <a:buChar char=""/>
              <a:tabLst>
                <a:tab pos="355600" algn="l"/>
              </a:tabLst>
            </a:pPr>
            <a:r>
              <a:rPr sz="2400" spc="-5" dirty="0">
                <a:latin typeface="Arial Narrow"/>
                <a:cs typeface="Arial Narrow"/>
              </a:rPr>
              <a:t>Notic</a:t>
            </a:r>
            <a:r>
              <a:rPr sz="2400" dirty="0">
                <a:latin typeface="Arial Narrow"/>
                <a:cs typeface="Arial Narrow"/>
              </a:rPr>
              <a:t>e</a:t>
            </a:r>
            <a:r>
              <a:rPr sz="2400" spc="20" dirty="0">
                <a:latin typeface="Arial Narrow"/>
                <a:cs typeface="Arial Narrow"/>
              </a:rPr>
              <a:t> </a:t>
            </a:r>
            <a:r>
              <a:rPr sz="2400" spc="-5" dirty="0">
                <a:latin typeface="Arial Narrow"/>
                <a:cs typeface="Arial Narrow"/>
              </a:rPr>
              <a:t>o</a:t>
            </a:r>
            <a:r>
              <a:rPr sz="2400" dirty="0">
                <a:latin typeface="Arial Narrow"/>
                <a:cs typeface="Arial Narrow"/>
              </a:rPr>
              <a:t>f</a:t>
            </a:r>
            <a:r>
              <a:rPr sz="2400" spc="20" dirty="0">
                <a:latin typeface="Arial Narrow"/>
                <a:cs typeface="Arial Narrow"/>
              </a:rPr>
              <a:t> </a:t>
            </a:r>
            <a:r>
              <a:rPr sz="2400" spc="-5" dirty="0">
                <a:latin typeface="Arial Narrow"/>
                <a:cs typeface="Arial Narrow"/>
              </a:rPr>
              <a:t>privac</a:t>
            </a:r>
            <a:r>
              <a:rPr sz="2400" dirty="0">
                <a:latin typeface="Arial Narrow"/>
                <a:cs typeface="Arial Narrow"/>
              </a:rPr>
              <a:t>y</a:t>
            </a:r>
            <a:r>
              <a:rPr sz="2400" spc="20" dirty="0">
                <a:latin typeface="Arial Narrow"/>
                <a:cs typeface="Arial Narrow"/>
              </a:rPr>
              <a:t> </a:t>
            </a:r>
            <a:r>
              <a:rPr sz="2400" spc="-5" dirty="0">
                <a:latin typeface="Arial Narrow"/>
                <a:cs typeface="Arial Narrow"/>
              </a:rPr>
              <a:t>practices</a:t>
            </a:r>
            <a:endParaRPr sz="2400">
              <a:latin typeface="Arial Narrow"/>
              <a:cs typeface="Arial Narrow"/>
            </a:endParaRPr>
          </a:p>
          <a:p>
            <a:pPr marL="411480" indent="-398780">
              <a:lnSpc>
                <a:spcPct val="100000"/>
              </a:lnSpc>
              <a:spcBef>
                <a:spcPts val="575"/>
              </a:spcBef>
              <a:buClr>
                <a:srgbClr val="002596"/>
              </a:buClr>
              <a:buFont typeface="Wingdings"/>
              <a:buChar char=""/>
              <a:tabLst>
                <a:tab pos="412115" algn="l"/>
              </a:tabLst>
            </a:pPr>
            <a:r>
              <a:rPr sz="2400" spc="-5" dirty="0">
                <a:latin typeface="Arial Narrow"/>
                <a:cs typeface="Arial Narrow"/>
              </a:rPr>
              <a:t>Acces</a:t>
            </a:r>
            <a:r>
              <a:rPr sz="2400" dirty="0">
                <a:latin typeface="Arial Narrow"/>
                <a:cs typeface="Arial Narrow"/>
              </a:rPr>
              <a:t>s</a:t>
            </a:r>
            <a:r>
              <a:rPr sz="2400" spc="15" dirty="0">
                <a:latin typeface="Arial Narrow"/>
                <a:cs typeface="Arial Narrow"/>
              </a:rPr>
              <a:t> </a:t>
            </a:r>
            <a:r>
              <a:rPr sz="2400" spc="-5" dirty="0">
                <a:latin typeface="Arial Narrow"/>
                <a:cs typeface="Arial Narrow"/>
              </a:rPr>
              <a:t>t</a:t>
            </a:r>
            <a:r>
              <a:rPr sz="2400" dirty="0">
                <a:latin typeface="Arial Narrow"/>
                <a:cs typeface="Arial Narrow"/>
              </a:rPr>
              <a:t>o</a:t>
            </a:r>
            <a:r>
              <a:rPr sz="2400" spc="15" dirty="0">
                <a:latin typeface="Arial Narrow"/>
                <a:cs typeface="Arial Narrow"/>
              </a:rPr>
              <a:t> </a:t>
            </a:r>
            <a:r>
              <a:rPr sz="2400" spc="-5" dirty="0">
                <a:latin typeface="Arial Narrow"/>
                <a:cs typeface="Arial Narrow"/>
              </a:rPr>
              <a:t>records</a:t>
            </a:r>
            <a:endParaRPr sz="2400">
              <a:latin typeface="Arial Narrow"/>
              <a:cs typeface="Arial Narrow"/>
            </a:endParaRPr>
          </a:p>
          <a:p>
            <a:pPr marL="411480" indent="-398780">
              <a:lnSpc>
                <a:spcPct val="100000"/>
              </a:lnSpc>
              <a:spcBef>
                <a:spcPts val="575"/>
              </a:spcBef>
              <a:buClr>
                <a:srgbClr val="002596"/>
              </a:buClr>
              <a:buFont typeface="Wingdings"/>
              <a:buChar char=""/>
              <a:tabLst>
                <a:tab pos="412115" algn="l"/>
              </a:tabLst>
            </a:pPr>
            <a:r>
              <a:rPr sz="2400" spc="-5" dirty="0">
                <a:latin typeface="Arial Narrow"/>
                <a:cs typeface="Arial Narrow"/>
              </a:rPr>
              <a:t>Amend/correc</a:t>
            </a:r>
            <a:r>
              <a:rPr sz="2400" dirty="0">
                <a:latin typeface="Arial Narrow"/>
                <a:cs typeface="Arial Narrow"/>
              </a:rPr>
              <a:t>t</a:t>
            </a:r>
            <a:r>
              <a:rPr sz="2400" spc="30" dirty="0">
                <a:latin typeface="Arial Narrow"/>
                <a:cs typeface="Arial Narrow"/>
              </a:rPr>
              <a:t> </a:t>
            </a:r>
            <a:r>
              <a:rPr sz="2400" spc="-5" dirty="0">
                <a:latin typeface="Arial Narrow"/>
                <a:cs typeface="Arial Narrow"/>
              </a:rPr>
              <a:t>records</a:t>
            </a:r>
            <a:endParaRPr sz="2400">
              <a:latin typeface="Arial Narrow"/>
              <a:cs typeface="Arial Narrow"/>
            </a:endParaRPr>
          </a:p>
          <a:p>
            <a:pPr marL="425450" indent="-412750">
              <a:lnSpc>
                <a:spcPct val="100000"/>
              </a:lnSpc>
              <a:spcBef>
                <a:spcPts val="575"/>
              </a:spcBef>
              <a:buClr>
                <a:srgbClr val="002596"/>
              </a:buClr>
              <a:buFont typeface="Wingdings"/>
              <a:buChar char=""/>
              <a:tabLst>
                <a:tab pos="426084" algn="l"/>
              </a:tabLst>
            </a:pPr>
            <a:r>
              <a:rPr sz="2400" dirty="0">
                <a:latin typeface="Arial Narrow"/>
                <a:cs typeface="Arial Narrow"/>
              </a:rPr>
              <a:t>Disclosure</a:t>
            </a:r>
            <a:r>
              <a:rPr sz="2400" spc="30" dirty="0">
                <a:latin typeface="Arial Narrow"/>
                <a:cs typeface="Arial Narrow"/>
              </a:rPr>
              <a:t> </a:t>
            </a:r>
            <a:r>
              <a:rPr sz="2400" dirty="0">
                <a:latin typeface="Arial Narrow"/>
                <a:cs typeface="Arial Narrow"/>
              </a:rPr>
              <a:t>accounting</a:t>
            </a:r>
            <a:endParaRPr sz="2400">
              <a:latin typeface="Arial Narrow"/>
              <a:cs typeface="Arial Narrow"/>
            </a:endParaRPr>
          </a:p>
          <a:p>
            <a:pPr marL="425450" indent="-412750">
              <a:lnSpc>
                <a:spcPct val="100000"/>
              </a:lnSpc>
              <a:spcBef>
                <a:spcPts val="575"/>
              </a:spcBef>
              <a:buClr>
                <a:srgbClr val="002596"/>
              </a:buClr>
              <a:buFont typeface="Wingdings"/>
              <a:buChar char=""/>
              <a:tabLst>
                <a:tab pos="426084" algn="l"/>
              </a:tabLst>
            </a:pPr>
            <a:r>
              <a:rPr sz="2400" spc="-5" dirty="0">
                <a:latin typeface="Arial Narrow"/>
                <a:cs typeface="Arial Narrow"/>
              </a:rPr>
              <a:t>Restrictio</a:t>
            </a:r>
            <a:r>
              <a:rPr sz="2400" dirty="0">
                <a:latin typeface="Arial Narrow"/>
                <a:cs typeface="Arial Narrow"/>
              </a:rPr>
              <a:t>n</a:t>
            </a:r>
            <a:r>
              <a:rPr sz="2400" spc="30" dirty="0">
                <a:latin typeface="Arial Narrow"/>
                <a:cs typeface="Arial Narrow"/>
              </a:rPr>
              <a:t> </a:t>
            </a:r>
            <a:r>
              <a:rPr sz="2400" spc="-5" dirty="0">
                <a:latin typeface="Arial Narrow"/>
                <a:cs typeface="Arial Narrow"/>
              </a:rPr>
              <a:t>request</a:t>
            </a:r>
            <a:endParaRPr sz="2400">
              <a:latin typeface="Arial Narrow"/>
              <a:cs typeface="Arial Narrow"/>
            </a:endParaRPr>
          </a:p>
          <a:p>
            <a:pPr marL="425450" indent="-412750">
              <a:lnSpc>
                <a:spcPct val="100000"/>
              </a:lnSpc>
              <a:spcBef>
                <a:spcPts val="575"/>
              </a:spcBef>
              <a:buClr>
                <a:srgbClr val="002596"/>
              </a:buClr>
              <a:buFont typeface="Wingdings"/>
              <a:buChar char=""/>
              <a:tabLst>
                <a:tab pos="426084" algn="l"/>
              </a:tabLst>
            </a:pPr>
            <a:r>
              <a:rPr sz="2400" dirty="0">
                <a:latin typeface="Arial Narrow"/>
                <a:cs typeface="Arial Narrow"/>
              </a:rPr>
              <a:t>Confidential</a:t>
            </a:r>
            <a:r>
              <a:rPr sz="2400" spc="35" dirty="0">
                <a:latin typeface="Arial Narrow"/>
                <a:cs typeface="Arial Narrow"/>
              </a:rPr>
              <a:t> </a:t>
            </a:r>
            <a:r>
              <a:rPr sz="2400" dirty="0">
                <a:latin typeface="Arial Narrow"/>
                <a:cs typeface="Arial Narrow"/>
              </a:rPr>
              <a:t>communications</a:t>
            </a:r>
            <a:r>
              <a:rPr sz="2400" spc="35" dirty="0">
                <a:latin typeface="Arial Narrow"/>
                <a:cs typeface="Arial Narrow"/>
              </a:rPr>
              <a:t> </a:t>
            </a:r>
            <a:r>
              <a:rPr sz="2400" dirty="0">
                <a:latin typeface="Arial Narrow"/>
                <a:cs typeface="Arial Narrow"/>
              </a:rPr>
              <a:t>requirements</a:t>
            </a:r>
            <a:endParaRPr sz="2400">
              <a:latin typeface="Arial Narrow"/>
              <a:cs typeface="Arial Narrow"/>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55</a:t>
            </a:fld>
            <a:endParaRPr dirty="0"/>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Priva</a:t>
            </a:r>
            <a:r>
              <a:rPr spc="-60" dirty="0"/>
              <a:t>c</a:t>
            </a:r>
            <a:r>
              <a:rPr dirty="0"/>
              <a:t>y</a:t>
            </a:r>
            <a:r>
              <a:rPr spc="10" dirty="0"/>
              <a:t> </a:t>
            </a:r>
            <a:r>
              <a:rPr dirty="0"/>
              <a:t>-</a:t>
            </a:r>
            <a:r>
              <a:rPr spc="5" dirty="0"/>
              <a:t> </a:t>
            </a:r>
            <a:r>
              <a:rPr spc="100" dirty="0"/>
              <a:t>W</a:t>
            </a:r>
            <a:r>
              <a:rPr spc="-5" dirty="0"/>
              <a:t>h</a:t>
            </a:r>
            <a:r>
              <a:rPr dirty="0"/>
              <a:t>o</a:t>
            </a:r>
            <a:r>
              <a:rPr spc="-5" dirty="0"/>
              <a:t> Doe</a:t>
            </a:r>
            <a:r>
              <a:rPr dirty="0"/>
              <a:t>s</a:t>
            </a:r>
            <a:r>
              <a:rPr spc="10" dirty="0"/>
              <a:t> </a:t>
            </a:r>
            <a:r>
              <a:rPr spc="-5" dirty="0"/>
              <a:t>I</a:t>
            </a:r>
            <a:r>
              <a:rPr dirty="0"/>
              <a:t>t</a:t>
            </a:r>
            <a:r>
              <a:rPr spc="-10" dirty="0"/>
              <a:t> </a:t>
            </a:r>
            <a:r>
              <a:rPr spc="50" dirty="0"/>
              <a:t>A</a:t>
            </a:r>
            <a:r>
              <a:rPr spc="-5" dirty="0"/>
              <a:t>pp</a:t>
            </a:r>
            <a:r>
              <a:rPr spc="55" dirty="0"/>
              <a:t>l</a:t>
            </a:r>
            <a:r>
              <a:rPr dirty="0"/>
              <a:t>y</a:t>
            </a:r>
            <a:r>
              <a:rPr spc="10" dirty="0"/>
              <a:t> </a:t>
            </a:r>
            <a:r>
              <a:rPr spc="-5" dirty="0"/>
              <a:t>to?</a:t>
            </a:r>
          </a:p>
        </p:txBody>
      </p:sp>
      <p:sp>
        <p:nvSpPr>
          <p:cNvPr id="3" name="object 3"/>
          <p:cNvSpPr txBox="1"/>
          <p:nvPr/>
        </p:nvSpPr>
        <p:spPr>
          <a:xfrm>
            <a:off x="1803145" y="2128422"/>
            <a:ext cx="6734809" cy="3659504"/>
          </a:xfrm>
          <a:prstGeom prst="rect">
            <a:avLst/>
          </a:prstGeom>
        </p:spPr>
        <p:txBody>
          <a:bodyPr vert="horz" wrap="square" lIns="0" tIns="0" rIns="0" bIns="0" rtlCol="0">
            <a:spAutoFit/>
          </a:bodyPr>
          <a:lstStyle/>
          <a:p>
            <a:pPr marL="12700">
              <a:lnSpc>
                <a:spcPct val="100000"/>
              </a:lnSpc>
            </a:pPr>
            <a:r>
              <a:rPr sz="2400" b="1" i="1" spc="-5" dirty="0">
                <a:latin typeface="Arial Narrow"/>
                <a:cs typeface="Arial Narrow"/>
              </a:rPr>
              <a:t>“Covere</a:t>
            </a:r>
            <a:r>
              <a:rPr sz="2400" b="1" i="1" dirty="0">
                <a:latin typeface="Arial Narrow"/>
                <a:cs typeface="Arial Narrow"/>
              </a:rPr>
              <a:t>d</a:t>
            </a:r>
            <a:r>
              <a:rPr sz="2400" b="1" i="1" spc="25" dirty="0">
                <a:latin typeface="Arial Narrow"/>
                <a:cs typeface="Arial Narrow"/>
              </a:rPr>
              <a:t> </a:t>
            </a:r>
            <a:r>
              <a:rPr sz="2400" b="1" i="1" spc="-5" dirty="0">
                <a:latin typeface="Arial Narrow"/>
                <a:cs typeface="Arial Narrow"/>
              </a:rPr>
              <a:t>Entities”</a:t>
            </a:r>
            <a:endParaRPr sz="2400">
              <a:latin typeface="Arial Narrow"/>
              <a:cs typeface="Arial Narrow"/>
            </a:endParaRPr>
          </a:p>
          <a:p>
            <a:pPr marL="355600" marR="253365" indent="-342900">
              <a:lnSpc>
                <a:spcPct val="100000"/>
              </a:lnSpc>
              <a:spcBef>
                <a:spcPts val="2014"/>
              </a:spcBef>
              <a:buClr>
                <a:srgbClr val="002596"/>
              </a:buClr>
              <a:buFont typeface="Wingdings"/>
              <a:buChar char=""/>
              <a:tabLst>
                <a:tab pos="355600" algn="l"/>
              </a:tabLst>
            </a:pPr>
            <a:r>
              <a:rPr sz="2400" spc="-5" dirty="0">
                <a:latin typeface="Arial Narrow"/>
                <a:cs typeface="Arial Narrow"/>
              </a:rPr>
              <a:t>Healt</a:t>
            </a:r>
            <a:r>
              <a:rPr sz="2400" dirty="0">
                <a:latin typeface="Arial Narrow"/>
                <a:cs typeface="Arial Narrow"/>
              </a:rPr>
              <a:t>h</a:t>
            </a:r>
            <a:r>
              <a:rPr sz="2400" spc="30" dirty="0">
                <a:latin typeface="Arial Narrow"/>
                <a:cs typeface="Arial Narrow"/>
              </a:rPr>
              <a:t> </a:t>
            </a:r>
            <a:r>
              <a:rPr sz="2400" spc="-5" dirty="0">
                <a:latin typeface="Arial Narrow"/>
                <a:cs typeface="Arial Narrow"/>
              </a:rPr>
              <a:t>Plan</a:t>
            </a:r>
            <a:r>
              <a:rPr sz="2400" dirty="0">
                <a:latin typeface="Arial Narrow"/>
                <a:cs typeface="Arial Narrow"/>
              </a:rPr>
              <a:t>s</a:t>
            </a:r>
            <a:r>
              <a:rPr sz="2400" spc="15" dirty="0">
                <a:latin typeface="Arial Narrow"/>
                <a:cs typeface="Arial Narrow"/>
              </a:rPr>
              <a:t> </a:t>
            </a:r>
            <a:r>
              <a:rPr sz="2400" dirty="0">
                <a:latin typeface="Arial Narrow"/>
                <a:cs typeface="Arial Narrow"/>
              </a:rPr>
              <a:t>-</a:t>
            </a:r>
            <a:r>
              <a:rPr sz="2400" spc="-5" dirty="0">
                <a:latin typeface="Arial Narrow"/>
                <a:cs typeface="Arial Narrow"/>
              </a:rPr>
              <a:t> </a:t>
            </a:r>
            <a:r>
              <a:rPr sz="2400" dirty="0">
                <a:latin typeface="Arial Narrow"/>
                <a:cs typeface="Arial Narrow"/>
              </a:rPr>
              <a:t>in</a:t>
            </a:r>
            <a:r>
              <a:rPr sz="2400" spc="5" dirty="0">
                <a:latin typeface="Arial Narrow"/>
                <a:cs typeface="Arial Narrow"/>
              </a:rPr>
              <a:t> </a:t>
            </a:r>
            <a:r>
              <a:rPr sz="2400" spc="-5" dirty="0">
                <a:latin typeface="Arial Narrow"/>
                <a:cs typeface="Arial Narrow"/>
              </a:rPr>
              <a:t>general</a:t>
            </a:r>
            <a:r>
              <a:rPr sz="2400" dirty="0">
                <a:latin typeface="Arial Narrow"/>
                <a:cs typeface="Arial Narrow"/>
              </a:rPr>
              <a:t>,</a:t>
            </a:r>
            <a:r>
              <a:rPr sz="2400" spc="30" dirty="0">
                <a:latin typeface="Arial Narrow"/>
                <a:cs typeface="Arial Narrow"/>
              </a:rPr>
              <a:t> </a:t>
            </a:r>
            <a:r>
              <a:rPr sz="2400" spc="-5" dirty="0">
                <a:latin typeface="Arial Narrow"/>
                <a:cs typeface="Arial Narrow"/>
              </a:rPr>
              <a:t>al</a:t>
            </a:r>
            <a:r>
              <a:rPr sz="2400" dirty="0">
                <a:latin typeface="Arial Narrow"/>
                <a:cs typeface="Arial Narrow"/>
              </a:rPr>
              <a:t>l </a:t>
            </a:r>
            <a:r>
              <a:rPr sz="2400" spc="-5" dirty="0">
                <a:latin typeface="Arial Narrow"/>
                <a:cs typeface="Arial Narrow"/>
              </a:rPr>
              <a:t>grou</a:t>
            </a:r>
            <a:r>
              <a:rPr sz="2400" dirty="0">
                <a:latin typeface="Arial Narrow"/>
                <a:cs typeface="Arial Narrow"/>
              </a:rPr>
              <a:t>p</a:t>
            </a:r>
            <a:r>
              <a:rPr sz="2400" spc="30" dirty="0">
                <a:latin typeface="Arial Narrow"/>
                <a:cs typeface="Arial Narrow"/>
              </a:rPr>
              <a:t> </a:t>
            </a:r>
            <a:r>
              <a:rPr sz="2400" spc="-5" dirty="0">
                <a:latin typeface="Arial Narrow"/>
                <a:cs typeface="Arial Narrow"/>
              </a:rPr>
              <a:t>an</a:t>
            </a:r>
            <a:r>
              <a:rPr sz="2400" dirty="0">
                <a:latin typeface="Arial Narrow"/>
                <a:cs typeface="Arial Narrow"/>
              </a:rPr>
              <a:t>d</a:t>
            </a:r>
            <a:r>
              <a:rPr sz="2400" spc="30" dirty="0">
                <a:latin typeface="Arial Narrow"/>
                <a:cs typeface="Arial Narrow"/>
              </a:rPr>
              <a:t> </a:t>
            </a:r>
            <a:r>
              <a:rPr sz="2400" spc="-5" dirty="0">
                <a:latin typeface="Arial Narrow"/>
                <a:cs typeface="Arial Narrow"/>
              </a:rPr>
              <a:t>individua</a:t>
            </a:r>
            <a:r>
              <a:rPr sz="2400" dirty="0">
                <a:latin typeface="Arial Narrow"/>
                <a:cs typeface="Arial Narrow"/>
              </a:rPr>
              <a:t>l</a:t>
            </a:r>
            <a:r>
              <a:rPr sz="2400" spc="30" dirty="0">
                <a:latin typeface="Arial Narrow"/>
                <a:cs typeface="Arial Narrow"/>
              </a:rPr>
              <a:t> </a:t>
            </a:r>
            <a:r>
              <a:rPr sz="2400" spc="-5" dirty="0">
                <a:latin typeface="Arial Narrow"/>
                <a:cs typeface="Arial Narrow"/>
              </a:rPr>
              <a:t>plans tha</a:t>
            </a:r>
            <a:r>
              <a:rPr sz="2400" dirty="0">
                <a:latin typeface="Arial Narrow"/>
                <a:cs typeface="Arial Narrow"/>
              </a:rPr>
              <a:t>t</a:t>
            </a:r>
            <a:r>
              <a:rPr sz="2400" spc="25" dirty="0">
                <a:latin typeface="Arial Narrow"/>
                <a:cs typeface="Arial Narrow"/>
              </a:rPr>
              <a:t> </a:t>
            </a:r>
            <a:r>
              <a:rPr sz="2400" spc="-5" dirty="0">
                <a:latin typeface="Arial Narrow"/>
                <a:cs typeface="Arial Narrow"/>
              </a:rPr>
              <a:t>provid</a:t>
            </a:r>
            <a:r>
              <a:rPr sz="2400" dirty="0">
                <a:latin typeface="Arial Narrow"/>
                <a:cs typeface="Arial Narrow"/>
              </a:rPr>
              <a:t>e</a:t>
            </a:r>
            <a:r>
              <a:rPr sz="2400" spc="25" dirty="0">
                <a:latin typeface="Arial Narrow"/>
                <a:cs typeface="Arial Narrow"/>
              </a:rPr>
              <a:t> </a:t>
            </a:r>
            <a:r>
              <a:rPr sz="2400" spc="-5" dirty="0">
                <a:latin typeface="Arial Narrow"/>
                <a:cs typeface="Arial Narrow"/>
              </a:rPr>
              <a:t>o</a:t>
            </a:r>
            <a:r>
              <a:rPr sz="2400" dirty="0">
                <a:latin typeface="Arial Narrow"/>
                <a:cs typeface="Arial Narrow"/>
              </a:rPr>
              <a:t>r </a:t>
            </a:r>
            <a:r>
              <a:rPr sz="2400" spc="-5" dirty="0">
                <a:latin typeface="Arial Narrow"/>
                <a:cs typeface="Arial Narrow"/>
              </a:rPr>
              <a:t>pa</a:t>
            </a:r>
            <a:r>
              <a:rPr sz="2400" dirty="0">
                <a:latin typeface="Arial Narrow"/>
                <a:cs typeface="Arial Narrow"/>
              </a:rPr>
              <a:t>y</a:t>
            </a:r>
            <a:r>
              <a:rPr sz="2400" spc="25" dirty="0">
                <a:latin typeface="Arial Narrow"/>
                <a:cs typeface="Arial Narrow"/>
              </a:rPr>
              <a:t> </a:t>
            </a:r>
            <a:r>
              <a:rPr sz="2400" spc="-5" dirty="0">
                <a:latin typeface="Arial Narrow"/>
                <a:cs typeface="Arial Narrow"/>
              </a:rPr>
              <a:t>fo</a:t>
            </a:r>
            <a:r>
              <a:rPr sz="2400" dirty="0">
                <a:latin typeface="Arial Narrow"/>
                <a:cs typeface="Arial Narrow"/>
              </a:rPr>
              <a:t>r</a:t>
            </a:r>
            <a:r>
              <a:rPr sz="2400" spc="5" dirty="0">
                <a:latin typeface="Arial Narrow"/>
                <a:cs typeface="Arial Narrow"/>
              </a:rPr>
              <a:t> </a:t>
            </a:r>
            <a:r>
              <a:rPr sz="2400" spc="-5" dirty="0">
                <a:latin typeface="Arial Narrow"/>
                <a:cs typeface="Arial Narrow"/>
              </a:rPr>
              <a:t>healt</a:t>
            </a:r>
            <a:r>
              <a:rPr sz="2400" dirty="0">
                <a:latin typeface="Arial Narrow"/>
                <a:cs typeface="Arial Narrow"/>
              </a:rPr>
              <a:t>h</a:t>
            </a:r>
            <a:r>
              <a:rPr sz="2400" spc="25" dirty="0">
                <a:latin typeface="Arial Narrow"/>
                <a:cs typeface="Arial Narrow"/>
              </a:rPr>
              <a:t> </a:t>
            </a:r>
            <a:r>
              <a:rPr sz="2400" spc="-5" dirty="0">
                <a:latin typeface="Arial Narrow"/>
                <a:cs typeface="Arial Narrow"/>
              </a:rPr>
              <a:t>services</a:t>
            </a:r>
            <a:endParaRPr sz="2400">
              <a:latin typeface="Arial Narrow"/>
              <a:cs typeface="Arial Narrow"/>
            </a:endParaRPr>
          </a:p>
          <a:p>
            <a:pPr marL="355600" marR="5080" indent="-342900">
              <a:lnSpc>
                <a:spcPct val="100000"/>
              </a:lnSpc>
              <a:spcBef>
                <a:spcPts val="575"/>
              </a:spcBef>
              <a:buClr>
                <a:srgbClr val="002596"/>
              </a:buClr>
              <a:buFont typeface="Wingdings"/>
              <a:buChar char=""/>
              <a:tabLst>
                <a:tab pos="355600" algn="l"/>
              </a:tabLst>
            </a:pPr>
            <a:r>
              <a:rPr sz="2400" spc="-5" dirty="0">
                <a:latin typeface="Arial Narrow"/>
                <a:cs typeface="Arial Narrow"/>
              </a:rPr>
              <a:t>Healt</a:t>
            </a:r>
            <a:r>
              <a:rPr sz="2400" dirty="0">
                <a:latin typeface="Arial Narrow"/>
                <a:cs typeface="Arial Narrow"/>
              </a:rPr>
              <a:t>h</a:t>
            </a:r>
            <a:r>
              <a:rPr sz="2400" spc="20" dirty="0">
                <a:latin typeface="Arial Narrow"/>
                <a:cs typeface="Arial Narrow"/>
              </a:rPr>
              <a:t> </a:t>
            </a:r>
            <a:r>
              <a:rPr sz="2400" spc="-5" dirty="0">
                <a:latin typeface="Arial Narrow"/>
                <a:cs typeface="Arial Narrow"/>
              </a:rPr>
              <a:t>Car</a:t>
            </a:r>
            <a:r>
              <a:rPr sz="2400" dirty="0">
                <a:latin typeface="Arial Narrow"/>
                <a:cs typeface="Arial Narrow"/>
              </a:rPr>
              <a:t>e</a:t>
            </a:r>
            <a:r>
              <a:rPr sz="2400" spc="20" dirty="0">
                <a:latin typeface="Arial Narrow"/>
                <a:cs typeface="Arial Narrow"/>
              </a:rPr>
              <a:t> </a:t>
            </a:r>
            <a:r>
              <a:rPr sz="2400" spc="-5" dirty="0">
                <a:latin typeface="Arial Narrow"/>
                <a:cs typeface="Arial Narrow"/>
              </a:rPr>
              <a:t>Provider</a:t>
            </a:r>
            <a:r>
              <a:rPr sz="2400" dirty="0">
                <a:latin typeface="Arial Narrow"/>
                <a:cs typeface="Arial Narrow"/>
              </a:rPr>
              <a:t>s</a:t>
            </a:r>
            <a:r>
              <a:rPr sz="2400" spc="20" dirty="0">
                <a:latin typeface="Arial Narrow"/>
                <a:cs typeface="Arial Narrow"/>
              </a:rPr>
              <a:t> </a:t>
            </a:r>
            <a:r>
              <a:rPr sz="2400" dirty="0">
                <a:latin typeface="Arial Narrow"/>
                <a:cs typeface="Arial Narrow"/>
              </a:rPr>
              <a:t>-</a:t>
            </a:r>
            <a:r>
              <a:rPr sz="2400" spc="-5" dirty="0">
                <a:latin typeface="Arial Narrow"/>
                <a:cs typeface="Arial Narrow"/>
              </a:rPr>
              <a:t> an</a:t>
            </a:r>
            <a:r>
              <a:rPr sz="2400" dirty="0">
                <a:latin typeface="Arial Narrow"/>
                <a:cs typeface="Arial Narrow"/>
              </a:rPr>
              <a:t>y</a:t>
            </a:r>
            <a:r>
              <a:rPr sz="2400" spc="20" dirty="0">
                <a:latin typeface="Arial Narrow"/>
                <a:cs typeface="Arial Narrow"/>
              </a:rPr>
              <a:t> </a:t>
            </a:r>
            <a:r>
              <a:rPr sz="2400" spc="-5" dirty="0">
                <a:latin typeface="Arial Narrow"/>
                <a:cs typeface="Arial Narrow"/>
              </a:rPr>
              <a:t>healt</a:t>
            </a:r>
            <a:r>
              <a:rPr sz="2400" dirty="0">
                <a:latin typeface="Arial Narrow"/>
                <a:cs typeface="Arial Narrow"/>
              </a:rPr>
              <a:t>h</a:t>
            </a:r>
            <a:r>
              <a:rPr sz="2400" spc="20" dirty="0">
                <a:latin typeface="Arial Narrow"/>
                <a:cs typeface="Arial Narrow"/>
              </a:rPr>
              <a:t> </a:t>
            </a:r>
            <a:r>
              <a:rPr sz="2400" spc="-5" dirty="0">
                <a:latin typeface="Arial Narrow"/>
                <a:cs typeface="Arial Narrow"/>
              </a:rPr>
              <a:t>car</a:t>
            </a:r>
            <a:r>
              <a:rPr sz="2400" dirty="0">
                <a:latin typeface="Arial Narrow"/>
                <a:cs typeface="Arial Narrow"/>
              </a:rPr>
              <a:t>e</a:t>
            </a:r>
            <a:r>
              <a:rPr sz="2400" spc="20" dirty="0">
                <a:latin typeface="Arial Narrow"/>
                <a:cs typeface="Arial Narrow"/>
              </a:rPr>
              <a:t> </a:t>
            </a:r>
            <a:r>
              <a:rPr sz="2400" spc="-5" dirty="0">
                <a:latin typeface="Arial Narrow"/>
                <a:cs typeface="Arial Narrow"/>
              </a:rPr>
              <a:t>provide</a:t>
            </a:r>
            <a:r>
              <a:rPr sz="2400" dirty="0">
                <a:latin typeface="Arial Narrow"/>
                <a:cs typeface="Arial Narrow"/>
              </a:rPr>
              <a:t>r</a:t>
            </a:r>
            <a:r>
              <a:rPr sz="2400" spc="20" dirty="0">
                <a:latin typeface="Arial Narrow"/>
                <a:cs typeface="Arial Narrow"/>
              </a:rPr>
              <a:t> </a:t>
            </a:r>
            <a:r>
              <a:rPr sz="2400" spc="-5" dirty="0">
                <a:latin typeface="Arial Narrow"/>
                <a:cs typeface="Arial Narrow"/>
              </a:rPr>
              <a:t>who engage</a:t>
            </a:r>
            <a:r>
              <a:rPr sz="2400" dirty="0">
                <a:latin typeface="Arial Narrow"/>
                <a:cs typeface="Arial Narrow"/>
              </a:rPr>
              <a:t>s</a:t>
            </a:r>
            <a:r>
              <a:rPr sz="2400" spc="25" dirty="0">
                <a:latin typeface="Arial Narrow"/>
                <a:cs typeface="Arial Narrow"/>
              </a:rPr>
              <a:t> </a:t>
            </a:r>
            <a:r>
              <a:rPr sz="2400" spc="-5" dirty="0">
                <a:latin typeface="Arial Narrow"/>
                <a:cs typeface="Arial Narrow"/>
              </a:rPr>
              <a:t>i</a:t>
            </a:r>
            <a:r>
              <a:rPr sz="2400" dirty="0">
                <a:latin typeface="Arial Narrow"/>
                <a:cs typeface="Arial Narrow"/>
              </a:rPr>
              <a:t>n</a:t>
            </a:r>
            <a:r>
              <a:rPr sz="2400" spc="10" dirty="0">
                <a:latin typeface="Arial Narrow"/>
                <a:cs typeface="Arial Narrow"/>
              </a:rPr>
              <a:t> </a:t>
            </a:r>
            <a:r>
              <a:rPr sz="2400" spc="-5" dirty="0">
                <a:latin typeface="Arial Narrow"/>
                <a:cs typeface="Arial Narrow"/>
              </a:rPr>
              <a:t>an</a:t>
            </a:r>
            <a:r>
              <a:rPr sz="2400" dirty="0">
                <a:latin typeface="Arial Narrow"/>
                <a:cs typeface="Arial Narrow"/>
              </a:rPr>
              <a:t>y</a:t>
            </a:r>
            <a:r>
              <a:rPr sz="2400" spc="25" dirty="0">
                <a:latin typeface="Arial Narrow"/>
                <a:cs typeface="Arial Narrow"/>
              </a:rPr>
              <a:t> </a:t>
            </a:r>
            <a:r>
              <a:rPr sz="2400" spc="-5" dirty="0">
                <a:latin typeface="Arial Narrow"/>
                <a:cs typeface="Arial Narrow"/>
              </a:rPr>
              <a:t>electroni</a:t>
            </a:r>
            <a:r>
              <a:rPr sz="2400" dirty="0">
                <a:latin typeface="Arial Narrow"/>
                <a:cs typeface="Arial Narrow"/>
              </a:rPr>
              <a:t>c</a:t>
            </a:r>
            <a:r>
              <a:rPr sz="2400" spc="25" dirty="0">
                <a:latin typeface="Arial Narrow"/>
                <a:cs typeface="Arial Narrow"/>
              </a:rPr>
              <a:t> </a:t>
            </a:r>
            <a:r>
              <a:rPr sz="2400" spc="-5" dirty="0">
                <a:latin typeface="Arial Narrow"/>
                <a:cs typeface="Arial Narrow"/>
              </a:rPr>
              <a:t>transaction</a:t>
            </a:r>
            <a:r>
              <a:rPr sz="2400" dirty="0">
                <a:latin typeface="Arial Narrow"/>
                <a:cs typeface="Arial Narrow"/>
              </a:rPr>
              <a:t>s</a:t>
            </a:r>
            <a:r>
              <a:rPr sz="2400" spc="25" dirty="0">
                <a:latin typeface="Arial Narrow"/>
                <a:cs typeface="Arial Narrow"/>
              </a:rPr>
              <a:t> </a:t>
            </a:r>
            <a:r>
              <a:rPr sz="2400" spc="-5" dirty="0">
                <a:latin typeface="Arial Narrow"/>
                <a:cs typeface="Arial Narrow"/>
              </a:rPr>
              <a:t>covere</a:t>
            </a:r>
            <a:r>
              <a:rPr sz="2400" dirty="0">
                <a:latin typeface="Arial Narrow"/>
                <a:cs typeface="Arial Narrow"/>
              </a:rPr>
              <a:t>d</a:t>
            </a:r>
            <a:r>
              <a:rPr sz="2400" spc="25" dirty="0">
                <a:latin typeface="Arial Narrow"/>
                <a:cs typeface="Arial Narrow"/>
              </a:rPr>
              <a:t> </a:t>
            </a:r>
            <a:r>
              <a:rPr sz="2400" spc="-5" dirty="0">
                <a:latin typeface="Arial Narrow"/>
                <a:cs typeface="Arial Narrow"/>
              </a:rPr>
              <a:t>b</a:t>
            </a:r>
            <a:r>
              <a:rPr sz="2400" dirty="0">
                <a:latin typeface="Arial Narrow"/>
                <a:cs typeface="Arial Narrow"/>
              </a:rPr>
              <a:t>y</a:t>
            </a:r>
            <a:r>
              <a:rPr sz="2400" spc="15" dirty="0">
                <a:latin typeface="Arial Narrow"/>
                <a:cs typeface="Arial Narrow"/>
              </a:rPr>
              <a:t> </a:t>
            </a:r>
            <a:r>
              <a:rPr sz="2400" spc="-5" dirty="0">
                <a:latin typeface="Arial Narrow"/>
                <a:cs typeface="Arial Narrow"/>
              </a:rPr>
              <a:t>HI</a:t>
            </a:r>
            <a:r>
              <a:rPr sz="2400" spc="-145" dirty="0">
                <a:latin typeface="Arial Narrow"/>
                <a:cs typeface="Arial Narrow"/>
              </a:rPr>
              <a:t>P</a:t>
            </a:r>
            <a:r>
              <a:rPr sz="2400" dirty="0">
                <a:latin typeface="Arial Narrow"/>
                <a:cs typeface="Arial Narrow"/>
              </a:rPr>
              <a:t>AA standards</a:t>
            </a:r>
            <a:endParaRPr sz="2400">
              <a:latin typeface="Arial Narrow"/>
              <a:cs typeface="Arial Narrow"/>
            </a:endParaRPr>
          </a:p>
          <a:p>
            <a:pPr marL="355600" marR="478155" indent="-342900">
              <a:lnSpc>
                <a:spcPct val="100000"/>
              </a:lnSpc>
              <a:spcBef>
                <a:spcPts val="575"/>
              </a:spcBef>
              <a:buClr>
                <a:srgbClr val="002596"/>
              </a:buClr>
              <a:buFont typeface="Wingdings"/>
              <a:buChar char=""/>
              <a:tabLst>
                <a:tab pos="355600" algn="l"/>
              </a:tabLst>
            </a:pPr>
            <a:r>
              <a:rPr sz="2400" dirty="0">
                <a:latin typeface="Arial Narrow"/>
                <a:cs typeface="Arial Narrow"/>
              </a:rPr>
              <a:t>Healthcare</a:t>
            </a:r>
            <a:r>
              <a:rPr sz="2400" spc="30" dirty="0">
                <a:latin typeface="Arial Narrow"/>
                <a:cs typeface="Arial Narrow"/>
              </a:rPr>
              <a:t> </a:t>
            </a:r>
            <a:r>
              <a:rPr sz="2400" dirty="0">
                <a:latin typeface="Arial Narrow"/>
                <a:cs typeface="Arial Narrow"/>
              </a:rPr>
              <a:t>Clearinghouses</a:t>
            </a:r>
            <a:r>
              <a:rPr sz="2400" spc="30" dirty="0">
                <a:latin typeface="Arial Narrow"/>
                <a:cs typeface="Arial Narrow"/>
              </a:rPr>
              <a:t> </a:t>
            </a:r>
            <a:r>
              <a:rPr sz="2400" dirty="0">
                <a:latin typeface="Arial Narrow"/>
                <a:cs typeface="Arial Narrow"/>
              </a:rPr>
              <a:t>-</a:t>
            </a:r>
            <a:r>
              <a:rPr sz="2400" spc="-5" dirty="0">
                <a:latin typeface="Arial Narrow"/>
                <a:cs typeface="Arial Narrow"/>
              </a:rPr>
              <a:t> </a:t>
            </a:r>
            <a:r>
              <a:rPr sz="2400" dirty="0">
                <a:latin typeface="Arial Narrow"/>
                <a:cs typeface="Arial Narrow"/>
              </a:rPr>
              <a:t>generally</a:t>
            </a:r>
            <a:r>
              <a:rPr sz="2400" spc="30" dirty="0">
                <a:latin typeface="Arial Narrow"/>
                <a:cs typeface="Arial Narrow"/>
              </a:rPr>
              <a:t> </a:t>
            </a:r>
            <a:r>
              <a:rPr sz="2400" dirty="0">
                <a:latin typeface="Arial Narrow"/>
                <a:cs typeface="Arial Narrow"/>
              </a:rPr>
              <a:t>entities</a:t>
            </a:r>
            <a:r>
              <a:rPr sz="2400" spc="30" dirty="0">
                <a:latin typeface="Arial Narrow"/>
                <a:cs typeface="Arial Narrow"/>
              </a:rPr>
              <a:t> </a:t>
            </a:r>
            <a:r>
              <a:rPr sz="2400" dirty="0">
                <a:latin typeface="Arial Narrow"/>
                <a:cs typeface="Arial Narrow"/>
              </a:rPr>
              <a:t>that </a:t>
            </a:r>
            <a:r>
              <a:rPr sz="2400" spc="-5" dirty="0">
                <a:latin typeface="Arial Narrow"/>
                <a:cs typeface="Arial Narrow"/>
              </a:rPr>
              <a:t>conver</a:t>
            </a:r>
            <a:r>
              <a:rPr sz="2400" dirty="0">
                <a:latin typeface="Arial Narrow"/>
                <a:cs typeface="Arial Narrow"/>
              </a:rPr>
              <a:t>t</a:t>
            </a:r>
            <a:r>
              <a:rPr sz="2400" spc="30" dirty="0">
                <a:latin typeface="Arial Narrow"/>
                <a:cs typeface="Arial Narrow"/>
              </a:rPr>
              <a:t> </a:t>
            </a:r>
            <a:r>
              <a:rPr sz="2400" spc="-5" dirty="0">
                <a:latin typeface="Arial Narrow"/>
                <a:cs typeface="Arial Narrow"/>
              </a:rPr>
              <a:t>nonstandar</a:t>
            </a:r>
            <a:r>
              <a:rPr sz="2400" dirty="0">
                <a:latin typeface="Arial Narrow"/>
                <a:cs typeface="Arial Narrow"/>
              </a:rPr>
              <a:t>d</a:t>
            </a:r>
            <a:r>
              <a:rPr sz="2400" spc="30" dirty="0">
                <a:latin typeface="Arial Narrow"/>
                <a:cs typeface="Arial Narrow"/>
              </a:rPr>
              <a:t> </a:t>
            </a:r>
            <a:r>
              <a:rPr sz="2400" spc="-5" dirty="0">
                <a:latin typeface="Arial Narrow"/>
                <a:cs typeface="Arial Narrow"/>
              </a:rPr>
              <a:t>informatio</a:t>
            </a:r>
            <a:r>
              <a:rPr sz="2400" dirty="0">
                <a:latin typeface="Arial Narrow"/>
                <a:cs typeface="Arial Narrow"/>
              </a:rPr>
              <a:t>n</a:t>
            </a:r>
            <a:r>
              <a:rPr sz="2400" spc="30" dirty="0">
                <a:latin typeface="Arial Narrow"/>
                <a:cs typeface="Arial Narrow"/>
              </a:rPr>
              <a:t> </a:t>
            </a:r>
            <a:r>
              <a:rPr sz="2400" spc="-5" dirty="0">
                <a:latin typeface="Arial Narrow"/>
                <a:cs typeface="Arial Narrow"/>
              </a:rPr>
              <a:t>int</a:t>
            </a:r>
            <a:r>
              <a:rPr sz="2400" dirty="0">
                <a:latin typeface="Arial Narrow"/>
                <a:cs typeface="Arial Narrow"/>
              </a:rPr>
              <a:t>o</a:t>
            </a:r>
            <a:r>
              <a:rPr sz="2400" spc="15" dirty="0">
                <a:latin typeface="Arial Narrow"/>
                <a:cs typeface="Arial Narrow"/>
              </a:rPr>
              <a:t> </a:t>
            </a:r>
            <a:r>
              <a:rPr sz="2400" spc="-5" dirty="0">
                <a:latin typeface="Arial Narrow"/>
                <a:cs typeface="Arial Narrow"/>
              </a:rPr>
              <a:t>standar</a:t>
            </a:r>
            <a:r>
              <a:rPr sz="2400" dirty="0">
                <a:latin typeface="Arial Narrow"/>
                <a:cs typeface="Arial Narrow"/>
              </a:rPr>
              <a:t>d</a:t>
            </a:r>
            <a:r>
              <a:rPr sz="2400" spc="30" dirty="0">
                <a:latin typeface="Arial Narrow"/>
                <a:cs typeface="Arial Narrow"/>
              </a:rPr>
              <a:t> </a:t>
            </a:r>
            <a:r>
              <a:rPr sz="2400" spc="-5" dirty="0">
                <a:latin typeface="Arial Narrow"/>
                <a:cs typeface="Arial Narrow"/>
              </a:rPr>
              <a:t>format require</a:t>
            </a:r>
            <a:r>
              <a:rPr sz="2400" dirty="0">
                <a:latin typeface="Arial Narrow"/>
                <a:cs typeface="Arial Narrow"/>
              </a:rPr>
              <a:t>d</a:t>
            </a:r>
            <a:r>
              <a:rPr sz="2400" spc="30" dirty="0">
                <a:latin typeface="Arial Narrow"/>
                <a:cs typeface="Arial Narrow"/>
              </a:rPr>
              <a:t> </a:t>
            </a:r>
            <a:r>
              <a:rPr sz="2400" spc="-5" dirty="0">
                <a:latin typeface="Arial Narrow"/>
                <a:cs typeface="Arial Narrow"/>
              </a:rPr>
              <a:t>fo</a:t>
            </a:r>
            <a:r>
              <a:rPr sz="2400" dirty="0">
                <a:latin typeface="Arial Narrow"/>
                <a:cs typeface="Arial Narrow"/>
              </a:rPr>
              <a:t>r</a:t>
            </a:r>
            <a:r>
              <a:rPr sz="2400" spc="5" dirty="0">
                <a:latin typeface="Arial Narrow"/>
                <a:cs typeface="Arial Narrow"/>
              </a:rPr>
              <a:t> </a:t>
            </a:r>
            <a:r>
              <a:rPr sz="2400" spc="-5" dirty="0">
                <a:latin typeface="Arial Narrow"/>
                <a:cs typeface="Arial Narrow"/>
              </a:rPr>
              <a:t>electroni</a:t>
            </a:r>
            <a:r>
              <a:rPr sz="2400" dirty="0">
                <a:latin typeface="Arial Narrow"/>
                <a:cs typeface="Arial Narrow"/>
              </a:rPr>
              <a:t>c</a:t>
            </a:r>
            <a:r>
              <a:rPr sz="2400" spc="30" dirty="0">
                <a:latin typeface="Arial Narrow"/>
                <a:cs typeface="Arial Narrow"/>
              </a:rPr>
              <a:t> </a:t>
            </a:r>
            <a:r>
              <a:rPr sz="2400" spc="-5" dirty="0">
                <a:latin typeface="Arial Narrow"/>
                <a:cs typeface="Arial Narrow"/>
              </a:rPr>
              <a:t>transmission</a:t>
            </a:r>
            <a:endParaRPr sz="2400">
              <a:latin typeface="Arial Narrow"/>
              <a:cs typeface="Arial Narrow"/>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56</a:t>
            </a:fld>
            <a:endParaRPr dirty="0"/>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Priva</a:t>
            </a:r>
            <a:r>
              <a:rPr spc="-60" dirty="0"/>
              <a:t>c</a:t>
            </a:r>
            <a:r>
              <a:rPr dirty="0"/>
              <a:t>y</a:t>
            </a:r>
            <a:r>
              <a:rPr spc="10" dirty="0"/>
              <a:t> </a:t>
            </a:r>
            <a:r>
              <a:rPr dirty="0"/>
              <a:t>-</a:t>
            </a:r>
            <a:r>
              <a:rPr spc="5" dirty="0"/>
              <a:t> </a:t>
            </a:r>
            <a:r>
              <a:rPr spc="100" dirty="0"/>
              <a:t>W</a:t>
            </a:r>
            <a:r>
              <a:rPr spc="-5" dirty="0"/>
              <a:t>h</a:t>
            </a:r>
            <a:r>
              <a:rPr dirty="0"/>
              <a:t>o</a:t>
            </a:r>
            <a:r>
              <a:rPr spc="-5" dirty="0"/>
              <a:t> Doe</a:t>
            </a:r>
            <a:r>
              <a:rPr dirty="0"/>
              <a:t>s</a:t>
            </a:r>
            <a:r>
              <a:rPr spc="10" dirty="0"/>
              <a:t> </a:t>
            </a:r>
            <a:r>
              <a:rPr spc="-5" dirty="0"/>
              <a:t>I</a:t>
            </a:r>
            <a:r>
              <a:rPr dirty="0"/>
              <a:t>t</a:t>
            </a:r>
            <a:r>
              <a:rPr spc="-10" dirty="0"/>
              <a:t> </a:t>
            </a:r>
            <a:r>
              <a:rPr spc="50" dirty="0"/>
              <a:t>A</a:t>
            </a:r>
            <a:r>
              <a:rPr spc="-5" dirty="0"/>
              <a:t>pp</a:t>
            </a:r>
            <a:r>
              <a:rPr spc="55" dirty="0"/>
              <a:t>l</a:t>
            </a:r>
            <a:r>
              <a:rPr dirty="0"/>
              <a:t>y</a:t>
            </a:r>
            <a:r>
              <a:rPr spc="10" dirty="0"/>
              <a:t> </a:t>
            </a:r>
            <a:r>
              <a:rPr spc="-5" dirty="0"/>
              <a:t>to?</a:t>
            </a:r>
          </a:p>
        </p:txBody>
      </p:sp>
      <p:sp>
        <p:nvSpPr>
          <p:cNvPr id="3" name="object 3"/>
          <p:cNvSpPr txBox="1"/>
          <p:nvPr/>
        </p:nvSpPr>
        <p:spPr>
          <a:xfrm>
            <a:off x="1803145" y="2128422"/>
            <a:ext cx="6443345" cy="4147820"/>
          </a:xfrm>
          <a:prstGeom prst="rect">
            <a:avLst/>
          </a:prstGeom>
        </p:spPr>
        <p:txBody>
          <a:bodyPr vert="horz" wrap="square" lIns="0" tIns="0" rIns="0" bIns="0" rtlCol="0">
            <a:spAutoFit/>
          </a:bodyPr>
          <a:lstStyle/>
          <a:p>
            <a:pPr marL="12700">
              <a:lnSpc>
                <a:spcPct val="100000"/>
              </a:lnSpc>
            </a:pPr>
            <a:r>
              <a:rPr sz="2400" b="1" i="1" dirty="0">
                <a:latin typeface="Arial Narrow"/>
                <a:cs typeface="Arial Narrow"/>
              </a:rPr>
              <a:t>“Business</a:t>
            </a:r>
            <a:r>
              <a:rPr sz="2400" b="1" i="1" spc="-55" dirty="0">
                <a:latin typeface="Arial Narrow"/>
                <a:cs typeface="Arial Narrow"/>
              </a:rPr>
              <a:t> </a:t>
            </a:r>
            <a:r>
              <a:rPr sz="2400" b="1" i="1" dirty="0">
                <a:latin typeface="Arial Narrow"/>
                <a:cs typeface="Arial Narrow"/>
              </a:rPr>
              <a:t>Associates”</a:t>
            </a:r>
            <a:endParaRPr sz="2400">
              <a:latin typeface="Arial Narrow"/>
              <a:cs typeface="Arial Narrow"/>
            </a:endParaRPr>
          </a:p>
          <a:p>
            <a:pPr marL="12700">
              <a:lnSpc>
                <a:spcPct val="100000"/>
              </a:lnSpc>
              <a:spcBef>
                <a:spcPts val="2014"/>
              </a:spcBef>
            </a:pPr>
            <a:r>
              <a:rPr sz="2400" dirty="0">
                <a:latin typeface="Arial Narrow"/>
                <a:cs typeface="Arial Narrow"/>
              </a:rPr>
              <a:t>Individual</a:t>
            </a:r>
            <a:r>
              <a:rPr sz="2400" spc="25" dirty="0">
                <a:latin typeface="Arial Narrow"/>
                <a:cs typeface="Arial Narrow"/>
              </a:rPr>
              <a:t> </a:t>
            </a:r>
            <a:r>
              <a:rPr sz="2400" dirty="0">
                <a:latin typeface="Arial Narrow"/>
                <a:cs typeface="Arial Narrow"/>
              </a:rPr>
              <a:t>or</a:t>
            </a:r>
            <a:r>
              <a:rPr sz="2400" spc="10" dirty="0">
                <a:latin typeface="Arial Narrow"/>
                <a:cs typeface="Arial Narrow"/>
              </a:rPr>
              <a:t> </a:t>
            </a:r>
            <a:r>
              <a:rPr sz="2400" dirty="0">
                <a:latin typeface="Arial Narrow"/>
                <a:cs typeface="Arial Narrow"/>
              </a:rPr>
              <a:t>organization</a:t>
            </a:r>
            <a:endParaRPr sz="2400">
              <a:latin typeface="Arial Narrow"/>
              <a:cs typeface="Arial Narrow"/>
            </a:endParaRPr>
          </a:p>
          <a:p>
            <a:pPr marL="12700" marR="856615">
              <a:lnSpc>
                <a:spcPct val="154600"/>
              </a:lnSpc>
              <a:spcBef>
                <a:spcPts val="5"/>
              </a:spcBef>
              <a:buClr>
                <a:srgbClr val="002596"/>
              </a:buClr>
              <a:buFont typeface="Wingdings"/>
              <a:buChar char=""/>
              <a:tabLst>
                <a:tab pos="355600" algn="l"/>
              </a:tabLst>
            </a:pPr>
            <a:r>
              <a:rPr sz="2400" spc="-5" dirty="0">
                <a:latin typeface="Arial Narrow"/>
                <a:cs typeface="Arial Narrow"/>
              </a:rPr>
              <a:t>Perform</a:t>
            </a:r>
            <a:r>
              <a:rPr sz="2400" dirty="0">
                <a:latin typeface="Arial Narrow"/>
                <a:cs typeface="Arial Narrow"/>
              </a:rPr>
              <a:t>s</a:t>
            </a:r>
            <a:r>
              <a:rPr sz="2400" spc="15" dirty="0">
                <a:latin typeface="Arial Narrow"/>
                <a:cs typeface="Arial Narrow"/>
              </a:rPr>
              <a:t> </a:t>
            </a:r>
            <a:r>
              <a:rPr sz="2400" spc="-5" dirty="0">
                <a:latin typeface="Arial Narrow"/>
                <a:cs typeface="Arial Narrow"/>
              </a:rPr>
              <a:t>service</a:t>
            </a:r>
            <a:r>
              <a:rPr sz="2400" dirty="0">
                <a:latin typeface="Arial Narrow"/>
                <a:cs typeface="Arial Narrow"/>
              </a:rPr>
              <a:t>s</a:t>
            </a:r>
            <a:r>
              <a:rPr sz="2400" spc="15" dirty="0">
                <a:latin typeface="Arial Narrow"/>
                <a:cs typeface="Arial Narrow"/>
              </a:rPr>
              <a:t> </a:t>
            </a:r>
            <a:r>
              <a:rPr sz="2400" spc="-5" dirty="0">
                <a:latin typeface="Arial Narrow"/>
                <a:cs typeface="Arial Narrow"/>
              </a:rPr>
              <a:t>o</a:t>
            </a:r>
            <a:r>
              <a:rPr sz="2400" dirty="0">
                <a:latin typeface="Arial Narrow"/>
                <a:cs typeface="Arial Narrow"/>
              </a:rPr>
              <a:t>n</a:t>
            </a:r>
            <a:r>
              <a:rPr sz="2400" spc="15" dirty="0">
                <a:latin typeface="Arial Narrow"/>
                <a:cs typeface="Arial Narrow"/>
              </a:rPr>
              <a:t> </a:t>
            </a:r>
            <a:r>
              <a:rPr sz="2400" spc="-5" dirty="0">
                <a:latin typeface="Arial Narrow"/>
                <a:cs typeface="Arial Narrow"/>
              </a:rPr>
              <a:t>behal</a:t>
            </a:r>
            <a:r>
              <a:rPr sz="2400" dirty="0">
                <a:latin typeface="Arial Narrow"/>
                <a:cs typeface="Arial Narrow"/>
              </a:rPr>
              <a:t>f</a:t>
            </a:r>
            <a:r>
              <a:rPr sz="2400" spc="30" dirty="0">
                <a:latin typeface="Arial Narrow"/>
                <a:cs typeface="Arial Narrow"/>
              </a:rPr>
              <a:t> </a:t>
            </a:r>
            <a:r>
              <a:rPr sz="2400" spc="-5" dirty="0">
                <a:latin typeface="Arial Narrow"/>
                <a:cs typeface="Arial Narrow"/>
              </a:rPr>
              <a:t>o</a:t>
            </a:r>
            <a:r>
              <a:rPr sz="2400" dirty="0">
                <a:latin typeface="Arial Narrow"/>
                <a:cs typeface="Arial Narrow"/>
              </a:rPr>
              <a:t>f</a:t>
            </a:r>
            <a:r>
              <a:rPr sz="2400" spc="15" dirty="0">
                <a:latin typeface="Arial Narrow"/>
                <a:cs typeface="Arial Narrow"/>
              </a:rPr>
              <a:t> </a:t>
            </a:r>
            <a:r>
              <a:rPr sz="2400" dirty="0">
                <a:latin typeface="Arial Narrow"/>
                <a:cs typeface="Arial Narrow"/>
              </a:rPr>
              <a:t>a</a:t>
            </a:r>
            <a:r>
              <a:rPr sz="2400" spc="15" dirty="0">
                <a:latin typeface="Arial Narrow"/>
                <a:cs typeface="Arial Narrow"/>
              </a:rPr>
              <a:t> </a:t>
            </a:r>
            <a:r>
              <a:rPr sz="2400" spc="-5" dirty="0">
                <a:latin typeface="Arial Narrow"/>
                <a:cs typeface="Arial Narrow"/>
              </a:rPr>
              <a:t>covere</a:t>
            </a:r>
            <a:r>
              <a:rPr sz="2400" dirty="0">
                <a:latin typeface="Arial Narrow"/>
                <a:cs typeface="Arial Narrow"/>
              </a:rPr>
              <a:t>d</a:t>
            </a:r>
            <a:r>
              <a:rPr sz="2400" spc="30" dirty="0">
                <a:latin typeface="Arial Narrow"/>
                <a:cs typeface="Arial Narrow"/>
              </a:rPr>
              <a:t> </a:t>
            </a:r>
            <a:r>
              <a:rPr sz="2400" spc="-5" dirty="0">
                <a:latin typeface="Arial Narrow"/>
                <a:cs typeface="Arial Narrow"/>
              </a:rPr>
              <a:t>entity OR</a:t>
            </a:r>
            <a:endParaRPr sz="2400">
              <a:latin typeface="Arial Narrow"/>
              <a:cs typeface="Arial Narrow"/>
            </a:endParaRPr>
          </a:p>
          <a:p>
            <a:pPr marL="12700" marR="1999614">
              <a:lnSpc>
                <a:spcPct val="154800"/>
              </a:lnSpc>
              <a:buClr>
                <a:srgbClr val="002596"/>
              </a:buClr>
              <a:buFont typeface="Wingdings"/>
              <a:buChar char=""/>
              <a:tabLst>
                <a:tab pos="355600" algn="l"/>
              </a:tabLst>
            </a:pPr>
            <a:r>
              <a:rPr sz="2400" spc="-5" dirty="0">
                <a:latin typeface="Arial Narrow"/>
                <a:cs typeface="Arial Narrow"/>
              </a:rPr>
              <a:t>Provide</a:t>
            </a:r>
            <a:r>
              <a:rPr sz="2400" dirty="0">
                <a:latin typeface="Arial Narrow"/>
                <a:cs typeface="Arial Narrow"/>
              </a:rPr>
              <a:t>s</a:t>
            </a:r>
            <a:r>
              <a:rPr sz="2400" spc="25" dirty="0">
                <a:latin typeface="Arial Narrow"/>
                <a:cs typeface="Arial Narrow"/>
              </a:rPr>
              <a:t> </a:t>
            </a:r>
            <a:r>
              <a:rPr sz="2400" spc="-5" dirty="0">
                <a:latin typeface="Arial Narrow"/>
                <a:cs typeface="Arial Narrow"/>
              </a:rPr>
              <a:t>service</a:t>
            </a:r>
            <a:r>
              <a:rPr sz="2400" dirty="0">
                <a:latin typeface="Arial Narrow"/>
                <a:cs typeface="Arial Narrow"/>
              </a:rPr>
              <a:t>s</a:t>
            </a:r>
            <a:r>
              <a:rPr sz="2400" spc="25" dirty="0">
                <a:latin typeface="Arial Narrow"/>
                <a:cs typeface="Arial Narrow"/>
              </a:rPr>
              <a:t> </a:t>
            </a:r>
            <a:r>
              <a:rPr sz="2400" spc="-5" dirty="0">
                <a:latin typeface="Arial Narrow"/>
                <a:cs typeface="Arial Narrow"/>
              </a:rPr>
              <a:t>t</a:t>
            </a:r>
            <a:r>
              <a:rPr sz="2400" dirty="0">
                <a:latin typeface="Arial Narrow"/>
                <a:cs typeface="Arial Narrow"/>
              </a:rPr>
              <a:t>o</a:t>
            </a:r>
            <a:r>
              <a:rPr sz="2400" spc="5" dirty="0">
                <a:latin typeface="Arial Narrow"/>
                <a:cs typeface="Arial Narrow"/>
              </a:rPr>
              <a:t> </a:t>
            </a:r>
            <a:r>
              <a:rPr sz="2400" dirty="0">
                <a:latin typeface="Arial Narrow"/>
                <a:cs typeface="Arial Narrow"/>
              </a:rPr>
              <a:t>a</a:t>
            </a:r>
            <a:r>
              <a:rPr sz="2400" spc="5" dirty="0">
                <a:latin typeface="Arial Narrow"/>
                <a:cs typeface="Arial Narrow"/>
              </a:rPr>
              <a:t> </a:t>
            </a:r>
            <a:r>
              <a:rPr sz="2400" spc="-5" dirty="0">
                <a:latin typeface="Arial Narrow"/>
                <a:cs typeface="Arial Narrow"/>
              </a:rPr>
              <a:t>covere</a:t>
            </a:r>
            <a:r>
              <a:rPr sz="2400" dirty="0">
                <a:latin typeface="Arial Narrow"/>
                <a:cs typeface="Arial Narrow"/>
              </a:rPr>
              <a:t>d</a:t>
            </a:r>
            <a:r>
              <a:rPr sz="2400" spc="25" dirty="0">
                <a:latin typeface="Arial Narrow"/>
                <a:cs typeface="Arial Narrow"/>
              </a:rPr>
              <a:t> </a:t>
            </a:r>
            <a:r>
              <a:rPr sz="2400" spc="-5" dirty="0">
                <a:latin typeface="Arial Narrow"/>
                <a:cs typeface="Arial Narrow"/>
              </a:rPr>
              <a:t>entity </a:t>
            </a:r>
            <a:r>
              <a:rPr sz="2400" dirty="0">
                <a:latin typeface="Arial Narrow"/>
                <a:cs typeface="Arial Narrow"/>
              </a:rPr>
              <a:t>AND</a:t>
            </a:r>
            <a:endParaRPr sz="2400">
              <a:latin typeface="Arial Narrow"/>
              <a:cs typeface="Arial Narrow"/>
            </a:endParaRPr>
          </a:p>
          <a:p>
            <a:pPr marL="355600" marR="5080" indent="-342900">
              <a:lnSpc>
                <a:spcPct val="100000"/>
              </a:lnSpc>
              <a:spcBef>
                <a:spcPts val="1570"/>
              </a:spcBef>
              <a:buClr>
                <a:srgbClr val="002596"/>
              </a:buClr>
              <a:buFont typeface="Wingdings"/>
              <a:buChar char=""/>
              <a:tabLst>
                <a:tab pos="355600" algn="l"/>
              </a:tabLst>
            </a:pPr>
            <a:r>
              <a:rPr sz="2400" spc="-5" dirty="0">
                <a:latin typeface="Arial Narrow"/>
                <a:cs typeface="Arial Narrow"/>
              </a:rPr>
              <a:t>Service</a:t>
            </a:r>
            <a:r>
              <a:rPr sz="2400" dirty="0">
                <a:latin typeface="Arial Narrow"/>
                <a:cs typeface="Arial Narrow"/>
              </a:rPr>
              <a:t>s</a:t>
            </a:r>
            <a:r>
              <a:rPr sz="2400" spc="20" dirty="0">
                <a:latin typeface="Arial Narrow"/>
                <a:cs typeface="Arial Narrow"/>
              </a:rPr>
              <a:t> </a:t>
            </a:r>
            <a:r>
              <a:rPr sz="2400" spc="-5" dirty="0">
                <a:latin typeface="Arial Narrow"/>
                <a:cs typeface="Arial Narrow"/>
              </a:rPr>
              <a:t>involv</a:t>
            </a:r>
            <a:r>
              <a:rPr sz="2400" dirty="0">
                <a:latin typeface="Arial Narrow"/>
                <a:cs typeface="Arial Narrow"/>
              </a:rPr>
              <a:t>e</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us</a:t>
            </a:r>
            <a:r>
              <a:rPr sz="2400" dirty="0">
                <a:latin typeface="Arial Narrow"/>
                <a:cs typeface="Arial Narrow"/>
              </a:rPr>
              <a:t>e</a:t>
            </a:r>
            <a:r>
              <a:rPr sz="2400" spc="20" dirty="0">
                <a:latin typeface="Arial Narrow"/>
                <a:cs typeface="Arial Narrow"/>
              </a:rPr>
              <a:t> </a:t>
            </a:r>
            <a:r>
              <a:rPr sz="2400" spc="-5" dirty="0">
                <a:latin typeface="Arial Narrow"/>
                <a:cs typeface="Arial Narrow"/>
              </a:rPr>
              <a:t>and</a:t>
            </a:r>
            <a:r>
              <a:rPr sz="2400" spc="10" dirty="0">
                <a:latin typeface="Arial Narrow"/>
                <a:cs typeface="Arial Narrow"/>
              </a:rPr>
              <a:t>/</a:t>
            </a:r>
            <a:r>
              <a:rPr sz="2400" spc="-5" dirty="0">
                <a:latin typeface="Arial Narrow"/>
                <a:cs typeface="Arial Narrow"/>
              </a:rPr>
              <a:t>o</a:t>
            </a:r>
            <a:r>
              <a:rPr sz="2400" dirty="0">
                <a:latin typeface="Arial Narrow"/>
                <a:cs typeface="Arial Narrow"/>
              </a:rPr>
              <a:t>r</a:t>
            </a:r>
            <a:r>
              <a:rPr sz="2400" spc="30" dirty="0">
                <a:latin typeface="Arial Narrow"/>
                <a:cs typeface="Arial Narrow"/>
              </a:rPr>
              <a:t> </a:t>
            </a:r>
            <a:r>
              <a:rPr sz="2400" spc="-5" dirty="0">
                <a:latin typeface="Arial Narrow"/>
                <a:cs typeface="Arial Narrow"/>
              </a:rPr>
              <a:t>disclosur</a:t>
            </a:r>
            <a:r>
              <a:rPr sz="2400" dirty="0">
                <a:latin typeface="Arial Narrow"/>
                <a:cs typeface="Arial Narrow"/>
              </a:rPr>
              <a:t>e</a:t>
            </a:r>
            <a:r>
              <a:rPr sz="2400" spc="30" dirty="0">
                <a:latin typeface="Arial Narrow"/>
                <a:cs typeface="Arial Narrow"/>
              </a:rPr>
              <a:t> </a:t>
            </a:r>
            <a:r>
              <a:rPr sz="2400" spc="-5" dirty="0">
                <a:latin typeface="Arial Narrow"/>
                <a:cs typeface="Arial Narrow"/>
              </a:rPr>
              <a:t>o</a:t>
            </a:r>
            <a:r>
              <a:rPr sz="2400" dirty="0">
                <a:latin typeface="Arial Narrow"/>
                <a:cs typeface="Arial Narrow"/>
              </a:rPr>
              <a:t>f</a:t>
            </a:r>
            <a:r>
              <a:rPr sz="2400" spc="10" dirty="0">
                <a:latin typeface="Arial Narrow"/>
                <a:cs typeface="Arial Narrow"/>
              </a:rPr>
              <a:t> </a:t>
            </a:r>
            <a:r>
              <a:rPr sz="2400" spc="-5" dirty="0">
                <a:latin typeface="Arial Narrow"/>
                <a:cs typeface="Arial Narrow"/>
              </a:rPr>
              <a:t>protected healt</a:t>
            </a:r>
            <a:r>
              <a:rPr sz="2400" dirty="0">
                <a:latin typeface="Arial Narrow"/>
                <a:cs typeface="Arial Narrow"/>
              </a:rPr>
              <a:t>h</a:t>
            </a:r>
            <a:r>
              <a:rPr sz="2400" spc="30" dirty="0">
                <a:latin typeface="Arial Narrow"/>
                <a:cs typeface="Arial Narrow"/>
              </a:rPr>
              <a:t> </a:t>
            </a:r>
            <a:r>
              <a:rPr sz="2400" spc="-5" dirty="0">
                <a:latin typeface="Arial Narrow"/>
                <a:cs typeface="Arial Narrow"/>
              </a:rPr>
              <a:t>information</a:t>
            </a:r>
            <a:endParaRPr sz="2400">
              <a:latin typeface="Arial Narrow"/>
              <a:cs typeface="Arial Narrow"/>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57</a:t>
            </a:fld>
            <a:endParaRPr dirty="0"/>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Priva</a:t>
            </a:r>
            <a:r>
              <a:rPr spc="-60" dirty="0"/>
              <a:t>c</a:t>
            </a:r>
            <a:r>
              <a:rPr dirty="0"/>
              <a:t>y</a:t>
            </a:r>
            <a:r>
              <a:rPr spc="15" dirty="0"/>
              <a:t> </a:t>
            </a:r>
            <a:r>
              <a:rPr dirty="0"/>
              <a:t>-</a:t>
            </a:r>
            <a:r>
              <a:rPr spc="5" dirty="0"/>
              <a:t> </a:t>
            </a:r>
            <a:r>
              <a:rPr spc="100" dirty="0"/>
              <a:t>W</a:t>
            </a:r>
            <a:r>
              <a:rPr spc="-5" dirty="0"/>
              <a:t>h</a:t>
            </a:r>
            <a:r>
              <a:rPr spc="-60" dirty="0"/>
              <a:t>a</a:t>
            </a:r>
            <a:r>
              <a:rPr spc="-5" dirty="0"/>
              <a:t>t</a:t>
            </a:r>
            <a:r>
              <a:rPr spc="-80" dirty="0"/>
              <a:t>’</a:t>
            </a:r>
            <a:r>
              <a:rPr dirty="0"/>
              <a:t>s</a:t>
            </a:r>
            <a:r>
              <a:rPr spc="15" dirty="0"/>
              <a:t> </a:t>
            </a:r>
            <a:r>
              <a:rPr spc="-5" dirty="0"/>
              <a:t>In</a:t>
            </a:r>
            <a:r>
              <a:rPr spc="-85" dirty="0"/>
              <a:t>c</a:t>
            </a:r>
            <a:r>
              <a:rPr dirty="0"/>
              <a:t>l</a:t>
            </a:r>
            <a:r>
              <a:rPr spc="-5" dirty="0"/>
              <a:t>uded?</a:t>
            </a:r>
          </a:p>
        </p:txBody>
      </p:sp>
      <p:sp>
        <p:nvSpPr>
          <p:cNvPr id="3" name="object 3"/>
          <p:cNvSpPr txBox="1"/>
          <p:nvPr/>
        </p:nvSpPr>
        <p:spPr>
          <a:xfrm>
            <a:off x="1803145" y="2128780"/>
            <a:ext cx="6440170" cy="2122805"/>
          </a:xfrm>
          <a:prstGeom prst="rect">
            <a:avLst/>
          </a:prstGeom>
        </p:spPr>
        <p:txBody>
          <a:bodyPr vert="horz" wrap="square" lIns="0" tIns="0" rIns="0" bIns="0" rtlCol="0">
            <a:spAutoFit/>
          </a:bodyPr>
          <a:lstStyle/>
          <a:p>
            <a:pPr marL="12700">
              <a:lnSpc>
                <a:spcPct val="100000"/>
              </a:lnSpc>
            </a:pPr>
            <a:r>
              <a:rPr sz="2400" spc="-5" dirty="0">
                <a:latin typeface="Arial Narrow"/>
                <a:cs typeface="Arial Narrow"/>
              </a:rPr>
              <a:t>“Protecte</a:t>
            </a:r>
            <a:r>
              <a:rPr sz="2400" dirty="0">
                <a:latin typeface="Arial Narrow"/>
                <a:cs typeface="Arial Narrow"/>
              </a:rPr>
              <a:t>d</a:t>
            </a:r>
            <a:r>
              <a:rPr sz="2400" spc="30" dirty="0">
                <a:latin typeface="Arial Narrow"/>
                <a:cs typeface="Arial Narrow"/>
              </a:rPr>
              <a:t> </a:t>
            </a:r>
            <a:r>
              <a:rPr sz="2400" spc="-5" dirty="0">
                <a:latin typeface="Arial Narrow"/>
                <a:cs typeface="Arial Narrow"/>
              </a:rPr>
              <a:t>Healt</a:t>
            </a:r>
            <a:r>
              <a:rPr sz="2400" dirty="0">
                <a:latin typeface="Arial Narrow"/>
                <a:cs typeface="Arial Narrow"/>
              </a:rPr>
              <a:t>h</a:t>
            </a:r>
            <a:r>
              <a:rPr sz="2400" spc="30" dirty="0">
                <a:latin typeface="Arial Narrow"/>
                <a:cs typeface="Arial Narrow"/>
              </a:rPr>
              <a:t> </a:t>
            </a:r>
            <a:r>
              <a:rPr sz="2400" spc="-5" dirty="0">
                <a:latin typeface="Arial Narrow"/>
                <a:cs typeface="Arial Narrow"/>
              </a:rPr>
              <a:t>Information</a:t>
            </a:r>
            <a:r>
              <a:rPr sz="2400" dirty="0">
                <a:latin typeface="Arial Narrow"/>
                <a:cs typeface="Arial Narrow"/>
              </a:rPr>
              <a:t>”</a:t>
            </a:r>
            <a:r>
              <a:rPr sz="2400" spc="30" dirty="0">
                <a:latin typeface="Arial Narrow"/>
                <a:cs typeface="Arial Narrow"/>
              </a:rPr>
              <a:t> </a:t>
            </a:r>
            <a:r>
              <a:rPr sz="2400" spc="-5" dirty="0">
                <a:latin typeface="Arial Narrow"/>
                <a:cs typeface="Arial Narrow"/>
              </a:rPr>
              <a:t>(PHI)</a:t>
            </a:r>
            <a:endParaRPr sz="2400">
              <a:latin typeface="Arial Narrow"/>
              <a:cs typeface="Arial Narrow"/>
            </a:endParaRPr>
          </a:p>
          <a:p>
            <a:pPr marL="355600" marR="179070" indent="-342900">
              <a:lnSpc>
                <a:spcPct val="100000"/>
              </a:lnSpc>
              <a:spcBef>
                <a:spcPts val="2014"/>
              </a:spcBef>
              <a:buClr>
                <a:srgbClr val="002596"/>
              </a:buClr>
              <a:buFont typeface="Wingdings"/>
              <a:buChar char=""/>
              <a:tabLst>
                <a:tab pos="355600" algn="l"/>
              </a:tabLst>
            </a:pPr>
            <a:r>
              <a:rPr sz="2400" dirty="0">
                <a:latin typeface="Arial Narrow"/>
                <a:cs typeface="Arial Narrow"/>
              </a:rPr>
              <a:t>Any</a:t>
            </a:r>
            <a:r>
              <a:rPr sz="2400" spc="10" dirty="0">
                <a:latin typeface="Arial Narrow"/>
                <a:cs typeface="Arial Narrow"/>
              </a:rPr>
              <a:t> </a:t>
            </a:r>
            <a:r>
              <a:rPr sz="2400" dirty="0">
                <a:latin typeface="Arial Narrow"/>
                <a:cs typeface="Arial Narrow"/>
              </a:rPr>
              <a:t>individually</a:t>
            </a:r>
            <a:r>
              <a:rPr sz="2400" spc="30" dirty="0">
                <a:latin typeface="Arial Narrow"/>
                <a:cs typeface="Arial Narrow"/>
              </a:rPr>
              <a:t> </a:t>
            </a:r>
            <a:r>
              <a:rPr sz="2400" dirty="0">
                <a:latin typeface="Arial Narrow"/>
                <a:cs typeface="Arial Narrow"/>
              </a:rPr>
              <a:t>identifiable</a:t>
            </a:r>
            <a:r>
              <a:rPr sz="2400" spc="30" dirty="0">
                <a:latin typeface="Arial Narrow"/>
                <a:cs typeface="Arial Narrow"/>
              </a:rPr>
              <a:t> </a:t>
            </a:r>
            <a:r>
              <a:rPr sz="2400" dirty="0">
                <a:latin typeface="Arial Narrow"/>
                <a:cs typeface="Arial Narrow"/>
              </a:rPr>
              <a:t>health</a:t>
            </a:r>
            <a:r>
              <a:rPr sz="2400" spc="30" dirty="0">
                <a:latin typeface="Arial Narrow"/>
                <a:cs typeface="Arial Narrow"/>
              </a:rPr>
              <a:t> </a:t>
            </a:r>
            <a:r>
              <a:rPr sz="2400" dirty="0">
                <a:latin typeface="Arial Narrow"/>
                <a:cs typeface="Arial Narrow"/>
              </a:rPr>
              <a:t>information</a:t>
            </a:r>
            <a:r>
              <a:rPr sz="2400" spc="30" dirty="0">
                <a:latin typeface="Arial Narrow"/>
                <a:cs typeface="Arial Narrow"/>
              </a:rPr>
              <a:t> </a:t>
            </a:r>
            <a:r>
              <a:rPr sz="2400" dirty="0">
                <a:latin typeface="Arial Narrow"/>
                <a:cs typeface="Arial Narrow"/>
              </a:rPr>
              <a:t>held</a:t>
            </a:r>
            <a:r>
              <a:rPr sz="2400" spc="30" dirty="0">
                <a:latin typeface="Arial Narrow"/>
                <a:cs typeface="Arial Narrow"/>
              </a:rPr>
              <a:t> </a:t>
            </a:r>
            <a:r>
              <a:rPr sz="2400" dirty="0">
                <a:latin typeface="Arial Narrow"/>
                <a:cs typeface="Arial Narrow"/>
              </a:rPr>
              <a:t>or </a:t>
            </a:r>
            <a:r>
              <a:rPr sz="2400" spc="-5" dirty="0">
                <a:latin typeface="Arial Narrow"/>
                <a:cs typeface="Arial Narrow"/>
              </a:rPr>
              <a:t>transmitte</a:t>
            </a:r>
            <a:r>
              <a:rPr sz="2400" dirty="0">
                <a:latin typeface="Arial Narrow"/>
                <a:cs typeface="Arial Narrow"/>
              </a:rPr>
              <a:t>d</a:t>
            </a:r>
            <a:r>
              <a:rPr sz="2400" spc="30" dirty="0">
                <a:latin typeface="Arial Narrow"/>
                <a:cs typeface="Arial Narrow"/>
              </a:rPr>
              <a:t> </a:t>
            </a:r>
            <a:r>
              <a:rPr sz="2400" spc="-5" dirty="0">
                <a:latin typeface="Arial Narrow"/>
                <a:cs typeface="Arial Narrow"/>
              </a:rPr>
              <a:t>b</a:t>
            </a:r>
            <a:r>
              <a:rPr sz="2400" dirty="0">
                <a:latin typeface="Arial Narrow"/>
                <a:cs typeface="Arial Narrow"/>
              </a:rPr>
              <a:t>y</a:t>
            </a:r>
            <a:r>
              <a:rPr sz="2400" spc="5" dirty="0">
                <a:latin typeface="Arial Narrow"/>
                <a:cs typeface="Arial Narrow"/>
              </a:rPr>
              <a:t> </a:t>
            </a:r>
            <a:r>
              <a:rPr sz="2400" dirty="0">
                <a:latin typeface="Arial Narrow"/>
                <a:cs typeface="Arial Narrow"/>
              </a:rPr>
              <a:t>a</a:t>
            </a:r>
            <a:r>
              <a:rPr sz="2400" spc="5" dirty="0">
                <a:latin typeface="Arial Narrow"/>
                <a:cs typeface="Arial Narrow"/>
              </a:rPr>
              <a:t> </a:t>
            </a:r>
            <a:r>
              <a:rPr sz="2400" spc="-5" dirty="0">
                <a:latin typeface="Arial Narrow"/>
                <a:cs typeface="Arial Narrow"/>
              </a:rPr>
              <a:t>covere</a:t>
            </a:r>
            <a:r>
              <a:rPr sz="2400" dirty="0">
                <a:latin typeface="Arial Narrow"/>
                <a:cs typeface="Arial Narrow"/>
              </a:rPr>
              <a:t>d</a:t>
            </a:r>
            <a:r>
              <a:rPr sz="2400" spc="30" dirty="0">
                <a:latin typeface="Arial Narrow"/>
                <a:cs typeface="Arial Narrow"/>
              </a:rPr>
              <a:t> </a:t>
            </a:r>
            <a:r>
              <a:rPr sz="2400" spc="-5" dirty="0">
                <a:latin typeface="Arial Narrow"/>
                <a:cs typeface="Arial Narrow"/>
              </a:rPr>
              <a:t>entity</a:t>
            </a:r>
            <a:endParaRPr sz="2400">
              <a:latin typeface="Arial Narrow"/>
              <a:cs typeface="Arial Narrow"/>
            </a:endParaRPr>
          </a:p>
          <a:p>
            <a:pPr marL="355600" marR="5080" indent="-342900">
              <a:lnSpc>
                <a:spcPct val="100000"/>
              </a:lnSpc>
              <a:spcBef>
                <a:spcPts val="575"/>
              </a:spcBef>
              <a:buClr>
                <a:srgbClr val="002596"/>
              </a:buClr>
              <a:buFont typeface="Wingdings"/>
              <a:buChar char=""/>
              <a:tabLst>
                <a:tab pos="355600" algn="l"/>
              </a:tabLst>
            </a:pPr>
            <a:r>
              <a:rPr sz="2400" dirty="0">
                <a:latin typeface="Arial Narrow"/>
                <a:cs typeface="Arial Narrow"/>
              </a:rPr>
              <a:t>Information</a:t>
            </a:r>
            <a:r>
              <a:rPr sz="2400" spc="25" dirty="0">
                <a:latin typeface="Arial Narrow"/>
                <a:cs typeface="Arial Narrow"/>
              </a:rPr>
              <a:t> </a:t>
            </a:r>
            <a:r>
              <a:rPr sz="2400" dirty="0">
                <a:latin typeface="Arial Narrow"/>
                <a:cs typeface="Arial Narrow"/>
              </a:rPr>
              <a:t>is protected</a:t>
            </a:r>
            <a:r>
              <a:rPr sz="2400" spc="25" dirty="0">
                <a:latin typeface="Arial Narrow"/>
                <a:cs typeface="Arial Narrow"/>
              </a:rPr>
              <a:t> </a:t>
            </a:r>
            <a:r>
              <a:rPr sz="2400" dirty="0">
                <a:latin typeface="Arial Narrow"/>
                <a:cs typeface="Arial Narrow"/>
              </a:rPr>
              <a:t>regardless</a:t>
            </a:r>
            <a:r>
              <a:rPr sz="2400" spc="25" dirty="0">
                <a:latin typeface="Arial Narrow"/>
                <a:cs typeface="Arial Narrow"/>
              </a:rPr>
              <a:t> </a:t>
            </a:r>
            <a:r>
              <a:rPr sz="2400" dirty="0">
                <a:latin typeface="Arial Narrow"/>
                <a:cs typeface="Arial Narrow"/>
              </a:rPr>
              <a:t>of</a:t>
            </a:r>
            <a:r>
              <a:rPr sz="2400" spc="25" dirty="0">
                <a:latin typeface="Arial Narrow"/>
                <a:cs typeface="Arial Narrow"/>
              </a:rPr>
              <a:t> </a:t>
            </a:r>
            <a:r>
              <a:rPr sz="2400" dirty="0">
                <a:latin typeface="Arial Narrow"/>
                <a:cs typeface="Arial Narrow"/>
              </a:rPr>
              <a:t>form</a:t>
            </a:r>
            <a:r>
              <a:rPr sz="2400" spc="10" dirty="0">
                <a:latin typeface="Arial Narrow"/>
                <a:cs typeface="Arial Narrow"/>
              </a:rPr>
              <a:t> </a:t>
            </a:r>
            <a:r>
              <a:rPr sz="2400" dirty="0">
                <a:latin typeface="Arial Narrow"/>
                <a:cs typeface="Arial Narrow"/>
              </a:rPr>
              <a:t>-</a:t>
            </a:r>
            <a:r>
              <a:rPr sz="2400" spc="-5" dirty="0">
                <a:latin typeface="Arial Narrow"/>
                <a:cs typeface="Arial Narrow"/>
              </a:rPr>
              <a:t> e</a:t>
            </a:r>
            <a:r>
              <a:rPr sz="2400" dirty="0">
                <a:latin typeface="Arial Narrow"/>
                <a:cs typeface="Arial Narrow"/>
              </a:rPr>
              <a:t>lectronic, </a:t>
            </a:r>
            <a:r>
              <a:rPr sz="2400" spc="-5" dirty="0">
                <a:latin typeface="Arial Narrow"/>
                <a:cs typeface="Arial Narrow"/>
              </a:rPr>
              <a:t>pape</a:t>
            </a:r>
            <a:r>
              <a:rPr sz="2400" spc="-110" dirty="0">
                <a:latin typeface="Arial Narrow"/>
                <a:cs typeface="Arial Narrow"/>
              </a:rPr>
              <a:t>r</a:t>
            </a:r>
            <a:r>
              <a:rPr sz="2400" dirty="0">
                <a:latin typeface="Arial Narrow"/>
                <a:cs typeface="Arial Narrow"/>
              </a:rPr>
              <a:t>,</a:t>
            </a:r>
            <a:r>
              <a:rPr sz="2400" spc="30" dirty="0">
                <a:latin typeface="Arial Narrow"/>
                <a:cs typeface="Arial Narrow"/>
              </a:rPr>
              <a:t> </a:t>
            </a:r>
            <a:r>
              <a:rPr sz="2400" spc="-5" dirty="0">
                <a:latin typeface="Arial Narrow"/>
                <a:cs typeface="Arial Narrow"/>
              </a:rPr>
              <a:t>oral</a:t>
            </a:r>
            <a:endParaRPr sz="2400">
              <a:latin typeface="Arial Narrow"/>
              <a:cs typeface="Arial Narrow"/>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58</a:t>
            </a:fld>
            <a:endParaRPr dirty="0"/>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Priva</a:t>
            </a:r>
            <a:r>
              <a:rPr spc="-60" dirty="0"/>
              <a:t>c</a:t>
            </a:r>
            <a:r>
              <a:rPr dirty="0"/>
              <a:t>y</a:t>
            </a:r>
            <a:r>
              <a:rPr spc="15" dirty="0"/>
              <a:t> </a:t>
            </a:r>
            <a:r>
              <a:rPr dirty="0"/>
              <a:t>-</a:t>
            </a:r>
            <a:r>
              <a:rPr spc="5" dirty="0"/>
              <a:t> </a:t>
            </a:r>
            <a:r>
              <a:rPr spc="100" dirty="0"/>
              <a:t>W</a:t>
            </a:r>
            <a:r>
              <a:rPr spc="-5" dirty="0"/>
              <a:t>h</a:t>
            </a:r>
            <a:r>
              <a:rPr spc="-60" dirty="0"/>
              <a:t>a</a:t>
            </a:r>
            <a:r>
              <a:rPr spc="-5" dirty="0"/>
              <a:t>t</a:t>
            </a:r>
            <a:r>
              <a:rPr spc="-80" dirty="0"/>
              <a:t>’</a:t>
            </a:r>
            <a:r>
              <a:rPr dirty="0"/>
              <a:t>s</a:t>
            </a:r>
            <a:r>
              <a:rPr spc="15" dirty="0"/>
              <a:t> </a:t>
            </a:r>
            <a:r>
              <a:rPr spc="-5" dirty="0"/>
              <a:t>N</a:t>
            </a:r>
            <a:r>
              <a:rPr spc="-75" dirty="0"/>
              <a:t>O</a:t>
            </a:r>
            <a:r>
              <a:rPr dirty="0"/>
              <a:t>T</a:t>
            </a:r>
            <a:r>
              <a:rPr spc="-15" dirty="0"/>
              <a:t> </a:t>
            </a:r>
            <a:r>
              <a:rPr spc="-5" dirty="0"/>
              <a:t>In</a:t>
            </a:r>
            <a:r>
              <a:rPr spc="-85" dirty="0"/>
              <a:t>c</a:t>
            </a:r>
            <a:r>
              <a:rPr dirty="0"/>
              <a:t>l</a:t>
            </a:r>
            <a:r>
              <a:rPr spc="-5" dirty="0"/>
              <a:t>uded?</a:t>
            </a:r>
          </a:p>
        </p:txBody>
      </p:sp>
      <p:sp>
        <p:nvSpPr>
          <p:cNvPr id="3" name="object 3"/>
          <p:cNvSpPr txBox="1"/>
          <p:nvPr/>
        </p:nvSpPr>
        <p:spPr>
          <a:xfrm>
            <a:off x="1803145" y="2128780"/>
            <a:ext cx="6789420" cy="3291204"/>
          </a:xfrm>
          <a:prstGeom prst="rect">
            <a:avLst/>
          </a:prstGeom>
        </p:spPr>
        <p:txBody>
          <a:bodyPr vert="horz" wrap="square" lIns="0" tIns="0" rIns="0" bIns="0" rtlCol="0">
            <a:spAutoFit/>
          </a:bodyPr>
          <a:lstStyle/>
          <a:p>
            <a:pPr marL="355600" indent="-342900">
              <a:lnSpc>
                <a:spcPct val="100000"/>
              </a:lnSpc>
              <a:buClr>
                <a:srgbClr val="002596"/>
              </a:buClr>
              <a:buFont typeface="Wingdings"/>
              <a:buChar char=""/>
              <a:tabLst>
                <a:tab pos="355600" algn="l"/>
              </a:tabLst>
            </a:pPr>
            <a:r>
              <a:rPr sz="2400" dirty="0">
                <a:latin typeface="Arial Narrow"/>
                <a:cs typeface="Arial Narrow"/>
              </a:rPr>
              <a:t>De-identified</a:t>
            </a:r>
            <a:r>
              <a:rPr sz="2400" spc="30" dirty="0">
                <a:latin typeface="Arial Narrow"/>
                <a:cs typeface="Arial Narrow"/>
              </a:rPr>
              <a:t> </a:t>
            </a:r>
            <a:r>
              <a:rPr sz="2400" dirty="0">
                <a:latin typeface="Arial Narrow"/>
                <a:cs typeface="Arial Narrow"/>
              </a:rPr>
              <a:t>information</a:t>
            </a:r>
            <a:endParaRPr sz="2400">
              <a:latin typeface="Arial Narrow"/>
              <a:cs typeface="Arial Narrow"/>
            </a:endParaRPr>
          </a:p>
          <a:p>
            <a:pPr marL="355600" marR="55880" indent="-342900">
              <a:lnSpc>
                <a:spcPct val="100000"/>
              </a:lnSpc>
              <a:spcBef>
                <a:spcPts val="1575"/>
              </a:spcBef>
              <a:buClr>
                <a:srgbClr val="002596"/>
              </a:buClr>
              <a:buFont typeface="Wingdings"/>
              <a:buChar char=""/>
              <a:tabLst>
                <a:tab pos="355600" algn="l"/>
              </a:tabLst>
            </a:pPr>
            <a:r>
              <a:rPr sz="2400" spc="-5" dirty="0">
                <a:latin typeface="Arial Narrow"/>
                <a:cs typeface="Arial Narrow"/>
              </a:rPr>
              <a:t>Educatio</a:t>
            </a:r>
            <a:r>
              <a:rPr sz="2400" dirty="0">
                <a:latin typeface="Arial Narrow"/>
                <a:cs typeface="Arial Narrow"/>
              </a:rPr>
              <a:t>n</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certai</a:t>
            </a:r>
            <a:r>
              <a:rPr sz="2400" dirty="0">
                <a:latin typeface="Arial Narrow"/>
                <a:cs typeface="Arial Narrow"/>
              </a:rPr>
              <a:t>n</a:t>
            </a:r>
            <a:r>
              <a:rPr sz="2400" spc="25" dirty="0">
                <a:latin typeface="Arial Narrow"/>
                <a:cs typeface="Arial Narrow"/>
              </a:rPr>
              <a:t> </a:t>
            </a:r>
            <a:r>
              <a:rPr sz="2400" spc="-5" dirty="0">
                <a:latin typeface="Arial Narrow"/>
                <a:cs typeface="Arial Narrow"/>
              </a:rPr>
              <a:t>othe</a:t>
            </a:r>
            <a:r>
              <a:rPr sz="2400" dirty="0">
                <a:latin typeface="Arial Narrow"/>
                <a:cs typeface="Arial Narrow"/>
              </a:rPr>
              <a:t>r</a:t>
            </a:r>
            <a:r>
              <a:rPr sz="2400" spc="25" dirty="0">
                <a:latin typeface="Arial Narrow"/>
                <a:cs typeface="Arial Narrow"/>
              </a:rPr>
              <a:t> </a:t>
            </a:r>
            <a:r>
              <a:rPr sz="2400" spc="-5" dirty="0">
                <a:latin typeface="Arial Narrow"/>
                <a:cs typeface="Arial Narrow"/>
              </a:rPr>
              <a:t>record</a:t>
            </a:r>
            <a:r>
              <a:rPr sz="2400" dirty="0">
                <a:latin typeface="Arial Narrow"/>
                <a:cs typeface="Arial Narrow"/>
              </a:rPr>
              <a:t>s</a:t>
            </a:r>
            <a:r>
              <a:rPr sz="2400" spc="25" dirty="0">
                <a:latin typeface="Arial Narrow"/>
                <a:cs typeface="Arial Narrow"/>
              </a:rPr>
              <a:t> </a:t>
            </a:r>
            <a:r>
              <a:rPr sz="2400" spc="-5" dirty="0">
                <a:latin typeface="Arial Narrow"/>
                <a:cs typeface="Arial Narrow"/>
              </a:rPr>
              <a:t>subjec</a:t>
            </a:r>
            <a:r>
              <a:rPr sz="2400" dirty="0">
                <a:latin typeface="Arial Narrow"/>
                <a:cs typeface="Arial Narrow"/>
              </a:rPr>
              <a:t>t</a:t>
            </a:r>
            <a:r>
              <a:rPr sz="2400" spc="25" dirty="0">
                <a:latin typeface="Arial Narrow"/>
                <a:cs typeface="Arial Narrow"/>
              </a:rPr>
              <a:t> </a:t>
            </a:r>
            <a:r>
              <a:rPr sz="2400" spc="-5" dirty="0">
                <a:latin typeface="Arial Narrow"/>
                <a:cs typeface="Arial Narrow"/>
              </a:rPr>
              <a:t>to</a:t>
            </a:r>
            <a:r>
              <a:rPr sz="2400" dirty="0">
                <a:latin typeface="Arial Narrow"/>
                <a:cs typeface="Arial Narrow"/>
              </a:rPr>
              <a:t>,</a:t>
            </a:r>
            <a:r>
              <a:rPr sz="2400" spc="25" dirty="0">
                <a:latin typeface="Arial Narrow"/>
                <a:cs typeface="Arial Narrow"/>
              </a:rPr>
              <a:t> </a:t>
            </a:r>
            <a:r>
              <a:rPr sz="2400" spc="-5" dirty="0">
                <a:latin typeface="Arial Narrow"/>
                <a:cs typeface="Arial Narrow"/>
              </a:rPr>
              <a:t>o</a:t>
            </a:r>
            <a:r>
              <a:rPr sz="2400" dirty="0">
                <a:latin typeface="Arial Narrow"/>
                <a:cs typeface="Arial Narrow"/>
              </a:rPr>
              <a:t>r </a:t>
            </a:r>
            <a:r>
              <a:rPr sz="2400" spc="-5" dirty="0">
                <a:latin typeface="Arial Narrow"/>
                <a:cs typeface="Arial Narrow"/>
              </a:rPr>
              <a:t>defined in</a:t>
            </a:r>
            <a:r>
              <a:rPr sz="2400" dirty="0">
                <a:latin typeface="Arial Narrow"/>
                <a:cs typeface="Arial Narrow"/>
              </a:rPr>
              <a:t>,</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Famil</a:t>
            </a:r>
            <a:r>
              <a:rPr sz="2400" dirty="0">
                <a:latin typeface="Arial Narrow"/>
                <a:cs typeface="Arial Narrow"/>
              </a:rPr>
              <a:t>y</a:t>
            </a:r>
            <a:r>
              <a:rPr sz="2400" spc="10" dirty="0">
                <a:latin typeface="Arial Narrow"/>
                <a:cs typeface="Arial Narrow"/>
              </a:rPr>
              <a:t> </a:t>
            </a:r>
            <a:r>
              <a:rPr sz="2400" spc="-5" dirty="0">
                <a:latin typeface="Arial Narrow"/>
                <a:cs typeface="Arial Narrow"/>
              </a:rPr>
              <a:t>Educationa</a:t>
            </a:r>
            <a:r>
              <a:rPr sz="2400" dirty="0">
                <a:latin typeface="Arial Narrow"/>
                <a:cs typeface="Arial Narrow"/>
              </a:rPr>
              <a:t>l</a:t>
            </a:r>
            <a:r>
              <a:rPr sz="2400" spc="20" dirty="0">
                <a:latin typeface="Arial Narrow"/>
                <a:cs typeface="Arial Narrow"/>
              </a:rPr>
              <a:t> </a:t>
            </a:r>
            <a:r>
              <a:rPr sz="2400" spc="-5" dirty="0">
                <a:latin typeface="Arial Narrow"/>
                <a:cs typeface="Arial Narrow"/>
              </a:rPr>
              <a:t>Right</a:t>
            </a:r>
            <a:r>
              <a:rPr sz="2400" dirty="0">
                <a:latin typeface="Arial Narrow"/>
                <a:cs typeface="Arial Narrow"/>
              </a:rPr>
              <a:t>s</a:t>
            </a:r>
            <a:r>
              <a:rPr sz="2400" spc="20" dirty="0">
                <a:latin typeface="Arial Narrow"/>
                <a:cs typeface="Arial Narrow"/>
              </a:rPr>
              <a:t> </a:t>
            </a:r>
            <a:r>
              <a:rPr sz="2400" spc="-5" dirty="0">
                <a:latin typeface="Arial Narrow"/>
                <a:cs typeface="Arial Narrow"/>
              </a:rPr>
              <a:t>an</a:t>
            </a:r>
            <a:r>
              <a:rPr sz="2400" dirty="0">
                <a:latin typeface="Arial Narrow"/>
                <a:cs typeface="Arial Narrow"/>
              </a:rPr>
              <a:t>d</a:t>
            </a:r>
            <a:r>
              <a:rPr sz="2400" spc="20" dirty="0">
                <a:latin typeface="Arial Narrow"/>
                <a:cs typeface="Arial Narrow"/>
              </a:rPr>
              <a:t> </a:t>
            </a:r>
            <a:r>
              <a:rPr sz="2400" spc="-5" dirty="0">
                <a:latin typeface="Arial Narrow"/>
                <a:cs typeface="Arial Narrow"/>
              </a:rPr>
              <a:t>Privac</a:t>
            </a:r>
            <a:r>
              <a:rPr sz="2400" dirty="0">
                <a:latin typeface="Arial Narrow"/>
                <a:cs typeface="Arial Narrow"/>
              </a:rPr>
              <a:t>y</a:t>
            </a:r>
            <a:r>
              <a:rPr sz="2400" spc="-95" dirty="0">
                <a:latin typeface="Arial Narrow"/>
                <a:cs typeface="Arial Narrow"/>
              </a:rPr>
              <a:t> </a:t>
            </a:r>
            <a:r>
              <a:rPr sz="2400" spc="-5" dirty="0">
                <a:latin typeface="Arial Narrow"/>
                <a:cs typeface="Arial Narrow"/>
              </a:rPr>
              <a:t>Act</a:t>
            </a:r>
            <a:r>
              <a:rPr sz="2400" dirty="0">
                <a:latin typeface="Arial Narrow"/>
                <a:cs typeface="Arial Narrow"/>
              </a:rPr>
              <a:t>,</a:t>
            </a:r>
            <a:r>
              <a:rPr sz="2400" spc="10" dirty="0">
                <a:latin typeface="Arial Narrow"/>
                <a:cs typeface="Arial Narrow"/>
              </a:rPr>
              <a:t> </a:t>
            </a:r>
            <a:r>
              <a:rPr sz="2400" spc="-5" dirty="0">
                <a:latin typeface="Arial Narrow"/>
                <a:cs typeface="Arial Narrow"/>
              </a:rPr>
              <a:t>20</a:t>
            </a:r>
            <a:endParaRPr sz="2400">
              <a:latin typeface="Arial Narrow"/>
              <a:cs typeface="Arial Narrow"/>
            </a:endParaRPr>
          </a:p>
          <a:p>
            <a:pPr marL="355600">
              <a:lnSpc>
                <a:spcPct val="100000"/>
              </a:lnSpc>
            </a:pPr>
            <a:r>
              <a:rPr sz="2400" dirty="0">
                <a:latin typeface="Arial Narrow"/>
                <a:cs typeface="Arial Narrow"/>
              </a:rPr>
              <a:t>U.S.C.</a:t>
            </a:r>
            <a:r>
              <a:rPr sz="2400" spc="15" dirty="0">
                <a:latin typeface="Arial Narrow"/>
                <a:cs typeface="Arial Narrow"/>
              </a:rPr>
              <a:t> </a:t>
            </a:r>
            <a:r>
              <a:rPr sz="2400" dirty="0">
                <a:latin typeface="Arial Narrow"/>
                <a:cs typeface="Arial Narrow"/>
              </a:rPr>
              <a:t>§</a:t>
            </a:r>
            <a:r>
              <a:rPr sz="2400" spc="5" dirty="0">
                <a:latin typeface="Arial Narrow"/>
                <a:cs typeface="Arial Narrow"/>
              </a:rPr>
              <a:t> </a:t>
            </a:r>
            <a:r>
              <a:rPr sz="2400" dirty="0">
                <a:latin typeface="Arial Narrow"/>
                <a:cs typeface="Arial Narrow"/>
              </a:rPr>
              <a:t>1232g</a:t>
            </a:r>
            <a:endParaRPr sz="2400">
              <a:latin typeface="Arial Narrow"/>
              <a:cs typeface="Arial Narrow"/>
            </a:endParaRPr>
          </a:p>
          <a:p>
            <a:pPr marL="12700" marR="5080">
              <a:lnSpc>
                <a:spcPct val="100000"/>
              </a:lnSpc>
              <a:spcBef>
                <a:spcPts val="1575"/>
              </a:spcBef>
            </a:pPr>
            <a:r>
              <a:rPr sz="2400" b="1" dirty="0">
                <a:latin typeface="Arial Narrow"/>
                <a:cs typeface="Arial Narrow"/>
              </a:rPr>
              <a:t>JOINT</a:t>
            </a:r>
            <a:r>
              <a:rPr sz="2400" b="1" spc="20" dirty="0">
                <a:latin typeface="Arial Narrow"/>
                <a:cs typeface="Arial Narrow"/>
              </a:rPr>
              <a:t> </a:t>
            </a:r>
            <a:r>
              <a:rPr sz="2400" b="1" dirty="0">
                <a:latin typeface="Arial Narrow"/>
                <a:cs typeface="Arial Narrow"/>
              </a:rPr>
              <a:t>GUIDANCE</a:t>
            </a:r>
            <a:r>
              <a:rPr sz="2400" b="1" spc="20" dirty="0">
                <a:latin typeface="Arial Narrow"/>
                <a:cs typeface="Arial Narrow"/>
              </a:rPr>
              <a:t> </a:t>
            </a:r>
            <a:r>
              <a:rPr sz="2400" b="1" dirty="0">
                <a:latin typeface="Arial Narrow"/>
                <a:cs typeface="Arial Narrow"/>
              </a:rPr>
              <a:t>ON</a:t>
            </a:r>
            <a:r>
              <a:rPr sz="2400" b="1" spc="20" dirty="0">
                <a:latin typeface="Arial Narrow"/>
                <a:cs typeface="Arial Narrow"/>
              </a:rPr>
              <a:t> </a:t>
            </a:r>
            <a:r>
              <a:rPr sz="2400" b="1" dirty="0">
                <a:latin typeface="Arial Narrow"/>
                <a:cs typeface="Arial Narrow"/>
              </a:rPr>
              <a:t>THE</a:t>
            </a:r>
            <a:r>
              <a:rPr sz="2400" b="1" spc="-70" dirty="0">
                <a:latin typeface="Arial Narrow"/>
                <a:cs typeface="Arial Narrow"/>
              </a:rPr>
              <a:t> </a:t>
            </a:r>
            <a:r>
              <a:rPr sz="2400" b="1" dirty="0">
                <a:latin typeface="Arial Narrow"/>
                <a:cs typeface="Arial Narrow"/>
              </a:rPr>
              <a:t>APPLICABILITY</a:t>
            </a:r>
            <a:r>
              <a:rPr sz="2400" b="1" spc="-15" dirty="0">
                <a:latin typeface="Arial Narrow"/>
                <a:cs typeface="Arial Narrow"/>
              </a:rPr>
              <a:t> </a:t>
            </a:r>
            <a:r>
              <a:rPr sz="2400" b="1" dirty="0">
                <a:latin typeface="Arial Narrow"/>
                <a:cs typeface="Arial Narrow"/>
              </a:rPr>
              <a:t>OF</a:t>
            </a:r>
            <a:r>
              <a:rPr sz="2400" b="1" spc="20" dirty="0">
                <a:latin typeface="Arial Narrow"/>
                <a:cs typeface="Arial Narrow"/>
              </a:rPr>
              <a:t> </a:t>
            </a:r>
            <a:r>
              <a:rPr sz="2400" b="1" spc="-114" dirty="0">
                <a:latin typeface="Arial Narrow"/>
                <a:cs typeface="Arial Narrow"/>
              </a:rPr>
              <a:t>F</a:t>
            </a:r>
            <a:r>
              <a:rPr sz="2400" b="1" dirty="0">
                <a:latin typeface="Arial Narrow"/>
                <a:cs typeface="Arial Narrow"/>
              </a:rPr>
              <a:t>AMI</a:t>
            </a:r>
            <a:r>
              <a:rPr sz="2400" b="1" spc="-185" dirty="0">
                <a:latin typeface="Arial Narrow"/>
                <a:cs typeface="Arial Narrow"/>
              </a:rPr>
              <a:t>L</a:t>
            </a:r>
            <a:r>
              <a:rPr sz="2400" b="1" dirty="0">
                <a:latin typeface="Arial Narrow"/>
                <a:cs typeface="Arial Narrow"/>
              </a:rPr>
              <a:t>Y EDUC</a:t>
            </a:r>
            <a:r>
              <a:rPr sz="2400" b="1" spc="-145" dirty="0">
                <a:latin typeface="Arial Narrow"/>
                <a:cs typeface="Arial Narrow"/>
              </a:rPr>
              <a:t>A</a:t>
            </a:r>
            <a:r>
              <a:rPr sz="2400" b="1" dirty="0">
                <a:latin typeface="Arial Narrow"/>
                <a:cs typeface="Arial Narrow"/>
              </a:rPr>
              <a:t>TIONAL</a:t>
            </a:r>
            <a:r>
              <a:rPr sz="2400" b="1" spc="-5" dirty="0">
                <a:latin typeface="Arial Narrow"/>
                <a:cs typeface="Arial Narrow"/>
              </a:rPr>
              <a:t> </a:t>
            </a:r>
            <a:r>
              <a:rPr sz="2400" b="1" dirty="0">
                <a:latin typeface="Arial Narrow"/>
                <a:cs typeface="Arial Narrow"/>
              </a:rPr>
              <a:t>RIGHTS</a:t>
            </a:r>
            <a:r>
              <a:rPr sz="2400" b="1" spc="-55" dirty="0">
                <a:latin typeface="Arial Narrow"/>
                <a:cs typeface="Arial Narrow"/>
              </a:rPr>
              <a:t> </a:t>
            </a:r>
            <a:r>
              <a:rPr sz="2400" b="1" dirty="0">
                <a:latin typeface="Arial Narrow"/>
                <a:cs typeface="Arial Narrow"/>
              </a:rPr>
              <a:t>AND</a:t>
            </a:r>
            <a:r>
              <a:rPr sz="2400" b="1" spc="10" dirty="0">
                <a:latin typeface="Arial Narrow"/>
                <a:cs typeface="Arial Narrow"/>
              </a:rPr>
              <a:t> </a:t>
            </a:r>
            <a:r>
              <a:rPr sz="2400" b="1" dirty="0">
                <a:latin typeface="Arial Narrow"/>
                <a:cs typeface="Arial Narrow"/>
              </a:rPr>
              <a:t>PRI</a:t>
            </a:r>
            <a:r>
              <a:rPr sz="2400" b="1" spc="-145" dirty="0">
                <a:latin typeface="Arial Narrow"/>
                <a:cs typeface="Arial Narrow"/>
              </a:rPr>
              <a:t>V</a:t>
            </a:r>
            <a:r>
              <a:rPr sz="2400" b="1" dirty="0">
                <a:latin typeface="Arial Narrow"/>
                <a:cs typeface="Arial Narrow"/>
              </a:rPr>
              <a:t>ACY</a:t>
            </a:r>
            <a:r>
              <a:rPr sz="2400" b="1" spc="-90" dirty="0">
                <a:latin typeface="Arial Narrow"/>
                <a:cs typeface="Arial Narrow"/>
              </a:rPr>
              <a:t> </a:t>
            </a:r>
            <a:r>
              <a:rPr sz="2400" b="1" dirty="0">
                <a:latin typeface="Arial Narrow"/>
                <a:cs typeface="Arial Narrow"/>
              </a:rPr>
              <a:t>ACT</a:t>
            </a:r>
            <a:r>
              <a:rPr sz="2400" b="1" spc="5" dirty="0">
                <a:latin typeface="Arial Narrow"/>
                <a:cs typeface="Arial Narrow"/>
              </a:rPr>
              <a:t> </a:t>
            </a:r>
            <a:r>
              <a:rPr sz="2400" b="1" dirty="0">
                <a:latin typeface="Arial Narrow"/>
                <a:cs typeface="Arial Narrow"/>
              </a:rPr>
              <a:t>(FER</a:t>
            </a:r>
            <a:r>
              <a:rPr sz="2400" b="1" spc="-145" dirty="0">
                <a:latin typeface="Arial Narrow"/>
                <a:cs typeface="Arial Narrow"/>
              </a:rPr>
              <a:t>P</a:t>
            </a:r>
            <a:r>
              <a:rPr sz="2400" b="1" dirty="0">
                <a:latin typeface="Arial Narrow"/>
                <a:cs typeface="Arial Narrow"/>
              </a:rPr>
              <a:t>A)</a:t>
            </a:r>
            <a:r>
              <a:rPr sz="2400" b="1" spc="-5" dirty="0">
                <a:latin typeface="Arial Narrow"/>
                <a:cs typeface="Arial Narrow"/>
              </a:rPr>
              <a:t> </a:t>
            </a:r>
            <a:r>
              <a:rPr sz="2400" b="1" dirty="0">
                <a:latin typeface="Arial Narrow"/>
                <a:cs typeface="Arial Narrow"/>
              </a:rPr>
              <a:t>and the</a:t>
            </a:r>
            <a:r>
              <a:rPr sz="2400" b="1" spc="5" dirty="0">
                <a:latin typeface="Arial Narrow"/>
                <a:cs typeface="Arial Narrow"/>
              </a:rPr>
              <a:t> </a:t>
            </a:r>
            <a:r>
              <a:rPr sz="2400" b="1" dirty="0">
                <a:latin typeface="Arial Narrow"/>
                <a:cs typeface="Arial Narrow"/>
              </a:rPr>
              <a:t>HEA</a:t>
            </a:r>
            <a:r>
              <a:rPr sz="2400" b="1" spc="-150" dirty="0">
                <a:latin typeface="Arial Narrow"/>
                <a:cs typeface="Arial Narrow"/>
              </a:rPr>
              <a:t>L</a:t>
            </a:r>
            <a:r>
              <a:rPr sz="2400" b="1" dirty="0">
                <a:latin typeface="Arial Narrow"/>
                <a:cs typeface="Arial Narrow"/>
              </a:rPr>
              <a:t>TH</a:t>
            </a:r>
            <a:r>
              <a:rPr sz="2400" b="1" spc="5" dirty="0">
                <a:latin typeface="Arial Narrow"/>
                <a:cs typeface="Arial Narrow"/>
              </a:rPr>
              <a:t> </a:t>
            </a:r>
            <a:r>
              <a:rPr sz="2400" b="1" dirty="0">
                <a:latin typeface="Arial Narrow"/>
                <a:cs typeface="Arial Narrow"/>
              </a:rPr>
              <a:t>INSURANCE</a:t>
            </a:r>
            <a:r>
              <a:rPr sz="2400" b="1" spc="20" dirty="0">
                <a:latin typeface="Arial Narrow"/>
                <a:cs typeface="Arial Narrow"/>
              </a:rPr>
              <a:t> </a:t>
            </a:r>
            <a:r>
              <a:rPr sz="2400" b="1" dirty="0">
                <a:latin typeface="Arial Narrow"/>
                <a:cs typeface="Arial Narrow"/>
              </a:rPr>
              <a:t>POR</a:t>
            </a:r>
            <a:r>
              <a:rPr sz="2400" b="1" spc="-150" dirty="0">
                <a:latin typeface="Arial Narrow"/>
                <a:cs typeface="Arial Narrow"/>
              </a:rPr>
              <a:t>T</a:t>
            </a:r>
            <a:r>
              <a:rPr sz="2400" b="1" dirty="0">
                <a:latin typeface="Arial Narrow"/>
                <a:cs typeface="Arial Narrow"/>
              </a:rPr>
              <a:t>ABILITY</a:t>
            </a:r>
            <a:r>
              <a:rPr sz="2400" b="1" spc="-80" dirty="0">
                <a:latin typeface="Arial Narrow"/>
                <a:cs typeface="Arial Narrow"/>
              </a:rPr>
              <a:t> </a:t>
            </a:r>
            <a:r>
              <a:rPr sz="2400" b="1" dirty="0">
                <a:latin typeface="Arial Narrow"/>
                <a:cs typeface="Arial Narrow"/>
              </a:rPr>
              <a:t>AND ACCOUN</a:t>
            </a:r>
            <a:r>
              <a:rPr sz="2400" b="1" spc="-150" dirty="0">
                <a:latin typeface="Arial Narrow"/>
                <a:cs typeface="Arial Narrow"/>
              </a:rPr>
              <a:t>T</a:t>
            </a:r>
            <a:r>
              <a:rPr sz="2400" b="1" dirty="0">
                <a:latin typeface="Arial Narrow"/>
                <a:cs typeface="Arial Narrow"/>
              </a:rPr>
              <a:t>ABILITY</a:t>
            </a:r>
            <a:r>
              <a:rPr sz="2400" b="1" spc="-75" dirty="0">
                <a:latin typeface="Arial Narrow"/>
                <a:cs typeface="Arial Narrow"/>
              </a:rPr>
              <a:t> </a:t>
            </a:r>
            <a:r>
              <a:rPr sz="2400" b="1" dirty="0">
                <a:latin typeface="Arial Narrow"/>
                <a:cs typeface="Arial Narrow"/>
              </a:rPr>
              <a:t>ACT</a:t>
            </a:r>
            <a:r>
              <a:rPr sz="2400" b="1" spc="10" dirty="0">
                <a:latin typeface="Arial Narrow"/>
                <a:cs typeface="Arial Narrow"/>
              </a:rPr>
              <a:t> </a:t>
            </a:r>
            <a:r>
              <a:rPr sz="2400" b="1" dirty="0">
                <a:latin typeface="Arial Narrow"/>
                <a:cs typeface="Arial Narrow"/>
              </a:rPr>
              <a:t>(HI</a:t>
            </a:r>
            <a:r>
              <a:rPr sz="2400" b="1" spc="-145" dirty="0">
                <a:latin typeface="Arial Narrow"/>
                <a:cs typeface="Arial Narrow"/>
              </a:rPr>
              <a:t>P</a:t>
            </a:r>
            <a:r>
              <a:rPr sz="2400" b="1" dirty="0">
                <a:latin typeface="Arial Narrow"/>
                <a:cs typeface="Arial Narrow"/>
              </a:rPr>
              <a:t>AA)</a:t>
            </a:r>
            <a:r>
              <a:rPr sz="2400" b="1" spc="10" dirty="0">
                <a:latin typeface="Arial Narrow"/>
                <a:cs typeface="Arial Narrow"/>
              </a:rPr>
              <a:t> </a:t>
            </a:r>
            <a:r>
              <a:rPr sz="2400" b="1" spc="-40" dirty="0">
                <a:latin typeface="Arial Narrow"/>
                <a:cs typeface="Arial Narrow"/>
              </a:rPr>
              <a:t>T</a:t>
            </a:r>
            <a:r>
              <a:rPr sz="2400" b="1" dirty="0">
                <a:latin typeface="Arial Narrow"/>
                <a:cs typeface="Arial Narrow"/>
              </a:rPr>
              <a:t>O</a:t>
            </a:r>
            <a:r>
              <a:rPr sz="2400" b="1" spc="5" dirty="0">
                <a:latin typeface="Arial Narrow"/>
                <a:cs typeface="Arial Narrow"/>
              </a:rPr>
              <a:t> </a:t>
            </a:r>
            <a:r>
              <a:rPr sz="2400" b="1" dirty="0">
                <a:latin typeface="Arial Narrow"/>
                <a:cs typeface="Arial Narrow"/>
              </a:rPr>
              <a:t>STUDENT</a:t>
            </a:r>
            <a:r>
              <a:rPr sz="2400" b="1" spc="10" dirty="0">
                <a:latin typeface="Arial Narrow"/>
                <a:cs typeface="Arial Narrow"/>
              </a:rPr>
              <a:t> </a:t>
            </a:r>
            <a:r>
              <a:rPr sz="2400" b="1" dirty="0">
                <a:latin typeface="Arial Narrow"/>
                <a:cs typeface="Arial Narrow"/>
              </a:rPr>
              <a:t>RECORDS</a:t>
            </a:r>
            <a:endParaRPr sz="2400">
              <a:latin typeface="Arial Narrow"/>
              <a:cs typeface="Arial Narrow"/>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59</a:t>
            </a:fld>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100" dirty="0"/>
              <a:t>W</a:t>
            </a:r>
            <a:r>
              <a:rPr spc="-5" dirty="0"/>
              <a:t>he</a:t>
            </a:r>
            <a:r>
              <a:rPr dirty="0"/>
              <a:t>n </a:t>
            </a:r>
            <a:r>
              <a:rPr spc="-5" dirty="0"/>
              <a:t>Ca</a:t>
            </a:r>
            <a:r>
              <a:rPr dirty="0"/>
              <a:t>n </a:t>
            </a:r>
            <a:r>
              <a:rPr spc="-5" dirty="0"/>
              <a:t>PH</a:t>
            </a:r>
            <a:r>
              <a:rPr dirty="0"/>
              <a:t>I </a:t>
            </a:r>
            <a:r>
              <a:rPr spc="-5" dirty="0"/>
              <a:t>B</a:t>
            </a:r>
            <a:r>
              <a:rPr dirty="0"/>
              <a:t>e </a:t>
            </a:r>
            <a:r>
              <a:rPr spc="-5" dirty="0"/>
              <a:t>Use</a:t>
            </a:r>
            <a:r>
              <a:rPr dirty="0"/>
              <a:t>d </a:t>
            </a:r>
            <a:r>
              <a:rPr spc="-5" dirty="0"/>
              <a:t>or Dis</a:t>
            </a:r>
            <a:r>
              <a:rPr spc="-85" dirty="0"/>
              <a:t>c</a:t>
            </a:r>
            <a:r>
              <a:rPr spc="-5" dirty="0"/>
              <a:t>losed?</a:t>
            </a:r>
          </a:p>
        </p:txBody>
      </p:sp>
      <p:sp>
        <p:nvSpPr>
          <p:cNvPr id="3" name="object 3"/>
          <p:cNvSpPr txBox="1"/>
          <p:nvPr/>
        </p:nvSpPr>
        <p:spPr>
          <a:xfrm>
            <a:off x="1803145" y="2128018"/>
            <a:ext cx="5942330" cy="953769"/>
          </a:xfrm>
          <a:prstGeom prst="rect">
            <a:avLst/>
          </a:prstGeom>
        </p:spPr>
        <p:txBody>
          <a:bodyPr vert="horz" wrap="square" lIns="0" tIns="0" rIns="0" bIns="0" rtlCol="0">
            <a:spAutoFit/>
          </a:bodyPr>
          <a:lstStyle/>
          <a:p>
            <a:pPr marL="355600" indent="-342900">
              <a:lnSpc>
                <a:spcPct val="100000"/>
              </a:lnSpc>
              <a:buClr>
                <a:srgbClr val="002596"/>
              </a:buClr>
              <a:buFont typeface="Wingdings"/>
              <a:buChar char=""/>
              <a:tabLst>
                <a:tab pos="355600" algn="l"/>
              </a:tabLst>
            </a:pPr>
            <a:r>
              <a:rPr sz="2400" spc="-5" dirty="0">
                <a:latin typeface="Arial Narrow"/>
                <a:cs typeface="Arial Narrow"/>
              </a:rPr>
              <a:t>An</a:t>
            </a:r>
            <a:r>
              <a:rPr sz="2400" dirty="0">
                <a:latin typeface="Arial Narrow"/>
                <a:cs typeface="Arial Narrow"/>
              </a:rPr>
              <a:t>y</a:t>
            </a:r>
            <a:r>
              <a:rPr sz="2400" spc="10" dirty="0">
                <a:latin typeface="Arial Narrow"/>
                <a:cs typeface="Arial Narrow"/>
              </a:rPr>
              <a:t> </a:t>
            </a:r>
            <a:r>
              <a:rPr sz="2400" spc="-5" dirty="0">
                <a:latin typeface="Arial Narrow"/>
                <a:cs typeface="Arial Narrow"/>
              </a:rPr>
              <a:t>purpos</a:t>
            </a:r>
            <a:r>
              <a:rPr sz="2400" dirty="0">
                <a:latin typeface="Arial Narrow"/>
                <a:cs typeface="Arial Narrow"/>
              </a:rPr>
              <a:t>e</a:t>
            </a:r>
            <a:r>
              <a:rPr sz="2400" spc="35" dirty="0">
                <a:latin typeface="Arial Narrow"/>
                <a:cs typeface="Arial Narrow"/>
              </a:rPr>
              <a:t> </a:t>
            </a:r>
            <a:r>
              <a:rPr sz="2400" i="1" u="heavy" dirty="0">
                <a:latin typeface="Arial Narrow"/>
                <a:cs typeface="Arial Narrow"/>
              </a:rPr>
              <a:t>authorized</a:t>
            </a:r>
            <a:r>
              <a:rPr sz="2400" i="1" u="heavy" spc="30" dirty="0">
                <a:latin typeface="Arial Narrow"/>
                <a:cs typeface="Arial Narrow"/>
              </a:rPr>
              <a:t> </a:t>
            </a:r>
            <a:r>
              <a:rPr sz="2400" i="1" u="heavy" dirty="0">
                <a:latin typeface="Arial Narrow"/>
                <a:cs typeface="Arial Narrow"/>
              </a:rPr>
              <a:t>in</a:t>
            </a:r>
            <a:r>
              <a:rPr sz="2400" i="1" u="heavy" spc="10" dirty="0">
                <a:latin typeface="Arial Narrow"/>
                <a:cs typeface="Arial Narrow"/>
              </a:rPr>
              <a:t> </a:t>
            </a:r>
            <a:r>
              <a:rPr sz="2400" i="1" u="heavy" dirty="0">
                <a:latin typeface="Arial Narrow"/>
                <a:cs typeface="Arial Narrow"/>
              </a:rPr>
              <a:t>writing</a:t>
            </a:r>
            <a:r>
              <a:rPr sz="2400" i="1" spc="5" dirty="0">
                <a:latin typeface="Arial Narrow"/>
                <a:cs typeface="Arial Narrow"/>
              </a:rPr>
              <a:t> </a:t>
            </a:r>
            <a:r>
              <a:rPr sz="2400" spc="-5" dirty="0">
                <a:latin typeface="Arial Narrow"/>
                <a:cs typeface="Arial Narrow"/>
              </a:rPr>
              <a:t>b</a:t>
            </a:r>
            <a:r>
              <a:rPr sz="2400" dirty="0">
                <a:latin typeface="Arial Narrow"/>
                <a:cs typeface="Arial Narrow"/>
              </a:rPr>
              <a:t>y</a:t>
            </a:r>
            <a:r>
              <a:rPr sz="2400" spc="15" dirty="0">
                <a:latin typeface="Arial Narrow"/>
                <a:cs typeface="Arial Narrow"/>
              </a:rPr>
              <a:t> </a:t>
            </a: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individual</a:t>
            </a:r>
            <a:endParaRPr sz="2400">
              <a:latin typeface="Arial Narrow"/>
              <a:cs typeface="Arial Narrow"/>
            </a:endParaRPr>
          </a:p>
          <a:p>
            <a:pPr marL="355600" indent="-342900">
              <a:lnSpc>
                <a:spcPct val="100000"/>
              </a:lnSpc>
              <a:spcBef>
                <a:spcPts val="2014"/>
              </a:spcBef>
              <a:buClr>
                <a:srgbClr val="002596"/>
              </a:buClr>
              <a:buFont typeface="Wingdings"/>
              <a:buChar char=""/>
              <a:tabLst>
                <a:tab pos="355600" algn="l"/>
              </a:tabLst>
            </a:pPr>
            <a:r>
              <a:rPr sz="2400" spc="-5" dirty="0">
                <a:latin typeface="Arial Narrow"/>
                <a:cs typeface="Arial Narrow"/>
              </a:rPr>
              <a:t>An</a:t>
            </a:r>
            <a:r>
              <a:rPr sz="2400" dirty="0">
                <a:latin typeface="Arial Narrow"/>
                <a:cs typeface="Arial Narrow"/>
              </a:rPr>
              <a:t>y</a:t>
            </a:r>
            <a:r>
              <a:rPr sz="2400" spc="5" dirty="0">
                <a:latin typeface="Arial Narrow"/>
                <a:cs typeface="Arial Narrow"/>
              </a:rPr>
              <a:t> </a:t>
            </a:r>
            <a:r>
              <a:rPr sz="2400" spc="-5" dirty="0">
                <a:latin typeface="Arial Narrow"/>
                <a:cs typeface="Arial Narrow"/>
              </a:rPr>
              <a:t>us</a:t>
            </a:r>
            <a:r>
              <a:rPr sz="2400" dirty="0">
                <a:latin typeface="Arial Narrow"/>
                <a:cs typeface="Arial Narrow"/>
              </a:rPr>
              <a:t>e</a:t>
            </a:r>
            <a:r>
              <a:rPr sz="2400" spc="20" dirty="0">
                <a:latin typeface="Arial Narrow"/>
                <a:cs typeface="Arial Narrow"/>
              </a:rPr>
              <a:t> </a:t>
            </a:r>
            <a:r>
              <a:rPr sz="2400" i="1" u="heavy" spc="-5" dirty="0">
                <a:latin typeface="Arial Narrow"/>
                <a:cs typeface="Arial Narrow"/>
              </a:rPr>
              <a:t>“permitted</a:t>
            </a:r>
            <a:r>
              <a:rPr sz="2400" i="1" u="heavy" dirty="0">
                <a:latin typeface="Arial Narrow"/>
                <a:cs typeface="Arial Narrow"/>
              </a:rPr>
              <a:t>”</a:t>
            </a:r>
            <a:r>
              <a:rPr sz="2400" i="1" spc="25" dirty="0">
                <a:latin typeface="Arial Narrow"/>
                <a:cs typeface="Arial Narrow"/>
              </a:rPr>
              <a:t> </a:t>
            </a:r>
            <a:r>
              <a:rPr sz="2400" spc="-5" dirty="0">
                <a:latin typeface="Arial Narrow"/>
                <a:cs typeface="Arial Narrow"/>
              </a:rPr>
              <a:t>o</a:t>
            </a:r>
            <a:r>
              <a:rPr sz="2400" dirty="0">
                <a:latin typeface="Arial Narrow"/>
                <a:cs typeface="Arial Narrow"/>
              </a:rPr>
              <a:t>r</a:t>
            </a:r>
            <a:r>
              <a:rPr sz="2400" spc="5" dirty="0">
                <a:latin typeface="Arial Narrow"/>
                <a:cs typeface="Arial Narrow"/>
              </a:rPr>
              <a:t> </a:t>
            </a:r>
            <a:r>
              <a:rPr sz="2400" i="1" u="heavy" spc="-5" dirty="0">
                <a:latin typeface="Arial Narrow"/>
                <a:cs typeface="Arial Narrow"/>
              </a:rPr>
              <a:t>“required</a:t>
            </a:r>
            <a:r>
              <a:rPr sz="2400" i="1" u="heavy" dirty="0">
                <a:latin typeface="Arial Narrow"/>
                <a:cs typeface="Arial Narrow"/>
              </a:rPr>
              <a:t>”</a:t>
            </a:r>
            <a:r>
              <a:rPr sz="2400" i="1" spc="20" dirty="0">
                <a:latin typeface="Arial Narrow"/>
                <a:cs typeface="Arial Narrow"/>
              </a:rPr>
              <a:t> </a:t>
            </a:r>
            <a:r>
              <a:rPr sz="2400" spc="-5" dirty="0">
                <a:latin typeface="Arial Narrow"/>
                <a:cs typeface="Arial Narrow"/>
              </a:rPr>
              <a:t>unde</a:t>
            </a:r>
            <a:r>
              <a:rPr sz="2400" dirty="0">
                <a:latin typeface="Arial Narrow"/>
                <a:cs typeface="Arial Narrow"/>
              </a:rPr>
              <a:t>r</a:t>
            </a:r>
            <a:r>
              <a:rPr sz="2400" spc="25" dirty="0">
                <a:latin typeface="Arial Narrow"/>
                <a:cs typeface="Arial Narrow"/>
              </a:rPr>
              <a:t> </a:t>
            </a:r>
            <a:r>
              <a:rPr sz="2400" spc="-5" dirty="0">
                <a:latin typeface="Arial Narrow"/>
                <a:cs typeface="Arial Narrow"/>
              </a:rPr>
              <a:t>regulation</a:t>
            </a:r>
            <a:endParaRPr sz="2400">
              <a:latin typeface="Arial Narrow"/>
              <a:cs typeface="Arial Narrow"/>
            </a:endParaRPr>
          </a:p>
        </p:txBody>
      </p:sp>
      <p:sp>
        <p:nvSpPr>
          <p:cNvPr id="4" name="object 4" descr="&quot; &quot;"/>
          <p:cNvSpPr/>
          <p:nvPr/>
        </p:nvSpPr>
        <p:spPr>
          <a:xfrm>
            <a:off x="2106929" y="4085082"/>
            <a:ext cx="237743" cy="250697"/>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443226" y="4066950"/>
            <a:ext cx="5266055" cy="330200"/>
          </a:xfrm>
          <a:prstGeom prst="rect">
            <a:avLst/>
          </a:prstGeom>
        </p:spPr>
        <p:txBody>
          <a:bodyPr vert="horz" wrap="square" lIns="0" tIns="0" rIns="0" bIns="0" rtlCol="0">
            <a:spAutoFit/>
          </a:bodyPr>
          <a:lstStyle/>
          <a:p>
            <a:pPr marL="12700">
              <a:lnSpc>
                <a:spcPct val="100000"/>
              </a:lnSpc>
            </a:pPr>
            <a:r>
              <a:rPr sz="2400" b="1" i="1" spc="-5" dirty="0">
                <a:latin typeface="Arial Narrow"/>
                <a:cs typeface="Arial Narrow"/>
              </a:rPr>
              <a:t>Governin</a:t>
            </a:r>
            <a:r>
              <a:rPr sz="2400" b="1" i="1" dirty="0">
                <a:latin typeface="Arial Narrow"/>
                <a:cs typeface="Arial Narrow"/>
              </a:rPr>
              <a:t>g</a:t>
            </a:r>
            <a:r>
              <a:rPr sz="2400" b="1" i="1" spc="25" dirty="0">
                <a:latin typeface="Arial Narrow"/>
                <a:cs typeface="Arial Narrow"/>
              </a:rPr>
              <a:t> </a:t>
            </a:r>
            <a:r>
              <a:rPr sz="2400" b="1" i="1" spc="-5" dirty="0">
                <a:latin typeface="Arial Narrow"/>
                <a:cs typeface="Arial Narrow"/>
              </a:rPr>
              <a:t>principl</a:t>
            </a:r>
            <a:r>
              <a:rPr sz="2400" b="1" i="1" dirty="0">
                <a:latin typeface="Arial Narrow"/>
                <a:cs typeface="Arial Narrow"/>
              </a:rPr>
              <a:t>e</a:t>
            </a:r>
            <a:r>
              <a:rPr sz="2400" b="1" i="1" spc="25" dirty="0">
                <a:latin typeface="Arial Narrow"/>
                <a:cs typeface="Arial Narrow"/>
              </a:rPr>
              <a:t> </a:t>
            </a:r>
            <a:r>
              <a:rPr sz="2400" b="1" i="1" dirty="0">
                <a:latin typeface="Arial Narrow"/>
                <a:cs typeface="Arial Narrow"/>
              </a:rPr>
              <a:t>-</a:t>
            </a:r>
            <a:r>
              <a:rPr sz="2400" b="1" i="1" spc="-5" dirty="0">
                <a:latin typeface="Arial Narrow"/>
                <a:cs typeface="Arial Narrow"/>
              </a:rPr>
              <a:t> “minimu</a:t>
            </a:r>
            <a:r>
              <a:rPr sz="2400" b="1" i="1" dirty="0">
                <a:latin typeface="Arial Narrow"/>
                <a:cs typeface="Arial Narrow"/>
              </a:rPr>
              <a:t>m </a:t>
            </a:r>
            <a:r>
              <a:rPr sz="2400" b="1" i="1" spc="-5" dirty="0">
                <a:latin typeface="Arial Narrow"/>
                <a:cs typeface="Arial Narrow"/>
              </a:rPr>
              <a:t>necessary”</a:t>
            </a:r>
            <a:endParaRPr sz="2400">
              <a:latin typeface="Arial Narrow"/>
              <a:cs typeface="Arial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6</a:t>
            </a:fld>
            <a:endParaRPr dirty="0"/>
          </a:p>
        </p:txBody>
      </p:sp>
      <p:sp>
        <p:nvSpPr>
          <p:cNvPr id="2" name="object 2"/>
          <p:cNvSpPr txBox="1"/>
          <p:nvPr/>
        </p:nvSpPr>
        <p:spPr>
          <a:xfrm>
            <a:off x="1798573" y="1084400"/>
            <a:ext cx="6990715" cy="406400"/>
          </a:xfrm>
          <a:prstGeom prst="rect">
            <a:avLst/>
          </a:prstGeom>
        </p:spPr>
        <p:txBody>
          <a:bodyPr vert="horz" wrap="square" lIns="0" tIns="0" rIns="0" bIns="0" rtlCol="0">
            <a:spAutoFit/>
          </a:bodyPr>
          <a:lstStyle/>
          <a:p>
            <a:pPr marL="12700">
              <a:lnSpc>
                <a:spcPct val="100000"/>
              </a:lnSpc>
            </a:pPr>
            <a:r>
              <a:rPr sz="3000" b="1" spc="-100" dirty="0">
                <a:latin typeface="Arial Black"/>
                <a:cs typeface="Arial Black"/>
              </a:rPr>
              <a:t>K</a:t>
            </a:r>
            <a:r>
              <a:rPr sz="3000" b="1" spc="-5" dirty="0">
                <a:latin typeface="Arial Black"/>
                <a:cs typeface="Arial Black"/>
              </a:rPr>
              <a:t>e</a:t>
            </a:r>
            <a:r>
              <a:rPr sz="3000" b="1" dirty="0">
                <a:latin typeface="Arial Black"/>
                <a:cs typeface="Arial Black"/>
              </a:rPr>
              <a:t>y</a:t>
            </a:r>
            <a:r>
              <a:rPr sz="3000" b="1" spc="5" dirty="0">
                <a:latin typeface="Arial Black"/>
                <a:cs typeface="Arial Black"/>
              </a:rPr>
              <a:t> </a:t>
            </a:r>
            <a:r>
              <a:rPr sz="3000" b="1" spc="-5" dirty="0">
                <a:latin typeface="Arial Black"/>
                <a:cs typeface="Arial Black"/>
              </a:rPr>
              <a:t>D</a:t>
            </a:r>
            <a:r>
              <a:rPr sz="3000" b="1" spc="-60" dirty="0">
                <a:latin typeface="Arial Black"/>
                <a:cs typeface="Arial Black"/>
              </a:rPr>
              <a:t>a</a:t>
            </a:r>
            <a:r>
              <a:rPr sz="3000" b="1" spc="-5" dirty="0">
                <a:latin typeface="Arial Black"/>
                <a:cs typeface="Arial Black"/>
              </a:rPr>
              <a:t>t</a:t>
            </a:r>
            <a:r>
              <a:rPr sz="3000" b="1" dirty="0">
                <a:latin typeface="Arial Black"/>
                <a:cs typeface="Arial Black"/>
              </a:rPr>
              <a:t>a</a:t>
            </a:r>
            <a:r>
              <a:rPr sz="3000" b="1" spc="5" dirty="0">
                <a:latin typeface="Arial Black"/>
                <a:cs typeface="Arial Black"/>
              </a:rPr>
              <a:t> </a:t>
            </a:r>
            <a:r>
              <a:rPr sz="3000" b="1" spc="-5" dirty="0">
                <a:latin typeface="Arial Black"/>
                <a:cs typeface="Arial Black"/>
              </a:rPr>
              <a:t>Use</a:t>
            </a:r>
            <a:r>
              <a:rPr sz="3000" b="1" dirty="0">
                <a:latin typeface="Arial Black"/>
                <a:cs typeface="Arial Black"/>
              </a:rPr>
              <a:t>s</a:t>
            </a:r>
            <a:r>
              <a:rPr sz="3000" b="1" spc="5" dirty="0">
                <a:latin typeface="Arial Black"/>
                <a:cs typeface="Arial Black"/>
              </a:rPr>
              <a:t> </a:t>
            </a:r>
            <a:r>
              <a:rPr sz="3000" b="1" spc="-5" dirty="0">
                <a:latin typeface="Arial Black"/>
                <a:cs typeface="Arial Black"/>
              </a:rPr>
              <a:t>i</a:t>
            </a:r>
            <a:r>
              <a:rPr sz="3000" b="1" dirty="0">
                <a:latin typeface="Arial Black"/>
                <a:cs typeface="Arial Black"/>
              </a:rPr>
              <a:t>n</a:t>
            </a:r>
            <a:r>
              <a:rPr sz="3000" b="1" spc="5" dirty="0">
                <a:latin typeface="Arial Black"/>
                <a:cs typeface="Arial Black"/>
              </a:rPr>
              <a:t> </a:t>
            </a:r>
            <a:r>
              <a:rPr sz="3000" b="1" spc="-5" dirty="0">
                <a:latin typeface="Arial Black"/>
                <a:cs typeface="Arial Black"/>
              </a:rPr>
              <a:t>Ea</a:t>
            </a:r>
            <a:r>
              <a:rPr sz="3000" b="1" spc="100" dirty="0">
                <a:latin typeface="Arial Black"/>
                <a:cs typeface="Arial Black"/>
              </a:rPr>
              <a:t>r</a:t>
            </a:r>
            <a:r>
              <a:rPr sz="3000" b="1" spc="55" dirty="0">
                <a:latin typeface="Arial Black"/>
                <a:cs typeface="Arial Black"/>
              </a:rPr>
              <a:t>l</a:t>
            </a:r>
            <a:r>
              <a:rPr sz="3000" b="1" dirty="0">
                <a:latin typeface="Arial Black"/>
                <a:cs typeface="Arial Black"/>
              </a:rPr>
              <a:t>y</a:t>
            </a:r>
            <a:r>
              <a:rPr sz="3000" b="1" spc="5" dirty="0">
                <a:latin typeface="Arial Black"/>
                <a:cs typeface="Arial Black"/>
              </a:rPr>
              <a:t> </a:t>
            </a:r>
            <a:r>
              <a:rPr sz="3000" b="1" spc="-5" dirty="0">
                <a:latin typeface="Arial Black"/>
                <a:cs typeface="Arial Black"/>
              </a:rPr>
              <a:t>Childhood</a:t>
            </a:r>
            <a:endParaRPr sz="3000">
              <a:latin typeface="Arial Black"/>
              <a:cs typeface="Arial Black"/>
            </a:endParaRPr>
          </a:p>
        </p:txBody>
      </p:sp>
      <p:graphicFrame>
        <p:nvGraphicFramePr>
          <p:cNvPr id="3" name="object 3" descr="This table shows how different groups use early childhood data"/>
          <p:cNvGraphicFramePr>
            <a:graphicFrameLocks noGrp="1"/>
          </p:cNvGraphicFramePr>
          <p:nvPr>
            <p:extLst>
              <p:ext uri="{D42A27DB-BD31-4B8C-83A1-F6EECF244321}">
                <p14:modId xmlns:p14="http://schemas.microsoft.com/office/powerpoint/2010/main" val="2485585724"/>
              </p:ext>
            </p:extLst>
          </p:nvPr>
        </p:nvGraphicFramePr>
        <p:xfrm>
          <a:off x="1022350" y="1859026"/>
          <a:ext cx="8001000" cy="4840223"/>
        </p:xfrm>
        <a:graphic>
          <a:graphicData uri="http://schemas.openxmlformats.org/drawingml/2006/table">
            <a:tbl>
              <a:tblPr firstRow="1" bandRow="1">
                <a:tableStyleId>{2D5ABB26-0587-4C30-8999-92F81FD0307C}</a:tableStyleId>
              </a:tblPr>
              <a:tblGrid>
                <a:gridCol w="1692402"/>
                <a:gridCol w="2390394"/>
                <a:gridCol w="3918204"/>
              </a:tblGrid>
              <a:tr h="300228">
                <a:tc>
                  <a:txBody>
                    <a:bodyPr/>
                    <a:lstStyle/>
                    <a:p>
                      <a:pPr marL="62865">
                        <a:lnSpc>
                          <a:spcPct val="100000"/>
                        </a:lnSpc>
                      </a:pPr>
                      <a:r>
                        <a:rPr sz="1400" b="1" spc="-5" dirty="0">
                          <a:solidFill>
                            <a:srgbClr val="FFFFFF"/>
                          </a:solidFill>
                          <a:latin typeface="Calibri"/>
                          <a:cs typeface="Calibri"/>
                        </a:rPr>
                        <a:t>User</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62865">
                        <a:lnSpc>
                          <a:spcPct val="100000"/>
                        </a:lnSpc>
                      </a:pPr>
                      <a:r>
                        <a:rPr sz="1400" b="1" dirty="0">
                          <a:solidFill>
                            <a:srgbClr val="FFFFFF"/>
                          </a:solidFill>
                          <a:latin typeface="Calibri"/>
                          <a:cs typeface="Calibri"/>
                        </a:rPr>
                        <a:t>I</a:t>
                      </a:r>
                      <a:r>
                        <a:rPr sz="1400" b="1" spc="-15" dirty="0">
                          <a:solidFill>
                            <a:srgbClr val="FFFFFF"/>
                          </a:solidFill>
                          <a:latin typeface="Calibri"/>
                          <a:cs typeface="Calibri"/>
                        </a:rPr>
                        <a:t>n</a:t>
                      </a:r>
                      <a:r>
                        <a:rPr sz="1400" b="1" spc="-20" dirty="0">
                          <a:solidFill>
                            <a:srgbClr val="FFFFFF"/>
                          </a:solidFill>
                          <a:latin typeface="Calibri"/>
                          <a:cs typeface="Calibri"/>
                        </a:rPr>
                        <a:t>t</a:t>
                      </a:r>
                      <a:r>
                        <a:rPr sz="1400" b="1" spc="-5" dirty="0">
                          <a:solidFill>
                            <a:srgbClr val="FFFFFF"/>
                          </a:solidFill>
                          <a:latin typeface="Calibri"/>
                          <a:cs typeface="Calibri"/>
                        </a:rPr>
                        <a:t>e</a:t>
                      </a:r>
                      <a:r>
                        <a:rPr sz="1400" b="1" spc="-20" dirty="0">
                          <a:solidFill>
                            <a:srgbClr val="FFFFFF"/>
                          </a:solidFill>
                          <a:latin typeface="Calibri"/>
                          <a:cs typeface="Calibri"/>
                        </a:rPr>
                        <a:t>r</a:t>
                      </a:r>
                      <a:r>
                        <a:rPr sz="1400" b="1" spc="-5" dirty="0">
                          <a:solidFill>
                            <a:srgbClr val="FFFFFF"/>
                          </a:solidFill>
                          <a:latin typeface="Calibri"/>
                          <a:cs typeface="Calibri"/>
                        </a:rPr>
                        <a:t>e</a:t>
                      </a:r>
                      <a:r>
                        <a:rPr sz="1400" b="1" spc="-20" dirty="0">
                          <a:solidFill>
                            <a:srgbClr val="FFFFFF"/>
                          </a:solidFill>
                          <a:latin typeface="Calibri"/>
                          <a:cs typeface="Calibri"/>
                        </a:rPr>
                        <a:t>s</a:t>
                      </a:r>
                      <a:r>
                        <a:rPr sz="1400" b="1" dirty="0">
                          <a:solidFill>
                            <a:srgbClr val="FFFFFF"/>
                          </a:solidFill>
                          <a:latin typeface="Calibri"/>
                          <a:cs typeface="Calibri"/>
                        </a:rPr>
                        <a:t>t/Need</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63500">
                        <a:lnSpc>
                          <a:spcPct val="100000"/>
                        </a:lnSpc>
                      </a:pPr>
                      <a:r>
                        <a:rPr sz="1400" b="1" spc="-5" dirty="0">
                          <a:solidFill>
                            <a:srgbClr val="FFFFFF"/>
                          </a:solidFill>
                          <a:latin typeface="Calibri"/>
                          <a:cs typeface="Calibri"/>
                        </a:rPr>
                        <a:t>E</a:t>
                      </a:r>
                      <a:r>
                        <a:rPr sz="1400" b="1" spc="-25" dirty="0">
                          <a:solidFill>
                            <a:srgbClr val="FFFFFF"/>
                          </a:solidFill>
                          <a:latin typeface="Calibri"/>
                          <a:cs typeface="Calibri"/>
                        </a:rPr>
                        <a:t>x</a:t>
                      </a:r>
                      <a:r>
                        <a:rPr sz="1400" b="1" dirty="0">
                          <a:solidFill>
                            <a:srgbClr val="FFFFFF"/>
                          </a:solidFill>
                          <a:latin typeface="Calibri"/>
                          <a:cs typeface="Calibri"/>
                        </a:rPr>
                        <a:t>ample(s)</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r>
              <a:tr h="640079">
                <a:tc>
                  <a:txBody>
                    <a:bodyPr/>
                    <a:lstStyle/>
                    <a:p>
                      <a:pPr marL="62865" marR="474980">
                        <a:lnSpc>
                          <a:spcPct val="100000"/>
                        </a:lnSpc>
                      </a:pPr>
                      <a:r>
                        <a:rPr sz="1400" b="1" spc="-25" dirty="0">
                          <a:solidFill>
                            <a:srgbClr val="FFFFFF"/>
                          </a:solidFill>
                          <a:latin typeface="Calibri"/>
                          <a:cs typeface="Calibri"/>
                        </a:rPr>
                        <a:t>P</a:t>
                      </a:r>
                      <a:r>
                        <a:rPr sz="1400" b="1" spc="-5" dirty="0">
                          <a:solidFill>
                            <a:srgbClr val="FFFFFF"/>
                          </a:solidFill>
                          <a:latin typeface="Calibri"/>
                          <a:cs typeface="Calibri"/>
                        </a:rPr>
                        <a:t>o</a:t>
                      </a:r>
                      <a:r>
                        <a:rPr sz="1400" b="1" dirty="0">
                          <a:solidFill>
                            <a:srgbClr val="FFFFFF"/>
                          </a:solidFill>
                          <a:latin typeface="Calibri"/>
                          <a:cs typeface="Calibri"/>
                        </a:rPr>
                        <a:t>licyma</a:t>
                      </a:r>
                      <a:r>
                        <a:rPr sz="1400" b="1" spc="-40" dirty="0">
                          <a:solidFill>
                            <a:srgbClr val="FFFFFF"/>
                          </a:solidFill>
                          <a:latin typeface="Calibri"/>
                          <a:cs typeface="Calibri"/>
                        </a:rPr>
                        <a:t>k</a:t>
                      </a:r>
                      <a:r>
                        <a:rPr sz="1400" b="1" spc="-5" dirty="0">
                          <a:solidFill>
                            <a:srgbClr val="FFFFFF"/>
                          </a:solidFill>
                          <a:latin typeface="Calibri"/>
                          <a:cs typeface="Calibri"/>
                        </a:rPr>
                        <a:t>e</a:t>
                      </a:r>
                      <a:r>
                        <a:rPr sz="1400" b="1" spc="-20" dirty="0">
                          <a:solidFill>
                            <a:srgbClr val="FFFFFF"/>
                          </a:solidFill>
                          <a:latin typeface="Calibri"/>
                          <a:cs typeface="Calibri"/>
                        </a:rPr>
                        <a:t>r</a:t>
                      </a:r>
                      <a:r>
                        <a:rPr sz="1400" b="1" dirty="0">
                          <a:solidFill>
                            <a:srgbClr val="FFFFFF"/>
                          </a:solidFill>
                          <a:latin typeface="Calibri"/>
                          <a:cs typeface="Calibri"/>
                        </a:rPr>
                        <a:t>s</a:t>
                      </a:r>
                      <a:r>
                        <a:rPr sz="1400" b="1" spc="25" dirty="0">
                          <a:solidFill>
                            <a:srgbClr val="FFFFFF"/>
                          </a:solidFill>
                          <a:latin typeface="Calibri"/>
                          <a:cs typeface="Calibri"/>
                        </a:rPr>
                        <a:t> </a:t>
                      </a:r>
                      <a:r>
                        <a:rPr sz="1400" b="1" dirty="0">
                          <a:solidFill>
                            <a:srgbClr val="FFFFFF"/>
                          </a:solidFill>
                          <a:latin typeface="Calibri"/>
                          <a:cs typeface="Calibri"/>
                        </a:rPr>
                        <a:t>&amp; </a:t>
                      </a:r>
                      <a:r>
                        <a:rPr sz="1400" b="1" spc="-5" dirty="0">
                          <a:solidFill>
                            <a:srgbClr val="FFFFFF"/>
                          </a:solidFill>
                          <a:latin typeface="Calibri"/>
                          <a:cs typeface="Calibri"/>
                        </a:rPr>
                        <a:t>Legisl</a:t>
                      </a:r>
                      <a:r>
                        <a:rPr sz="1400" b="1" spc="-15" dirty="0">
                          <a:solidFill>
                            <a:srgbClr val="FFFFFF"/>
                          </a:solidFill>
                          <a:latin typeface="Calibri"/>
                          <a:cs typeface="Calibri"/>
                        </a:rPr>
                        <a:t>at</a:t>
                      </a:r>
                      <a:r>
                        <a:rPr sz="1400" b="1" spc="-5" dirty="0">
                          <a:solidFill>
                            <a:srgbClr val="FFFFFF"/>
                          </a:solidFill>
                          <a:latin typeface="Calibri"/>
                          <a:cs typeface="Calibri"/>
                        </a:rPr>
                        <a:t>o</a:t>
                      </a:r>
                      <a:r>
                        <a:rPr sz="1400" b="1" spc="-20" dirty="0">
                          <a:solidFill>
                            <a:srgbClr val="FFFFFF"/>
                          </a:solidFill>
                          <a:latin typeface="Calibri"/>
                          <a:cs typeface="Calibri"/>
                        </a:rPr>
                        <a:t>r</a:t>
                      </a:r>
                      <a:r>
                        <a:rPr sz="1400" b="1" dirty="0">
                          <a:solidFill>
                            <a:srgbClr val="FFFFFF"/>
                          </a:solidFill>
                          <a:latin typeface="Calibri"/>
                          <a:cs typeface="Calibri"/>
                        </a:rPr>
                        <a:t>s</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4F81BD"/>
                    </a:solidFill>
                  </a:tcPr>
                </a:tc>
                <a:tc>
                  <a:txBody>
                    <a:bodyPr/>
                    <a:lstStyle/>
                    <a:p>
                      <a:pPr marL="62865" marR="316230">
                        <a:lnSpc>
                          <a:spcPct val="100000"/>
                        </a:lnSpc>
                      </a:pPr>
                      <a:r>
                        <a:rPr sz="1400" dirty="0">
                          <a:latin typeface="Calibri"/>
                          <a:cs typeface="Calibri"/>
                        </a:rPr>
                        <a:t>I</a:t>
                      </a:r>
                      <a:r>
                        <a:rPr sz="1400" spc="-10" dirty="0">
                          <a:latin typeface="Calibri"/>
                          <a:cs typeface="Calibri"/>
                        </a:rPr>
                        <a:t>n</a:t>
                      </a:r>
                      <a:r>
                        <a:rPr sz="1400" spc="-35" dirty="0">
                          <a:latin typeface="Calibri"/>
                          <a:cs typeface="Calibri"/>
                        </a:rPr>
                        <a:t>f</a:t>
                      </a:r>
                      <a:r>
                        <a:rPr sz="1400" dirty="0">
                          <a:latin typeface="Calibri"/>
                          <a:cs typeface="Calibri"/>
                        </a:rPr>
                        <a:t>orm</a:t>
                      </a:r>
                      <a:r>
                        <a:rPr sz="1400" spc="-5" dirty="0">
                          <a:latin typeface="Calibri"/>
                          <a:cs typeface="Calibri"/>
                        </a:rPr>
                        <a:t> polic</a:t>
                      </a:r>
                      <a:r>
                        <a:rPr sz="1400" dirty="0">
                          <a:latin typeface="Calibri"/>
                          <a:cs typeface="Calibri"/>
                        </a:rPr>
                        <a:t>y</a:t>
                      </a:r>
                      <a:r>
                        <a:rPr sz="1400" spc="10" dirty="0">
                          <a:latin typeface="Calibri"/>
                          <a:cs typeface="Calibri"/>
                        </a:rPr>
                        <a:t> </a:t>
                      </a:r>
                      <a:r>
                        <a:rPr sz="1400" spc="-5" dirty="0">
                          <a:latin typeface="Calibri"/>
                          <a:cs typeface="Calibri"/>
                        </a:rPr>
                        <a:t>de</a:t>
                      </a:r>
                      <a:r>
                        <a:rPr sz="1400" spc="-15" dirty="0">
                          <a:latin typeface="Calibri"/>
                          <a:cs typeface="Calibri"/>
                        </a:rPr>
                        <a:t>v</a:t>
                      </a:r>
                      <a:r>
                        <a:rPr sz="1400" dirty="0">
                          <a:latin typeface="Calibri"/>
                          <a:cs typeface="Calibri"/>
                        </a:rPr>
                        <a:t>e</a:t>
                      </a:r>
                      <a:r>
                        <a:rPr sz="1400" spc="-5" dirty="0">
                          <a:latin typeface="Calibri"/>
                          <a:cs typeface="Calibri"/>
                        </a:rPr>
                        <a:t>lopm</a:t>
                      </a:r>
                      <a:r>
                        <a:rPr sz="1400" spc="5" dirty="0">
                          <a:latin typeface="Calibri"/>
                          <a:cs typeface="Calibri"/>
                        </a:rPr>
                        <a:t>e</a:t>
                      </a:r>
                      <a:r>
                        <a:rPr sz="1400" spc="-10" dirty="0">
                          <a:latin typeface="Calibri"/>
                          <a:cs typeface="Calibri"/>
                        </a:rPr>
                        <a:t>n</a:t>
                      </a:r>
                      <a:r>
                        <a:rPr sz="1400" spc="-5" dirty="0">
                          <a:latin typeface="Calibri"/>
                          <a:cs typeface="Calibri"/>
                        </a:rPr>
                        <a:t>t, </a:t>
                      </a:r>
                      <a:r>
                        <a:rPr sz="1400" spc="-20" dirty="0">
                          <a:latin typeface="Calibri"/>
                          <a:cs typeface="Calibri"/>
                        </a:rPr>
                        <a:t>r</a:t>
                      </a:r>
                      <a:r>
                        <a:rPr sz="1400" spc="-5" dirty="0">
                          <a:latin typeface="Calibri"/>
                          <a:cs typeface="Calibri"/>
                        </a:rPr>
                        <a:t>evisi</a:t>
                      </a:r>
                      <a:r>
                        <a:rPr sz="1400" spc="5" dirty="0">
                          <a:latin typeface="Calibri"/>
                          <a:cs typeface="Calibri"/>
                        </a:rPr>
                        <a:t>o</a:t>
                      </a:r>
                      <a:r>
                        <a:rPr sz="1400" spc="-5" dirty="0">
                          <a:latin typeface="Calibri"/>
                          <a:cs typeface="Calibri"/>
                        </a:rPr>
                        <a:t>n</a:t>
                      </a:r>
                      <a:r>
                        <a:rPr sz="1400" dirty="0">
                          <a:latin typeface="Calibri"/>
                          <a:cs typeface="Calibri"/>
                        </a:rPr>
                        <a:t>,</a:t>
                      </a:r>
                      <a:r>
                        <a:rPr sz="1400" spc="25" dirty="0">
                          <a:latin typeface="Calibri"/>
                          <a:cs typeface="Calibri"/>
                        </a:rPr>
                        <a:t> </a:t>
                      </a:r>
                      <a:r>
                        <a:rPr sz="1400" spc="-5" dirty="0">
                          <a:latin typeface="Calibri"/>
                          <a:cs typeface="Calibri"/>
                        </a:rPr>
                        <a:t>an</a:t>
                      </a:r>
                      <a:r>
                        <a:rPr sz="1400" dirty="0">
                          <a:latin typeface="Calibri"/>
                          <a:cs typeface="Calibri"/>
                        </a:rPr>
                        <a:t>d</a:t>
                      </a:r>
                      <a:r>
                        <a:rPr sz="1400" spc="10" dirty="0">
                          <a:latin typeface="Calibri"/>
                          <a:cs typeface="Calibri"/>
                        </a:rPr>
                        <a:t> </a:t>
                      </a:r>
                      <a:r>
                        <a:rPr sz="1400" spc="-5" dirty="0">
                          <a:latin typeface="Calibri"/>
                          <a:cs typeface="Calibri"/>
                        </a:rPr>
                        <a:t>funding decisions</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405765" marR="541655" indent="-342900">
                        <a:lnSpc>
                          <a:spcPct val="100000"/>
                        </a:lnSpc>
                        <a:buFont typeface="Symbol"/>
                        <a:buChar char=""/>
                        <a:tabLst>
                          <a:tab pos="406400" algn="l"/>
                        </a:tabLst>
                      </a:pPr>
                      <a:r>
                        <a:rPr sz="1400" spc="-25" dirty="0">
                          <a:latin typeface="Calibri"/>
                          <a:cs typeface="Calibri"/>
                        </a:rPr>
                        <a:t>R</a:t>
                      </a:r>
                      <a:r>
                        <a:rPr sz="1400" dirty="0">
                          <a:latin typeface="Calibri"/>
                          <a:cs typeface="Calibri"/>
                        </a:rPr>
                        <a:t>e</a:t>
                      </a:r>
                      <a:r>
                        <a:rPr sz="1400" spc="-5" dirty="0">
                          <a:latin typeface="Calibri"/>
                          <a:cs typeface="Calibri"/>
                        </a:rPr>
                        <a:t>s</a:t>
                      </a:r>
                      <a:r>
                        <a:rPr sz="1400" dirty="0">
                          <a:latin typeface="Calibri"/>
                          <a:cs typeface="Calibri"/>
                        </a:rPr>
                        <a:t>o</a:t>
                      </a:r>
                      <a:r>
                        <a:rPr sz="1400" spc="-5" dirty="0">
                          <a:latin typeface="Calibri"/>
                          <a:cs typeface="Calibri"/>
                        </a:rPr>
                        <a:t>u</a:t>
                      </a:r>
                      <a:r>
                        <a:rPr sz="1400" spc="-20" dirty="0">
                          <a:latin typeface="Calibri"/>
                          <a:cs typeface="Calibri"/>
                        </a:rPr>
                        <a:t>r</a:t>
                      </a:r>
                      <a:r>
                        <a:rPr sz="1400" dirty="0">
                          <a:latin typeface="Calibri"/>
                          <a:cs typeface="Calibri"/>
                        </a:rPr>
                        <a:t>ce</a:t>
                      </a:r>
                      <a:r>
                        <a:rPr sz="1400" spc="5" dirty="0">
                          <a:latin typeface="Calibri"/>
                          <a:cs typeface="Calibri"/>
                        </a:rPr>
                        <a:t> </a:t>
                      </a:r>
                      <a:r>
                        <a:rPr sz="1400" spc="-5" dirty="0">
                          <a:latin typeface="Calibri"/>
                          <a:cs typeface="Calibri"/>
                        </a:rPr>
                        <a:t>allocation</a:t>
                      </a:r>
                      <a:r>
                        <a:rPr sz="1400" dirty="0">
                          <a:latin typeface="Calibri"/>
                          <a:cs typeface="Calibri"/>
                        </a:rPr>
                        <a:t>,</a:t>
                      </a:r>
                      <a:r>
                        <a:rPr sz="1400" spc="25" dirty="0">
                          <a:latin typeface="Calibri"/>
                          <a:cs typeface="Calibri"/>
                        </a:rPr>
                        <a:t> </a:t>
                      </a:r>
                      <a:r>
                        <a:rPr sz="1400" spc="-5" dirty="0">
                          <a:latin typeface="Calibri"/>
                          <a:cs typeface="Calibri"/>
                        </a:rPr>
                        <a:t>p</a:t>
                      </a:r>
                      <a:r>
                        <a:rPr sz="1400" spc="-25" dirty="0">
                          <a:latin typeface="Calibri"/>
                          <a:cs typeface="Calibri"/>
                        </a:rPr>
                        <a:t>r</a:t>
                      </a:r>
                      <a:r>
                        <a:rPr sz="1400" spc="-5" dirty="0">
                          <a:latin typeface="Calibri"/>
                          <a:cs typeface="Calibri"/>
                        </a:rPr>
                        <a:t>og</a:t>
                      </a:r>
                      <a:r>
                        <a:rPr sz="1400" spc="-30" dirty="0">
                          <a:latin typeface="Calibri"/>
                          <a:cs typeface="Calibri"/>
                        </a:rPr>
                        <a:t>r</a:t>
                      </a:r>
                      <a:r>
                        <a:rPr sz="1400" dirty="0">
                          <a:latin typeface="Calibri"/>
                          <a:cs typeface="Calibri"/>
                        </a:rPr>
                        <a:t>am</a:t>
                      </a:r>
                      <a:r>
                        <a:rPr sz="1400" spc="10" dirty="0">
                          <a:latin typeface="Calibri"/>
                          <a:cs typeface="Calibri"/>
                        </a:rPr>
                        <a:t> </a:t>
                      </a:r>
                      <a:r>
                        <a:rPr sz="1400" spc="-10" dirty="0">
                          <a:latin typeface="Calibri"/>
                          <a:cs typeface="Calibri"/>
                        </a:rPr>
                        <a:t>e</a:t>
                      </a:r>
                      <a:r>
                        <a:rPr sz="1400" spc="-20" dirty="0">
                          <a:latin typeface="Calibri"/>
                          <a:cs typeface="Calibri"/>
                        </a:rPr>
                        <a:t>v</a:t>
                      </a:r>
                      <a:r>
                        <a:rPr sz="1400" dirty="0">
                          <a:latin typeface="Calibri"/>
                          <a:cs typeface="Calibri"/>
                        </a:rPr>
                        <a:t>a</a:t>
                      </a:r>
                      <a:r>
                        <a:rPr sz="1400" spc="-5" dirty="0">
                          <a:latin typeface="Calibri"/>
                          <a:cs typeface="Calibri"/>
                        </a:rPr>
                        <a:t>l</a:t>
                      </a:r>
                      <a:r>
                        <a:rPr sz="1400" spc="-10" dirty="0">
                          <a:latin typeface="Calibri"/>
                          <a:cs typeface="Calibri"/>
                        </a:rPr>
                        <a:t>ua</a:t>
                      </a:r>
                      <a:r>
                        <a:rPr sz="1400" spc="5" dirty="0">
                          <a:latin typeface="Calibri"/>
                          <a:cs typeface="Calibri"/>
                        </a:rPr>
                        <a:t>t</a:t>
                      </a:r>
                      <a:r>
                        <a:rPr sz="1400" spc="-5" dirty="0">
                          <a:latin typeface="Calibri"/>
                          <a:cs typeface="Calibri"/>
                        </a:rPr>
                        <a:t>i</a:t>
                      </a:r>
                      <a:r>
                        <a:rPr sz="1400" spc="5" dirty="0">
                          <a:latin typeface="Calibri"/>
                          <a:cs typeface="Calibri"/>
                        </a:rPr>
                        <a:t>o</a:t>
                      </a:r>
                      <a:r>
                        <a:rPr sz="1400" spc="-5" dirty="0">
                          <a:latin typeface="Calibri"/>
                          <a:cs typeface="Calibri"/>
                        </a:rPr>
                        <a:t>n</a:t>
                      </a:r>
                      <a:r>
                        <a:rPr sz="1400" dirty="0">
                          <a:latin typeface="Calibri"/>
                          <a:cs typeface="Calibri"/>
                        </a:rPr>
                        <a:t>, </a:t>
                      </a:r>
                      <a:r>
                        <a:rPr sz="1400" spc="-5" dirty="0">
                          <a:latin typeface="Calibri"/>
                          <a:cs typeface="Calibri"/>
                        </a:rPr>
                        <a:t>legisla</a:t>
                      </a:r>
                      <a:r>
                        <a:rPr sz="1400" spc="5" dirty="0">
                          <a:latin typeface="Calibri"/>
                          <a:cs typeface="Calibri"/>
                        </a:rPr>
                        <a:t>t</a:t>
                      </a:r>
                      <a:r>
                        <a:rPr sz="1400" spc="-5" dirty="0">
                          <a:latin typeface="Calibri"/>
                          <a:cs typeface="Calibri"/>
                        </a:rPr>
                        <a:t>iv</a:t>
                      </a:r>
                      <a:r>
                        <a:rPr sz="1400" dirty="0">
                          <a:latin typeface="Calibri"/>
                          <a:cs typeface="Calibri"/>
                        </a:rPr>
                        <a:t>e</a:t>
                      </a:r>
                      <a:r>
                        <a:rPr sz="1400" spc="30" dirty="0">
                          <a:latin typeface="Calibri"/>
                          <a:cs typeface="Calibri"/>
                        </a:rPr>
                        <a:t> </a:t>
                      </a:r>
                      <a:r>
                        <a:rPr sz="1400" spc="-5" dirty="0">
                          <a:latin typeface="Calibri"/>
                          <a:cs typeface="Calibri"/>
                        </a:rPr>
                        <a:t>actions</a:t>
                      </a:r>
                      <a:r>
                        <a:rPr sz="1400" dirty="0">
                          <a:latin typeface="Calibri"/>
                          <a:cs typeface="Calibri"/>
                        </a:rPr>
                        <a:t>,</a:t>
                      </a:r>
                      <a:r>
                        <a:rPr sz="1400" spc="10" dirty="0">
                          <a:latin typeface="Calibri"/>
                          <a:cs typeface="Calibri"/>
                        </a:rPr>
                        <a:t> </a:t>
                      </a:r>
                      <a:r>
                        <a:rPr sz="1400" spc="-5" dirty="0">
                          <a:latin typeface="Calibri"/>
                          <a:cs typeface="Calibri"/>
                        </a:rPr>
                        <a:t>e</a:t>
                      </a:r>
                      <a:r>
                        <a:rPr sz="1400" spc="-20" dirty="0">
                          <a:latin typeface="Calibri"/>
                          <a:cs typeface="Calibri"/>
                        </a:rPr>
                        <a:t>t</a:t>
                      </a:r>
                      <a:r>
                        <a:rPr sz="1400" dirty="0">
                          <a:latin typeface="Calibri"/>
                          <a:cs typeface="Calibri"/>
                        </a:rPr>
                        <a:t>c.</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r>
              <a:tr h="899922">
                <a:tc>
                  <a:txBody>
                    <a:bodyPr/>
                    <a:lstStyle/>
                    <a:p>
                      <a:pPr marL="62865">
                        <a:lnSpc>
                          <a:spcPct val="100000"/>
                        </a:lnSpc>
                      </a:pPr>
                      <a:r>
                        <a:rPr sz="1400" b="1" spc="-5" dirty="0">
                          <a:solidFill>
                            <a:srgbClr val="FFFFFF"/>
                          </a:solidFill>
                          <a:latin typeface="Calibri"/>
                          <a:cs typeface="Calibri"/>
                        </a:rPr>
                        <a:t>P</a:t>
                      </a:r>
                      <a:r>
                        <a:rPr sz="1400" b="1" spc="-20" dirty="0">
                          <a:solidFill>
                            <a:srgbClr val="FFFFFF"/>
                          </a:solidFill>
                          <a:latin typeface="Calibri"/>
                          <a:cs typeface="Calibri"/>
                        </a:rPr>
                        <a:t>r</a:t>
                      </a:r>
                      <a:r>
                        <a:rPr sz="1400" b="1" spc="-5" dirty="0">
                          <a:solidFill>
                            <a:srgbClr val="FFFFFF"/>
                          </a:solidFill>
                          <a:latin typeface="Calibri"/>
                          <a:cs typeface="Calibri"/>
                        </a:rPr>
                        <a:t>og</a:t>
                      </a:r>
                      <a:r>
                        <a:rPr sz="1400" b="1" spc="-35" dirty="0">
                          <a:solidFill>
                            <a:srgbClr val="FFFFFF"/>
                          </a:solidFill>
                          <a:latin typeface="Calibri"/>
                          <a:cs typeface="Calibri"/>
                        </a:rPr>
                        <a:t>r</a:t>
                      </a:r>
                      <a:r>
                        <a:rPr sz="1400" b="1" dirty="0">
                          <a:solidFill>
                            <a:srgbClr val="FFFFFF"/>
                          </a:solidFill>
                          <a:latin typeface="Calibri"/>
                          <a:cs typeface="Calibri"/>
                        </a:rPr>
                        <a:t>am </a:t>
                      </a:r>
                      <a:r>
                        <a:rPr sz="1400" b="1" spc="-5" dirty="0">
                          <a:solidFill>
                            <a:srgbClr val="FFFFFF"/>
                          </a:solidFill>
                          <a:latin typeface="Calibri"/>
                          <a:cs typeface="Calibri"/>
                        </a:rPr>
                        <a:t>leade</a:t>
                      </a:r>
                      <a:r>
                        <a:rPr sz="1400" b="1" spc="-20" dirty="0">
                          <a:solidFill>
                            <a:srgbClr val="FFFFFF"/>
                          </a:solidFill>
                          <a:latin typeface="Calibri"/>
                          <a:cs typeface="Calibri"/>
                        </a:rPr>
                        <a:t>r</a:t>
                      </a:r>
                      <a:r>
                        <a:rPr sz="1400" b="1" dirty="0">
                          <a:solidFill>
                            <a:srgbClr val="FFFFFF"/>
                          </a:solidFill>
                          <a:latin typeface="Calibri"/>
                          <a:cs typeface="Calibri"/>
                        </a:rPr>
                        <a:t>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F81BD"/>
                    </a:solidFill>
                  </a:tcPr>
                </a:tc>
                <a:tc>
                  <a:txBody>
                    <a:bodyPr/>
                    <a:lstStyle/>
                    <a:p>
                      <a:pPr marL="62865" marR="322580">
                        <a:lnSpc>
                          <a:spcPct val="100000"/>
                        </a:lnSpc>
                      </a:pPr>
                      <a:r>
                        <a:rPr sz="1400" spc="-5" dirty="0">
                          <a:latin typeface="Calibri"/>
                          <a:cs typeface="Calibri"/>
                        </a:rPr>
                        <a:t>Imp</a:t>
                      </a:r>
                      <a:r>
                        <a:rPr sz="1400" spc="-30" dirty="0">
                          <a:latin typeface="Calibri"/>
                          <a:cs typeface="Calibri"/>
                        </a:rPr>
                        <a:t>r</a:t>
                      </a:r>
                      <a:r>
                        <a:rPr sz="1400" spc="-5" dirty="0">
                          <a:latin typeface="Calibri"/>
                          <a:cs typeface="Calibri"/>
                        </a:rPr>
                        <a:t>o</a:t>
                      </a:r>
                      <a:r>
                        <a:rPr sz="1400" spc="-15" dirty="0">
                          <a:latin typeface="Calibri"/>
                          <a:cs typeface="Calibri"/>
                        </a:rPr>
                        <a:t>v</a:t>
                      </a:r>
                      <a:r>
                        <a:rPr sz="1400" dirty="0">
                          <a:latin typeface="Calibri"/>
                          <a:cs typeface="Calibri"/>
                        </a:rPr>
                        <a:t>e</a:t>
                      </a:r>
                      <a:r>
                        <a:rPr sz="1400" spc="10" dirty="0">
                          <a:latin typeface="Calibri"/>
                          <a:cs typeface="Calibri"/>
                        </a:rPr>
                        <a:t> </a:t>
                      </a:r>
                      <a:r>
                        <a:rPr sz="1400" spc="-5" dirty="0">
                          <a:latin typeface="Calibri"/>
                          <a:cs typeface="Calibri"/>
                        </a:rPr>
                        <a:t>p</a:t>
                      </a:r>
                      <a:r>
                        <a:rPr sz="1400" spc="-25" dirty="0">
                          <a:latin typeface="Calibri"/>
                          <a:cs typeface="Calibri"/>
                        </a:rPr>
                        <a:t>r</a:t>
                      </a:r>
                      <a:r>
                        <a:rPr sz="1400" spc="-5" dirty="0">
                          <a:latin typeface="Calibri"/>
                          <a:cs typeface="Calibri"/>
                        </a:rPr>
                        <a:t>og</a:t>
                      </a:r>
                      <a:r>
                        <a:rPr sz="1400" spc="-30" dirty="0">
                          <a:latin typeface="Calibri"/>
                          <a:cs typeface="Calibri"/>
                        </a:rPr>
                        <a:t>r</a:t>
                      </a:r>
                      <a:r>
                        <a:rPr sz="1400" dirty="0">
                          <a:latin typeface="Calibri"/>
                          <a:cs typeface="Calibri"/>
                        </a:rPr>
                        <a:t>am </a:t>
                      </a:r>
                      <a:r>
                        <a:rPr sz="1400" spc="-15" dirty="0">
                          <a:latin typeface="Calibri"/>
                          <a:cs typeface="Calibri"/>
                        </a:rPr>
                        <a:t>ef</a:t>
                      </a:r>
                      <a:r>
                        <a:rPr sz="1400" spc="-40" dirty="0">
                          <a:latin typeface="Calibri"/>
                          <a:cs typeface="Calibri"/>
                        </a:rPr>
                        <a:t>f</a:t>
                      </a:r>
                      <a:r>
                        <a:rPr sz="1400" dirty="0">
                          <a:latin typeface="Calibri"/>
                          <a:cs typeface="Calibri"/>
                        </a:rPr>
                        <a:t>ec</a:t>
                      </a:r>
                      <a:r>
                        <a:rPr sz="1400" spc="-5" dirty="0">
                          <a:latin typeface="Calibri"/>
                          <a:cs typeface="Calibri"/>
                        </a:rPr>
                        <a:t>ti</a:t>
                      </a:r>
                      <a:r>
                        <a:rPr sz="1400" spc="-15" dirty="0">
                          <a:latin typeface="Calibri"/>
                          <a:cs typeface="Calibri"/>
                        </a:rPr>
                        <a:t>v</a:t>
                      </a:r>
                      <a:r>
                        <a:rPr sz="1400" dirty="0">
                          <a:latin typeface="Calibri"/>
                          <a:cs typeface="Calibri"/>
                        </a:rPr>
                        <a:t>e</a:t>
                      </a:r>
                      <a:r>
                        <a:rPr sz="1400" spc="-5" dirty="0">
                          <a:latin typeface="Calibri"/>
                          <a:cs typeface="Calibri"/>
                        </a:rPr>
                        <a:t>n</a:t>
                      </a:r>
                      <a:r>
                        <a:rPr sz="1400" spc="5" dirty="0">
                          <a:latin typeface="Calibri"/>
                          <a:cs typeface="Calibri"/>
                        </a:rPr>
                        <a:t>es</a:t>
                      </a:r>
                      <a:r>
                        <a:rPr sz="1400" dirty="0">
                          <a:latin typeface="Calibri"/>
                          <a:cs typeface="Calibri"/>
                        </a:rPr>
                        <a:t>s</a:t>
                      </a:r>
                      <a:r>
                        <a:rPr sz="1400" spc="20" dirty="0">
                          <a:latin typeface="Calibri"/>
                          <a:cs typeface="Calibri"/>
                        </a:rPr>
                        <a:t> </a:t>
                      </a:r>
                      <a:r>
                        <a:rPr sz="1400" spc="-5" dirty="0">
                          <a:latin typeface="Calibri"/>
                          <a:cs typeface="Calibri"/>
                        </a:rPr>
                        <a:t>an</a:t>
                      </a:r>
                      <a:r>
                        <a:rPr sz="1400" dirty="0">
                          <a:latin typeface="Calibri"/>
                          <a:cs typeface="Calibri"/>
                        </a:rPr>
                        <a:t>d</a:t>
                      </a:r>
                      <a:r>
                        <a:rPr sz="1400" spc="5" dirty="0">
                          <a:latin typeface="Calibri"/>
                          <a:cs typeface="Calibri"/>
                        </a:rPr>
                        <a:t> </a:t>
                      </a:r>
                      <a:r>
                        <a:rPr sz="1400" spc="-15" dirty="0">
                          <a:latin typeface="Calibri"/>
                          <a:cs typeface="Calibri"/>
                        </a:rPr>
                        <a:t>ef</a:t>
                      </a:r>
                      <a:r>
                        <a:rPr sz="1400" spc="-5" dirty="0">
                          <a:latin typeface="Calibri"/>
                          <a:cs typeface="Calibri"/>
                        </a:rPr>
                        <a:t>ficiency</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405765" marR="365125" indent="-342900">
                        <a:lnSpc>
                          <a:spcPct val="100000"/>
                        </a:lnSpc>
                        <a:buFont typeface="Symbol"/>
                        <a:buChar char=""/>
                        <a:tabLst>
                          <a:tab pos="406400" algn="l"/>
                        </a:tabLst>
                      </a:pPr>
                      <a:r>
                        <a:rPr sz="1400" dirty="0">
                          <a:latin typeface="Calibri"/>
                          <a:cs typeface="Calibri"/>
                        </a:rPr>
                        <a:t>P</a:t>
                      </a:r>
                      <a:r>
                        <a:rPr sz="1400" spc="-25" dirty="0">
                          <a:latin typeface="Calibri"/>
                          <a:cs typeface="Calibri"/>
                        </a:rPr>
                        <a:t>r</a:t>
                      </a:r>
                      <a:r>
                        <a:rPr sz="1400" spc="-5" dirty="0">
                          <a:latin typeface="Calibri"/>
                          <a:cs typeface="Calibri"/>
                        </a:rPr>
                        <a:t>og</a:t>
                      </a:r>
                      <a:r>
                        <a:rPr sz="1400" spc="-30" dirty="0">
                          <a:latin typeface="Calibri"/>
                          <a:cs typeface="Calibri"/>
                        </a:rPr>
                        <a:t>r</a:t>
                      </a:r>
                      <a:r>
                        <a:rPr sz="1400" dirty="0">
                          <a:latin typeface="Calibri"/>
                          <a:cs typeface="Calibri"/>
                        </a:rPr>
                        <a:t>am</a:t>
                      </a:r>
                      <a:r>
                        <a:rPr sz="1400" spc="5" dirty="0">
                          <a:latin typeface="Calibri"/>
                          <a:cs typeface="Calibri"/>
                        </a:rPr>
                        <a:t> </a:t>
                      </a:r>
                      <a:r>
                        <a:rPr sz="1400" spc="-5" dirty="0">
                          <a:latin typeface="Calibri"/>
                          <a:cs typeface="Calibri"/>
                        </a:rPr>
                        <a:t>e</a:t>
                      </a:r>
                      <a:r>
                        <a:rPr sz="1400" spc="-20" dirty="0">
                          <a:latin typeface="Calibri"/>
                          <a:cs typeface="Calibri"/>
                        </a:rPr>
                        <a:t>v</a:t>
                      </a:r>
                      <a:r>
                        <a:rPr sz="1400" dirty="0">
                          <a:latin typeface="Calibri"/>
                          <a:cs typeface="Calibri"/>
                        </a:rPr>
                        <a:t>a</a:t>
                      </a:r>
                      <a:r>
                        <a:rPr sz="1400" spc="-5" dirty="0">
                          <a:latin typeface="Calibri"/>
                          <a:cs typeface="Calibri"/>
                        </a:rPr>
                        <a:t>lua</a:t>
                      </a:r>
                      <a:r>
                        <a:rPr sz="1400" spc="5" dirty="0">
                          <a:latin typeface="Calibri"/>
                          <a:cs typeface="Calibri"/>
                        </a:rPr>
                        <a:t>t</a:t>
                      </a:r>
                      <a:r>
                        <a:rPr sz="1400" spc="-5" dirty="0">
                          <a:latin typeface="Calibri"/>
                          <a:cs typeface="Calibri"/>
                        </a:rPr>
                        <a:t>i</a:t>
                      </a:r>
                      <a:r>
                        <a:rPr sz="1400" spc="5" dirty="0">
                          <a:latin typeface="Calibri"/>
                          <a:cs typeface="Calibri"/>
                        </a:rPr>
                        <a:t>o</a:t>
                      </a:r>
                      <a:r>
                        <a:rPr sz="1400" spc="-5" dirty="0">
                          <a:latin typeface="Calibri"/>
                          <a:cs typeface="Calibri"/>
                        </a:rPr>
                        <a:t>n</a:t>
                      </a:r>
                      <a:r>
                        <a:rPr sz="1400" dirty="0">
                          <a:latin typeface="Calibri"/>
                          <a:cs typeface="Calibri"/>
                        </a:rPr>
                        <a:t>,</a:t>
                      </a:r>
                      <a:r>
                        <a:rPr sz="1400" spc="25" dirty="0">
                          <a:latin typeface="Calibri"/>
                          <a:cs typeface="Calibri"/>
                        </a:rPr>
                        <a:t> </a:t>
                      </a:r>
                      <a:r>
                        <a:rPr sz="1400" spc="-20" dirty="0">
                          <a:latin typeface="Calibri"/>
                          <a:cs typeface="Calibri"/>
                        </a:rPr>
                        <a:t>r</a:t>
                      </a:r>
                      <a:r>
                        <a:rPr sz="1400" dirty="0">
                          <a:latin typeface="Calibri"/>
                          <a:cs typeface="Calibri"/>
                        </a:rPr>
                        <a:t>e</a:t>
                      </a:r>
                      <a:r>
                        <a:rPr sz="1400" spc="-5" dirty="0">
                          <a:latin typeface="Calibri"/>
                          <a:cs typeface="Calibri"/>
                        </a:rPr>
                        <a:t>s</a:t>
                      </a:r>
                      <a:r>
                        <a:rPr sz="1400" dirty="0">
                          <a:latin typeface="Calibri"/>
                          <a:cs typeface="Calibri"/>
                        </a:rPr>
                        <a:t>o</a:t>
                      </a:r>
                      <a:r>
                        <a:rPr sz="1400" spc="-5" dirty="0">
                          <a:latin typeface="Calibri"/>
                          <a:cs typeface="Calibri"/>
                        </a:rPr>
                        <a:t>u</a:t>
                      </a:r>
                      <a:r>
                        <a:rPr sz="1400" spc="-20" dirty="0">
                          <a:latin typeface="Calibri"/>
                          <a:cs typeface="Calibri"/>
                        </a:rPr>
                        <a:t>r</a:t>
                      </a:r>
                      <a:r>
                        <a:rPr sz="1400" dirty="0">
                          <a:latin typeface="Calibri"/>
                          <a:cs typeface="Calibri"/>
                        </a:rPr>
                        <a:t>ce</a:t>
                      </a:r>
                      <a:r>
                        <a:rPr sz="1400" spc="5" dirty="0">
                          <a:latin typeface="Calibri"/>
                          <a:cs typeface="Calibri"/>
                        </a:rPr>
                        <a:t> </a:t>
                      </a:r>
                      <a:r>
                        <a:rPr sz="1400" spc="-5" dirty="0">
                          <a:latin typeface="Calibri"/>
                          <a:cs typeface="Calibri"/>
                        </a:rPr>
                        <a:t>allocation, </a:t>
                      </a:r>
                      <a:r>
                        <a:rPr sz="1400" spc="-20" dirty="0">
                          <a:latin typeface="Calibri"/>
                          <a:cs typeface="Calibri"/>
                        </a:rPr>
                        <a:t>st</a:t>
                      </a:r>
                      <a:r>
                        <a:rPr sz="1400" spc="-5" dirty="0">
                          <a:latin typeface="Calibri"/>
                          <a:cs typeface="Calibri"/>
                        </a:rPr>
                        <a:t>a</a:t>
                      </a:r>
                      <a:r>
                        <a:rPr sz="1400" spc="-15" dirty="0">
                          <a:latin typeface="Calibri"/>
                          <a:cs typeface="Calibri"/>
                        </a:rPr>
                        <a:t>f</a:t>
                      </a:r>
                      <a:r>
                        <a:rPr sz="1400" spc="-5" dirty="0">
                          <a:latin typeface="Calibri"/>
                          <a:cs typeface="Calibri"/>
                        </a:rPr>
                        <a:t>fin</a:t>
                      </a:r>
                      <a:r>
                        <a:rPr sz="1400" dirty="0">
                          <a:latin typeface="Calibri"/>
                          <a:cs typeface="Calibri"/>
                        </a:rPr>
                        <a:t>g</a:t>
                      </a:r>
                      <a:r>
                        <a:rPr sz="1400" spc="25" dirty="0">
                          <a:latin typeface="Calibri"/>
                          <a:cs typeface="Calibri"/>
                        </a:rPr>
                        <a:t> </a:t>
                      </a:r>
                      <a:r>
                        <a:rPr sz="1400" spc="-5" dirty="0">
                          <a:latin typeface="Calibri"/>
                          <a:cs typeface="Calibri"/>
                        </a:rPr>
                        <a:t>needs</a:t>
                      </a:r>
                      <a:r>
                        <a:rPr sz="1400" dirty="0">
                          <a:latin typeface="Calibri"/>
                          <a:cs typeface="Calibri"/>
                        </a:rPr>
                        <a:t>,</a:t>
                      </a:r>
                      <a:r>
                        <a:rPr sz="1400" spc="20" dirty="0">
                          <a:latin typeface="Calibri"/>
                          <a:cs typeface="Calibri"/>
                        </a:rPr>
                        <a:t> </a:t>
                      </a:r>
                      <a:r>
                        <a:rPr sz="1400" spc="-5" dirty="0">
                          <a:latin typeface="Calibri"/>
                          <a:cs typeface="Calibri"/>
                        </a:rPr>
                        <a:t>communit</a:t>
                      </a:r>
                      <a:r>
                        <a:rPr sz="1400" dirty="0">
                          <a:latin typeface="Calibri"/>
                          <a:cs typeface="Calibri"/>
                        </a:rPr>
                        <a:t>y</a:t>
                      </a:r>
                      <a:r>
                        <a:rPr sz="1400" spc="5" dirty="0">
                          <a:latin typeface="Calibri"/>
                          <a:cs typeface="Calibri"/>
                        </a:rPr>
                        <a:t> </a:t>
                      </a:r>
                      <a:r>
                        <a:rPr sz="1400" spc="-5" dirty="0">
                          <a:latin typeface="Calibri"/>
                          <a:cs typeface="Calibri"/>
                        </a:rPr>
                        <a:t>needs</a:t>
                      </a:r>
                      <a:r>
                        <a:rPr sz="1400" dirty="0">
                          <a:latin typeface="Calibri"/>
                          <a:cs typeface="Calibri"/>
                        </a:rPr>
                        <a:t>, </a:t>
                      </a:r>
                      <a:r>
                        <a:rPr sz="1400" spc="15" dirty="0">
                          <a:latin typeface="Calibri"/>
                          <a:cs typeface="Calibri"/>
                        </a:rPr>
                        <a:t> </a:t>
                      </a:r>
                      <a:r>
                        <a:rPr sz="1400" spc="-5" dirty="0">
                          <a:latin typeface="Calibri"/>
                          <a:cs typeface="Calibri"/>
                        </a:rPr>
                        <a:t>p</a:t>
                      </a:r>
                      <a:r>
                        <a:rPr sz="1400" spc="-25" dirty="0">
                          <a:latin typeface="Calibri"/>
                          <a:cs typeface="Calibri"/>
                        </a:rPr>
                        <a:t>r</a:t>
                      </a:r>
                      <a:r>
                        <a:rPr sz="1400" spc="-5" dirty="0">
                          <a:latin typeface="Calibri"/>
                          <a:cs typeface="Calibri"/>
                        </a:rPr>
                        <a:t>og</a:t>
                      </a:r>
                      <a:r>
                        <a:rPr sz="1400" spc="-30" dirty="0">
                          <a:latin typeface="Calibri"/>
                          <a:cs typeface="Calibri"/>
                        </a:rPr>
                        <a:t>r</a:t>
                      </a:r>
                      <a:r>
                        <a:rPr sz="1400" dirty="0">
                          <a:latin typeface="Calibri"/>
                          <a:cs typeface="Calibri"/>
                        </a:rPr>
                        <a:t>am </a:t>
                      </a:r>
                      <a:r>
                        <a:rPr sz="1400" spc="-5" dirty="0">
                          <a:latin typeface="Calibri"/>
                          <a:cs typeface="Calibri"/>
                        </a:rPr>
                        <a:t>de</a:t>
                      </a:r>
                      <a:r>
                        <a:rPr sz="1400" spc="-15" dirty="0">
                          <a:latin typeface="Calibri"/>
                          <a:cs typeface="Calibri"/>
                        </a:rPr>
                        <a:t>v</a:t>
                      </a:r>
                      <a:r>
                        <a:rPr sz="1400" dirty="0">
                          <a:latin typeface="Calibri"/>
                          <a:cs typeface="Calibri"/>
                        </a:rPr>
                        <a:t>e</a:t>
                      </a:r>
                      <a:r>
                        <a:rPr sz="1400" spc="-5" dirty="0">
                          <a:latin typeface="Calibri"/>
                          <a:cs typeface="Calibri"/>
                        </a:rPr>
                        <a:t>lopm</a:t>
                      </a:r>
                      <a:r>
                        <a:rPr sz="1400" spc="5" dirty="0">
                          <a:latin typeface="Calibri"/>
                          <a:cs typeface="Calibri"/>
                        </a:rPr>
                        <a:t>e</a:t>
                      </a:r>
                      <a:r>
                        <a:rPr sz="1400" spc="-10" dirty="0">
                          <a:latin typeface="Calibri"/>
                          <a:cs typeface="Calibri"/>
                        </a:rPr>
                        <a:t>n</a:t>
                      </a:r>
                      <a:r>
                        <a:rPr sz="1400" spc="-5" dirty="0">
                          <a:latin typeface="Calibri"/>
                          <a:cs typeface="Calibri"/>
                        </a:rPr>
                        <a:t>t</a:t>
                      </a:r>
                      <a:r>
                        <a:rPr sz="1400" dirty="0">
                          <a:latin typeface="Calibri"/>
                          <a:cs typeface="Calibri"/>
                        </a:rPr>
                        <a:t>,</a:t>
                      </a:r>
                      <a:r>
                        <a:rPr sz="1400" spc="30" dirty="0">
                          <a:latin typeface="Calibri"/>
                          <a:cs typeface="Calibri"/>
                        </a:rPr>
                        <a:t> </a:t>
                      </a:r>
                      <a:r>
                        <a:rPr sz="1400" spc="-5" dirty="0">
                          <a:latin typeface="Calibri"/>
                          <a:cs typeface="Calibri"/>
                        </a:rPr>
                        <a:t>p</a:t>
                      </a:r>
                      <a:r>
                        <a:rPr sz="1400" spc="-25" dirty="0">
                          <a:latin typeface="Calibri"/>
                          <a:cs typeface="Calibri"/>
                        </a:rPr>
                        <a:t>r</a:t>
                      </a:r>
                      <a:r>
                        <a:rPr sz="1400" spc="-5" dirty="0">
                          <a:latin typeface="Calibri"/>
                          <a:cs typeface="Calibri"/>
                        </a:rPr>
                        <a:t>og</a:t>
                      </a:r>
                      <a:r>
                        <a:rPr sz="1400" spc="-30" dirty="0">
                          <a:latin typeface="Calibri"/>
                          <a:cs typeface="Calibri"/>
                        </a:rPr>
                        <a:t>r</a:t>
                      </a:r>
                      <a:r>
                        <a:rPr sz="1400" dirty="0">
                          <a:latin typeface="Calibri"/>
                          <a:cs typeface="Calibri"/>
                        </a:rPr>
                        <a:t>am</a:t>
                      </a:r>
                      <a:r>
                        <a:rPr sz="1400" spc="5" dirty="0">
                          <a:latin typeface="Calibri"/>
                          <a:cs typeface="Calibri"/>
                        </a:rPr>
                        <a:t> </a:t>
                      </a:r>
                      <a:r>
                        <a:rPr sz="1400" spc="-5" dirty="0">
                          <a:latin typeface="Calibri"/>
                          <a:cs typeface="Calibri"/>
                        </a:rPr>
                        <a:t>plannin</a:t>
                      </a:r>
                      <a:r>
                        <a:rPr sz="1400" spc="25" dirty="0">
                          <a:latin typeface="Calibri"/>
                          <a:cs typeface="Calibri"/>
                        </a:rPr>
                        <a:t>g</a:t>
                      </a:r>
                      <a:r>
                        <a:rPr sz="1400" dirty="0">
                          <a:latin typeface="Calibri"/>
                          <a:cs typeface="Calibri"/>
                        </a:rPr>
                        <a:t>,</a:t>
                      </a:r>
                      <a:r>
                        <a:rPr sz="1400" spc="25" dirty="0">
                          <a:latin typeface="Calibri"/>
                          <a:cs typeface="Calibri"/>
                        </a:rPr>
                        <a:t> </a:t>
                      </a:r>
                      <a:r>
                        <a:rPr sz="1400" spc="-5" dirty="0">
                          <a:latin typeface="Calibri"/>
                          <a:cs typeface="Calibri"/>
                        </a:rPr>
                        <a:t>e</a:t>
                      </a:r>
                      <a:r>
                        <a:rPr sz="1400" spc="-20" dirty="0">
                          <a:latin typeface="Calibri"/>
                          <a:cs typeface="Calibri"/>
                        </a:rPr>
                        <a:t>t</a:t>
                      </a:r>
                      <a:r>
                        <a:rPr sz="1400" dirty="0">
                          <a:latin typeface="Calibri"/>
                          <a:cs typeface="Calibri"/>
                        </a:rPr>
                        <a:t>c.</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899922">
                <a:tc>
                  <a:txBody>
                    <a:bodyPr/>
                    <a:lstStyle/>
                    <a:p>
                      <a:pPr marL="62865">
                        <a:lnSpc>
                          <a:spcPct val="100000"/>
                        </a:lnSpc>
                      </a:pPr>
                      <a:r>
                        <a:rPr sz="1400" b="1" spc="-20" dirty="0">
                          <a:solidFill>
                            <a:srgbClr val="FFFFFF"/>
                          </a:solidFill>
                          <a:latin typeface="Calibri"/>
                          <a:cs typeface="Calibri"/>
                        </a:rPr>
                        <a:t>E</a:t>
                      </a:r>
                      <a:r>
                        <a:rPr sz="1400" b="1" spc="-5" dirty="0">
                          <a:solidFill>
                            <a:srgbClr val="FFFFFF"/>
                          </a:solidFill>
                          <a:latin typeface="Calibri"/>
                          <a:cs typeface="Calibri"/>
                        </a:rPr>
                        <a:t>duc</a:t>
                      </a:r>
                      <a:r>
                        <a:rPr sz="1400" b="1" spc="-15" dirty="0">
                          <a:solidFill>
                            <a:srgbClr val="FFFFFF"/>
                          </a:solidFill>
                          <a:latin typeface="Calibri"/>
                          <a:cs typeface="Calibri"/>
                        </a:rPr>
                        <a:t>at</a:t>
                      </a:r>
                      <a:r>
                        <a:rPr sz="1400" b="1" spc="-5" dirty="0">
                          <a:solidFill>
                            <a:srgbClr val="FFFFFF"/>
                          </a:solidFill>
                          <a:latin typeface="Calibri"/>
                          <a:cs typeface="Calibri"/>
                        </a:rPr>
                        <a:t>o</a:t>
                      </a:r>
                      <a:r>
                        <a:rPr sz="1400" b="1" spc="-20" dirty="0">
                          <a:solidFill>
                            <a:srgbClr val="FFFFFF"/>
                          </a:solidFill>
                          <a:latin typeface="Calibri"/>
                          <a:cs typeface="Calibri"/>
                        </a:rPr>
                        <a:t>r</a:t>
                      </a:r>
                      <a:r>
                        <a:rPr sz="1400" b="1" dirty="0">
                          <a:solidFill>
                            <a:srgbClr val="FFFFFF"/>
                          </a:solidFill>
                          <a:latin typeface="Calibri"/>
                          <a:cs typeface="Calibri"/>
                        </a:rPr>
                        <a:t>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F81BD"/>
                    </a:solidFill>
                  </a:tcPr>
                </a:tc>
                <a:tc>
                  <a:txBody>
                    <a:bodyPr/>
                    <a:lstStyle/>
                    <a:p>
                      <a:pPr marL="62865" marR="290830">
                        <a:lnSpc>
                          <a:spcPct val="100000"/>
                        </a:lnSpc>
                      </a:pPr>
                      <a:r>
                        <a:rPr sz="1400" dirty="0">
                          <a:latin typeface="Calibri"/>
                          <a:cs typeface="Calibri"/>
                        </a:rPr>
                        <a:t>I</a:t>
                      </a:r>
                      <a:r>
                        <a:rPr sz="1400" spc="-10" dirty="0">
                          <a:latin typeface="Calibri"/>
                          <a:cs typeface="Calibri"/>
                        </a:rPr>
                        <a:t>n</a:t>
                      </a:r>
                      <a:r>
                        <a:rPr sz="1400" spc="-35" dirty="0">
                          <a:latin typeface="Calibri"/>
                          <a:cs typeface="Calibri"/>
                        </a:rPr>
                        <a:t>f</a:t>
                      </a:r>
                      <a:r>
                        <a:rPr sz="1400" dirty="0">
                          <a:latin typeface="Calibri"/>
                          <a:cs typeface="Calibri"/>
                        </a:rPr>
                        <a:t>orm</a:t>
                      </a:r>
                      <a:r>
                        <a:rPr sz="1400" spc="-5" dirty="0">
                          <a:latin typeface="Calibri"/>
                          <a:cs typeface="Calibri"/>
                        </a:rPr>
                        <a:t> decision</a:t>
                      </a:r>
                      <a:r>
                        <a:rPr sz="1400" dirty="0">
                          <a:latin typeface="Calibri"/>
                          <a:cs typeface="Calibri"/>
                        </a:rPr>
                        <a:t>s</a:t>
                      </a:r>
                      <a:r>
                        <a:rPr sz="1400" spc="25" dirty="0">
                          <a:latin typeface="Calibri"/>
                          <a:cs typeface="Calibri"/>
                        </a:rPr>
                        <a:t> </a:t>
                      </a:r>
                      <a:r>
                        <a:rPr sz="1400" spc="-15" dirty="0">
                          <a:latin typeface="Calibri"/>
                          <a:cs typeface="Calibri"/>
                        </a:rPr>
                        <a:t>t</a:t>
                      </a:r>
                      <a:r>
                        <a:rPr sz="1400" dirty="0">
                          <a:latin typeface="Calibri"/>
                          <a:cs typeface="Calibri"/>
                        </a:rPr>
                        <a:t>o </a:t>
                      </a:r>
                      <a:r>
                        <a:rPr sz="1400" spc="-5" dirty="0">
                          <a:latin typeface="Calibri"/>
                          <a:cs typeface="Calibri"/>
                        </a:rPr>
                        <a:t>imp</a:t>
                      </a:r>
                      <a:r>
                        <a:rPr sz="1400" spc="-25" dirty="0">
                          <a:latin typeface="Calibri"/>
                          <a:cs typeface="Calibri"/>
                        </a:rPr>
                        <a:t>r</a:t>
                      </a:r>
                      <a:r>
                        <a:rPr sz="1400" spc="-5" dirty="0">
                          <a:latin typeface="Calibri"/>
                          <a:cs typeface="Calibri"/>
                        </a:rPr>
                        <a:t>o</a:t>
                      </a:r>
                      <a:r>
                        <a:rPr sz="1400" spc="-15" dirty="0">
                          <a:latin typeface="Calibri"/>
                          <a:cs typeface="Calibri"/>
                        </a:rPr>
                        <a:t>v</a:t>
                      </a:r>
                      <a:r>
                        <a:rPr sz="1400" dirty="0">
                          <a:latin typeface="Calibri"/>
                          <a:cs typeface="Calibri"/>
                        </a:rPr>
                        <a:t>e </a:t>
                      </a:r>
                      <a:r>
                        <a:rPr sz="1400" spc="-5" dirty="0">
                          <a:latin typeface="Calibri"/>
                          <a:cs typeface="Calibri"/>
                        </a:rPr>
                        <a:t>loca</a:t>
                      </a:r>
                      <a:r>
                        <a:rPr sz="1400" dirty="0">
                          <a:latin typeface="Calibri"/>
                          <a:cs typeface="Calibri"/>
                        </a:rPr>
                        <a:t>l</a:t>
                      </a:r>
                      <a:r>
                        <a:rPr sz="1400" spc="-5" dirty="0">
                          <a:latin typeface="Calibri"/>
                          <a:cs typeface="Calibri"/>
                        </a:rPr>
                        <a:t>‐le</a:t>
                      </a:r>
                      <a:r>
                        <a:rPr sz="1400" spc="-15" dirty="0">
                          <a:latin typeface="Calibri"/>
                          <a:cs typeface="Calibri"/>
                        </a:rPr>
                        <a:t>v</a:t>
                      </a:r>
                      <a:r>
                        <a:rPr sz="1400" spc="5" dirty="0">
                          <a:latin typeface="Calibri"/>
                          <a:cs typeface="Calibri"/>
                        </a:rPr>
                        <a:t>e</a:t>
                      </a:r>
                      <a:r>
                        <a:rPr sz="1400" dirty="0">
                          <a:latin typeface="Calibri"/>
                          <a:cs typeface="Calibri"/>
                        </a:rPr>
                        <a:t>l</a:t>
                      </a:r>
                      <a:r>
                        <a:rPr sz="1400" spc="20" dirty="0">
                          <a:latin typeface="Calibri"/>
                          <a:cs typeface="Calibri"/>
                        </a:rPr>
                        <a:t> </a:t>
                      </a:r>
                      <a:r>
                        <a:rPr sz="1400" spc="-5" dirty="0">
                          <a:latin typeface="Calibri"/>
                          <a:cs typeface="Calibri"/>
                        </a:rPr>
                        <a:t>learning </a:t>
                      </a:r>
                      <a:r>
                        <a:rPr sz="1400" dirty="0">
                          <a:latin typeface="Calibri"/>
                          <a:cs typeface="Calibri"/>
                        </a:rPr>
                        <a:t>e</a:t>
                      </a:r>
                      <a:r>
                        <a:rPr sz="1400" spc="-30" dirty="0">
                          <a:latin typeface="Calibri"/>
                          <a:cs typeface="Calibri"/>
                        </a:rPr>
                        <a:t>n</a:t>
                      </a:r>
                      <a:r>
                        <a:rPr sz="1400" dirty="0">
                          <a:latin typeface="Calibri"/>
                          <a:cs typeface="Calibri"/>
                        </a:rPr>
                        <a:t>vi</a:t>
                      </a:r>
                      <a:r>
                        <a:rPr sz="1400" spc="-30" dirty="0">
                          <a:latin typeface="Calibri"/>
                          <a:cs typeface="Calibri"/>
                        </a:rPr>
                        <a:t>r</a:t>
                      </a:r>
                      <a:r>
                        <a:rPr sz="1400" spc="5" dirty="0">
                          <a:latin typeface="Calibri"/>
                          <a:cs typeface="Calibri"/>
                        </a:rPr>
                        <a:t>o</a:t>
                      </a:r>
                      <a:r>
                        <a:rPr sz="1400" dirty="0">
                          <a:latin typeface="Calibri"/>
                          <a:cs typeface="Calibri"/>
                        </a:rPr>
                        <a:t>nme</a:t>
                      </a:r>
                      <a:r>
                        <a:rPr sz="1400" spc="-10" dirty="0">
                          <a:latin typeface="Calibri"/>
                          <a:cs typeface="Calibri"/>
                        </a:rPr>
                        <a:t>n</a:t>
                      </a:r>
                      <a:r>
                        <a:rPr sz="1400" dirty="0">
                          <a:latin typeface="Calibri"/>
                          <a:cs typeface="Calibri"/>
                        </a:rPr>
                        <a:t>ts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405765" marR="215900" indent="-342900">
                        <a:lnSpc>
                          <a:spcPct val="100000"/>
                        </a:lnSpc>
                        <a:buFont typeface="Symbol"/>
                        <a:buChar char=""/>
                        <a:tabLst>
                          <a:tab pos="406400" algn="l"/>
                        </a:tabLst>
                      </a:pPr>
                      <a:r>
                        <a:rPr sz="1400" spc="-25" dirty="0">
                          <a:latin typeface="Calibri"/>
                          <a:cs typeface="Calibri"/>
                        </a:rPr>
                        <a:t>R</a:t>
                      </a:r>
                      <a:r>
                        <a:rPr sz="1400" dirty="0">
                          <a:latin typeface="Calibri"/>
                          <a:cs typeface="Calibri"/>
                        </a:rPr>
                        <a:t>e</a:t>
                      </a:r>
                      <a:r>
                        <a:rPr sz="1400" spc="-5" dirty="0">
                          <a:latin typeface="Calibri"/>
                          <a:cs typeface="Calibri"/>
                        </a:rPr>
                        <a:t>s</a:t>
                      </a:r>
                      <a:r>
                        <a:rPr sz="1400" dirty="0">
                          <a:latin typeface="Calibri"/>
                          <a:cs typeface="Calibri"/>
                        </a:rPr>
                        <a:t>o</a:t>
                      </a:r>
                      <a:r>
                        <a:rPr sz="1400" spc="-5" dirty="0">
                          <a:latin typeface="Calibri"/>
                          <a:cs typeface="Calibri"/>
                        </a:rPr>
                        <a:t>u</a:t>
                      </a:r>
                      <a:r>
                        <a:rPr sz="1400" spc="-20" dirty="0">
                          <a:latin typeface="Calibri"/>
                          <a:cs typeface="Calibri"/>
                        </a:rPr>
                        <a:t>r</a:t>
                      </a:r>
                      <a:r>
                        <a:rPr sz="1400" dirty="0">
                          <a:latin typeface="Calibri"/>
                          <a:cs typeface="Calibri"/>
                        </a:rPr>
                        <a:t>ce</a:t>
                      </a:r>
                      <a:r>
                        <a:rPr sz="1400" spc="5" dirty="0">
                          <a:latin typeface="Calibri"/>
                          <a:cs typeface="Calibri"/>
                        </a:rPr>
                        <a:t> </a:t>
                      </a:r>
                      <a:r>
                        <a:rPr sz="1400" spc="-5" dirty="0">
                          <a:latin typeface="Calibri"/>
                          <a:cs typeface="Calibri"/>
                        </a:rPr>
                        <a:t>allocation</a:t>
                      </a:r>
                      <a:r>
                        <a:rPr sz="1400" dirty="0">
                          <a:latin typeface="Calibri"/>
                          <a:cs typeface="Calibri"/>
                        </a:rPr>
                        <a:t>,</a:t>
                      </a:r>
                      <a:r>
                        <a:rPr sz="1400" spc="25" dirty="0">
                          <a:latin typeface="Calibri"/>
                          <a:cs typeface="Calibri"/>
                        </a:rPr>
                        <a:t> </a:t>
                      </a:r>
                      <a:r>
                        <a:rPr sz="1400" spc="-20" dirty="0">
                          <a:latin typeface="Calibri"/>
                          <a:cs typeface="Calibri"/>
                        </a:rPr>
                        <a:t>st</a:t>
                      </a:r>
                      <a:r>
                        <a:rPr sz="1400" spc="-5" dirty="0">
                          <a:latin typeface="Calibri"/>
                          <a:cs typeface="Calibri"/>
                        </a:rPr>
                        <a:t>a</a:t>
                      </a:r>
                      <a:r>
                        <a:rPr sz="1400" spc="-15" dirty="0">
                          <a:latin typeface="Calibri"/>
                          <a:cs typeface="Calibri"/>
                        </a:rPr>
                        <a:t>f</a:t>
                      </a:r>
                      <a:r>
                        <a:rPr sz="1400" spc="-5" dirty="0">
                          <a:latin typeface="Calibri"/>
                          <a:cs typeface="Calibri"/>
                        </a:rPr>
                        <a:t>fin</a:t>
                      </a:r>
                      <a:r>
                        <a:rPr sz="1400" dirty="0">
                          <a:latin typeface="Calibri"/>
                          <a:cs typeface="Calibri"/>
                        </a:rPr>
                        <a:t>g</a:t>
                      </a:r>
                      <a:r>
                        <a:rPr sz="1400" spc="25" dirty="0">
                          <a:latin typeface="Calibri"/>
                          <a:cs typeface="Calibri"/>
                        </a:rPr>
                        <a:t> </a:t>
                      </a:r>
                      <a:r>
                        <a:rPr sz="1400" spc="-5" dirty="0">
                          <a:latin typeface="Calibri"/>
                          <a:cs typeface="Calibri"/>
                        </a:rPr>
                        <a:t>needs, in</a:t>
                      </a:r>
                      <a:r>
                        <a:rPr sz="1400" spc="-20" dirty="0">
                          <a:latin typeface="Calibri"/>
                          <a:cs typeface="Calibri"/>
                        </a:rPr>
                        <a:t>s</a:t>
                      </a:r>
                      <a:r>
                        <a:rPr sz="1400" spc="-5" dirty="0">
                          <a:latin typeface="Calibri"/>
                          <a:cs typeface="Calibri"/>
                        </a:rPr>
                        <a:t>t</a:t>
                      </a:r>
                      <a:r>
                        <a:rPr sz="1400" spc="5" dirty="0">
                          <a:latin typeface="Calibri"/>
                          <a:cs typeface="Calibri"/>
                        </a:rPr>
                        <a:t>r</a:t>
                      </a:r>
                      <a:r>
                        <a:rPr sz="1400" spc="-5" dirty="0">
                          <a:latin typeface="Calibri"/>
                          <a:cs typeface="Calibri"/>
                        </a:rPr>
                        <a:t>uc</a:t>
                      </a:r>
                      <a:r>
                        <a:rPr sz="1400" spc="5" dirty="0">
                          <a:latin typeface="Calibri"/>
                          <a:cs typeface="Calibri"/>
                        </a:rPr>
                        <a:t>t</a:t>
                      </a:r>
                      <a:r>
                        <a:rPr sz="1400" spc="-5" dirty="0">
                          <a:latin typeface="Calibri"/>
                          <a:cs typeface="Calibri"/>
                        </a:rPr>
                        <a:t>i</a:t>
                      </a:r>
                      <a:r>
                        <a:rPr sz="1400" spc="5" dirty="0">
                          <a:latin typeface="Calibri"/>
                          <a:cs typeface="Calibri"/>
                        </a:rPr>
                        <a:t>o</a:t>
                      </a:r>
                      <a:r>
                        <a:rPr sz="1400" spc="-5" dirty="0">
                          <a:latin typeface="Calibri"/>
                          <a:cs typeface="Calibri"/>
                        </a:rPr>
                        <a:t>n</a:t>
                      </a:r>
                      <a:r>
                        <a:rPr sz="1400" spc="5" dirty="0">
                          <a:latin typeface="Calibri"/>
                          <a:cs typeface="Calibri"/>
                        </a:rPr>
                        <a:t>a</a:t>
                      </a:r>
                      <a:r>
                        <a:rPr sz="1400" dirty="0">
                          <a:latin typeface="Calibri"/>
                          <a:cs typeface="Calibri"/>
                        </a:rPr>
                        <a:t>l</a:t>
                      </a:r>
                      <a:r>
                        <a:rPr sz="1400" spc="20" dirty="0">
                          <a:latin typeface="Calibri"/>
                          <a:cs typeface="Calibri"/>
                        </a:rPr>
                        <a:t> </a:t>
                      </a:r>
                      <a:r>
                        <a:rPr sz="1400" spc="-5" dirty="0">
                          <a:latin typeface="Calibri"/>
                          <a:cs typeface="Calibri"/>
                        </a:rPr>
                        <a:t>app</a:t>
                      </a:r>
                      <a:r>
                        <a:rPr sz="1400" spc="-30" dirty="0">
                          <a:latin typeface="Calibri"/>
                          <a:cs typeface="Calibri"/>
                        </a:rPr>
                        <a:t>r</a:t>
                      </a:r>
                      <a:r>
                        <a:rPr sz="1400" spc="-5" dirty="0">
                          <a:latin typeface="Calibri"/>
                          <a:cs typeface="Calibri"/>
                        </a:rPr>
                        <a:t>oaches</a:t>
                      </a:r>
                      <a:r>
                        <a:rPr sz="1400" dirty="0">
                          <a:latin typeface="Calibri"/>
                          <a:cs typeface="Calibri"/>
                        </a:rPr>
                        <a:t>,</a:t>
                      </a:r>
                      <a:r>
                        <a:rPr sz="1400" spc="30" dirty="0">
                          <a:latin typeface="Calibri"/>
                          <a:cs typeface="Calibri"/>
                        </a:rPr>
                        <a:t> </a:t>
                      </a:r>
                      <a:r>
                        <a:rPr sz="1400" spc="-20" dirty="0">
                          <a:latin typeface="Calibri"/>
                          <a:cs typeface="Calibri"/>
                        </a:rPr>
                        <a:t>s</a:t>
                      </a:r>
                      <a:r>
                        <a:rPr sz="1400" spc="-5" dirty="0">
                          <a:latin typeface="Calibri"/>
                          <a:cs typeface="Calibri"/>
                        </a:rPr>
                        <a:t>t</a:t>
                      </a:r>
                      <a:r>
                        <a:rPr sz="1400" spc="-10" dirty="0">
                          <a:latin typeface="Calibri"/>
                          <a:cs typeface="Calibri"/>
                        </a:rPr>
                        <a:t>ud</a:t>
                      </a:r>
                      <a:r>
                        <a:rPr sz="1400" spc="5" dirty="0">
                          <a:latin typeface="Calibri"/>
                          <a:cs typeface="Calibri"/>
                        </a:rPr>
                        <a:t>e</a:t>
                      </a:r>
                      <a:r>
                        <a:rPr sz="1400" spc="-10" dirty="0">
                          <a:latin typeface="Calibri"/>
                          <a:cs typeface="Calibri"/>
                        </a:rPr>
                        <a:t>n</a:t>
                      </a:r>
                      <a:r>
                        <a:rPr sz="1400" dirty="0">
                          <a:latin typeface="Calibri"/>
                          <a:cs typeface="Calibri"/>
                        </a:rPr>
                        <a:t>t</a:t>
                      </a:r>
                      <a:r>
                        <a:rPr sz="1400" spc="25" dirty="0">
                          <a:latin typeface="Calibri"/>
                          <a:cs typeface="Calibri"/>
                        </a:rPr>
                        <a:t> </a:t>
                      </a:r>
                      <a:r>
                        <a:rPr sz="1400" spc="-5" dirty="0">
                          <a:latin typeface="Calibri"/>
                          <a:cs typeface="Calibri"/>
                        </a:rPr>
                        <a:t>placeme</a:t>
                      </a:r>
                      <a:r>
                        <a:rPr sz="1400" spc="-15" dirty="0">
                          <a:latin typeface="Calibri"/>
                          <a:cs typeface="Calibri"/>
                        </a:rPr>
                        <a:t>n</a:t>
                      </a:r>
                      <a:r>
                        <a:rPr sz="1400" dirty="0">
                          <a:latin typeface="Calibri"/>
                          <a:cs typeface="Calibri"/>
                        </a:rPr>
                        <a:t>t, </a:t>
                      </a:r>
                      <a:r>
                        <a:rPr sz="1400" spc="-5" dirty="0">
                          <a:latin typeface="Calibri"/>
                          <a:cs typeface="Calibri"/>
                        </a:rPr>
                        <a:t>curriculu</a:t>
                      </a:r>
                      <a:r>
                        <a:rPr sz="1400" dirty="0">
                          <a:latin typeface="Calibri"/>
                          <a:cs typeface="Calibri"/>
                        </a:rPr>
                        <a:t>m</a:t>
                      </a:r>
                      <a:r>
                        <a:rPr sz="1400" spc="10" dirty="0">
                          <a:latin typeface="Calibri"/>
                          <a:cs typeface="Calibri"/>
                        </a:rPr>
                        <a:t> </a:t>
                      </a:r>
                      <a:r>
                        <a:rPr sz="1400" spc="-5" dirty="0">
                          <a:latin typeface="Calibri"/>
                          <a:cs typeface="Calibri"/>
                        </a:rPr>
                        <a:t>de</a:t>
                      </a:r>
                      <a:r>
                        <a:rPr sz="1400" spc="-15" dirty="0">
                          <a:latin typeface="Calibri"/>
                          <a:cs typeface="Calibri"/>
                        </a:rPr>
                        <a:t>v</a:t>
                      </a:r>
                      <a:r>
                        <a:rPr sz="1400" dirty="0">
                          <a:latin typeface="Calibri"/>
                          <a:cs typeface="Calibri"/>
                        </a:rPr>
                        <a:t>e</a:t>
                      </a:r>
                      <a:r>
                        <a:rPr sz="1400" spc="-5" dirty="0">
                          <a:latin typeface="Calibri"/>
                          <a:cs typeface="Calibri"/>
                        </a:rPr>
                        <a:t>lopm</a:t>
                      </a:r>
                      <a:r>
                        <a:rPr sz="1400" spc="5" dirty="0">
                          <a:latin typeface="Calibri"/>
                          <a:cs typeface="Calibri"/>
                        </a:rPr>
                        <a:t>e</a:t>
                      </a:r>
                      <a:r>
                        <a:rPr sz="1400" spc="-10" dirty="0">
                          <a:latin typeface="Calibri"/>
                          <a:cs typeface="Calibri"/>
                        </a:rPr>
                        <a:t>n</a:t>
                      </a:r>
                      <a:r>
                        <a:rPr sz="1400" spc="-5" dirty="0">
                          <a:latin typeface="Calibri"/>
                          <a:cs typeface="Calibri"/>
                        </a:rPr>
                        <a:t>t</a:t>
                      </a:r>
                      <a:r>
                        <a:rPr sz="1400" dirty="0">
                          <a:latin typeface="Calibri"/>
                          <a:cs typeface="Calibri"/>
                        </a:rPr>
                        <a:t>,</a:t>
                      </a:r>
                      <a:r>
                        <a:rPr sz="1400" spc="20" dirty="0">
                          <a:latin typeface="Calibri"/>
                          <a:cs typeface="Calibri"/>
                        </a:rPr>
                        <a:t> </a:t>
                      </a:r>
                      <a:r>
                        <a:rPr sz="1400" spc="-5" dirty="0">
                          <a:latin typeface="Calibri"/>
                          <a:cs typeface="Calibri"/>
                        </a:rPr>
                        <a:t>e</a:t>
                      </a:r>
                      <a:r>
                        <a:rPr sz="1400" spc="-20" dirty="0">
                          <a:latin typeface="Calibri"/>
                          <a:cs typeface="Calibri"/>
                        </a:rPr>
                        <a:t>t</a:t>
                      </a:r>
                      <a:r>
                        <a:rPr sz="1400" dirty="0">
                          <a:latin typeface="Calibri"/>
                          <a:cs typeface="Calibri"/>
                        </a:rPr>
                        <a:t>c.</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r h="899922">
                <a:tc>
                  <a:txBody>
                    <a:bodyPr/>
                    <a:lstStyle/>
                    <a:p>
                      <a:pPr marL="62865">
                        <a:lnSpc>
                          <a:spcPct val="100000"/>
                        </a:lnSpc>
                      </a:pPr>
                      <a:r>
                        <a:rPr sz="1400" b="1" spc="-20" dirty="0">
                          <a:solidFill>
                            <a:srgbClr val="FFFFFF"/>
                          </a:solidFill>
                          <a:latin typeface="Calibri"/>
                          <a:cs typeface="Calibri"/>
                        </a:rPr>
                        <a:t>R</a:t>
                      </a:r>
                      <a:r>
                        <a:rPr sz="1400" b="1" spc="-5" dirty="0">
                          <a:solidFill>
                            <a:srgbClr val="FFFFFF"/>
                          </a:solidFill>
                          <a:latin typeface="Calibri"/>
                          <a:cs typeface="Calibri"/>
                        </a:rPr>
                        <a:t>e</a:t>
                      </a:r>
                      <a:r>
                        <a:rPr sz="1400" b="1" dirty="0">
                          <a:solidFill>
                            <a:srgbClr val="FFFFFF"/>
                          </a:solidFill>
                          <a:latin typeface="Calibri"/>
                          <a:cs typeface="Calibri"/>
                        </a:rPr>
                        <a:t>s</a:t>
                      </a:r>
                      <a:r>
                        <a:rPr sz="1400" b="1" spc="-5" dirty="0">
                          <a:solidFill>
                            <a:srgbClr val="FFFFFF"/>
                          </a:solidFill>
                          <a:latin typeface="Calibri"/>
                          <a:cs typeface="Calibri"/>
                        </a:rPr>
                        <a:t>e</a:t>
                      </a:r>
                      <a:r>
                        <a:rPr sz="1400" b="1" dirty="0">
                          <a:solidFill>
                            <a:srgbClr val="FFFFFF"/>
                          </a:solidFill>
                          <a:latin typeface="Calibri"/>
                          <a:cs typeface="Calibri"/>
                        </a:rPr>
                        <a:t>a</a:t>
                      </a:r>
                      <a:r>
                        <a:rPr sz="1400" b="1" spc="-20" dirty="0">
                          <a:solidFill>
                            <a:srgbClr val="FFFFFF"/>
                          </a:solidFill>
                          <a:latin typeface="Calibri"/>
                          <a:cs typeface="Calibri"/>
                        </a:rPr>
                        <a:t>r</a:t>
                      </a:r>
                      <a:r>
                        <a:rPr sz="1400" b="1" dirty="0">
                          <a:solidFill>
                            <a:srgbClr val="FFFFFF"/>
                          </a:solidFill>
                          <a:latin typeface="Calibri"/>
                          <a:cs typeface="Calibri"/>
                        </a:rPr>
                        <a:t>ch</a:t>
                      </a:r>
                      <a:r>
                        <a:rPr sz="1400" b="1" spc="-5" dirty="0">
                          <a:solidFill>
                            <a:srgbClr val="FFFFFF"/>
                          </a:solidFill>
                          <a:latin typeface="Calibri"/>
                          <a:cs typeface="Calibri"/>
                        </a:rPr>
                        <a:t>e</a:t>
                      </a:r>
                      <a:r>
                        <a:rPr sz="1400" b="1" spc="-20" dirty="0">
                          <a:solidFill>
                            <a:srgbClr val="FFFFFF"/>
                          </a:solidFill>
                          <a:latin typeface="Calibri"/>
                          <a:cs typeface="Calibri"/>
                        </a:rPr>
                        <a:t>r</a:t>
                      </a:r>
                      <a:r>
                        <a:rPr sz="1400" b="1" dirty="0">
                          <a:solidFill>
                            <a:srgbClr val="FFFFFF"/>
                          </a:solidFill>
                          <a:latin typeface="Calibri"/>
                          <a:cs typeface="Calibri"/>
                        </a:rPr>
                        <a:t>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F81BD"/>
                    </a:solidFill>
                  </a:tcPr>
                </a:tc>
                <a:tc>
                  <a:txBody>
                    <a:bodyPr/>
                    <a:lstStyle/>
                    <a:p>
                      <a:pPr marL="62865" marR="103505">
                        <a:lnSpc>
                          <a:spcPct val="100000"/>
                        </a:lnSpc>
                      </a:pPr>
                      <a:r>
                        <a:rPr sz="1400" dirty="0">
                          <a:latin typeface="Calibri"/>
                          <a:cs typeface="Calibri"/>
                        </a:rPr>
                        <a:t>Assess</a:t>
                      </a:r>
                      <a:r>
                        <a:rPr sz="1400" spc="15" dirty="0">
                          <a:latin typeface="Calibri"/>
                          <a:cs typeface="Calibri"/>
                        </a:rPr>
                        <a:t> </a:t>
                      </a:r>
                      <a:r>
                        <a:rPr sz="1400" spc="-5" dirty="0">
                          <a:latin typeface="Calibri"/>
                          <a:cs typeface="Calibri"/>
                        </a:rPr>
                        <a:t>th</a:t>
                      </a:r>
                      <a:r>
                        <a:rPr sz="1400" dirty="0">
                          <a:latin typeface="Calibri"/>
                          <a:cs typeface="Calibri"/>
                        </a:rPr>
                        <a:t>e</a:t>
                      </a:r>
                      <a:r>
                        <a:rPr sz="1400" spc="10" dirty="0">
                          <a:latin typeface="Calibri"/>
                          <a:cs typeface="Calibri"/>
                        </a:rPr>
                        <a:t> </a:t>
                      </a:r>
                      <a:r>
                        <a:rPr sz="1400" spc="-5" dirty="0">
                          <a:latin typeface="Calibri"/>
                          <a:cs typeface="Calibri"/>
                        </a:rPr>
                        <a:t>impac</a:t>
                      </a:r>
                      <a:r>
                        <a:rPr sz="1400" dirty="0">
                          <a:latin typeface="Calibri"/>
                          <a:cs typeface="Calibri"/>
                        </a:rPr>
                        <a:t>t</a:t>
                      </a:r>
                      <a:r>
                        <a:rPr sz="1400" spc="5" dirty="0">
                          <a:latin typeface="Calibri"/>
                          <a:cs typeface="Calibri"/>
                        </a:rPr>
                        <a:t> </a:t>
                      </a:r>
                      <a:r>
                        <a:rPr sz="1400" dirty="0">
                          <a:latin typeface="Calibri"/>
                          <a:cs typeface="Calibri"/>
                        </a:rPr>
                        <a:t>of</a:t>
                      </a:r>
                      <a:r>
                        <a:rPr sz="1400" spc="-5" dirty="0">
                          <a:latin typeface="Calibri"/>
                          <a:cs typeface="Calibri"/>
                        </a:rPr>
                        <a:t> policies an</a:t>
                      </a:r>
                      <a:r>
                        <a:rPr sz="1400" dirty="0">
                          <a:latin typeface="Calibri"/>
                          <a:cs typeface="Calibri"/>
                        </a:rPr>
                        <a:t>d</a:t>
                      </a:r>
                      <a:r>
                        <a:rPr sz="1400" spc="5" dirty="0">
                          <a:latin typeface="Calibri"/>
                          <a:cs typeface="Calibri"/>
                        </a:rPr>
                        <a:t> </a:t>
                      </a:r>
                      <a:r>
                        <a:rPr sz="1400" spc="-5" dirty="0">
                          <a:latin typeface="Calibri"/>
                          <a:cs typeface="Calibri"/>
                        </a:rPr>
                        <a:t>p</a:t>
                      </a:r>
                      <a:r>
                        <a:rPr sz="1400" spc="-25" dirty="0">
                          <a:latin typeface="Calibri"/>
                          <a:cs typeface="Calibri"/>
                        </a:rPr>
                        <a:t>r</a:t>
                      </a:r>
                      <a:r>
                        <a:rPr sz="1400" spc="-5" dirty="0">
                          <a:latin typeface="Calibri"/>
                          <a:cs typeface="Calibri"/>
                        </a:rPr>
                        <a:t>og</a:t>
                      </a:r>
                      <a:r>
                        <a:rPr sz="1400" spc="-30" dirty="0">
                          <a:latin typeface="Calibri"/>
                          <a:cs typeface="Calibri"/>
                        </a:rPr>
                        <a:t>r</a:t>
                      </a:r>
                      <a:r>
                        <a:rPr sz="1400" dirty="0">
                          <a:latin typeface="Calibri"/>
                          <a:cs typeface="Calibri"/>
                        </a:rPr>
                        <a:t>a</a:t>
                      </a:r>
                      <a:r>
                        <a:rPr sz="1400" spc="-5" dirty="0">
                          <a:latin typeface="Calibri"/>
                          <a:cs typeface="Calibri"/>
                        </a:rPr>
                        <a:t>m</a:t>
                      </a:r>
                      <a:r>
                        <a:rPr sz="1400" dirty="0">
                          <a:latin typeface="Calibri"/>
                          <a:cs typeface="Calibri"/>
                        </a:rPr>
                        <a:t>s</a:t>
                      </a:r>
                      <a:r>
                        <a:rPr sz="1400" spc="10" dirty="0">
                          <a:latin typeface="Calibri"/>
                          <a:cs typeface="Calibri"/>
                        </a:rPr>
                        <a:t> </a:t>
                      </a:r>
                      <a:r>
                        <a:rPr sz="1400" dirty="0">
                          <a:latin typeface="Calibri"/>
                          <a:cs typeface="Calibri"/>
                        </a:rPr>
                        <a:t>on</a:t>
                      </a:r>
                      <a:r>
                        <a:rPr sz="1400" spc="-5" dirty="0">
                          <a:latin typeface="Calibri"/>
                          <a:cs typeface="Calibri"/>
                        </a:rPr>
                        <a:t> </a:t>
                      </a:r>
                      <a:r>
                        <a:rPr sz="1400" spc="-20" dirty="0">
                          <a:latin typeface="Calibri"/>
                          <a:cs typeface="Calibri"/>
                        </a:rPr>
                        <a:t>s</a:t>
                      </a:r>
                      <a:r>
                        <a:rPr sz="1400" spc="-5" dirty="0">
                          <a:latin typeface="Calibri"/>
                          <a:cs typeface="Calibri"/>
                        </a:rPr>
                        <a:t>t</a:t>
                      </a:r>
                      <a:r>
                        <a:rPr sz="1400" spc="-10" dirty="0">
                          <a:latin typeface="Calibri"/>
                          <a:cs typeface="Calibri"/>
                        </a:rPr>
                        <a:t>ud</a:t>
                      </a:r>
                      <a:r>
                        <a:rPr sz="1400" spc="5" dirty="0">
                          <a:latin typeface="Calibri"/>
                          <a:cs typeface="Calibri"/>
                        </a:rPr>
                        <a:t>e</a:t>
                      </a:r>
                      <a:r>
                        <a:rPr sz="1400" spc="-10" dirty="0">
                          <a:latin typeface="Calibri"/>
                          <a:cs typeface="Calibri"/>
                        </a:rPr>
                        <a:t>n</a:t>
                      </a:r>
                      <a:r>
                        <a:rPr sz="1400" spc="5" dirty="0">
                          <a:latin typeface="Calibri"/>
                          <a:cs typeface="Calibri"/>
                        </a:rPr>
                        <a:t>t</a:t>
                      </a:r>
                      <a:r>
                        <a:rPr sz="1400" dirty="0">
                          <a:latin typeface="Calibri"/>
                          <a:cs typeface="Calibri"/>
                        </a:rPr>
                        <a:t>s</a:t>
                      </a:r>
                      <a:r>
                        <a:rPr sz="1400" spc="25" dirty="0">
                          <a:latin typeface="Calibri"/>
                          <a:cs typeface="Calibri"/>
                        </a:rPr>
                        <a:t> </a:t>
                      </a:r>
                      <a:r>
                        <a:rPr sz="1400" spc="-5" dirty="0">
                          <a:latin typeface="Calibri"/>
                          <a:cs typeface="Calibri"/>
                        </a:rPr>
                        <a:t>and educ</a:t>
                      </a:r>
                      <a:r>
                        <a:rPr sz="1400" spc="-15" dirty="0">
                          <a:latin typeface="Calibri"/>
                          <a:cs typeface="Calibri"/>
                        </a:rPr>
                        <a:t>a</a:t>
                      </a:r>
                      <a:r>
                        <a:rPr sz="1400" spc="-5" dirty="0">
                          <a:latin typeface="Calibri"/>
                          <a:cs typeface="Calibri"/>
                        </a:rPr>
                        <a:t>tio</a:t>
                      </a:r>
                      <a:r>
                        <a:rPr sz="1400" dirty="0">
                          <a:latin typeface="Calibri"/>
                          <a:cs typeface="Calibri"/>
                        </a:rPr>
                        <a:t>n</a:t>
                      </a:r>
                      <a:r>
                        <a:rPr sz="1400" spc="20" dirty="0">
                          <a:latin typeface="Calibri"/>
                          <a:cs typeface="Calibri"/>
                        </a:rPr>
                        <a:t> </a:t>
                      </a:r>
                      <a:r>
                        <a:rPr sz="1400" dirty="0">
                          <a:latin typeface="Calibri"/>
                          <a:cs typeface="Calibri"/>
                        </a:rPr>
                        <a:t>e</a:t>
                      </a:r>
                      <a:r>
                        <a:rPr sz="1400" spc="-15" dirty="0">
                          <a:latin typeface="Calibri"/>
                          <a:cs typeface="Calibri"/>
                        </a:rPr>
                        <a:t>n</a:t>
                      </a:r>
                      <a:r>
                        <a:rPr sz="1400" dirty="0">
                          <a:latin typeface="Calibri"/>
                          <a:cs typeface="Calibri"/>
                        </a:rPr>
                        <a:t>tities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405765" marR="88265" indent="-342900">
                        <a:lnSpc>
                          <a:spcPct val="100000"/>
                        </a:lnSpc>
                        <a:buFont typeface="Symbol"/>
                        <a:buChar char=""/>
                        <a:tabLst>
                          <a:tab pos="406400" algn="l"/>
                        </a:tabLst>
                      </a:pPr>
                      <a:r>
                        <a:rPr sz="1400" spc="-25" dirty="0">
                          <a:latin typeface="Calibri"/>
                          <a:cs typeface="Calibri"/>
                        </a:rPr>
                        <a:t>R</a:t>
                      </a:r>
                      <a:r>
                        <a:rPr sz="1400" dirty="0">
                          <a:latin typeface="Calibri"/>
                          <a:cs typeface="Calibri"/>
                        </a:rPr>
                        <a:t>e</a:t>
                      </a:r>
                      <a:r>
                        <a:rPr sz="1400" spc="-5" dirty="0">
                          <a:latin typeface="Calibri"/>
                          <a:cs typeface="Calibri"/>
                        </a:rPr>
                        <a:t>s</a:t>
                      </a:r>
                      <a:r>
                        <a:rPr sz="1400" dirty="0">
                          <a:latin typeface="Calibri"/>
                          <a:cs typeface="Calibri"/>
                        </a:rPr>
                        <a:t>ea</a:t>
                      </a:r>
                      <a:r>
                        <a:rPr sz="1400" spc="-20" dirty="0">
                          <a:latin typeface="Calibri"/>
                          <a:cs typeface="Calibri"/>
                        </a:rPr>
                        <a:t>r</a:t>
                      </a:r>
                      <a:r>
                        <a:rPr sz="1400" dirty="0">
                          <a:latin typeface="Calibri"/>
                          <a:cs typeface="Calibri"/>
                        </a:rPr>
                        <a:t>ch </a:t>
                      </a:r>
                      <a:r>
                        <a:rPr sz="1400" spc="-5" dirty="0">
                          <a:latin typeface="Calibri"/>
                          <a:cs typeface="Calibri"/>
                        </a:rPr>
                        <a:t>que</a:t>
                      </a:r>
                      <a:r>
                        <a:rPr sz="1400" spc="-20" dirty="0">
                          <a:latin typeface="Calibri"/>
                          <a:cs typeface="Calibri"/>
                        </a:rPr>
                        <a:t>s</a:t>
                      </a:r>
                      <a:r>
                        <a:rPr sz="1400" spc="5" dirty="0">
                          <a:latin typeface="Calibri"/>
                          <a:cs typeface="Calibri"/>
                        </a:rPr>
                        <a:t>t</a:t>
                      </a:r>
                      <a:r>
                        <a:rPr sz="1400" spc="-5" dirty="0">
                          <a:latin typeface="Calibri"/>
                          <a:cs typeface="Calibri"/>
                        </a:rPr>
                        <a:t>i</a:t>
                      </a:r>
                      <a:r>
                        <a:rPr sz="1400" spc="5" dirty="0">
                          <a:latin typeface="Calibri"/>
                          <a:cs typeface="Calibri"/>
                        </a:rPr>
                        <a:t>o</a:t>
                      </a:r>
                      <a:r>
                        <a:rPr sz="1400" spc="-5" dirty="0">
                          <a:latin typeface="Calibri"/>
                          <a:cs typeface="Calibri"/>
                        </a:rPr>
                        <a:t>ns</a:t>
                      </a:r>
                      <a:r>
                        <a:rPr sz="1400" dirty="0">
                          <a:latin typeface="Calibri"/>
                          <a:cs typeface="Calibri"/>
                        </a:rPr>
                        <a:t>,</a:t>
                      </a:r>
                      <a:r>
                        <a:rPr sz="1400" spc="25" dirty="0">
                          <a:latin typeface="Calibri"/>
                          <a:cs typeface="Calibri"/>
                        </a:rPr>
                        <a:t> </a:t>
                      </a:r>
                      <a:r>
                        <a:rPr sz="1400" spc="-5" dirty="0">
                          <a:latin typeface="Calibri"/>
                          <a:cs typeface="Calibri"/>
                        </a:rPr>
                        <a:t>p</a:t>
                      </a:r>
                      <a:r>
                        <a:rPr sz="1400" spc="-25" dirty="0">
                          <a:latin typeface="Calibri"/>
                          <a:cs typeface="Calibri"/>
                        </a:rPr>
                        <a:t>r</a:t>
                      </a:r>
                      <a:r>
                        <a:rPr sz="1400" spc="-5" dirty="0">
                          <a:latin typeface="Calibri"/>
                          <a:cs typeface="Calibri"/>
                        </a:rPr>
                        <a:t>og</a:t>
                      </a:r>
                      <a:r>
                        <a:rPr sz="1400" spc="-30" dirty="0">
                          <a:latin typeface="Calibri"/>
                          <a:cs typeface="Calibri"/>
                        </a:rPr>
                        <a:t>r</a:t>
                      </a:r>
                      <a:r>
                        <a:rPr sz="1400" dirty="0">
                          <a:latin typeface="Calibri"/>
                          <a:cs typeface="Calibri"/>
                        </a:rPr>
                        <a:t>am</a:t>
                      </a:r>
                      <a:r>
                        <a:rPr sz="1400" spc="5" dirty="0">
                          <a:latin typeface="Calibri"/>
                          <a:cs typeface="Calibri"/>
                        </a:rPr>
                        <a:t> </a:t>
                      </a:r>
                      <a:r>
                        <a:rPr sz="1400" spc="-5" dirty="0">
                          <a:latin typeface="Calibri"/>
                          <a:cs typeface="Calibri"/>
                        </a:rPr>
                        <a:t>e</a:t>
                      </a:r>
                      <a:r>
                        <a:rPr sz="1400" spc="-20" dirty="0">
                          <a:latin typeface="Calibri"/>
                          <a:cs typeface="Calibri"/>
                        </a:rPr>
                        <a:t>v</a:t>
                      </a:r>
                      <a:r>
                        <a:rPr sz="1400" dirty="0">
                          <a:latin typeface="Calibri"/>
                          <a:cs typeface="Calibri"/>
                        </a:rPr>
                        <a:t>a</a:t>
                      </a:r>
                      <a:r>
                        <a:rPr sz="1400" spc="-5" dirty="0">
                          <a:latin typeface="Calibri"/>
                          <a:cs typeface="Calibri"/>
                        </a:rPr>
                        <a:t>lua</a:t>
                      </a:r>
                      <a:r>
                        <a:rPr sz="1400" spc="5" dirty="0">
                          <a:latin typeface="Calibri"/>
                          <a:cs typeface="Calibri"/>
                        </a:rPr>
                        <a:t>t</a:t>
                      </a:r>
                      <a:r>
                        <a:rPr sz="1400" spc="-5" dirty="0">
                          <a:latin typeface="Calibri"/>
                          <a:cs typeface="Calibri"/>
                        </a:rPr>
                        <a:t>i</a:t>
                      </a:r>
                      <a:r>
                        <a:rPr sz="1400" spc="5" dirty="0">
                          <a:latin typeface="Calibri"/>
                          <a:cs typeface="Calibri"/>
                        </a:rPr>
                        <a:t>o</a:t>
                      </a:r>
                      <a:r>
                        <a:rPr sz="1400" spc="-5" dirty="0">
                          <a:latin typeface="Calibri"/>
                          <a:cs typeface="Calibri"/>
                        </a:rPr>
                        <a:t>n</a:t>
                      </a:r>
                      <a:r>
                        <a:rPr sz="1400" dirty="0">
                          <a:latin typeface="Calibri"/>
                          <a:cs typeface="Calibri"/>
                        </a:rPr>
                        <a:t>,</a:t>
                      </a:r>
                      <a:r>
                        <a:rPr sz="1400" spc="25" dirty="0">
                          <a:latin typeface="Calibri"/>
                          <a:cs typeface="Calibri"/>
                        </a:rPr>
                        <a:t> </a:t>
                      </a:r>
                      <a:r>
                        <a:rPr sz="1400" spc="-5" dirty="0">
                          <a:latin typeface="Calibri"/>
                          <a:cs typeface="Calibri"/>
                        </a:rPr>
                        <a:t>policy e</a:t>
                      </a:r>
                      <a:r>
                        <a:rPr sz="1400" spc="-20" dirty="0">
                          <a:latin typeface="Calibri"/>
                          <a:cs typeface="Calibri"/>
                        </a:rPr>
                        <a:t>v</a:t>
                      </a:r>
                      <a:r>
                        <a:rPr sz="1400" dirty="0">
                          <a:latin typeface="Calibri"/>
                          <a:cs typeface="Calibri"/>
                        </a:rPr>
                        <a:t>a</a:t>
                      </a:r>
                      <a:r>
                        <a:rPr sz="1400" spc="-5" dirty="0">
                          <a:latin typeface="Calibri"/>
                          <a:cs typeface="Calibri"/>
                        </a:rPr>
                        <a:t>lua</a:t>
                      </a:r>
                      <a:r>
                        <a:rPr sz="1400" spc="5" dirty="0">
                          <a:latin typeface="Calibri"/>
                          <a:cs typeface="Calibri"/>
                        </a:rPr>
                        <a:t>t</a:t>
                      </a:r>
                      <a:r>
                        <a:rPr sz="1400" dirty="0">
                          <a:latin typeface="Calibri"/>
                          <a:cs typeface="Calibri"/>
                        </a:rPr>
                        <a:t>i</a:t>
                      </a:r>
                      <a:r>
                        <a:rPr sz="1400" spc="-5" dirty="0">
                          <a:latin typeface="Calibri"/>
                          <a:cs typeface="Calibri"/>
                        </a:rPr>
                        <a:t>o</a:t>
                      </a:r>
                      <a:r>
                        <a:rPr sz="1400" dirty="0">
                          <a:latin typeface="Calibri"/>
                          <a:cs typeface="Calibri"/>
                        </a:rPr>
                        <a:t>n,</a:t>
                      </a:r>
                      <a:r>
                        <a:rPr sz="1400" spc="20" dirty="0">
                          <a:latin typeface="Calibri"/>
                          <a:cs typeface="Calibri"/>
                        </a:rPr>
                        <a:t> </a:t>
                      </a:r>
                      <a:r>
                        <a:rPr sz="1400" spc="-5" dirty="0">
                          <a:latin typeface="Calibri"/>
                          <a:cs typeface="Calibri"/>
                        </a:rPr>
                        <a:t>e</a:t>
                      </a:r>
                      <a:r>
                        <a:rPr sz="1400" spc="-20" dirty="0">
                          <a:latin typeface="Calibri"/>
                          <a:cs typeface="Calibri"/>
                        </a:rPr>
                        <a:t>t</a:t>
                      </a:r>
                      <a:r>
                        <a:rPr sz="1400" dirty="0">
                          <a:latin typeface="Calibri"/>
                          <a:cs typeface="Calibri"/>
                        </a:rPr>
                        <a:t>c.</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1200149">
                <a:tc>
                  <a:txBody>
                    <a:bodyPr/>
                    <a:lstStyle/>
                    <a:p>
                      <a:pPr marL="62865">
                        <a:lnSpc>
                          <a:spcPct val="100000"/>
                        </a:lnSpc>
                      </a:pPr>
                      <a:r>
                        <a:rPr sz="1400" b="1" spc="-40" dirty="0">
                          <a:solidFill>
                            <a:srgbClr val="FFFFFF"/>
                          </a:solidFill>
                          <a:latin typeface="Calibri"/>
                          <a:cs typeface="Calibri"/>
                        </a:rPr>
                        <a:t>F</a:t>
                      </a:r>
                      <a:r>
                        <a:rPr sz="1400" b="1" dirty="0">
                          <a:solidFill>
                            <a:srgbClr val="FFFFFF"/>
                          </a:solidFill>
                          <a:latin typeface="Calibri"/>
                          <a:cs typeface="Calibri"/>
                        </a:rPr>
                        <a:t>a</a:t>
                      </a:r>
                      <a:r>
                        <a:rPr sz="1400" b="1" spc="-5" dirty="0">
                          <a:solidFill>
                            <a:srgbClr val="FFFFFF"/>
                          </a:solidFill>
                          <a:latin typeface="Calibri"/>
                          <a:cs typeface="Calibri"/>
                        </a:rPr>
                        <a:t>milies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F81BD"/>
                    </a:solidFill>
                  </a:tcPr>
                </a:tc>
                <a:tc>
                  <a:txBody>
                    <a:bodyPr/>
                    <a:lstStyle/>
                    <a:p>
                      <a:pPr marL="62865" marR="194945">
                        <a:lnSpc>
                          <a:spcPct val="100000"/>
                        </a:lnSpc>
                      </a:pPr>
                      <a:r>
                        <a:rPr sz="1400" spc="-5" dirty="0">
                          <a:latin typeface="Calibri"/>
                          <a:cs typeface="Calibri"/>
                        </a:rPr>
                        <a:t>Suppor</a:t>
                      </a:r>
                      <a:r>
                        <a:rPr sz="1400" dirty="0">
                          <a:latin typeface="Calibri"/>
                          <a:cs typeface="Calibri"/>
                        </a:rPr>
                        <a:t>t</a:t>
                      </a:r>
                      <a:r>
                        <a:rPr sz="1400" spc="15" dirty="0">
                          <a:latin typeface="Calibri"/>
                          <a:cs typeface="Calibri"/>
                        </a:rPr>
                        <a:t> </a:t>
                      </a:r>
                      <a:r>
                        <a:rPr sz="1400" spc="-5" dirty="0">
                          <a:latin typeface="Calibri"/>
                          <a:cs typeface="Calibri"/>
                        </a:rPr>
                        <a:t>learnin</a:t>
                      </a:r>
                      <a:r>
                        <a:rPr sz="1400" dirty="0">
                          <a:latin typeface="Calibri"/>
                          <a:cs typeface="Calibri"/>
                        </a:rPr>
                        <a:t>g</a:t>
                      </a:r>
                      <a:r>
                        <a:rPr sz="1400" spc="40" dirty="0">
                          <a:latin typeface="Calibri"/>
                          <a:cs typeface="Calibri"/>
                        </a:rPr>
                        <a:t> </a:t>
                      </a:r>
                      <a:r>
                        <a:rPr sz="1400" spc="-5" dirty="0">
                          <a:latin typeface="Calibri"/>
                          <a:cs typeface="Calibri"/>
                        </a:rPr>
                        <a:t>an</a:t>
                      </a:r>
                      <a:r>
                        <a:rPr sz="1400" dirty="0">
                          <a:latin typeface="Calibri"/>
                          <a:cs typeface="Calibri"/>
                        </a:rPr>
                        <a:t>d</a:t>
                      </a:r>
                      <a:r>
                        <a:rPr sz="1400" spc="5" dirty="0">
                          <a:latin typeface="Calibri"/>
                          <a:cs typeface="Calibri"/>
                        </a:rPr>
                        <a:t> </a:t>
                      </a:r>
                      <a:r>
                        <a:rPr sz="1400" spc="-5" dirty="0">
                          <a:latin typeface="Calibri"/>
                          <a:cs typeface="Calibri"/>
                        </a:rPr>
                        <a:t>in</a:t>
                      </a:r>
                      <a:r>
                        <a:rPr sz="1400" spc="-35" dirty="0">
                          <a:latin typeface="Calibri"/>
                          <a:cs typeface="Calibri"/>
                        </a:rPr>
                        <a:t>f</a:t>
                      </a:r>
                      <a:r>
                        <a:rPr sz="1400" dirty="0">
                          <a:latin typeface="Calibri"/>
                          <a:cs typeface="Calibri"/>
                        </a:rPr>
                        <a:t>o</a:t>
                      </a:r>
                      <a:r>
                        <a:rPr sz="1400" spc="-5" dirty="0">
                          <a:latin typeface="Calibri"/>
                          <a:cs typeface="Calibri"/>
                        </a:rPr>
                        <a:t>rm decision</a:t>
                      </a:r>
                      <a:r>
                        <a:rPr sz="1400" dirty="0">
                          <a:latin typeface="Calibri"/>
                          <a:cs typeface="Calibri"/>
                        </a:rPr>
                        <a:t>s</a:t>
                      </a:r>
                      <a:r>
                        <a:rPr sz="1400" spc="25" dirty="0">
                          <a:latin typeface="Calibri"/>
                          <a:cs typeface="Calibri"/>
                        </a:rPr>
                        <a:t> </a:t>
                      </a:r>
                      <a:r>
                        <a:rPr sz="1400" spc="-5" dirty="0">
                          <a:latin typeface="Calibri"/>
                          <a:cs typeface="Calibri"/>
                        </a:rPr>
                        <a:t>abou</a:t>
                      </a:r>
                      <a:r>
                        <a:rPr sz="1400" dirty="0">
                          <a:latin typeface="Calibri"/>
                          <a:cs typeface="Calibri"/>
                        </a:rPr>
                        <a:t>t</a:t>
                      </a:r>
                      <a:r>
                        <a:rPr sz="1400" spc="15" dirty="0">
                          <a:latin typeface="Calibri"/>
                          <a:cs typeface="Calibri"/>
                        </a:rPr>
                        <a:t> </a:t>
                      </a:r>
                      <a:r>
                        <a:rPr sz="1400" spc="-5" dirty="0">
                          <a:latin typeface="Calibri"/>
                          <a:cs typeface="Calibri"/>
                        </a:rPr>
                        <a:t>placeme</a:t>
                      </a:r>
                      <a:r>
                        <a:rPr sz="1400" spc="-15" dirty="0">
                          <a:latin typeface="Calibri"/>
                          <a:cs typeface="Calibri"/>
                        </a:rPr>
                        <a:t>n</a:t>
                      </a:r>
                      <a:r>
                        <a:rPr sz="1400" dirty="0">
                          <a:latin typeface="Calibri"/>
                          <a:cs typeface="Calibri"/>
                        </a:rPr>
                        <a:t>t</a:t>
                      </a:r>
                      <a:r>
                        <a:rPr sz="1400" spc="15" dirty="0">
                          <a:latin typeface="Calibri"/>
                          <a:cs typeface="Calibri"/>
                        </a:rPr>
                        <a:t> </a:t>
                      </a:r>
                      <a:r>
                        <a:rPr sz="1400" spc="-5" dirty="0">
                          <a:latin typeface="Calibri"/>
                          <a:cs typeface="Calibri"/>
                        </a:rPr>
                        <a:t>in </a:t>
                      </a:r>
                      <a:r>
                        <a:rPr sz="1400" spc="-25" dirty="0">
                          <a:latin typeface="Calibri"/>
                          <a:cs typeface="Calibri"/>
                        </a:rPr>
                        <a:t>a</a:t>
                      </a:r>
                      <a:r>
                        <a:rPr sz="1400" spc="-20" dirty="0">
                          <a:latin typeface="Calibri"/>
                          <a:cs typeface="Calibri"/>
                        </a:rPr>
                        <a:t>v</a:t>
                      </a:r>
                      <a:r>
                        <a:rPr sz="1400" dirty="0">
                          <a:latin typeface="Calibri"/>
                          <a:cs typeface="Calibri"/>
                        </a:rPr>
                        <a:t>ail</a:t>
                      </a:r>
                      <a:r>
                        <a:rPr sz="1400" spc="5" dirty="0">
                          <a:latin typeface="Calibri"/>
                          <a:cs typeface="Calibri"/>
                        </a:rPr>
                        <a:t>a</a:t>
                      </a:r>
                      <a:r>
                        <a:rPr sz="1400" spc="-5" dirty="0">
                          <a:latin typeface="Calibri"/>
                          <a:cs typeface="Calibri"/>
                        </a:rPr>
                        <a:t>bl</a:t>
                      </a:r>
                      <a:r>
                        <a:rPr sz="1400" dirty="0">
                          <a:latin typeface="Calibri"/>
                          <a:cs typeface="Calibri"/>
                        </a:rPr>
                        <a:t>e</a:t>
                      </a:r>
                      <a:r>
                        <a:rPr sz="1400" spc="30" dirty="0">
                          <a:latin typeface="Calibri"/>
                          <a:cs typeface="Calibri"/>
                        </a:rPr>
                        <a:t> </a:t>
                      </a:r>
                      <a:r>
                        <a:rPr sz="1400" spc="-5" dirty="0">
                          <a:latin typeface="Calibri"/>
                          <a:cs typeface="Calibri"/>
                        </a:rPr>
                        <a:t>schools/p</a:t>
                      </a:r>
                      <a:r>
                        <a:rPr sz="1400" spc="-30" dirty="0">
                          <a:latin typeface="Calibri"/>
                          <a:cs typeface="Calibri"/>
                        </a:rPr>
                        <a:t>r</a:t>
                      </a:r>
                      <a:r>
                        <a:rPr sz="1400" spc="-5" dirty="0">
                          <a:latin typeface="Calibri"/>
                          <a:cs typeface="Calibri"/>
                        </a:rPr>
                        <a:t>og</a:t>
                      </a:r>
                      <a:r>
                        <a:rPr sz="1400" spc="-30" dirty="0">
                          <a:latin typeface="Calibri"/>
                          <a:cs typeface="Calibri"/>
                        </a:rPr>
                        <a:t>r</a:t>
                      </a:r>
                      <a:r>
                        <a:rPr sz="1400" dirty="0">
                          <a:latin typeface="Calibri"/>
                          <a:cs typeface="Calibri"/>
                        </a:rPr>
                        <a:t>a</a:t>
                      </a:r>
                      <a:r>
                        <a:rPr sz="1400" spc="-5" dirty="0">
                          <a:latin typeface="Calibri"/>
                          <a:cs typeface="Calibri"/>
                        </a:rPr>
                        <a:t>ms/ </a:t>
                      </a:r>
                      <a:r>
                        <a:rPr sz="1400" spc="-10" dirty="0">
                          <a:latin typeface="Calibri"/>
                          <a:cs typeface="Calibri"/>
                        </a:rPr>
                        <a:t>c</a:t>
                      </a:r>
                      <a:r>
                        <a:rPr sz="1400" dirty="0">
                          <a:latin typeface="Calibri"/>
                          <a:cs typeface="Calibri"/>
                        </a:rPr>
                        <a:t>o</a:t>
                      </a:r>
                      <a:r>
                        <a:rPr sz="1400" spc="-10" dirty="0">
                          <a:latin typeface="Calibri"/>
                          <a:cs typeface="Calibri"/>
                        </a:rPr>
                        <a:t>u</a:t>
                      </a:r>
                      <a:r>
                        <a:rPr sz="1400" spc="-25" dirty="0">
                          <a:latin typeface="Calibri"/>
                          <a:cs typeface="Calibri"/>
                        </a:rPr>
                        <a:t>r</a:t>
                      </a:r>
                      <a:r>
                        <a:rPr sz="1400" spc="-5" dirty="0">
                          <a:latin typeface="Calibri"/>
                          <a:cs typeface="Calibri"/>
                        </a:rPr>
                        <a:t>s</a:t>
                      </a:r>
                      <a:r>
                        <a:rPr sz="1400" dirty="0">
                          <a:latin typeface="Calibri"/>
                          <a:cs typeface="Calibri"/>
                        </a:rPr>
                        <a:t>es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405765" marR="119380" indent="-342900">
                        <a:lnSpc>
                          <a:spcPct val="100000"/>
                        </a:lnSpc>
                        <a:buFont typeface="Symbol"/>
                        <a:buChar char=""/>
                        <a:tabLst>
                          <a:tab pos="406400" algn="l"/>
                        </a:tabLst>
                      </a:pPr>
                      <a:r>
                        <a:rPr sz="1400" spc="-5" dirty="0">
                          <a:latin typeface="Calibri"/>
                          <a:cs typeface="Calibri"/>
                        </a:rPr>
                        <a:t>Whic</a:t>
                      </a:r>
                      <a:r>
                        <a:rPr sz="1400" dirty="0">
                          <a:latin typeface="Calibri"/>
                          <a:cs typeface="Calibri"/>
                        </a:rPr>
                        <a:t>h</a:t>
                      </a:r>
                      <a:r>
                        <a:rPr sz="1400" spc="5" dirty="0">
                          <a:latin typeface="Calibri"/>
                          <a:cs typeface="Calibri"/>
                        </a:rPr>
                        <a:t> </a:t>
                      </a:r>
                      <a:r>
                        <a:rPr sz="1400" spc="-5" dirty="0">
                          <a:latin typeface="Calibri"/>
                          <a:cs typeface="Calibri"/>
                        </a:rPr>
                        <a:t>schools/p</a:t>
                      </a:r>
                      <a:r>
                        <a:rPr sz="1400" spc="-30" dirty="0">
                          <a:latin typeface="Calibri"/>
                          <a:cs typeface="Calibri"/>
                        </a:rPr>
                        <a:t>r</a:t>
                      </a:r>
                      <a:r>
                        <a:rPr sz="1400" spc="-5" dirty="0">
                          <a:latin typeface="Calibri"/>
                          <a:cs typeface="Calibri"/>
                        </a:rPr>
                        <a:t>og</a:t>
                      </a:r>
                      <a:r>
                        <a:rPr sz="1400" spc="-30" dirty="0">
                          <a:latin typeface="Calibri"/>
                          <a:cs typeface="Calibri"/>
                        </a:rPr>
                        <a:t>r</a:t>
                      </a:r>
                      <a:r>
                        <a:rPr sz="1400" dirty="0">
                          <a:latin typeface="Calibri"/>
                          <a:cs typeface="Calibri"/>
                        </a:rPr>
                        <a:t>a</a:t>
                      </a:r>
                      <a:r>
                        <a:rPr sz="1400" spc="-5" dirty="0">
                          <a:latin typeface="Calibri"/>
                          <a:cs typeface="Calibri"/>
                        </a:rPr>
                        <a:t>m</a:t>
                      </a:r>
                      <a:r>
                        <a:rPr sz="1400" dirty="0">
                          <a:latin typeface="Calibri"/>
                          <a:cs typeface="Calibri"/>
                        </a:rPr>
                        <a:t>s</a:t>
                      </a:r>
                      <a:r>
                        <a:rPr sz="1400" spc="25" dirty="0">
                          <a:latin typeface="Calibri"/>
                          <a:cs typeface="Calibri"/>
                        </a:rPr>
                        <a:t> </a:t>
                      </a:r>
                      <a:r>
                        <a:rPr sz="1400" spc="-15" dirty="0">
                          <a:latin typeface="Calibri"/>
                          <a:cs typeface="Calibri"/>
                        </a:rPr>
                        <a:t>t</a:t>
                      </a:r>
                      <a:r>
                        <a:rPr sz="1400" dirty="0">
                          <a:latin typeface="Calibri"/>
                          <a:cs typeface="Calibri"/>
                        </a:rPr>
                        <a:t>o </a:t>
                      </a:r>
                      <a:r>
                        <a:rPr sz="1400" spc="-5" dirty="0">
                          <a:latin typeface="Calibri"/>
                          <a:cs typeface="Calibri"/>
                        </a:rPr>
                        <a:t>sen</a:t>
                      </a:r>
                      <a:r>
                        <a:rPr sz="1400" dirty="0">
                          <a:latin typeface="Calibri"/>
                          <a:cs typeface="Calibri"/>
                        </a:rPr>
                        <a:t>d</a:t>
                      </a:r>
                      <a:r>
                        <a:rPr sz="1400" spc="10" dirty="0">
                          <a:latin typeface="Calibri"/>
                          <a:cs typeface="Calibri"/>
                        </a:rPr>
                        <a:t> </a:t>
                      </a:r>
                      <a:r>
                        <a:rPr sz="1400" spc="-5" dirty="0">
                          <a:latin typeface="Calibri"/>
                          <a:cs typeface="Calibri"/>
                        </a:rPr>
                        <a:t>thei</a:t>
                      </a:r>
                      <a:r>
                        <a:rPr sz="1400" dirty="0">
                          <a:latin typeface="Calibri"/>
                          <a:cs typeface="Calibri"/>
                        </a:rPr>
                        <a:t>r</a:t>
                      </a:r>
                      <a:r>
                        <a:rPr sz="1400" spc="15" dirty="0">
                          <a:latin typeface="Calibri"/>
                          <a:cs typeface="Calibri"/>
                        </a:rPr>
                        <a:t> </a:t>
                      </a:r>
                      <a:r>
                        <a:rPr sz="1400" spc="-5" dirty="0">
                          <a:latin typeface="Calibri"/>
                          <a:cs typeface="Calibri"/>
                        </a:rPr>
                        <a:t>chil</a:t>
                      </a:r>
                      <a:r>
                        <a:rPr sz="1400" dirty="0">
                          <a:latin typeface="Calibri"/>
                          <a:cs typeface="Calibri"/>
                        </a:rPr>
                        <a:t>d</a:t>
                      </a:r>
                      <a:r>
                        <a:rPr sz="1400" spc="15" dirty="0">
                          <a:latin typeface="Calibri"/>
                          <a:cs typeface="Calibri"/>
                        </a:rPr>
                        <a:t> </a:t>
                      </a:r>
                      <a:r>
                        <a:rPr sz="1400" spc="-15" dirty="0">
                          <a:latin typeface="Calibri"/>
                          <a:cs typeface="Calibri"/>
                        </a:rPr>
                        <a:t>t</a:t>
                      </a:r>
                      <a:r>
                        <a:rPr sz="1400" spc="-25" dirty="0">
                          <a:latin typeface="Calibri"/>
                          <a:cs typeface="Calibri"/>
                        </a:rPr>
                        <a:t>o</a:t>
                      </a:r>
                      <a:r>
                        <a:rPr sz="1400" dirty="0">
                          <a:latin typeface="Calibri"/>
                          <a:cs typeface="Calibri"/>
                        </a:rPr>
                        <a:t>, which classes</a:t>
                      </a:r>
                      <a:r>
                        <a:rPr sz="1400" spc="10" dirty="0">
                          <a:latin typeface="Calibri"/>
                          <a:cs typeface="Calibri"/>
                        </a:rPr>
                        <a:t> </a:t>
                      </a:r>
                      <a:r>
                        <a:rPr sz="1400" spc="-15" dirty="0">
                          <a:latin typeface="Calibri"/>
                          <a:cs typeface="Calibri"/>
                        </a:rPr>
                        <a:t>t</a:t>
                      </a:r>
                      <a:r>
                        <a:rPr sz="1400" dirty="0">
                          <a:latin typeface="Calibri"/>
                          <a:cs typeface="Calibri"/>
                        </a:rPr>
                        <a:t>o </a:t>
                      </a:r>
                      <a:r>
                        <a:rPr sz="1400" spc="-20" dirty="0">
                          <a:latin typeface="Calibri"/>
                          <a:cs typeface="Calibri"/>
                        </a:rPr>
                        <a:t>t</a:t>
                      </a:r>
                      <a:r>
                        <a:rPr sz="1400" dirty="0">
                          <a:latin typeface="Calibri"/>
                          <a:cs typeface="Calibri"/>
                        </a:rPr>
                        <a:t>a</a:t>
                      </a:r>
                      <a:r>
                        <a:rPr sz="1400" spc="-50" dirty="0">
                          <a:latin typeface="Calibri"/>
                          <a:cs typeface="Calibri"/>
                        </a:rPr>
                        <a:t>k</a:t>
                      </a:r>
                      <a:r>
                        <a:rPr sz="1400" dirty="0">
                          <a:latin typeface="Calibri"/>
                          <a:cs typeface="Calibri"/>
                        </a:rPr>
                        <a:t>e</a:t>
                      </a:r>
                      <a:r>
                        <a:rPr sz="1400" spc="10" dirty="0">
                          <a:latin typeface="Calibri"/>
                          <a:cs typeface="Calibri"/>
                        </a:rPr>
                        <a:t> </a:t>
                      </a:r>
                      <a:r>
                        <a:rPr sz="1400" spc="-15" dirty="0">
                          <a:latin typeface="Calibri"/>
                          <a:cs typeface="Calibri"/>
                        </a:rPr>
                        <a:t>t</a:t>
                      </a:r>
                      <a:r>
                        <a:rPr sz="1400" dirty="0">
                          <a:latin typeface="Calibri"/>
                          <a:cs typeface="Calibri"/>
                        </a:rPr>
                        <a:t>o </a:t>
                      </a:r>
                      <a:r>
                        <a:rPr sz="1400" spc="-5" dirty="0">
                          <a:latin typeface="Calibri"/>
                          <a:cs typeface="Calibri"/>
                        </a:rPr>
                        <a:t>b</a:t>
                      </a:r>
                      <a:r>
                        <a:rPr sz="1400" dirty="0">
                          <a:latin typeface="Calibri"/>
                          <a:cs typeface="Calibri"/>
                        </a:rPr>
                        <a:t>e</a:t>
                      </a:r>
                      <a:r>
                        <a:rPr sz="1400" spc="5" dirty="0">
                          <a:latin typeface="Calibri"/>
                          <a:cs typeface="Calibri"/>
                        </a:rPr>
                        <a:t> </a:t>
                      </a:r>
                      <a:r>
                        <a:rPr sz="1400" spc="-20" dirty="0">
                          <a:latin typeface="Calibri"/>
                          <a:cs typeface="Calibri"/>
                        </a:rPr>
                        <a:t>r</a:t>
                      </a:r>
                      <a:r>
                        <a:rPr sz="1400" dirty="0">
                          <a:latin typeface="Calibri"/>
                          <a:cs typeface="Calibri"/>
                        </a:rPr>
                        <a:t>ea</a:t>
                      </a:r>
                      <a:r>
                        <a:rPr sz="1400" spc="-5" dirty="0">
                          <a:latin typeface="Calibri"/>
                          <a:cs typeface="Calibri"/>
                        </a:rPr>
                        <a:t>d</a:t>
                      </a:r>
                      <a:r>
                        <a:rPr sz="1400" dirty="0">
                          <a:latin typeface="Calibri"/>
                          <a:cs typeface="Calibri"/>
                        </a:rPr>
                        <a:t>y</a:t>
                      </a:r>
                      <a:r>
                        <a:rPr sz="1400" spc="10" dirty="0">
                          <a:latin typeface="Calibri"/>
                          <a:cs typeface="Calibri"/>
                        </a:rPr>
                        <a:t> </a:t>
                      </a:r>
                      <a:r>
                        <a:rPr sz="1400" spc="-35" dirty="0">
                          <a:latin typeface="Calibri"/>
                          <a:cs typeface="Calibri"/>
                        </a:rPr>
                        <a:t>f</a:t>
                      </a:r>
                      <a:r>
                        <a:rPr sz="1400" dirty="0">
                          <a:latin typeface="Calibri"/>
                          <a:cs typeface="Calibri"/>
                        </a:rPr>
                        <a:t>or </a:t>
                      </a:r>
                      <a:r>
                        <a:rPr sz="1400" spc="-5" dirty="0">
                          <a:latin typeface="Calibri"/>
                          <a:cs typeface="Calibri"/>
                        </a:rPr>
                        <a:t>colle</a:t>
                      </a:r>
                      <a:r>
                        <a:rPr sz="1400" spc="-15" dirty="0">
                          <a:latin typeface="Calibri"/>
                          <a:cs typeface="Calibri"/>
                        </a:rPr>
                        <a:t>g</a:t>
                      </a:r>
                      <a:r>
                        <a:rPr sz="1400" dirty="0">
                          <a:latin typeface="Calibri"/>
                          <a:cs typeface="Calibri"/>
                        </a:rPr>
                        <a:t>e, </a:t>
                      </a:r>
                      <a:r>
                        <a:rPr sz="1400" spc="-20" dirty="0">
                          <a:latin typeface="Calibri"/>
                          <a:cs typeface="Calibri"/>
                        </a:rPr>
                        <a:t>r</a:t>
                      </a:r>
                      <a:r>
                        <a:rPr sz="1400" dirty="0">
                          <a:latin typeface="Calibri"/>
                          <a:cs typeface="Calibri"/>
                        </a:rPr>
                        <a:t>e</a:t>
                      </a:r>
                      <a:r>
                        <a:rPr sz="1400" spc="-5" dirty="0">
                          <a:latin typeface="Calibri"/>
                          <a:cs typeface="Calibri"/>
                        </a:rPr>
                        <a:t>s</a:t>
                      </a:r>
                      <a:r>
                        <a:rPr sz="1400" dirty="0">
                          <a:latin typeface="Calibri"/>
                          <a:cs typeface="Calibri"/>
                        </a:rPr>
                        <a:t>o</a:t>
                      </a:r>
                      <a:r>
                        <a:rPr sz="1400" spc="-5" dirty="0">
                          <a:latin typeface="Calibri"/>
                          <a:cs typeface="Calibri"/>
                        </a:rPr>
                        <a:t>u</a:t>
                      </a:r>
                      <a:r>
                        <a:rPr sz="1400" spc="-20" dirty="0">
                          <a:latin typeface="Calibri"/>
                          <a:cs typeface="Calibri"/>
                        </a:rPr>
                        <a:t>r</a:t>
                      </a:r>
                      <a:r>
                        <a:rPr sz="1400" dirty="0">
                          <a:latin typeface="Calibri"/>
                          <a:cs typeface="Calibri"/>
                        </a:rPr>
                        <a:t>ces</a:t>
                      </a:r>
                      <a:r>
                        <a:rPr sz="1400" spc="10" dirty="0">
                          <a:latin typeface="Calibri"/>
                          <a:cs typeface="Calibri"/>
                        </a:rPr>
                        <a:t> </a:t>
                      </a:r>
                      <a:r>
                        <a:rPr sz="1400" spc="-25" dirty="0">
                          <a:latin typeface="Calibri"/>
                          <a:cs typeface="Calibri"/>
                        </a:rPr>
                        <a:t>a</a:t>
                      </a:r>
                      <a:r>
                        <a:rPr sz="1400" spc="-20" dirty="0">
                          <a:latin typeface="Calibri"/>
                          <a:cs typeface="Calibri"/>
                        </a:rPr>
                        <a:t>v</a:t>
                      </a:r>
                      <a:r>
                        <a:rPr sz="1400" dirty="0">
                          <a:latin typeface="Calibri"/>
                          <a:cs typeface="Calibri"/>
                        </a:rPr>
                        <a:t>ailable,</a:t>
                      </a:r>
                      <a:r>
                        <a:rPr sz="1400" spc="30" dirty="0">
                          <a:latin typeface="Calibri"/>
                          <a:cs typeface="Calibri"/>
                        </a:rPr>
                        <a:t> </a:t>
                      </a:r>
                      <a:r>
                        <a:rPr sz="1400" spc="-5" dirty="0">
                          <a:latin typeface="Calibri"/>
                          <a:cs typeface="Calibri"/>
                        </a:rPr>
                        <a:t>e</a:t>
                      </a:r>
                      <a:r>
                        <a:rPr sz="1400" spc="-20" dirty="0">
                          <a:latin typeface="Calibri"/>
                          <a:cs typeface="Calibri"/>
                        </a:rPr>
                        <a:t>t</a:t>
                      </a:r>
                      <a:r>
                        <a:rPr sz="1400" dirty="0">
                          <a:latin typeface="Calibri"/>
                          <a:cs typeface="Calibri"/>
                        </a:rPr>
                        <a:t>c.</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60</a:t>
            </a:fld>
            <a:endParaRPr dirty="0"/>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a:t>
            </a:r>
            <a:r>
              <a:rPr spc="-75" dirty="0"/>
              <a:t>R</a:t>
            </a:r>
            <a:r>
              <a:rPr spc="-5" dirty="0"/>
              <a:t>equi</a:t>
            </a:r>
            <a:r>
              <a:rPr spc="45" dirty="0"/>
              <a:t>r</a:t>
            </a:r>
            <a:r>
              <a:rPr spc="-5" dirty="0"/>
              <a:t>ed</a:t>
            </a:r>
            <a:r>
              <a:rPr dirty="0"/>
              <a:t>”</a:t>
            </a:r>
            <a:r>
              <a:rPr spc="10" dirty="0"/>
              <a:t> </a:t>
            </a:r>
            <a:r>
              <a:rPr spc="-5" dirty="0"/>
              <a:t>Uses</a:t>
            </a:r>
          </a:p>
        </p:txBody>
      </p:sp>
      <p:sp>
        <p:nvSpPr>
          <p:cNvPr id="3" name="object 3"/>
          <p:cNvSpPr txBox="1"/>
          <p:nvPr/>
        </p:nvSpPr>
        <p:spPr>
          <a:xfrm>
            <a:off x="1803145" y="2128780"/>
            <a:ext cx="5873750" cy="1684020"/>
          </a:xfrm>
          <a:prstGeom prst="rect">
            <a:avLst/>
          </a:prstGeom>
        </p:spPr>
        <p:txBody>
          <a:bodyPr vert="horz" wrap="square" lIns="0" tIns="0" rIns="0" bIns="0" rtlCol="0">
            <a:spAutoFit/>
          </a:bodyPr>
          <a:lstStyle/>
          <a:p>
            <a:pPr marL="355600" marR="648970" indent="-342900">
              <a:lnSpc>
                <a:spcPct val="100000"/>
              </a:lnSpc>
              <a:buClr>
                <a:srgbClr val="002596"/>
              </a:buClr>
              <a:buFont typeface="Wingdings"/>
              <a:buChar char=""/>
              <a:tabLst>
                <a:tab pos="355600" algn="l"/>
              </a:tabLst>
            </a:pPr>
            <a:r>
              <a:rPr sz="2400" spc="-5" dirty="0">
                <a:latin typeface="Arial Narrow"/>
                <a:cs typeface="Arial Narrow"/>
              </a:rPr>
              <a:t>Disclosur</a:t>
            </a:r>
            <a:r>
              <a:rPr sz="2400" dirty="0">
                <a:latin typeface="Arial Narrow"/>
                <a:cs typeface="Arial Narrow"/>
              </a:rPr>
              <a:t>e</a:t>
            </a:r>
            <a:r>
              <a:rPr sz="2400" spc="30" dirty="0">
                <a:latin typeface="Arial Narrow"/>
                <a:cs typeface="Arial Narrow"/>
              </a:rPr>
              <a:t> </a:t>
            </a:r>
            <a:r>
              <a:rPr sz="2400" spc="-5" dirty="0">
                <a:latin typeface="Arial Narrow"/>
                <a:cs typeface="Arial Narrow"/>
              </a:rPr>
              <a:t>t</a:t>
            </a:r>
            <a:r>
              <a:rPr sz="2400" dirty="0">
                <a:latin typeface="Arial Narrow"/>
                <a:cs typeface="Arial Narrow"/>
              </a:rPr>
              <a:t>o</a:t>
            </a:r>
            <a:r>
              <a:rPr sz="2400" spc="15" dirty="0">
                <a:latin typeface="Arial Narrow"/>
                <a:cs typeface="Arial Narrow"/>
              </a:rPr>
              <a:t> </a:t>
            </a:r>
            <a:r>
              <a:rPr sz="2400" spc="-5" dirty="0">
                <a:latin typeface="Arial Narrow"/>
                <a:cs typeface="Arial Narrow"/>
              </a:rPr>
              <a:t>th</a:t>
            </a:r>
            <a:r>
              <a:rPr sz="2400" dirty="0">
                <a:latin typeface="Arial Narrow"/>
                <a:cs typeface="Arial Narrow"/>
              </a:rPr>
              <a:t>e</a:t>
            </a:r>
            <a:r>
              <a:rPr sz="2400" spc="15" dirty="0">
                <a:latin typeface="Arial Narrow"/>
                <a:cs typeface="Arial Narrow"/>
              </a:rPr>
              <a:t> </a:t>
            </a:r>
            <a:r>
              <a:rPr sz="2400" spc="-5" dirty="0">
                <a:latin typeface="Arial Narrow"/>
                <a:cs typeface="Arial Narrow"/>
              </a:rPr>
              <a:t>individua</a:t>
            </a:r>
            <a:r>
              <a:rPr sz="2400" dirty="0">
                <a:latin typeface="Arial Narrow"/>
                <a:cs typeface="Arial Narrow"/>
              </a:rPr>
              <a:t>l</a:t>
            </a:r>
            <a:r>
              <a:rPr sz="2400" spc="15" dirty="0">
                <a:latin typeface="Arial Narrow"/>
                <a:cs typeface="Arial Narrow"/>
              </a:rPr>
              <a:t> </a:t>
            </a:r>
            <a:r>
              <a:rPr sz="2400" spc="-5" dirty="0">
                <a:latin typeface="Arial Narrow"/>
                <a:cs typeface="Arial Narrow"/>
              </a:rPr>
              <a:t>o</a:t>
            </a:r>
            <a:r>
              <a:rPr sz="2400" dirty="0">
                <a:latin typeface="Arial Narrow"/>
                <a:cs typeface="Arial Narrow"/>
              </a:rPr>
              <a:t>r</a:t>
            </a:r>
            <a:r>
              <a:rPr sz="2400" spc="15" dirty="0">
                <a:latin typeface="Arial Narrow"/>
                <a:cs typeface="Arial Narrow"/>
              </a:rPr>
              <a:t> </a:t>
            </a:r>
            <a:r>
              <a:rPr sz="2400" spc="-5" dirty="0">
                <a:latin typeface="Arial Narrow"/>
                <a:cs typeface="Arial Narrow"/>
              </a:rPr>
              <a:t>thei</a:t>
            </a:r>
            <a:r>
              <a:rPr sz="2400" dirty="0">
                <a:latin typeface="Arial Narrow"/>
                <a:cs typeface="Arial Narrow"/>
              </a:rPr>
              <a:t>r</a:t>
            </a:r>
            <a:r>
              <a:rPr sz="2400" spc="15" dirty="0">
                <a:latin typeface="Arial Narrow"/>
                <a:cs typeface="Arial Narrow"/>
              </a:rPr>
              <a:t> </a:t>
            </a:r>
            <a:r>
              <a:rPr sz="2400" spc="-5" dirty="0">
                <a:latin typeface="Arial Narrow"/>
                <a:cs typeface="Arial Narrow"/>
              </a:rPr>
              <a:t>personal </a:t>
            </a:r>
            <a:r>
              <a:rPr sz="2400" dirty="0">
                <a:latin typeface="Arial Narrow"/>
                <a:cs typeface="Arial Narrow"/>
              </a:rPr>
              <a:t>representative</a:t>
            </a:r>
            <a:endParaRPr sz="2400">
              <a:latin typeface="Arial Narrow"/>
              <a:cs typeface="Arial Narrow"/>
            </a:endParaRPr>
          </a:p>
          <a:p>
            <a:pPr marL="355600" marR="5080" indent="-342900">
              <a:lnSpc>
                <a:spcPct val="100000"/>
              </a:lnSpc>
              <a:spcBef>
                <a:spcPts val="2014"/>
              </a:spcBef>
              <a:buClr>
                <a:srgbClr val="002596"/>
              </a:buClr>
              <a:buFont typeface="Wingdings"/>
              <a:buChar char=""/>
              <a:tabLst>
                <a:tab pos="355600" algn="l"/>
              </a:tabLst>
            </a:pPr>
            <a:r>
              <a:rPr sz="2400" dirty="0">
                <a:latin typeface="Arial Narrow"/>
                <a:cs typeface="Arial Narrow"/>
              </a:rPr>
              <a:t>Disclosure</a:t>
            </a:r>
            <a:r>
              <a:rPr sz="2400" spc="25" dirty="0">
                <a:latin typeface="Arial Narrow"/>
                <a:cs typeface="Arial Narrow"/>
              </a:rPr>
              <a:t> </a:t>
            </a:r>
            <a:r>
              <a:rPr sz="2400" dirty="0">
                <a:latin typeface="Arial Narrow"/>
                <a:cs typeface="Arial Narrow"/>
              </a:rPr>
              <a:t>to</a:t>
            </a:r>
            <a:r>
              <a:rPr sz="2400" spc="25" dirty="0">
                <a:latin typeface="Arial Narrow"/>
                <a:cs typeface="Arial Narrow"/>
              </a:rPr>
              <a:t> </a:t>
            </a:r>
            <a:r>
              <a:rPr sz="2400" dirty="0">
                <a:latin typeface="Arial Narrow"/>
                <a:cs typeface="Arial Narrow"/>
              </a:rPr>
              <a:t>HHS</a:t>
            </a:r>
            <a:r>
              <a:rPr sz="2400" spc="5" dirty="0">
                <a:latin typeface="Arial Narrow"/>
                <a:cs typeface="Arial Narrow"/>
              </a:rPr>
              <a:t> </a:t>
            </a:r>
            <a:r>
              <a:rPr sz="2400" dirty="0">
                <a:latin typeface="Arial Narrow"/>
                <a:cs typeface="Arial Narrow"/>
              </a:rPr>
              <a:t>for</a:t>
            </a:r>
            <a:r>
              <a:rPr sz="2400" spc="10" dirty="0">
                <a:latin typeface="Arial Narrow"/>
                <a:cs typeface="Arial Narrow"/>
              </a:rPr>
              <a:t> </a:t>
            </a:r>
            <a:r>
              <a:rPr sz="2400" dirty="0">
                <a:latin typeface="Arial Narrow"/>
                <a:cs typeface="Arial Narrow"/>
              </a:rPr>
              <a:t>compliance</a:t>
            </a:r>
            <a:r>
              <a:rPr sz="2400" spc="25" dirty="0">
                <a:latin typeface="Arial Narrow"/>
                <a:cs typeface="Arial Narrow"/>
              </a:rPr>
              <a:t> </a:t>
            </a:r>
            <a:r>
              <a:rPr sz="2400" dirty="0">
                <a:latin typeface="Arial Narrow"/>
                <a:cs typeface="Arial Narrow"/>
              </a:rPr>
              <a:t>investigation</a:t>
            </a:r>
            <a:r>
              <a:rPr sz="2400" spc="25" dirty="0">
                <a:latin typeface="Arial Narrow"/>
                <a:cs typeface="Arial Narrow"/>
              </a:rPr>
              <a:t> </a:t>
            </a:r>
            <a:r>
              <a:rPr sz="2400" dirty="0">
                <a:latin typeface="Arial Narrow"/>
                <a:cs typeface="Arial Narrow"/>
              </a:rPr>
              <a:t>or </a:t>
            </a:r>
            <a:r>
              <a:rPr sz="2400" spc="-5" dirty="0">
                <a:latin typeface="Arial Narrow"/>
                <a:cs typeface="Arial Narrow"/>
              </a:rPr>
              <a:t>enforcemen</a:t>
            </a:r>
            <a:r>
              <a:rPr sz="2400" dirty="0">
                <a:latin typeface="Arial Narrow"/>
                <a:cs typeface="Arial Narrow"/>
              </a:rPr>
              <a:t>t</a:t>
            </a:r>
            <a:r>
              <a:rPr sz="2400" spc="30" dirty="0">
                <a:latin typeface="Arial Narrow"/>
                <a:cs typeface="Arial Narrow"/>
              </a:rPr>
              <a:t> </a:t>
            </a:r>
            <a:r>
              <a:rPr sz="2400" spc="-5" dirty="0">
                <a:latin typeface="Arial Narrow"/>
                <a:cs typeface="Arial Narrow"/>
              </a:rPr>
              <a:t>action</a:t>
            </a:r>
            <a:endParaRPr sz="2400">
              <a:latin typeface="Arial Narrow"/>
              <a:cs typeface="Arial Narrow"/>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61</a:t>
            </a:fld>
            <a:endParaRPr dirty="0"/>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a:t>
            </a:r>
            <a:r>
              <a:rPr spc="-80" dirty="0"/>
              <a:t>P</a:t>
            </a:r>
            <a:r>
              <a:rPr spc="-5" dirty="0"/>
              <a:t>e</a:t>
            </a:r>
            <a:r>
              <a:rPr spc="150" dirty="0"/>
              <a:t>r</a:t>
            </a:r>
            <a:r>
              <a:rPr spc="-5" dirty="0"/>
              <a:t>mitted</a:t>
            </a:r>
            <a:r>
              <a:rPr dirty="0"/>
              <a:t>”</a:t>
            </a:r>
            <a:r>
              <a:rPr spc="15" dirty="0"/>
              <a:t> </a:t>
            </a:r>
            <a:r>
              <a:rPr spc="-5" dirty="0"/>
              <a:t>Uses</a:t>
            </a:r>
          </a:p>
        </p:txBody>
      </p:sp>
      <p:sp>
        <p:nvSpPr>
          <p:cNvPr id="3" name="object 3"/>
          <p:cNvSpPr txBox="1"/>
          <p:nvPr/>
        </p:nvSpPr>
        <p:spPr>
          <a:xfrm>
            <a:off x="1803145" y="2128422"/>
            <a:ext cx="5746750" cy="3768725"/>
          </a:xfrm>
          <a:prstGeom prst="rect">
            <a:avLst/>
          </a:prstGeom>
        </p:spPr>
        <p:txBody>
          <a:bodyPr vert="horz" wrap="square" lIns="0" tIns="0" rIns="0" bIns="0" rtlCol="0">
            <a:spAutoFit/>
          </a:bodyPr>
          <a:lstStyle/>
          <a:p>
            <a:pPr marL="12700">
              <a:lnSpc>
                <a:spcPct val="100000"/>
              </a:lnSpc>
            </a:pPr>
            <a:r>
              <a:rPr sz="2400" b="1" i="1" spc="-5" dirty="0">
                <a:latin typeface="Arial Narrow"/>
                <a:cs typeface="Arial Narrow"/>
              </a:rPr>
              <a:t>“Us</a:t>
            </a:r>
            <a:r>
              <a:rPr sz="2400" b="1" i="1" dirty="0">
                <a:latin typeface="Arial Narrow"/>
                <a:cs typeface="Arial Narrow"/>
              </a:rPr>
              <a:t>e</a:t>
            </a:r>
            <a:r>
              <a:rPr sz="2400" b="1" i="1" spc="15" dirty="0">
                <a:latin typeface="Arial Narrow"/>
                <a:cs typeface="Arial Narrow"/>
              </a:rPr>
              <a:t> </a:t>
            </a:r>
            <a:r>
              <a:rPr sz="2400" b="1" i="1" spc="-5" dirty="0">
                <a:latin typeface="Arial Narrow"/>
                <a:cs typeface="Arial Narrow"/>
              </a:rPr>
              <a:t>wit</a:t>
            </a:r>
            <a:r>
              <a:rPr sz="2400" b="1" i="1" dirty="0">
                <a:latin typeface="Arial Narrow"/>
                <a:cs typeface="Arial Narrow"/>
              </a:rPr>
              <a:t>h</a:t>
            </a:r>
            <a:r>
              <a:rPr sz="2400" b="1" i="1" spc="15" dirty="0">
                <a:latin typeface="Arial Narrow"/>
                <a:cs typeface="Arial Narrow"/>
              </a:rPr>
              <a:t> </a:t>
            </a:r>
            <a:r>
              <a:rPr sz="2400" b="1" i="1" spc="-5" dirty="0">
                <a:latin typeface="Arial Narrow"/>
                <a:cs typeface="Arial Narrow"/>
              </a:rPr>
              <a:t>opportunit</a:t>
            </a:r>
            <a:r>
              <a:rPr sz="2400" b="1" i="1" dirty="0">
                <a:latin typeface="Arial Narrow"/>
                <a:cs typeface="Arial Narrow"/>
              </a:rPr>
              <a:t>y </a:t>
            </a:r>
            <a:r>
              <a:rPr sz="2400" b="1" i="1" spc="-5" dirty="0">
                <a:latin typeface="Arial Narrow"/>
                <a:cs typeface="Arial Narrow"/>
              </a:rPr>
              <a:t>t</a:t>
            </a:r>
            <a:r>
              <a:rPr sz="2400" b="1" i="1" dirty="0">
                <a:latin typeface="Arial Narrow"/>
                <a:cs typeface="Arial Narrow"/>
              </a:rPr>
              <a:t>o</a:t>
            </a:r>
            <a:r>
              <a:rPr sz="2400" b="1" i="1" spc="-5" dirty="0">
                <a:latin typeface="Arial Narrow"/>
                <a:cs typeface="Arial Narrow"/>
              </a:rPr>
              <a:t> object”</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Informa</a:t>
            </a:r>
            <a:r>
              <a:rPr sz="2400" dirty="0">
                <a:latin typeface="Arial Narrow"/>
                <a:cs typeface="Arial Narrow"/>
              </a:rPr>
              <a:t>l</a:t>
            </a:r>
            <a:r>
              <a:rPr sz="2400" spc="25" dirty="0">
                <a:latin typeface="Arial Narrow"/>
                <a:cs typeface="Arial Narrow"/>
              </a:rPr>
              <a:t> </a:t>
            </a:r>
            <a:r>
              <a:rPr sz="2400" spc="-5" dirty="0">
                <a:latin typeface="Arial Narrow"/>
                <a:cs typeface="Arial Narrow"/>
              </a:rPr>
              <a:t>process</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Doe</a:t>
            </a:r>
            <a:r>
              <a:rPr sz="2400" dirty="0">
                <a:latin typeface="Arial Narrow"/>
                <a:cs typeface="Arial Narrow"/>
              </a:rPr>
              <a:t>s</a:t>
            </a:r>
            <a:r>
              <a:rPr sz="2400" spc="20" dirty="0">
                <a:latin typeface="Arial Narrow"/>
                <a:cs typeface="Arial Narrow"/>
              </a:rPr>
              <a:t> </a:t>
            </a:r>
            <a:r>
              <a:rPr sz="2400" spc="-5" dirty="0">
                <a:latin typeface="Arial Narrow"/>
                <a:cs typeface="Arial Narrow"/>
              </a:rPr>
              <a:t>no</a:t>
            </a:r>
            <a:r>
              <a:rPr sz="2400" dirty="0">
                <a:latin typeface="Arial Narrow"/>
                <a:cs typeface="Arial Narrow"/>
              </a:rPr>
              <a:t>t</a:t>
            </a:r>
            <a:r>
              <a:rPr sz="2400" spc="20" dirty="0">
                <a:latin typeface="Arial Narrow"/>
                <a:cs typeface="Arial Narrow"/>
              </a:rPr>
              <a:t> </a:t>
            </a:r>
            <a:r>
              <a:rPr sz="2400" spc="-5" dirty="0">
                <a:latin typeface="Arial Narrow"/>
                <a:cs typeface="Arial Narrow"/>
              </a:rPr>
              <a:t>requir</a:t>
            </a:r>
            <a:r>
              <a:rPr sz="2400" dirty="0">
                <a:latin typeface="Arial Narrow"/>
                <a:cs typeface="Arial Narrow"/>
              </a:rPr>
              <a:t>e</a:t>
            </a:r>
            <a:r>
              <a:rPr sz="2400" spc="20" dirty="0">
                <a:latin typeface="Arial Narrow"/>
                <a:cs typeface="Arial Narrow"/>
              </a:rPr>
              <a:t> </a:t>
            </a:r>
            <a:r>
              <a:rPr sz="2400" spc="-5" dirty="0">
                <a:latin typeface="Arial Narrow"/>
                <a:cs typeface="Arial Narrow"/>
              </a:rPr>
              <a:t>writte</a:t>
            </a:r>
            <a:r>
              <a:rPr sz="2400" dirty="0">
                <a:latin typeface="Arial Narrow"/>
                <a:cs typeface="Arial Narrow"/>
              </a:rPr>
              <a:t>n</a:t>
            </a:r>
            <a:r>
              <a:rPr sz="2400" spc="20" dirty="0">
                <a:latin typeface="Arial Narrow"/>
                <a:cs typeface="Arial Narrow"/>
              </a:rPr>
              <a:t> </a:t>
            </a:r>
            <a:r>
              <a:rPr sz="2400" spc="-5" dirty="0">
                <a:latin typeface="Arial Narrow"/>
                <a:cs typeface="Arial Narrow"/>
              </a:rPr>
              <a:t>permission</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Individua</a:t>
            </a:r>
            <a:r>
              <a:rPr sz="2400" dirty="0">
                <a:latin typeface="Arial Narrow"/>
                <a:cs typeface="Arial Narrow"/>
              </a:rPr>
              <a:t>l</a:t>
            </a:r>
            <a:r>
              <a:rPr sz="2400" spc="20" dirty="0">
                <a:latin typeface="Arial Narrow"/>
                <a:cs typeface="Arial Narrow"/>
              </a:rPr>
              <a:t> </a:t>
            </a:r>
            <a:r>
              <a:rPr sz="2400" spc="-5" dirty="0">
                <a:latin typeface="Arial Narrow"/>
                <a:cs typeface="Arial Narrow"/>
              </a:rPr>
              <a:t>ma</a:t>
            </a:r>
            <a:r>
              <a:rPr sz="2400" dirty="0">
                <a:latin typeface="Arial Narrow"/>
                <a:cs typeface="Arial Narrow"/>
              </a:rPr>
              <a:t>y</a:t>
            </a:r>
            <a:r>
              <a:rPr sz="2400" spc="20" dirty="0">
                <a:latin typeface="Arial Narrow"/>
                <a:cs typeface="Arial Narrow"/>
              </a:rPr>
              <a:t> </a:t>
            </a:r>
            <a:r>
              <a:rPr sz="2400" spc="-5" dirty="0">
                <a:latin typeface="Arial Narrow"/>
                <a:cs typeface="Arial Narrow"/>
              </a:rPr>
              <a:t>op</a:t>
            </a:r>
            <a:r>
              <a:rPr sz="2400" dirty="0">
                <a:latin typeface="Arial Narrow"/>
                <a:cs typeface="Arial Narrow"/>
              </a:rPr>
              <a:t>t</a:t>
            </a:r>
            <a:r>
              <a:rPr sz="2400" spc="20" dirty="0">
                <a:latin typeface="Arial Narrow"/>
                <a:cs typeface="Arial Narrow"/>
              </a:rPr>
              <a:t> </a:t>
            </a:r>
            <a:r>
              <a:rPr sz="2400" spc="-5" dirty="0">
                <a:latin typeface="Arial Narrow"/>
                <a:cs typeface="Arial Narrow"/>
              </a:rPr>
              <a:t>ou</a:t>
            </a:r>
            <a:r>
              <a:rPr sz="2400" dirty="0">
                <a:latin typeface="Arial Narrow"/>
                <a:cs typeface="Arial Narrow"/>
              </a:rPr>
              <a:t>t</a:t>
            </a:r>
            <a:r>
              <a:rPr sz="2400" spc="20" dirty="0">
                <a:latin typeface="Arial Narrow"/>
                <a:cs typeface="Arial Narrow"/>
              </a:rPr>
              <a:t> </a:t>
            </a:r>
            <a:r>
              <a:rPr sz="2400" spc="-5" dirty="0">
                <a:latin typeface="Arial Narrow"/>
                <a:cs typeface="Arial Narrow"/>
              </a:rPr>
              <a:t>o</a:t>
            </a:r>
            <a:r>
              <a:rPr sz="2400" dirty="0">
                <a:latin typeface="Arial Narrow"/>
                <a:cs typeface="Arial Narrow"/>
              </a:rPr>
              <a:t>f</a:t>
            </a:r>
            <a:r>
              <a:rPr sz="2400" spc="20" dirty="0">
                <a:latin typeface="Arial Narrow"/>
                <a:cs typeface="Arial Narrow"/>
              </a:rPr>
              <a:t> </a:t>
            </a:r>
            <a:r>
              <a:rPr sz="2400" spc="-5" dirty="0">
                <a:latin typeface="Arial Narrow"/>
                <a:cs typeface="Arial Narrow"/>
              </a:rPr>
              <a:t>participation</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Example</a:t>
            </a:r>
            <a:r>
              <a:rPr sz="2400" dirty="0">
                <a:latin typeface="Arial Narrow"/>
                <a:cs typeface="Arial Narrow"/>
              </a:rPr>
              <a:t>:</a:t>
            </a:r>
            <a:r>
              <a:rPr sz="2400" spc="30" dirty="0">
                <a:latin typeface="Arial Narrow"/>
                <a:cs typeface="Arial Narrow"/>
              </a:rPr>
              <a:t> </a:t>
            </a:r>
            <a:r>
              <a:rPr sz="2400" spc="-5" dirty="0">
                <a:latin typeface="Arial Narrow"/>
                <a:cs typeface="Arial Narrow"/>
              </a:rPr>
              <a:t>inclusio</a:t>
            </a:r>
            <a:r>
              <a:rPr sz="2400" dirty="0">
                <a:latin typeface="Arial Narrow"/>
                <a:cs typeface="Arial Narrow"/>
              </a:rPr>
              <a:t>n</a:t>
            </a:r>
            <a:r>
              <a:rPr sz="2400" spc="30" dirty="0">
                <a:latin typeface="Arial Narrow"/>
                <a:cs typeface="Arial Narrow"/>
              </a:rPr>
              <a:t> </a:t>
            </a:r>
            <a:r>
              <a:rPr sz="2400" spc="-5" dirty="0">
                <a:latin typeface="Arial Narrow"/>
                <a:cs typeface="Arial Narrow"/>
              </a:rPr>
              <a:t>o</a:t>
            </a:r>
            <a:r>
              <a:rPr sz="2400" dirty="0">
                <a:latin typeface="Arial Narrow"/>
                <a:cs typeface="Arial Narrow"/>
              </a:rPr>
              <a:t>f</a:t>
            </a:r>
            <a:r>
              <a:rPr sz="2400" spc="15" dirty="0">
                <a:latin typeface="Arial Narrow"/>
                <a:cs typeface="Arial Narrow"/>
              </a:rPr>
              <a:t> </a:t>
            </a:r>
            <a:r>
              <a:rPr sz="2400" spc="-5" dirty="0">
                <a:latin typeface="Arial Narrow"/>
                <a:cs typeface="Arial Narrow"/>
              </a:rPr>
              <a:t>informatio</a:t>
            </a:r>
            <a:r>
              <a:rPr sz="2400" dirty="0">
                <a:latin typeface="Arial Narrow"/>
                <a:cs typeface="Arial Narrow"/>
              </a:rPr>
              <a:t>n</a:t>
            </a:r>
            <a:r>
              <a:rPr sz="2400" spc="30" dirty="0">
                <a:latin typeface="Arial Narrow"/>
                <a:cs typeface="Arial Narrow"/>
              </a:rPr>
              <a:t> </a:t>
            </a:r>
            <a:r>
              <a:rPr sz="2400" spc="-5" dirty="0">
                <a:latin typeface="Arial Narrow"/>
                <a:cs typeface="Arial Narrow"/>
              </a:rPr>
              <a:t>i</a:t>
            </a:r>
            <a:r>
              <a:rPr sz="2400" dirty="0">
                <a:latin typeface="Arial Narrow"/>
                <a:cs typeface="Arial Narrow"/>
              </a:rPr>
              <a:t>n</a:t>
            </a:r>
            <a:r>
              <a:rPr sz="2400" spc="5" dirty="0">
                <a:latin typeface="Arial Narrow"/>
                <a:cs typeface="Arial Narrow"/>
              </a:rPr>
              <a:t> </a:t>
            </a:r>
            <a:r>
              <a:rPr sz="2400" dirty="0">
                <a:latin typeface="Arial Narrow"/>
                <a:cs typeface="Arial Narrow"/>
              </a:rPr>
              <a:t>a</a:t>
            </a:r>
            <a:r>
              <a:rPr sz="2400" spc="5" dirty="0">
                <a:latin typeface="Arial Narrow"/>
                <a:cs typeface="Arial Narrow"/>
              </a:rPr>
              <a:t> </a:t>
            </a:r>
            <a:r>
              <a:rPr sz="2400" spc="-5" dirty="0">
                <a:latin typeface="Arial Narrow"/>
                <a:cs typeface="Arial Narrow"/>
              </a:rPr>
              <a:t>directory</a:t>
            </a:r>
            <a:endParaRPr sz="2400">
              <a:latin typeface="Arial Narrow"/>
              <a:cs typeface="Arial Narrow"/>
            </a:endParaRPr>
          </a:p>
          <a:p>
            <a:pPr>
              <a:lnSpc>
                <a:spcPct val="100000"/>
              </a:lnSpc>
              <a:spcBef>
                <a:spcPts val="7"/>
              </a:spcBef>
              <a:buClr>
                <a:srgbClr val="002596"/>
              </a:buClr>
              <a:buFont typeface="Wingdings"/>
              <a:buChar char=""/>
            </a:pPr>
            <a:endParaRPr sz="3500">
              <a:latin typeface="Times New Roman"/>
              <a:cs typeface="Times New Roman"/>
            </a:endParaRPr>
          </a:p>
          <a:p>
            <a:pPr marL="12700">
              <a:lnSpc>
                <a:spcPct val="100000"/>
              </a:lnSpc>
            </a:pPr>
            <a:r>
              <a:rPr sz="2400" b="1" i="1" spc="-5" dirty="0">
                <a:latin typeface="Arial Narrow"/>
                <a:cs typeface="Arial Narrow"/>
              </a:rPr>
              <a:t>Incidenta</a:t>
            </a:r>
            <a:r>
              <a:rPr sz="2400" b="1" i="1" dirty="0">
                <a:latin typeface="Arial Narrow"/>
                <a:cs typeface="Arial Narrow"/>
              </a:rPr>
              <a:t>l</a:t>
            </a:r>
            <a:r>
              <a:rPr sz="2400" b="1" i="1" spc="30" dirty="0">
                <a:latin typeface="Arial Narrow"/>
                <a:cs typeface="Arial Narrow"/>
              </a:rPr>
              <a:t> </a:t>
            </a:r>
            <a:r>
              <a:rPr sz="2400" b="1" i="1" spc="-5" dirty="0">
                <a:latin typeface="Arial Narrow"/>
                <a:cs typeface="Arial Narrow"/>
              </a:rPr>
              <a:t>Use/Disclosure</a:t>
            </a:r>
            <a:endParaRPr sz="2400">
              <a:latin typeface="Arial Narrow"/>
              <a:cs typeface="Arial Narrow"/>
            </a:endParaRPr>
          </a:p>
          <a:p>
            <a:pPr marL="355600" marR="5080" indent="-342900">
              <a:lnSpc>
                <a:spcPct val="100000"/>
              </a:lnSpc>
              <a:spcBef>
                <a:spcPts val="575"/>
              </a:spcBef>
              <a:buClr>
                <a:srgbClr val="002596"/>
              </a:buClr>
              <a:buFont typeface="Wingdings"/>
              <a:buChar char=""/>
              <a:tabLst>
                <a:tab pos="355600" algn="l"/>
              </a:tabLst>
            </a:pPr>
            <a:r>
              <a:rPr sz="2400" dirty="0">
                <a:latin typeface="Arial Narrow"/>
                <a:cs typeface="Arial Narrow"/>
              </a:rPr>
              <a:t>Inadvertent</a:t>
            </a:r>
            <a:r>
              <a:rPr sz="2400" spc="30" dirty="0">
                <a:latin typeface="Arial Narrow"/>
                <a:cs typeface="Arial Narrow"/>
              </a:rPr>
              <a:t> </a:t>
            </a:r>
            <a:r>
              <a:rPr sz="2400" dirty="0">
                <a:latin typeface="Arial Narrow"/>
                <a:cs typeface="Arial Narrow"/>
              </a:rPr>
              <a:t>disclosure</a:t>
            </a:r>
            <a:r>
              <a:rPr sz="2400" spc="30" dirty="0">
                <a:latin typeface="Arial Narrow"/>
                <a:cs typeface="Arial Narrow"/>
              </a:rPr>
              <a:t> </a:t>
            </a:r>
            <a:r>
              <a:rPr sz="2400" dirty="0">
                <a:latin typeface="Arial Narrow"/>
                <a:cs typeface="Arial Narrow"/>
              </a:rPr>
              <a:t>associated</a:t>
            </a:r>
            <a:r>
              <a:rPr sz="2400" spc="30" dirty="0">
                <a:latin typeface="Arial Narrow"/>
                <a:cs typeface="Arial Narrow"/>
              </a:rPr>
              <a:t> </a:t>
            </a:r>
            <a:r>
              <a:rPr sz="2400" dirty="0">
                <a:latin typeface="Arial Narrow"/>
                <a:cs typeface="Arial Narrow"/>
              </a:rPr>
              <a:t>with</a:t>
            </a:r>
            <a:r>
              <a:rPr sz="2400" spc="15" dirty="0">
                <a:latin typeface="Arial Narrow"/>
                <a:cs typeface="Arial Narrow"/>
              </a:rPr>
              <a:t> </a:t>
            </a:r>
            <a:r>
              <a:rPr sz="2400" dirty="0">
                <a:latin typeface="Arial Narrow"/>
                <a:cs typeface="Arial Narrow"/>
              </a:rPr>
              <a:t>otherwise </a:t>
            </a:r>
            <a:r>
              <a:rPr sz="2400" spc="-5" dirty="0">
                <a:latin typeface="Arial Narrow"/>
                <a:cs typeface="Arial Narrow"/>
              </a:rPr>
              <a:t>permissibl</a:t>
            </a:r>
            <a:r>
              <a:rPr sz="2400" dirty="0">
                <a:latin typeface="Arial Narrow"/>
                <a:cs typeface="Arial Narrow"/>
              </a:rPr>
              <a:t>e</a:t>
            </a:r>
            <a:r>
              <a:rPr sz="2400" spc="25" dirty="0">
                <a:latin typeface="Arial Narrow"/>
                <a:cs typeface="Arial Narrow"/>
              </a:rPr>
              <a:t> </a:t>
            </a:r>
            <a:r>
              <a:rPr sz="2400" spc="-5" dirty="0">
                <a:latin typeface="Arial Narrow"/>
                <a:cs typeface="Arial Narrow"/>
              </a:rPr>
              <a:t>use</a:t>
            </a:r>
            <a:endParaRPr sz="2400">
              <a:latin typeface="Arial Narrow"/>
              <a:cs typeface="Arial Narrow"/>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62</a:t>
            </a:fld>
            <a:endParaRPr dirty="0"/>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a:t>
            </a:r>
            <a:r>
              <a:rPr spc="-80" dirty="0"/>
              <a:t>P</a:t>
            </a:r>
            <a:r>
              <a:rPr spc="-5" dirty="0"/>
              <a:t>e</a:t>
            </a:r>
            <a:r>
              <a:rPr spc="150" dirty="0"/>
              <a:t>r</a:t>
            </a:r>
            <a:r>
              <a:rPr spc="-5" dirty="0"/>
              <a:t>mitted</a:t>
            </a:r>
            <a:r>
              <a:rPr dirty="0"/>
              <a:t>”</a:t>
            </a:r>
            <a:r>
              <a:rPr spc="15" dirty="0"/>
              <a:t> </a:t>
            </a:r>
            <a:r>
              <a:rPr spc="-5" dirty="0"/>
              <a:t>Uses</a:t>
            </a:r>
          </a:p>
        </p:txBody>
      </p:sp>
      <p:sp>
        <p:nvSpPr>
          <p:cNvPr id="3" name="object 3"/>
          <p:cNvSpPr txBox="1"/>
          <p:nvPr/>
        </p:nvSpPr>
        <p:spPr>
          <a:xfrm>
            <a:off x="1803145" y="2128422"/>
            <a:ext cx="6038850" cy="4025900"/>
          </a:xfrm>
          <a:prstGeom prst="rect">
            <a:avLst/>
          </a:prstGeom>
        </p:spPr>
        <p:txBody>
          <a:bodyPr vert="horz" wrap="square" lIns="0" tIns="0" rIns="0" bIns="0" rtlCol="0">
            <a:spAutoFit/>
          </a:bodyPr>
          <a:lstStyle/>
          <a:p>
            <a:pPr marL="12700">
              <a:lnSpc>
                <a:spcPct val="100000"/>
              </a:lnSpc>
            </a:pPr>
            <a:r>
              <a:rPr sz="2400" b="1" i="1" spc="-5" dirty="0">
                <a:latin typeface="Arial Narrow"/>
                <a:cs typeface="Arial Narrow"/>
              </a:rPr>
              <a:t>Publi</a:t>
            </a:r>
            <a:r>
              <a:rPr sz="2400" b="1" i="1" dirty="0">
                <a:latin typeface="Arial Narrow"/>
                <a:cs typeface="Arial Narrow"/>
              </a:rPr>
              <a:t>c</a:t>
            </a:r>
            <a:r>
              <a:rPr sz="2400" b="1" i="1" spc="10" dirty="0">
                <a:latin typeface="Arial Narrow"/>
                <a:cs typeface="Arial Narrow"/>
              </a:rPr>
              <a:t> </a:t>
            </a:r>
            <a:r>
              <a:rPr sz="2400" b="1" i="1" spc="-5" dirty="0">
                <a:latin typeface="Arial Narrow"/>
                <a:cs typeface="Arial Narrow"/>
              </a:rPr>
              <a:t>Interes</a:t>
            </a:r>
            <a:r>
              <a:rPr sz="2400" b="1" i="1" dirty="0">
                <a:latin typeface="Arial Narrow"/>
                <a:cs typeface="Arial Narrow"/>
              </a:rPr>
              <a:t>t</a:t>
            </a:r>
            <a:r>
              <a:rPr sz="2400" b="1" i="1" spc="10" dirty="0">
                <a:latin typeface="Arial Narrow"/>
                <a:cs typeface="Arial Narrow"/>
              </a:rPr>
              <a:t> </a:t>
            </a:r>
            <a:r>
              <a:rPr sz="2400" b="1" i="1" spc="-5" dirty="0">
                <a:latin typeface="Arial Narrow"/>
                <a:cs typeface="Arial Narrow"/>
              </a:rPr>
              <a:t>an</a:t>
            </a:r>
            <a:r>
              <a:rPr sz="2400" b="1" i="1" dirty="0">
                <a:latin typeface="Arial Narrow"/>
                <a:cs typeface="Arial Narrow"/>
              </a:rPr>
              <a:t>d</a:t>
            </a:r>
            <a:r>
              <a:rPr sz="2400" b="1" i="1" spc="10" dirty="0">
                <a:latin typeface="Arial Narrow"/>
                <a:cs typeface="Arial Narrow"/>
              </a:rPr>
              <a:t> </a:t>
            </a:r>
            <a:r>
              <a:rPr sz="2400" b="1" i="1" spc="-5" dirty="0">
                <a:latin typeface="Arial Narrow"/>
                <a:cs typeface="Arial Narrow"/>
              </a:rPr>
              <a:t>Benefi</a:t>
            </a:r>
            <a:r>
              <a:rPr sz="2400" b="1" i="1" dirty="0">
                <a:latin typeface="Arial Narrow"/>
                <a:cs typeface="Arial Narrow"/>
              </a:rPr>
              <a:t>t</a:t>
            </a:r>
            <a:r>
              <a:rPr sz="2400" b="1" i="1" spc="-70" dirty="0">
                <a:latin typeface="Arial Narrow"/>
                <a:cs typeface="Arial Narrow"/>
              </a:rPr>
              <a:t> </a:t>
            </a:r>
            <a:r>
              <a:rPr sz="2400" b="1" i="1" spc="-5" dirty="0">
                <a:latin typeface="Arial Narrow"/>
                <a:cs typeface="Arial Narrow"/>
              </a:rPr>
              <a:t>Activities</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Balanc</a:t>
            </a:r>
            <a:r>
              <a:rPr sz="2400" dirty="0">
                <a:latin typeface="Arial Narrow"/>
                <a:cs typeface="Arial Narrow"/>
              </a:rPr>
              <a:t>e</a:t>
            </a:r>
            <a:r>
              <a:rPr sz="2400" spc="25" dirty="0">
                <a:latin typeface="Arial Narrow"/>
                <a:cs typeface="Arial Narrow"/>
              </a:rPr>
              <a:t> </a:t>
            </a:r>
            <a:r>
              <a:rPr sz="2400" spc="-5" dirty="0">
                <a:latin typeface="Arial Narrow"/>
                <a:cs typeface="Arial Narrow"/>
              </a:rPr>
              <a:t>betwee</a:t>
            </a:r>
            <a:r>
              <a:rPr sz="2400" dirty="0">
                <a:latin typeface="Arial Narrow"/>
                <a:cs typeface="Arial Narrow"/>
              </a:rPr>
              <a:t>n</a:t>
            </a:r>
            <a:r>
              <a:rPr sz="2400" spc="25" dirty="0">
                <a:latin typeface="Arial Narrow"/>
                <a:cs typeface="Arial Narrow"/>
              </a:rPr>
              <a:t> </a:t>
            </a:r>
            <a:r>
              <a:rPr sz="2400" spc="-5" dirty="0">
                <a:latin typeface="Arial Narrow"/>
                <a:cs typeface="Arial Narrow"/>
              </a:rPr>
              <a:t>publi</a:t>
            </a:r>
            <a:r>
              <a:rPr sz="2400" dirty="0">
                <a:latin typeface="Arial Narrow"/>
                <a:cs typeface="Arial Narrow"/>
              </a:rPr>
              <a:t>c</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privat</a:t>
            </a:r>
            <a:r>
              <a:rPr sz="2400" dirty="0">
                <a:latin typeface="Arial Narrow"/>
                <a:cs typeface="Arial Narrow"/>
              </a:rPr>
              <a:t>e</a:t>
            </a:r>
            <a:r>
              <a:rPr sz="2400" spc="25" dirty="0">
                <a:latin typeface="Arial Narrow"/>
                <a:cs typeface="Arial Narrow"/>
              </a:rPr>
              <a:t> </a:t>
            </a:r>
            <a:r>
              <a:rPr sz="2400" spc="-5" dirty="0">
                <a:latin typeface="Arial Narrow"/>
                <a:cs typeface="Arial Narrow"/>
              </a:rPr>
              <a:t>benefi</a:t>
            </a:r>
            <a:r>
              <a:rPr sz="2400" dirty="0">
                <a:latin typeface="Arial Narrow"/>
                <a:cs typeface="Arial Narrow"/>
              </a:rPr>
              <a:t>t</a:t>
            </a:r>
            <a:r>
              <a:rPr sz="2400" spc="25" dirty="0">
                <a:latin typeface="Arial Narrow"/>
                <a:cs typeface="Arial Narrow"/>
              </a:rPr>
              <a:t> </a:t>
            </a:r>
            <a:r>
              <a:rPr sz="2400" spc="-5" dirty="0">
                <a:latin typeface="Arial Narrow"/>
                <a:cs typeface="Arial Narrow"/>
              </a:rPr>
              <a:t>issues</a:t>
            </a:r>
            <a:endParaRPr sz="2400">
              <a:latin typeface="Arial Narrow"/>
              <a:cs typeface="Arial Narrow"/>
            </a:endParaRPr>
          </a:p>
          <a:p>
            <a:pPr marL="355600" indent="-342900">
              <a:lnSpc>
                <a:spcPct val="100000"/>
              </a:lnSpc>
              <a:spcBef>
                <a:spcPts val="2014"/>
              </a:spcBef>
              <a:buClr>
                <a:srgbClr val="002596"/>
              </a:buClr>
              <a:buFont typeface="Wingdings"/>
              <a:buChar char=""/>
              <a:tabLst>
                <a:tab pos="355600" algn="l"/>
              </a:tabLst>
            </a:pPr>
            <a:r>
              <a:rPr sz="2400" dirty="0">
                <a:latin typeface="Arial Narrow"/>
                <a:cs typeface="Arial Narrow"/>
              </a:rPr>
              <a:t>List</a:t>
            </a:r>
            <a:r>
              <a:rPr sz="2400" spc="15" dirty="0">
                <a:latin typeface="Arial Narrow"/>
                <a:cs typeface="Arial Narrow"/>
              </a:rPr>
              <a:t> </a:t>
            </a:r>
            <a:r>
              <a:rPr sz="2400" dirty="0">
                <a:latin typeface="Arial Narrow"/>
                <a:cs typeface="Arial Narrow"/>
              </a:rPr>
              <a:t>of</a:t>
            </a:r>
            <a:r>
              <a:rPr sz="2400" spc="15" dirty="0">
                <a:latin typeface="Arial Narrow"/>
                <a:cs typeface="Arial Narrow"/>
              </a:rPr>
              <a:t> </a:t>
            </a:r>
            <a:r>
              <a:rPr sz="2400" dirty="0">
                <a:latin typeface="Arial Narrow"/>
                <a:cs typeface="Arial Narrow"/>
              </a:rPr>
              <a:t>12</a:t>
            </a:r>
            <a:r>
              <a:rPr sz="2400" spc="15" dirty="0">
                <a:latin typeface="Arial Narrow"/>
                <a:cs typeface="Arial Narrow"/>
              </a:rPr>
              <a:t> </a:t>
            </a:r>
            <a:r>
              <a:rPr sz="2400" dirty="0">
                <a:latin typeface="Arial Narrow"/>
                <a:cs typeface="Arial Narrow"/>
              </a:rPr>
              <a:t>categories,</a:t>
            </a:r>
            <a:r>
              <a:rPr sz="2400" spc="15" dirty="0">
                <a:latin typeface="Arial Narrow"/>
                <a:cs typeface="Arial Narrow"/>
              </a:rPr>
              <a:t> </a:t>
            </a:r>
            <a:r>
              <a:rPr sz="2400" dirty="0">
                <a:latin typeface="Arial Narrow"/>
                <a:cs typeface="Arial Narrow"/>
              </a:rPr>
              <a:t>including:</a:t>
            </a:r>
            <a:endParaRPr sz="2400">
              <a:latin typeface="Arial Narrow"/>
              <a:cs typeface="Arial Narrow"/>
            </a:endParaRPr>
          </a:p>
          <a:p>
            <a:pPr marL="755650" lvl="1" indent="-285750">
              <a:lnSpc>
                <a:spcPct val="100000"/>
              </a:lnSpc>
              <a:spcBef>
                <a:spcPts val="575"/>
              </a:spcBef>
              <a:buClr>
                <a:srgbClr val="002596"/>
              </a:buClr>
              <a:buFont typeface="Arial"/>
              <a:buChar char="–"/>
              <a:tabLst>
                <a:tab pos="755650" algn="l"/>
              </a:tabLst>
            </a:pPr>
            <a:r>
              <a:rPr sz="2400" spc="-5" dirty="0">
                <a:latin typeface="Arial Narrow"/>
                <a:cs typeface="Arial Narrow"/>
              </a:rPr>
              <a:t>Publi</a:t>
            </a:r>
            <a:r>
              <a:rPr sz="2400" dirty="0">
                <a:latin typeface="Arial Narrow"/>
                <a:cs typeface="Arial Narrow"/>
              </a:rPr>
              <a:t>c</a:t>
            </a:r>
            <a:r>
              <a:rPr sz="2400" spc="20" dirty="0">
                <a:latin typeface="Arial Narrow"/>
                <a:cs typeface="Arial Narrow"/>
              </a:rPr>
              <a:t> </a:t>
            </a:r>
            <a:r>
              <a:rPr sz="2400" spc="-5" dirty="0">
                <a:latin typeface="Arial Narrow"/>
                <a:cs typeface="Arial Narrow"/>
              </a:rPr>
              <a:t>Healt</a:t>
            </a:r>
            <a:r>
              <a:rPr sz="2400" dirty="0">
                <a:latin typeface="Arial Narrow"/>
                <a:cs typeface="Arial Narrow"/>
              </a:rPr>
              <a:t>h</a:t>
            </a:r>
            <a:r>
              <a:rPr sz="2400" spc="-80" dirty="0">
                <a:latin typeface="Arial Narrow"/>
                <a:cs typeface="Arial Narrow"/>
              </a:rPr>
              <a:t> </a:t>
            </a:r>
            <a:r>
              <a:rPr sz="2400" spc="-5" dirty="0">
                <a:latin typeface="Arial Narrow"/>
                <a:cs typeface="Arial Narrow"/>
              </a:rPr>
              <a:t>Activities</a:t>
            </a:r>
            <a:endParaRPr sz="2400">
              <a:latin typeface="Arial Narrow"/>
              <a:cs typeface="Arial Narrow"/>
            </a:endParaRPr>
          </a:p>
          <a:p>
            <a:pPr marL="755650" lvl="1" indent="-285750">
              <a:lnSpc>
                <a:spcPct val="100000"/>
              </a:lnSpc>
              <a:spcBef>
                <a:spcPts val="575"/>
              </a:spcBef>
              <a:buClr>
                <a:srgbClr val="002596"/>
              </a:buClr>
              <a:buFont typeface="Arial"/>
              <a:buChar char="–"/>
              <a:tabLst>
                <a:tab pos="755650" algn="l"/>
              </a:tabLst>
            </a:pPr>
            <a:r>
              <a:rPr sz="2400" dirty="0">
                <a:latin typeface="Arial Narrow"/>
                <a:cs typeface="Arial Narrow"/>
              </a:rPr>
              <a:t>Judicial</a:t>
            </a:r>
            <a:r>
              <a:rPr sz="2400" spc="30" dirty="0">
                <a:latin typeface="Arial Narrow"/>
                <a:cs typeface="Arial Narrow"/>
              </a:rPr>
              <a:t> </a:t>
            </a:r>
            <a:r>
              <a:rPr sz="2400" dirty="0">
                <a:latin typeface="Arial Narrow"/>
                <a:cs typeface="Arial Narrow"/>
              </a:rPr>
              <a:t>&amp;</a:t>
            </a:r>
            <a:r>
              <a:rPr sz="2400" spc="-110" dirty="0">
                <a:latin typeface="Arial Narrow"/>
                <a:cs typeface="Arial Narrow"/>
              </a:rPr>
              <a:t> </a:t>
            </a:r>
            <a:r>
              <a:rPr sz="2400" dirty="0">
                <a:latin typeface="Arial Narrow"/>
                <a:cs typeface="Arial Narrow"/>
              </a:rPr>
              <a:t>Administrative</a:t>
            </a:r>
            <a:r>
              <a:rPr sz="2400" spc="30" dirty="0">
                <a:latin typeface="Arial Narrow"/>
                <a:cs typeface="Arial Narrow"/>
              </a:rPr>
              <a:t> </a:t>
            </a:r>
            <a:r>
              <a:rPr sz="2400" dirty="0">
                <a:latin typeface="Arial Narrow"/>
                <a:cs typeface="Arial Narrow"/>
              </a:rPr>
              <a:t>Proceedings</a:t>
            </a:r>
            <a:endParaRPr sz="2400">
              <a:latin typeface="Arial Narrow"/>
              <a:cs typeface="Arial Narrow"/>
            </a:endParaRPr>
          </a:p>
          <a:p>
            <a:pPr marL="755650" lvl="1" indent="-285750">
              <a:lnSpc>
                <a:spcPct val="100000"/>
              </a:lnSpc>
              <a:spcBef>
                <a:spcPts val="575"/>
              </a:spcBef>
              <a:buClr>
                <a:srgbClr val="002596"/>
              </a:buClr>
              <a:buFont typeface="Arial"/>
              <a:buChar char="–"/>
              <a:tabLst>
                <a:tab pos="755650" algn="l"/>
              </a:tabLst>
            </a:pPr>
            <a:r>
              <a:rPr sz="2400" spc="-35" dirty="0">
                <a:latin typeface="Arial Narrow"/>
                <a:cs typeface="Arial Narrow"/>
              </a:rPr>
              <a:t>V</a:t>
            </a:r>
            <a:r>
              <a:rPr sz="2400" dirty="0">
                <a:latin typeface="Arial Narrow"/>
                <a:cs typeface="Arial Narrow"/>
              </a:rPr>
              <a:t>i</a:t>
            </a:r>
            <a:r>
              <a:rPr sz="2400" spc="-5" dirty="0">
                <a:latin typeface="Arial Narrow"/>
                <a:cs typeface="Arial Narrow"/>
              </a:rPr>
              <a:t>ctim</a:t>
            </a:r>
            <a:r>
              <a:rPr sz="2400" dirty="0">
                <a:latin typeface="Arial Narrow"/>
                <a:cs typeface="Arial Narrow"/>
              </a:rPr>
              <a:t>s</a:t>
            </a:r>
            <a:r>
              <a:rPr sz="2400" spc="10" dirty="0">
                <a:latin typeface="Arial Narrow"/>
                <a:cs typeface="Arial Narrow"/>
              </a:rPr>
              <a:t> </a:t>
            </a:r>
            <a:r>
              <a:rPr sz="2400" spc="-5" dirty="0">
                <a:latin typeface="Arial Narrow"/>
                <a:cs typeface="Arial Narrow"/>
              </a:rPr>
              <a:t>o</a:t>
            </a:r>
            <a:r>
              <a:rPr sz="2400" dirty="0">
                <a:latin typeface="Arial Narrow"/>
                <a:cs typeface="Arial Narrow"/>
              </a:rPr>
              <a:t>f</a:t>
            </a:r>
            <a:r>
              <a:rPr sz="2400" spc="-95" dirty="0">
                <a:latin typeface="Arial Narrow"/>
                <a:cs typeface="Arial Narrow"/>
              </a:rPr>
              <a:t> </a:t>
            </a:r>
            <a:r>
              <a:rPr sz="2400" spc="-5" dirty="0">
                <a:latin typeface="Arial Narrow"/>
                <a:cs typeface="Arial Narrow"/>
              </a:rPr>
              <a:t>Abuse</a:t>
            </a:r>
            <a:r>
              <a:rPr sz="2400" dirty="0">
                <a:latin typeface="Arial Narrow"/>
                <a:cs typeface="Arial Narrow"/>
              </a:rPr>
              <a:t>,</a:t>
            </a:r>
            <a:r>
              <a:rPr sz="2400" spc="30" dirty="0">
                <a:latin typeface="Arial Narrow"/>
                <a:cs typeface="Arial Narrow"/>
              </a:rPr>
              <a:t> </a:t>
            </a:r>
            <a:r>
              <a:rPr sz="2400" spc="-5" dirty="0">
                <a:latin typeface="Arial Narrow"/>
                <a:cs typeface="Arial Narrow"/>
              </a:rPr>
              <a:t>Neglec</a:t>
            </a:r>
            <a:r>
              <a:rPr sz="2400" dirty="0">
                <a:latin typeface="Arial Narrow"/>
                <a:cs typeface="Arial Narrow"/>
              </a:rPr>
              <a:t>t</a:t>
            </a:r>
            <a:r>
              <a:rPr sz="2400" spc="30" dirty="0">
                <a:latin typeface="Arial Narrow"/>
                <a:cs typeface="Arial Narrow"/>
              </a:rPr>
              <a:t> </a:t>
            </a:r>
            <a:r>
              <a:rPr sz="2400" spc="-5" dirty="0">
                <a:latin typeface="Arial Narrow"/>
                <a:cs typeface="Arial Narrow"/>
              </a:rPr>
              <a:t>o</a:t>
            </a:r>
            <a:r>
              <a:rPr sz="2400" dirty="0">
                <a:latin typeface="Arial Narrow"/>
                <a:cs typeface="Arial Narrow"/>
              </a:rPr>
              <a:t>r </a:t>
            </a:r>
            <a:r>
              <a:rPr sz="2400" spc="-5" dirty="0">
                <a:latin typeface="Arial Narrow"/>
                <a:cs typeface="Arial Narrow"/>
              </a:rPr>
              <a:t>Domesti</a:t>
            </a:r>
            <a:r>
              <a:rPr sz="2400" dirty="0">
                <a:latin typeface="Arial Narrow"/>
                <a:cs typeface="Arial Narrow"/>
              </a:rPr>
              <a:t>c</a:t>
            </a:r>
            <a:r>
              <a:rPr sz="2400" spc="30" dirty="0">
                <a:latin typeface="Arial Narrow"/>
                <a:cs typeface="Arial Narrow"/>
              </a:rPr>
              <a:t> </a:t>
            </a:r>
            <a:r>
              <a:rPr sz="2400" spc="-35" dirty="0">
                <a:latin typeface="Arial Narrow"/>
                <a:cs typeface="Arial Narrow"/>
              </a:rPr>
              <a:t>V</a:t>
            </a:r>
            <a:r>
              <a:rPr sz="2400" dirty="0">
                <a:latin typeface="Arial Narrow"/>
                <a:cs typeface="Arial Narrow"/>
              </a:rPr>
              <a:t>i</a:t>
            </a:r>
            <a:r>
              <a:rPr sz="2400" spc="-5" dirty="0">
                <a:latin typeface="Arial Narrow"/>
                <a:cs typeface="Arial Narrow"/>
              </a:rPr>
              <a:t>olence</a:t>
            </a:r>
            <a:endParaRPr sz="2400">
              <a:latin typeface="Arial Narrow"/>
              <a:cs typeface="Arial Narrow"/>
            </a:endParaRPr>
          </a:p>
          <a:p>
            <a:pPr marL="755650" lvl="1" indent="-285750">
              <a:lnSpc>
                <a:spcPct val="100000"/>
              </a:lnSpc>
              <a:spcBef>
                <a:spcPts val="575"/>
              </a:spcBef>
              <a:buClr>
                <a:srgbClr val="002596"/>
              </a:buClr>
              <a:buFont typeface="Arial"/>
              <a:buChar char="–"/>
              <a:tabLst>
                <a:tab pos="755650" algn="l"/>
              </a:tabLst>
            </a:pPr>
            <a:r>
              <a:rPr sz="2400" spc="-5" dirty="0">
                <a:latin typeface="Arial Narrow"/>
                <a:cs typeface="Arial Narrow"/>
              </a:rPr>
              <a:t>La</a:t>
            </a:r>
            <a:r>
              <a:rPr sz="2400" dirty="0">
                <a:latin typeface="Arial Narrow"/>
                <a:cs typeface="Arial Narrow"/>
              </a:rPr>
              <a:t>w</a:t>
            </a:r>
            <a:r>
              <a:rPr sz="2400" spc="25" dirty="0">
                <a:latin typeface="Arial Narrow"/>
                <a:cs typeface="Arial Narrow"/>
              </a:rPr>
              <a:t> </a:t>
            </a:r>
            <a:r>
              <a:rPr sz="2400" spc="-5" dirty="0">
                <a:latin typeface="Arial Narrow"/>
                <a:cs typeface="Arial Narrow"/>
              </a:rPr>
              <a:t>Enforcemen</a:t>
            </a:r>
            <a:r>
              <a:rPr sz="2400" dirty="0">
                <a:latin typeface="Arial Narrow"/>
                <a:cs typeface="Arial Narrow"/>
              </a:rPr>
              <a:t>t</a:t>
            </a:r>
            <a:r>
              <a:rPr sz="2400" spc="25" dirty="0">
                <a:latin typeface="Arial Narrow"/>
                <a:cs typeface="Arial Narrow"/>
              </a:rPr>
              <a:t> </a:t>
            </a:r>
            <a:r>
              <a:rPr sz="2400" spc="-5" dirty="0">
                <a:latin typeface="Arial Narrow"/>
                <a:cs typeface="Arial Narrow"/>
              </a:rPr>
              <a:t>Purposes</a:t>
            </a:r>
            <a:endParaRPr sz="2400">
              <a:latin typeface="Arial Narrow"/>
              <a:cs typeface="Arial Narrow"/>
            </a:endParaRPr>
          </a:p>
          <a:p>
            <a:pPr marL="755650" lvl="1" indent="-285750">
              <a:lnSpc>
                <a:spcPct val="100000"/>
              </a:lnSpc>
              <a:spcBef>
                <a:spcPts val="575"/>
              </a:spcBef>
              <a:buClr>
                <a:srgbClr val="002596"/>
              </a:buClr>
              <a:buFont typeface="Arial"/>
              <a:buChar char="–"/>
              <a:tabLst>
                <a:tab pos="755650" algn="l"/>
              </a:tabLst>
            </a:pPr>
            <a:r>
              <a:rPr sz="2400" dirty="0">
                <a:latin typeface="Arial Narrow"/>
                <a:cs typeface="Arial Narrow"/>
              </a:rPr>
              <a:t>Research</a:t>
            </a:r>
            <a:endParaRPr sz="2400">
              <a:latin typeface="Arial Narrow"/>
              <a:cs typeface="Arial Narrow"/>
            </a:endParaRPr>
          </a:p>
          <a:p>
            <a:pPr marL="755650" lvl="1" indent="-285750">
              <a:lnSpc>
                <a:spcPct val="100000"/>
              </a:lnSpc>
              <a:spcBef>
                <a:spcPts val="575"/>
              </a:spcBef>
              <a:buClr>
                <a:srgbClr val="002596"/>
              </a:buClr>
              <a:buFont typeface="Arial"/>
              <a:buChar char="–"/>
              <a:tabLst>
                <a:tab pos="755650" algn="l"/>
              </a:tabLst>
            </a:pPr>
            <a:r>
              <a:rPr sz="2400" spc="-5" dirty="0">
                <a:latin typeface="Arial Narrow"/>
                <a:cs typeface="Arial Narrow"/>
              </a:rPr>
              <a:t>Seriou</a:t>
            </a:r>
            <a:r>
              <a:rPr sz="2400" dirty="0">
                <a:latin typeface="Arial Narrow"/>
                <a:cs typeface="Arial Narrow"/>
              </a:rPr>
              <a:t>s</a:t>
            </a:r>
            <a:r>
              <a:rPr sz="2400" spc="-5" dirty="0">
                <a:latin typeface="Arial Narrow"/>
                <a:cs typeface="Arial Narrow"/>
              </a:rPr>
              <a:t> Threa</a:t>
            </a:r>
            <a:r>
              <a:rPr sz="2400" dirty="0">
                <a:latin typeface="Arial Narrow"/>
                <a:cs typeface="Arial Narrow"/>
              </a:rPr>
              <a:t>t</a:t>
            </a:r>
            <a:r>
              <a:rPr sz="2400" spc="20" dirty="0">
                <a:latin typeface="Arial Narrow"/>
                <a:cs typeface="Arial Narrow"/>
              </a:rPr>
              <a:t> </a:t>
            </a:r>
            <a:r>
              <a:rPr sz="2400" spc="-5" dirty="0">
                <a:latin typeface="Arial Narrow"/>
                <a:cs typeface="Arial Narrow"/>
              </a:rPr>
              <a:t>t</a:t>
            </a:r>
            <a:r>
              <a:rPr sz="2400" dirty="0">
                <a:latin typeface="Arial Narrow"/>
                <a:cs typeface="Arial Narrow"/>
              </a:rPr>
              <a:t>o</a:t>
            </a:r>
            <a:r>
              <a:rPr sz="2400" spc="15" dirty="0">
                <a:latin typeface="Arial Narrow"/>
                <a:cs typeface="Arial Narrow"/>
              </a:rPr>
              <a:t> </a:t>
            </a:r>
            <a:r>
              <a:rPr sz="2400" spc="-5" dirty="0">
                <a:latin typeface="Arial Narrow"/>
                <a:cs typeface="Arial Narrow"/>
              </a:rPr>
              <a:t>Healt</a:t>
            </a:r>
            <a:r>
              <a:rPr sz="2400" dirty="0">
                <a:latin typeface="Arial Narrow"/>
                <a:cs typeface="Arial Narrow"/>
              </a:rPr>
              <a:t>h</a:t>
            </a:r>
            <a:r>
              <a:rPr sz="2400" spc="30" dirty="0">
                <a:latin typeface="Arial Narrow"/>
                <a:cs typeface="Arial Narrow"/>
              </a:rPr>
              <a:t> </a:t>
            </a:r>
            <a:r>
              <a:rPr sz="2400" spc="-5" dirty="0">
                <a:latin typeface="Arial Narrow"/>
                <a:cs typeface="Arial Narrow"/>
              </a:rPr>
              <a:t>o</a:t>
            </a:r>
            <a:r>
              <a:rPr sz="2400" dirty="0">
                <a:latin typeface="Arial Narrow"/>
                <a:cs typeface="Arial Narrow"/>
              </a:rPr>
              <a:t>r</a:t>
            </a:r>
            <a:r>
              <a:rPr sz="2400" spc="-5" dirty="0">
                <a:latin typeface="Arial Narrow"/>
                <a:cs typeface="Arial Narrow"/>
              </a:rPr>
              <a:t> Safety</a:t>
            </a:r>
            <a:endParaRPr sz="2400">
              <a:latin typeface="Arial Narrow"/>
              <a:cs typeface="Arial Narrow"/>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63</a:t>
            </a:fld>
            <a:endParaRPr dirty="0"/>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a:t>
            </a:r>
            <a:r>
              <a:rPr spc="-80" dirty="0"/>
              <a:t>P</a:t>
            </a:r>
            <a:r>
              <a:rPr spc="-5" dirty="0"/>
              <a:t>e</a:t>
            </a:r>
            <a:r>
              <a:rPr spc="150" dirty="0"/>
              <a:t>r</a:t>
            </a:r>
            <a:r>
              <a:rPr spc="-5" dirty="0"/>
              <a:t>mitted</a:t>
            </a:r>
            <a:r>
              <a:rPr dirty="0"/>
              <a:t>”</a:t>
            </a:r>
            <a:r>
              <a:rPr spc="15" dirty="0"/>
              <a:t> </a:t>
            </a:r>
            <a:r>
              <a:rPr spc="-5" dirty="0"/>
              <a:t>Uses</a:t>
            </a:r>
          </a:p>
        </p:txBody>
      </p:sp>
      <p:sp>
        <p:nvSpPr>
          <p:cNvPr id="3" name="object 3"/>
          <p:cNvSpPr txBox="1"/>
          <p:nvPr/>
        </p:nvSpPr>
        <p:spPr>
          <a:xfrm>
            <a:off x="1803145" y="2128422"/>
            <a:ext cx="6652895" cy="2087880"/>
          </a:xfrm>
          <a:prstGeom prst="rect">
            <a:avLst/>
          </a:prstGeom>
        </p:spPr>
        <p:txBody>
          <a:bodyPr vert="horz" wrap="square" lIns="0" tIns="0" rIns="0" bIns="0" rtlCol="0">
            <a:spAutoFit/>
          </a:bodyPr>
          <a:lstStyle/>
          <a:p>
            <a:pPr marL="12700">
              <a:lnSpc>
                <a:spcPct val="100000"/>
              </a:lnSpc>
            </a:pPr>
            <a:r>
              <a:rPr sz="2400" b="1" i="1" spc="-5" dirty="0">
                <a:latin typeface="Arial Narrow"/>
                <a:cs typeface="Arial Narrow"/>
              </a:rPr>
              <a:t>Limite</a:t>
            </a:r>
            <a:r>
              <a:rPr sz="2400" b="1" i="1" dirty="0">
                <a:latin typeface="Arial Narrow"/>
                <a:cs typeface="Arial Narrow"/>
              </a:rPr>
              <a:t>d</a:t>
            </a:r>
            <a:r>
              <a:rPr sz="2400" b="1" i="1" spc="15" dirty="0">
                <a:latin typeface="Arial Narrow"/>
                <a:cs typeface="Arial Narrow"/>
              </a:rPr>
              <a:t> </a:t>
            </a:r>
            <a:r>
              <a:rPr sz="2400" b="1" i="1" spc="-5" dirty="0">
                <a:latin typeface="Arial Narrow"/>
                <a:cs typeface="Arial Narrow"/>
              </a:rPr>
              <a:t>Dat</a:t>
            </a:r>
            <a:r>
              <a:rPr sz="2400" b="1" i="1" dirty="0">
                <a:latin typeface="Arial Narrow"/>
                <a:cs typeface="Arial Narrow"/>
              </a:rPr>
              <a:t>a</a:t>
            </a:r>
            <a:r>
              <a:rPr sz="2400" b="1" i="1" spc="15" dirty="0">
                <a:latin typeface="Arial Narrow"/>
                <a:cs typeface="Arial Narrow"/>
              </a:rPr>
              <a:t> </a:t>
            </a:r>
            <a:r>
              <a:rPr sz="2400" b="1" i="1" spc="-5" dirty="0">
                <a:latin typeface="Arial Narrow"/>
                <a:cs typeface="Arial Narrow"/>
              </a:rPr>
              <a:t>Set</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dirty="0">
                <a:latin typeface="Arial Narrow"/>
                <a:cs typeface="Arial Narrow"/>
              </a:rPr>
              <a:t>Aggregated</a:t>
            </a:r>
            <a:r>
              <a:rPr sz="2400" spc="35" dirty="0">
                <a:latin typeface="Arial Narrow"/>
                <a:cs typeface="Arial Narrow"/>
              </a:rPr>
              <a:t> </a:t>
            </a:r>
            <a:r>
              <a:rPr sz="2400" dirty="0">
                <a:latin typeface="Arial Narrow"/>
                <a:cs typeface="Arial Narrow"/>
              </a:rPr>
              <a:t>information</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Som</a:t>
            </a:r>
            <a:r>
              <a:rPr sz="2400" dirty="0">
                <a:latin typeface="Arial Narrow"/>
                <a:cs typeface="Arial Narrow"/>
              </a:rPr>
              <a:t>e</a:t>
            </a:r>
            <a:r>
              <a:rPr sz="2400" spc="15" dirty="0">
                <a:latin typeface="Arial Narrow"/>
                <a:cs typeface="Arial Narrow"/>
              </a:rPr>
              <a:t> </a:t>
            </a:r>
            <a:r>
              <a:rPr sz="2400" spc="-5" dirty="0">
                <a:latin typeface="Arial Narrow"/>
                <a:cs typeface="Arial Narrow"/>
              </a:rPr>
              <a:t>identifier</a:t>
            </a:r>
            <a:r>
              <a:rPr sz="2400" dirty="0">
                <a:latin typeface="Arial Narrow"/>
                <a:cs typeface="Arial Narrow"/>
              </a:rPr>
              <a:t>s</a:t>
            </a:r>
            <a:r>
              <a:rPr sz="2400" spc="30" dirty="0">
                <a:latin typeface="Arial Narrow"/>
                <a:cs typeface="Arial Narrow"/>
              </a:rPr>
              <a:t> </a:t>
            </a:r>
            <a:r>
              <a:rPr sz="2400" spc="-5" dirty="0">
                <a:latin typeface="Arial Narrow"/>
                <a:cs typeface="Arial Narrow"/>
              </a:rPr>
              <a:t>removed</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Require</a:t>
            </a:r>
            <a:r>
              <a:rPr sz="2400" dirty="0">
                <a:latin typeface="Arial Narrow"/>
                <a:cs typeface="Arial Narrow"/>
              </a:rPr>
              <a:t>s</a:t>
            </a:r>
            <a:r>
              <a:rPr sz="2400" spc="25" dirty="0">
                <a:latin typeface="Arial Narrow"/>
                <a:cs typeface="Arial Narrow"/>
              </a:rPr>
              <a:t> </a:t>
            </a:r>
            <a:r>
              <a:rPr sz="2400" dirty="0">
                <a:latin typeface="Arial Narrow"/>
                <a:cs typeface="Arial Narrow"/>
              </a:rPr>
              <a:t>a</a:t>
            </a:r>
            <a:r>
              <a:rPr sz="2400" spc="5" dirty="0">
                <a:latin typeface="Arial Narrow"/>
                <a:cs typeface="Arial Narrow"/>
              </a:rPr>
              <a:t> </a:t>
            </a:r>
            <a:r>
              <a:rPr sz="2400" spc="-5" dirty="0">
                <a:latin typeface="Arial Narrow"/>
                <a:cs typeface="Arial Narrow"/>
              </a:rPr>
              <a:t>dat</a:t>
            </a:r>
            <a:r>
              <a:rPr sz="2400" dirty="0">
                <a:latin typeface="Arial Narrow"/>
                <a:cs typeface="Arial Narrow"/>
              </a:rPr>
              <a:t>a</a:t>
            </a:r>
            <a:r>
              <a:rPr sz="2400" spc="25" dirty="0">
                <a:latin typeface="Arial Narrow"/>
                <a:cs typeface="Arial Narrow"/>
              </a:rPr>
              <a:t> </a:t>
            </a:r>
            <a:r>
              <a:rPr sz="2400" spc="-5" dirty="0">
                <a:latin typeface="Arial Narrow"/>
                <a:cs typeface="Arial Narrow"/>
              </a:rPr>
              <a:t>us</a:t>
            </a:r>
            <a:r>
              <a:rPr sz="2400" dirty="0">
                <a:latin typeface="Arial Narrow"/>
                <a:cs typeface="Arial Narrow"/>
              </a:rPr>
              <a:t>e</a:t>
            </a:r>
            <a:r>
              <a:rPr sz="2400" spc="25" dirty="0">
                <a:latin typeface="Arial Narrow"/>
                <a:cs typeface="Arial Narrow"/>
              </a:rPr>
              <a:t> </a:t>
            </a:r>
            <a:r>
              <a:rPr sz="2400" spc="-5" dirty="0">
                <a:latin typeface="Arial Narrow"/>
                <a:cs typeface="Arial Narrow"/>
              </a:rPr>
              <a:t>agreement</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Agreemen</a:t>
            </a:r>
            <a:r>
              <a:rPr sz="2400" dirty="0">
                <a:latin typeface="Arial Narrow"/>
                <a:cs typeface="Arial Narrow"/>
              </a:rPr>
              <a:t>t</a:t>
            </a:r>
            <a:r>
              <a:rPr sz="2400" spc="30" dirty="0">
                <a:latin typeface="Arial Narrow"/>
                <a:cs typeface="Arial Narrow"/>
              </a:rPr>
              <a:t> </a:t>
            </a:r>
            <a:r>
              <a:rPr sz="2400" spc="-5" dirty="0">
                <a:latin typeface="Arial Narrow"/>
                <a:cs typeface="Arial Narrow"/>
              </a:rPr>
              <a:t>mus</a:t>
            </a:r>
            <a:r>
              <a:rPr sz="2400" dirty="0">
                <a:latin typeface="Arial Narrow"/>
                <a:cs typeface="Arial Narrow"/>
              </a:rPr>
              <a:t>t</a:t>
            </a:r>
            <a:r>
              <a:rPr sz="2400" spc="15" dirty="0">
                <a:latin typeface="Arial Narrow"/>
                <a:cs typeface="Arial Narrow"/>
              </a:rPr>
              <a:t> </a:t>
            </a:r>
            <a:r>
              <a:rPr sz="2400" spc="-5" dirty="0">
                <a:latin typeface="Arial Narrow"/>
                <a:cs typeface="Arial Narrow"/>
              </a:rPr>
              <a:t>specif</a:t>
            </a:r>
            <a:r>
              <a:rPr sz="2400" dirty="0">
                <a:latin typeface="Arial Narrow"/>
                <a:cs typeface="Arial Narrow"/>
              </a:rPr>
              <a:t>y</a:t>
            </a:r>
            <a:r>
              <a:rPr sz="2400" spc="30" dirty="0">
                <a:latin typeface="Arial Narrow"/>
                <a:cs typeface="Arial Narrow"/>
              </a:rPr>
              <a:t> </a:t>
            </a:r>
            <a:r>
              <a:rPr sz="2400" spc="-5" dirty="0">
                <a:latin typeface="Arial Narrow"/>
                <a:cs typeface="Arial Narrow"/>
              </a:rPr>
              <a:t>purpose</a:t>
            </a:r>
            <a:r>
              <a:rPr sz="2400" dirty="0">
                <a:latin typeface="Arial Narrow"/>
                <a:cs typeface="Arial Narrow"/>
              </a:rPr>
              <a:t>s</a:t>
            </a:r>
            <a:r>
              <a:rPr sz="2400" spc="30" dirty="0">
                <a:latin typeface="Arial Narrow"/>
                <a:cs typeface="Arial Narrow"/>
              </a:rPr>
              <a:t> </a:t>
            </a:r>
            <a:r>
              <a:rPr sz="2400" spc="-5" dirty="0">
                <a:latin typeface="Arial Narrow"/>
                <a:cs typeface="Arial Narrow"/>
              </a:rPr>
              <a:t>an</a:t>
            </a:r>
            <a:r>
              <a:rPr sz="2400" dirty="0">
                <a:latin typeface="Arial Narrow"/>
                <a:cs typeface="Arial Narrow"/>
              </a:rPr>
              <a:t>d</a:t>
            </a:r>
            <a:r>
              <a:rPr sz="2400" spc="30" dirty="0">
                <a:latin typeface="Arial Narrow"/>
                <a:cs typeface="Arial Narrow"/>
              </a:rPr>
              <a:t> </a:t>
            </a:r>
            <a:r>
              <a:rPr sz="2400" spc="-5" dirty="0">
                <a:latin typeface="Arial Narrow"/>
                <a:cs typeface="Arial Narrow"/>
              </a:rPr>
              <a:t>limitation</a:t>
            </a:r>
            <a:r>
              <a:rPr sz="2400" dirty="0">
                <a:latin typeface="Arial Narrow"/>
                <a:cs typeface="Arial Narrow"/>
              </a:rPr>
              <a:t>s</a:t>
            </a:r>
            <a:r>
              <a:rPr sz="2400" spc="30" dirty="0">
                <a:latin typeface="Arial Narrow"/>
                <a:cs typeface="Arial Narrow"/>
              </a:rPr>
              <a:t> </a:t>
            </a:r>
            <a:r>
              <a:rPr sz="2400" spc="-5" dirty="0">
                <a:latin typeface="Arial Narrow"/>
                <a:cs typeface="Arial Narrow"/>
              </a:rPr>
              <a:t>o</a:t>
            </a:r>
            <a:r>
              <a:rPr sz="2400" dirty="0">
                <a:latin typeface="Arial Narrow"/>
                <a:cs typeface="Arial Narrow"/>
              </a:rPr>
              <a:t>n</a:t>
            </a:r>
            <a:r>
              <a:rPr sz="2400" spc="15" dirty="0">
                <a:latin typeface="Arial Narrow"/>
                <a:cs typeface="Arial Narrow"/>
              </a:rPr>
              <a:t> </a:t>
            </a:r>
            <a:r>
              <a:rPr sz="2400" spc="-5" dirty="0">
                <a:latin typeface="Arial Narrow"/>
                <a:cs typeface="Arial Narrow"/>
              </a:rPr>
              <a:t>use</a:t>
            </a:r>
            <a:endParaRPr sz="2400">
              <a:latin typeface="Arial Narrow"/>
              <a:cs typeface="Arial Narrow"/>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64</a:t>
            </a:fld>
            <a:endParaRPr dirty="0"/>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204" dirty="0"/>
              <a:t>“</a:t>
            </a:r>
            <a:r>
              <a:rPr spc="-30" dirty="0"/>
              <a:t>A</a:t>
            </a:r>
            <a:r>
              <a:rPr spc="-5" dirty="0"/>
              <a:t>uthori</a:t>
            </a:r>
            <a:r>
              <a:rPr spc="-35" dirty="0"/>
              <a:t>z</a:t>
            </a:r>
            <a:r>
              <a:rPr spc="-5" dirty="0"/>
              <a:t>ed</a:t>
            </a:r>
            <a:r>
              <a:rPr dirty="0"/>
              <a:t>”</a:t>
            </a:r>
            <a:r>
              <a:rPr spc="15" dirty="0"/>
              <a:t> </a:t>
            </a:r>
            <a:r>
              <a:rPr spc="-5" dirty="0"/>
              <a:t>Uses</a:t>
            </a:r>
          </a:p>
        </p:txBody>
      </p:sp>
      <p:sp>
        <p:nvSpPr>
          <p:cNvPr id="3" name="object 3"/>
          <p:cNvSpPr txBox="1"/>
          <p:nvPr/>
        </p:nvSpPr>
        <p:spPr>
          <a:xfrm>
            <a:off x="1803145" y="2128422"/>
            <a:ext cx="6780530" cy="3769995"/>
          </a:xfrm>
          <a:prstGeom prst="rect">
            <a:avLst/>
          </a:prstGeom>
        </p:spPr>
        <p:txBody>
          <a:bodyPr vert="horz" wrap="square" lIns="0" tIns="0" rIns="0" bIns="0" rtlCol="0">
            <a:spAutoFit/>
          </a:bodyPr>
          <a:lstStyle/>
          <a:p>
            <a:pPr marL="12700">
              <a:lnSpc>
                <a:spcPct val="100000"/>
              </a:lnSpc>
            </a:pPr>
            <a:r>
              <a:rPr sz="2400" b="1" i="1" spc="-5" dirty="0">
                <a:latin typeface="Arial Narrow"/>
                <a:cs typeface="Arial Narrow"/>
              </a:rPr>
              <a:t>Require</a:t>
            </a:r>
            <a:r>
              <a:rPr sz="2400" b="1" i="1" dirty="0">
                <a:latin typeface="Arial Narrow"/>
                <a:cs typeface="Arial Narrow"/>
              </a:rPr>
              <a:t>d</a:t>
            </a:r>
            <a:r>
              <a:rPr sz="2400" b="1" i="1" spc="20" dirty="0">
                <a:latin typeface="Arial Narrow"/>
                <a:cs typeface="Arial Narrow"/>
              </a:rPr>
              <a:t> </a:t>
            </a:r>
            <a:r>
              <a:rPr sz="2400" b="1" i="1" spc="-5" dirty="0">
                <a:latin typeface="Arial Narrow"/>
                <a:cs typeface="Arial Narrow"/>
              </a:rPr>
              <a:t>fo</a:t>
            </a:r>
            <a:r>
              <a:rPr sz="2400" b="1" i="1" dirty="0">
                <a:latin typeface="Arial Narrow"/>
                <a:cs typeface="Arial Narrow"/>
              </a:rPr>
              <a:t>r</a:t>
            </a:r>
            <a:r>
              <a:rPr sz="2400" b="1" i="1" spc="-10" dirty="0">
                <a:latin typeface="Arial Narrow"/>
                <a:cs typeface="Arial Narrow"/>
              </a:rPr>
              <a:t> </a:t>
            </a:r>
            <a:r>
              <a:rPr sz="2400" b="1" i="1" spc="-5" dirty="0">
                <a:latin typeface="Arial Narrow"/>
                <a:cs typeface="Arial Narrow"/>
              </a:rPr>
              <a:t>an</a:t>
            </a:r>
            <a:r>
              <a:rPr sz="2400" b="1" i="1" dirty="0">
                <a:latin typeface="Arial Narrow"/>
                <a:cs typeface="Arial Narrow"/>
              </a:rPr>
              <a:t>y</a:t>
            </a:r>
            <a:r>
              <a:rPr sz="2400" b="1" i="1" spc="20" dirty="0">
                <a:latin typeface="Arial Narrow"/>
                <a:cs typeface="Arial Narrow"/>
              </a:rPr>
              <a:t> </a:t>
            </a:r>
            <a:r>
              <a:rPr sz="2400" b="1" i="1" spc="-5" dirty="0">
                <a:latin typeface="Arial Narrow"/>
                <a:cs typeface="Arial Narrow"/>
              </a:rPr>
              <a:t>othe</a:t>
            </a:r>
            <a:r>
              <a:rPr sz="2400" b="1" i="1" dirty="0">
                <a:latin typeface="Arial Narrow"/>
                <a:cs typeface="Arial Narrow"/>
              </a:rPr>
              <a:t>r</a:t>
            </a:r>
            <a:r>
              <a:rPr sz="2400" b="1" i="1" spc="-5" dirty="0">
                <a:latin typeface="Arial Narrow"/>
                <a:cs typeface="Arial Narrow"/>
              </a:rPr>
              <a:t> us</a:t>
            </a:r>
            <a:r>
              <a:rPr sz="2400" b="1" i="1" dirty="0">
                <a:latin typeface="Arial Narrow"/>
                <a:cs typeface="Arial Narrow"/>
              </a:rPr>
              <a:t>e</a:t>
            </a:r>
            <a:r>
              <a:rPr sz="2400" b="1" i="1" spc="20" dirty="0">
                <a:latin typeface="Arial Narrow"/>
                <a:cs typeface="Arial Narrow"/>
              </a:rPr>
              <a:t> </a:t>
            </a:r>
            <a:r>
              <a:rPr sz="2400" b="1" i="1" spc="-5" dirty="0">
                <a:latin typeface="Arial Narrow"/>
                <a:cs typeface="Arial Narrow"/>
              </a:rPr>
              <a:t>o</a:t>
            </a:r>
            <a:r>
              <a:rPr sz="2400" b="1" i="1" dirty="0">
                <a:latin typeface="Arial Narrow"/>
                <a:cs typeface="Arial Narrow"/>
              </a:rPr>
              <a:t>f</a:t>
            </a:r>
            <a:r>
              <a:rPr sz="2400" b="1" i="1" spc="-5" dirty="0">
                <a:latin typeface="Arial Narrow"/>
                <a:cs typeface="Arial Narrow"/>
              </a:rPr>
              <a:t> PHI</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Authorizatio</a:t>
            </a:r>
            <a:r>
              <a:rPr sz="2400" dirty="0">
                <a:latin typeface="Arial Narrow"/>
                <a:cs typeface="Arial Narrow"/>
              </a:rPr>
              <a:t>n</a:t>
            </a:r>
            <a:r>
              <a:rPr sz="2400" spc="30" dirty="0">
                <a:latin typeface="Arial Narrow"/>
                <a:cs typeface="Arial Narrow"/>
              </a:rPr>
              <a:t> </a:t>
            </a:r>
            <a:r>
              <a:rPr sz="2400" spc="-5" dirty="0">
                <a:latin typeface="Arial Narrow"/>
                <a:cs typeface="Arial Narrow"/>
              </a:rPr>
              <a:t>mus</a:t>
            </a:r>
            <a:r>
              <a:rPr sz="2400" dirty="0">
                <a:latin typeface="Arial Narrow"/>
                <a:cs typeface="Arial Narrow"/>
              </a:rPr>
              <a:t>t</a:t>
            </a:r>
            <a:r>
              <a:rPr sz="2400" spc="10" dirty="0">
                <a:latin typeface="Arial Narrow"/>
                <a:cs typeface="Arial Narrow"/>
              </a:rPr>
              <a:t> </a:t>
            </a:r>
            <a:r>
              <a:rPr sz="2400" spc="-5" dirty="0">
                <a:latin typeface="Arial Narrow"/>
                <a:cs typeface="Arial Narrow"/>
              </a:rPr>
              <a:t>b</a:t>
            </a:r>
            <a:r>
              <a:rPr sz="2400" dirty="0">
                <a:latin typeface="Arial Narrow"/>
                <a:cs typeface="Arial Narrow"/>
              </a:rPr>
              <a:t>e</a:t>
            </a:r>
            <a:r>
              <a:rPr sz="2400" spc="10" dirty="0">
                <a:latin typeface="Arial Narrow"/>
                <a:cs typeface="Arial Narrow"/>
              </a:rPr>
              <a:t> </a:t>
            </a:r>
            <a:r>
              <a:rPr sz="2400" spc="-5" dirty="0">
                <a:latin typeface="Arial Narrow"/>
                <a:cs typeface="Arial Narrow"/>
              </a:rPr>
              <a:t>i</a:t>
            </a:r>
            <a:r>
              <a:rPr sz="2400" dirty="0">
                <a:latin typeface="Arial Narrow"/>
                <a:cs typeface="Arial Narrow"/>
              </a:rPr>
              <a:t>n</a:t>
            </a:r>
            <a:r>
              <a:rPr sz="2400" spc="10" dirty="0">
                <a:latin typeface="Arial Narrow"/>
                <a:cs typeface="Arial Narrow"/>
              </a:rPr>
              <a:t> </a:t>
            </a:r>
            <a:r>
              <a:rPr sz="2400" spc="-5" dirty="0">
                <a:latin typeface="Arial Narrow"/>
                <a:cs typeface="Arial Narrow"/>
              </a:rPr>
              <a:t>writing</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Mus</a:t>
            </a:r>
            <a:r>
              <a:rPr sz="2400" dirty="0">
                <a:latin typeface="Arial Narrow"/>
                <a:cs typeface="Arial Narrow"/>
              </a:rPr>
              <a:t>t</a:t>
            </a:r>
            <a:r>
              <a:rPr sz="2400" spc="20" dirty="0">
                <a:latin typeface="Arial Narrow"/>
                <a:cs typeface="Arial Narrow"/>
              </a:rPr>
              <a:t> </a:t>
            </a:r>
            <a:r>
              <a:rPr sz="2400" spc="-5" dirty="0">
                <a:latin typeface="Arial Narrow"/>
                <a:cs typeface="Arial Narrow"/>
              </a:rPr>
              <a:t>b</a:t>
            </a:r>
            <a:r>
              <a:rPr sz="2400" dirty="0">
                <a:latin typeface="Arial Narrow"/>
                <a:cs typeface="Arial Narrow"/>
              </a:rPr>
              <a:t>e</a:t>
            </a:r>
            <a:r>
              <a:rPr sz="2400" spc="20" dirty="0">
                <a:latin typeface="Arial Narrow"/>
                <a:cs typeface="Arial Narrow"/>
              </a:rPr>
              <a:t> </a:t>
            </a:r>
            <a:r>
              <a:rPr sz="2400" spc="-5" dirty="0">
                <a:latin typeface="Arial Narrow"/>
                <a:cs typeface="Arial Narrow"/>
              </a:rPr>
              <a:t>specifi</a:t>
            </a:r>
            <a:r>
              <a:rPr sz="2400" dirty="0">
                <a:latin typeface="Arial Narrow"/>
                <a:cs typeface="Arial Narrow"/>
              </a:rPr>
              <a:t>c</a:t>
            </a:r>
            <a:r>
              <a:rPr sz="2400" spc="20" dirty="0">
                <a:latin typeface="Arial Narrow"/>
                <a:cs typeface="Arial Narrow"/>
              </a:rPr>
              <a:t> </a:t>
            </a:r>
            <a:r>
              <a:rPr sz="2400" spc="-5" dirty="0">
                <a:latin typeface="Arial Narrow"/>
                <a:cs typeface="Arial Narrow"/>
              </a:rPr>
              <a:t>i</a:t>
            </a:r>
            <a:r>
              <a:rPr sz="2400" dirty="0">
                <a:latin typeface="Arial Narrow"/>
                <a:cs typeface="Arial Narrow"/>
              </a:rPr>
              <a:t>n</a:t>
            </a:r>
            <a:r>
              <a:rPr sz="2400" spc="5" dirty="0">
                <a:latin typeface="Arial Narrow"/>
                <a:cs typeface="Arial Narrow"/>
              </a:rPr>
              <a:t> </a:t>
            </a:r>
            <a:r>
              <a:rPr sz="2400" spc="-5" dirty="0">
                <a:latin typeface="Arial Narrow"/>
                <a:cs typeface="Arial Narrow"/>
              </a:rPr>
              <a:t>term</a:t>
            </a:r>
            <a:r>
              <a:rPr sz="2400" dirty="0">
                <a:latin typeface="Arial Narrow"/>
                <a:cs typeface="Arial Narrow"/>
              </a:rPr>
              <a:t>s</a:t>
            </a:r>
            <a:r>
              <a:rPr sz="2400" spc="20" dirty="0">
                <a:latin typeface="Arial Narrow"/>
                <a:cs typeface="Arial Narrow"/>
              </a:rPr>
              <a:t> </a:t>
            </a:r>
            <a:r>
              <a:rPr sz="2400" spc="-5" dirty="0">
                <a:latin typeface="Arial Narrow"/>
                <a:cs typeface="Arial Narrow"/>
              </a:rPr>
              <a:t>o</a:t>
            </a:r>
            <a:r>
              <a:rPr sz="2400" dirty="0">
                <a:latin typeface="Arial Narrow"/>
                <a:cs typeface="Arial Narrow"/>
              </a:rPr>
              <a:t>f</a:t>
            </a:r>
            <a:r>
              <a:rPr sz="2400" spc="5" dirty="0">
                <a:latin typeface="Arial Narrow"/>
                <a:cs typeface="Arial Narrow"/>
              </a:rPr>
              <a:t> </a:t>
            </a:r>
            <a:r>
              <a:rPr sz="2400" spc="-5" dirty="0">
                <a:latin typeface="Arial Narrow"/>
                <a:cs typeface="Arial Narrow"/>
              </a:rPr>
              <a:t>wha</a:t>
            </a:r>
            <a:r>
              <a:rPr sz="2400" dirty="0">
                <a:latin typeface="Arial Narrow"/>
                <a:cs typeface="Arial Narrow"/>
              </a:rPr>
              <a:t>t</a:t>
            </a:r>
            <a:r>
              <a:rPr sz="2400" spc="20" dirty="0">
                <a:latin typeface="Arial Narrow"/>
                <a:cs typeface="Arial Narrow"/>
              </a:rPr>
              <a:t> </a:t>
            </a:r>
            <a:r>
              <a:rPr sz="2400" spc="-5" dirty="0">
                <a:latin typeface="Arial Narrow"/>
                <a:cs typeface="Arial Narrow"/>
              </a:rPr>
              <a:t>dat</a:t>
            </a:r>
            <a:r>
              <a:rPr sz="2400" dirty="0">
                <a:latin typeface="Arial Narrow"/>
                <a:cs typeface="Arial Narrow"/>
              </a:rPr>
              <a:t>a</a:t>
            </a:r>
            <a:r>
              <a:rPr sz="2400" spc="20" dirty="0">
                <a:latin typeface="Arial Narrow"/>
                <a:cs typeface="Arial Narrow"/>
              </a:rPr>
              <a:t> </a:t>
            </a:r>
            <a:r>
              <a:rPr sz="2400" spc="-5" dirty="0">
                <a:latin typeface="Arial Narrow"/>
                <a:cs typeface="Arial Narrow"/>
              </a:rPr>
              <a:t>an</a:t>
            </a:r>
            <a:r>
              <a:rPr sz="2400" dirty="0">
                <a:latin typeface="Arial Narrow"/>
                <a:cs typeface="Arial Narrow"/>
              </a:rPr>
              <a:t>d</a:t>
            </a:r>
            <a:r>
              <a:rPr sz="2400" spc="20" dirty="0">
                <a:latin typeface="Arial Narrow"/>
                <a:cs typeface="Arial Narrow"/>
              </a:rPr>
              <a:t> </a:t>
            </a:r>
            <a:r>
              <a:rPr sz="2400" spc="-5" dirty="0">
                <a:latin typeface="Arial Narrow"/>
                <a:cs typeface="Arial Narrow"/>
              </a:rPr>
              <a:t>purpos</a:t>
            </a:r>
            <a:r>
              <a:rPr sz="2400" dirty="0">
                <a:latin typeface="Arial Narrow"/>
                <a:cs typeface="Arial Narrow"/>
              </a:rPr>
              <a:t>e</a:t>
            </a:r>
            <a:r>
              <a:rPr sz="2400" spc="20" dirty="0">
                <a:latin typeface="Arial Narrow"/>
                <a:cs typeface="Arial Narrow"/>
              </a:rPr>
              <a:t> </a:t>
            </a:r>
            <a:r>
              <a:rPr sz="2400" spc="-5" dirty="0">
                <a:latin typeface="Arial Narrow"/>
                <a:cs typeface="Arial Narrow"/>
              </a:rPr>
              <a:t>o</a:t>
            </a:r>
            <a:r>
              <a:rPr sz="2400" dirty="0">
                <a:latin typeface="Arial Narrow"/>
                <a:cs typeface="Arial Narrow"/>
              </a:rPr>
              <a:t>f</a:t>
            </a:r>
            <a:r>
              <a:rPr sz="2400" spc="20" dirty="0">
                <a:latin typeface="Arial Narrow"/>
                <a:cs typeface="Arial Narrow"/>
              </a:rPr>
              <a:t> </a:t>
            </a:r>
            <a:r>
              <a:rPr sz="2400" spc="-5" dirty="0">
                <a:latin typeface="Arial Narrow"/>
                <a:cs typeface="Arial Narrow"/>
              </a:rPr>
              <a:t>use</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Ma</a:t>
            </a:r>
            <a:r>
              <a:rPr sz="2400" dirty="0">
                <a:latin typeface="Arial Narrow"/>
                <a:cs typeface="Arial Narrow"/>
              </a:rPr>
              <a:t>y</a:t>
            </a:r>
            <a:r>
              <a:rPr sz="2400" spc="15" dirty="0">
                <a:latin typeface="Arial Narrow"/>
                <a:cs typeface="Arial Narrow"/>
              </a:rPr>
              <a:t> </a:t>
            </a:r>
            <a:r>
              <a:rPr sz="2400" spc="-5" dirty="0">
                <a:latin typeface="Arial Narrow"/>
                <a:cs typeface="Arial Narrow"/>
              </a:rPr>
              <a:t>authoriz</a:t>
            </a:r>
            <a:r>
              <a:rPr sz="2400" dirty="0">
                <a:latin typeface="Arial Narrow"/>
                <a:cs typeface="Arial Narrow"/>
              </a:rPr>
              <a:t>e</a:t>
            </a:r>
            <a:r>
              <a:rPr sz="2400" spc="15" dirty="0">
                <a:latin typeface="Arial Narrow"/>
                <a:cs typeface="Arial Narrow"/>
              </a:rPr>
              <a:t> </a:t>
            </a:r>
            <a:r>
              <a:rPr sz="2400" spc="-5" dirty="0">
                <a:latin typeface="Arial Narrow"/>
                <a:cs typeface="Arial Narrow"/>
              </a:rPr>
              <a:t>us</a:t>
            </a:r>
            <a:r>
              <a:rPr sz="2400" dirty="0">
                <a:latin typeface="Arial Narrow"/>
                <a:cs typeface="Arial Narrow"/>
              </a:rPr>
              <a:t>e</a:t>
            </a:r>
            <a:r>
              <a:rPr sz="2400" spc="15" dirty="0">
                <a:latin typeface="Arial Narrow"/>
                <a:cs typeface="Arial Narrow"/>
              </a:rPr>
              <a:t> </a:t>
            </a:r>
            <a:r>
              <a:rPr sz="2400" spc="-5" dirty="0">
                <a:latin typeface="Arial Narrow"/>
                <a:cs typeface="Arial Narrow"/>
              </a:rPr>
              <a:t>b</a:t>
            </a:r>
            <a:r>
              <a:rPr sz="2400" dirty="0">
                <a:latin typeface="Arial Narrow"/>
                <a:cs typeface="Arial Narrow"/>
              </a:rPr>
              <a:t>y</a:t>
            </a:r>
            <a:r>
              <a:rPr sz="2400" spc="15" dirty="0">
                <a:latin typeface="Arial Narrow"/>
                <a:cs typeface="Arial Narrow"/>
              </a:rPr>
              <a:t> </a:t>
            </a:r>
            <a:r>
              <a:rPr sz="2400" spc="-5" dirty="0">
                <a:latin typeface="Arial Narrow"/>
                <a:cs typeface="Arial Narrow"/>
              </a:rPr>
              <a:t>covere</a:t>
            </a:r>
            <a:r>
              <a:rPr sz="2400" dirty="0">
                <a:latin typeface="Arial Narrow"/>
                <a:cs typeface="Arial Narrow"/>
              </a:rPr>
              <a:t>d</a:t>
            </a:r>
            <a:r>
              <a:rPr sz="2400" spc="15" dirty="0">
                <a:latin typeface="Arial Narrow"/>
                <a:cs typeface="Arial Narrow"/>
              </a:rPr>
              <a:t> </a:t>
            </a:r>
            <a:r>
              <a:rPr sz="2400" spc="-5" dirty="0">
                <a:latin typeface="Arial Narrow"/>
                <a:cs typeface="Arial Narrow"/>
              </a:rPr>
              <a:t>entit</a:t>
            </a:r>
            <a:r>
              <a:rPr sz="2400" dirty="0">
                <a:latin typeface="Arial Narrow"/>
                <a:cs typeface="Arial Narrow"/>
              </a:rPr>
              <a:t>y</a:t>
            </a:r>
            <a:r>
              <a:rPr sz="2400" spc="30" dirty="0">
                <a:latin typeface="Arial Narrow"/>
                <a:cs typeface="Arial Narrow"/>
              </a:rPr>
              <a:t> </a:t>
            </a:r>
            <a:r>
              <a:rPr sz="2400" spc="-5" dirty="0">
                <a:latin typeface="Arial Narrow"/>
                <a:cs typeface="Arial Narrow"/>
              </a:rPr>
              <a:t>o</a:t>
            </a:r>
            <a:r>
              <a:rPr sz="2400" dirty="0">
                <a:latin typeface="Arial Narrow"/>
                <a:cs typeface="Arial Narrow"/>
              </a:rPr>
              <a:t>r</a:t>
            </a:r>
            <a:r>
              <a:rPr sz="2400" spc="15" dirty="0">
                <a:latin typeface="Arial Narrow"/>
                <a:cs typeface="Arial Narrow"/>
              </a:rPr>
              <a:t> </a:t>
            </a:r>
            <a:r>
              <a:rPr sz="2400" spc="-5" dirty="0">
                <a:latin typeface="Arial Narrow"/>
                <a:cs typeface="Arial Narrow"/>
              </a:rPr>
              <a:t>b</a:t>
            </a:r>
            <a:r>
              <a:rPr sz="2400" dirty="0">
                <a:latin typeface="Arial Narrow"/>
                <a:cs typeface="Arial Narrow"/>
              </a:rPr>
              <a:t>y</a:t>
            </a:r>
            <a:r>
              <a:rPr sz="2400" spc="15" dirty="0">
                <a:latin typeface="Arial Narrow"/>
                <a:cs typeface="Arial Narrow"/>
              </a:rPr>
              <a:t> </a:t>
            </a:r>
            <a:r>
              <a:rPr sz="2400" spc="-5" dirty="0">
                <a:latin typeface="Arial Narrow"/>
                <a:cs typeface="Arial Narrow"/>
              </a:rPr>
              <a:t>thir</a:t>
            </a:r>
            <a:r>
              <a:rPr sz="2400" dirty="0">
                <a:latin typeface="Arial Narrow"/>
                <a:cs typeface="Arial Narrow"/>
              </a:rPr>
              <a:t>d</a:t>
            </a:r>
            <a:r>
              <a:rPr sz="2400" spc="15" dirty="0">
                <a:latin typeface="Arial Narrow"/>
                <a:cs typeface="Arial Narrow"/>
              </a:rPr>
              <a:t> </a:t>
            </a:r>
            <a:r>
              <a:rPr sz="2400" spc="-5" dirty="0">
                <a:latin typeface="Arial Narrow"/>
                <a:cs typeface="Arial Narrow"/>
              </a:rPr>
              <a:t>party</a:t>
            </a:r>
            <a:endParaRPr sz="2400">
              <a:latin typeface="Arial Narrow"/>
              <a:cs typeface="Arial Narrow"/>
            </a:endParaRPr>
          </a:p>
          <a:p>
            <a:pPr marL="355600" marR="728345" indent="-342900">
              <a:lnSpc>
                <a:spcPct val="100000"/>
              </a:lnSpc>
              <a:spcBef>
                <a:spcPts val="575"/>
              </a:spcBef>
              <a:buClr>
                <a:srgbClr val="002596"/>
              </a:buClr>
              <a:buFont typeface="Wingdings"/>
              <a:buChar char=""/>
              <a:tabLst>
                <a:tab pos="355600" algn="l"/>
              </a:tabLst>
            </a:pPr>
            <a:r>
              <a:rPr sz="2400" spc="-75" dirty="0">
                <a:latin typeface="Arial Narrow"/>
                <a:cs typeface="Arial Narrow"/>
              </a:rPr>
              <a:t>T</a:t>
            </a:r>
            <a:r>
              <a:rPr sz="2400" spc="-5" dirty="0">
                <a:latin typeface="Arial Narrow"/>
                <a:cs typeface="Arial Narrow"/>
              </a:rPr>
              <a:t>reatmen</a:t>
            </a:r>
            <a:r>
              <a:rPr sz="2400" dirty="0">
                <a:latin typeface="Arial Narrow"/>
                <a:cs typeface="Arial Narrow"/>
              </a:rPr>
              <a:t>t</a:t>
            </a:r>
            <a:r>
              <a:rPr sz="2400" spc="30" dirty="0">
                <a:latin typeface="Arial Narrow"/>
                <a:cs typeface="Arial Narrow"/>
              </a:rPr>
              <a:t> </a:t>
            </a:r>
            <a:r>
              <a:rPr sz="2400" spc="-5" dirty="0">
                <a:latin typeface="Arial Narrow"/>
                <a:cs typeface="Arial Narrow"/>
              </a:rPr>
              <a:t>o</a:t>
            </a:r>
            <a:r>
              <a:rPr sz="2400" dirty="0">
                <a:latin typeface="Arial Narrow"/>
                <a:cs typeface="Arial Narrow"/>
              </a:rPr>
              <a:t>r</a:t>
            </a:r>
            <a:r>
              <a:rPr sz="2400" spc="5" dirty="0">
                <a:latin typeface="Arial Narrow"/>
                <a:cs typeface="Arial Narrow"/>
              </a:rPr>
              <a:t> </a:t>
            </a:r>
            <a:r>
              <a:rPr sz="2400" spc="-5" dirty="0">
                <a:latin typeface="Arial Narrow"/>
                <a:cs typeface="Arial Narrow"/>
              </a:rPr>
              <a:t>paymen</a:t>
            </a:r>
            <a:r>
              <a:rPr sz="2400" dirty="0">
                <a:latin typeface="Arial Narrow"/>
                <a:cs typeface="Arial Narrow"/>
              </a:rPr>
              <a:t>t</a:t>
            </a:r>
            <a:r>
              <a:rPr sz="2400" spc="25" dirty="0">
                <a:latin typeface="Arial Narrow"/>
                <a:cs typeface="Arial Narrow"/>
              </a:rPr>
              <a:t> </a:t>
            </a:r>
            <a:r>
              <a:rPr sz="2400" spc="-5" dirty="0">
                <a:latin typeface="Arial Narrow"/>
                <a:cs typeface="Arial Narrow"/>
              </a:rPr>
              <a:t>M</a:t>
            </a:r>
            <a:r>
              <a:rPr sz="2400" spc="-145" dirty="0">
                <a:latin typeface="Arial Narrow"/>
                <a:cs typeface="Arial Narrow"/>
              </a:rPr>
              <a:t>A</a:t>
            </a:r>
            <a:r>
              <a:rPr sz="2400" dirty="0">
                <a:latin typeface="Arial Narrow"/>
                <a:cs typeface="Arial Narrow"/>
              </a:rPr>
              <a:t>Y</a:t>
            </a:r>
            <a:r>
              <a:rPr sz="2400" spc="-30" dirty="0">
                <a:latin typeface="Arial Narrow"/>
                <a:cs typeface="Arial Narrow"/>
              </a:rPr>
              <a:t> </a:t>
            </a:r>
            <a:r>
              <a:rPr sz="2400" spc="-5" dirty="0">
                <a:latin typeface="Arial Narrow"/>
                <a:cs typeface="Arial Narrow"/>
              </a:rPr>
              <a:t>NO</a:t>
            </a:r>
            <a:r>
              <a:rPr sz="2400" dirty="0">
                <a:latin typeface="Arial Narrow"/>
                <a:cs typeface="Arial Narrow"/>
              </a:rPr>
              <a:t>T</a:t>
            </a:r>
            <a:r>
              <a:rPr sz="2400" spc="-35" dirty="0">
                <a:latin typeface="Arial Narrow"/>
                <a:cs typeface="Arial Narrow"/>
              </a:rPr>
              <a:t> </a:t>
            </a:r>
            <a:r>
              <a:rPr sz="2400" spc="-5" dirty="0">
                <a:latin typeface="Arial Narrow"/>
                <a:cs typeface="Arial Narrow"/>
              </a:rPr>
              <a:t>b</a:t>
            </a:r>
            <a:r>
              <a:rPr sz="2400" dirty="0">
                <a:latin typeface="Arial Narrow"/>
                <a:cs typeface="Arial Narrow"/>
              </a:rPr>
              <a:t>e</a:t>
            </a:r>
            <a:r>
              <a:rPr sz="2400" spc="20" dirty="0">
                <a:latin typeface="Arial Narrow"/>
                <a:cs typeface="Arial Narrow"/>
              </a:rPr>
              <a:t> </a:t>
            </a:r>
            <a:r>
              <a:rPr sz="2400" spc="-5" dirty="0">
                <a:latin typeface="Arial Narrow"/>
                <a:cs typeface="Arial Narrow"/>
              </a:rPr>
              <a:t>conditione</a:t>
            </a:r>
            <a:r>
              <a:rPr sz="2400" dirty="0">
                <a:latin typeface="Arial Narrow"/>
                <a:cs typeface="Arial Narrow"/>
              </a:rPr>
              <a:t>d</a:t>
            </a:r>
            <a:r>
              <a:rPr sz="2400" spc="30" dirty="0">
                <a:latin typeface="Arial Narrow"/>
                <a:cs typeface="Arial Narrow"/>
              </a:rPr>
              <a:t> </a:t>
            </a:r>
            <a:r>
              <a:rPr sz="2400" spc="-5" dirty="0">
                <a:latin typeface="Arial Narrow"/>
                <a:cs typeface="Arial Narrow"/>
              </a:rPr>
              <a:t>on </a:t>
            </a:r>
            <a:r>
              <a:rPr sz="2400" dirty="0">
                <a:latin typeface="Arial Narrow"/>
                <a:cs typeface="Arial Narrow"/>
              </a:rPr>
              <a:t>authorization</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Authorizatio</a:t>
            </a:r>
            <a:r>
              <a:rPr sz="2400" dirty="0">
                <a:latin typeface="Arial Narrow"/>
                <a:cs typeface="Arial Narrow"/>
              </a:rPr>
              <a:t>n</a:t>
            </a:r>
            <a:r>
              <a:rPr sz="2400" spc="30" dirty="0">
                <a:latin typeface="Arial Narrow"/>
                <a:cs typeface="Arial Narrow"/>
              </a:rPr>
              <a:t> </a:t>
            </a:r>
            <a:r>
              <a:rPr sz="2400" spc="-5" dirty="0">
                <a:latin typeface="Arial Narrow"/>
                <a:cs typeface="Arial Narrow"/>
              </a:rPr>
              <a:t>specificall</a:t>
            </a:r>
            <a:r>
              <a:rPr sz="2400" dirty="0">
                <a:latin typeface="Arial Narrow"/>
                <a:cs typeface="Arial Narrow"/>
              </a:rPr>
              <a:t>y</a:t>
            </a:r>
            <a:r>
              <a:rPr sz="2400" spc="30" dirty="0">
                <a:latin typeface="Arial Narrow"/>
                <a:cs typeface="Arial Narrow"/>
              </a:rPr>
              <a:t> </a:t>
            </a:r>
            <a:r>
              <a:rPr sz="2400" spc="-5" dirty="0">
                <a:latin typeface="Arial Narrow"/>
                <a:cs typeface="Arial Narrow"/>
              </a:rPr>
              <a:t>require</a:t>
            </a:r>
            <a:r>
              <a:rPr sz="2400" dirty="0">
                <a:latin typeface="Arial Narrow"/>
                <a:cs typeface="Arial Narrow"/>
              </a:rPr>
              <a:t>d</a:t>
            </a:r>
            <a:r>
              <a:rPr sz="2400" spc="30" dirty="0">
                <a:latin typeface="Arial Narrow"/>
                <a:cs typeface="Arial Narrow"/>
              </a:rPr>
              <a:t> </a:t>
            </a:r>
            <a:r>
              <a:rPr sz="2400" spc="-5" dirty="0">
                <a:latin typeface="Arial Narrow"/>
                <a:cs typeface="Arial Narrow"/>
              </a:rPr>
              <a:t>for:</a:t>
            </a:r>
            <a:endParaRPr sz="2400">
              <a:latin typeface="Arial Narrow"/>
              <a:cs typeface="Arial Narrow"/>
            </a:endParaRPr>
          </a:p>
          <a:p>
            <a:pPr marL="755650" lvl="1" indent="-285750">
              <a:lnSpc>
                <a:spcPct val="100000"/>
              </a:lnSpc>
              <a:spcBef>
                <a:spcPts val="575"/>
              </a:spcBef>
              <a:buClr>
                <a:srgbClr val="002596"/>
              </a:buClr>
              <a:buFont typeface="Arial"/>
              <a:buChar char="–"/>
              <a:tabLst>
                <a:tab pos="755650" algn="l"/>
              </a:tabLst>
            </a:pPr>
            <a:r>
              <a:rPr sz="2400" dirty="0">
                <a:latin typeface="Arial Narrow"/>
                <a:cs typeface="Arial Narrow"/>
              </a:rPr>
              <a:t>Psychotherapy</a:t>
            </a:r>
            <a:r>
              <a:rPr sz="2400" spc="30" dirty="0">
                <a:latin typeface="Arial Narrow"/>
                <a:cs typeface="Arial Narrow"/>
              </a:rPr>
              <a:t> </a:t>
            </a:r>
            <a:r>
              <a:rPr sz="2400" dirty="0">
                <a:latin typeface="Arial Narrow"/>
                <a:cs typeface="Arial Narrow"/>
              </a:rPr>
              <a:t>notes</a:t>
            </a:r>
            <a:endParaRPr sz="2400">
              <a:latin typeface="Arial Narrow"/>
              <a:cs typeface="Arial Narrow"/>
            </a:endParaRPr>
          </a:p>
          <a:p>
            <a:pPr marL="755650" lvl="1" indent="-285750">
              <a:lnSpc>
                <a:spcPct val="100000"/>
              </a:lnSpc>
              <a:spcBef>
                <a:spcPts val="575"/>
              </a:spcBef>
              <a:buClr>
                <a:srgbClr val="002596"/>
              </a:buClr>
              <a:buFont typeface="Arial"/>
              <a:buChar char="–"/>
              <a:tabLst>
                <a:tab pos="755650" algn="l"/>
              </a:tabLst>
            </a:pPr>
            <a:r>
              <a:rPr sz="2400" spc="-5" dirty="0">
                <a:latin typeface="Arial Narrow"/>
                <a:cs typeface="Arial Narrow"/>
              </a:rPr>
              <a:t>Marketing</a:t>
            </a:r>
            <a:endParaRPr sz="2400">
              <a:latin typeface="Arial Narrow"/>
              <a:cs typeface="Arial Narrow"/>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65</a:t>
            </a:fld>
            <a:endParaRPr dirty="0"/>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B</a:t>
            </a:r>
            <a:r>
              <a:rPr spc="45" dirty="0"/>
              <a:t>r</a:t>
            </a:r>
            <a:r>
              <a:rPr spc="-5" dirty="0"/>
              <a:t>ea</a:t>
            </a:r>
            <a:r>
              <a:rPr spc="-60" dirty="0"/>
              <a:t>c</a:t>
            </a:r>
            <a:r>
              <a:rPr dirty="0"/>
              <a:t>h</a:t>
            </a:r>
            <a:r>
              <a:rPr spc="15" dirty="0"/>
              <a:t> </a:t>
            </a:r>
            <a:r>
              <a:rPr spc="-5" dirty="0"/>
              <a:t>Notific</a:t>
            </a:r>
            <a:r>
              <a:rPr spc="-60" dirty="0"/>
              <a:t>a</a:t>
            </a:r>
            <a:r>
              <a:rPr spc="-5" dirty="0"/>
              <a:t>tion</a:t>
            </a: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70205">
              <a:lnSpc>
                <a:spcPct val="100000"/>
              </a:lnSpc>
            </a:pPr>
            <a:r>
              <a:rPr spc="-5" dirty="0"/>
              <a:t>“</a:t>
            </a:r>
            <a:r>
              <a:rPr spc="-70" dirty="0"/>
              <a:t>W</a:t>
            </a:r>
            <a:r>
              <a:rPr spc="-5" dirty="0"/>
              <a:t>al</a:t>
            </a:r>
            <a:r>
              <a:rPr dirty="0"/>
              <a:t>l</a:t>
            </a:r>
            <a:r>
              <a:rPr spc="5" dirty="0"/>
              <a:t> </a:t>
            </a:r>
            <a:r>
              <a:rPr spc="-5" dirty="0"/>
              <a:t>o</a:t>
            </a:r>
            <a:r>
              <a:rPr dirty="0"/>
              <a:t>f</a:t>
            </a:r>
            <a:r>
              <a:rPr spc="5" dirty="0"/>
              <a:t> </a:t>
            </a:r>
            <a:r>
              <a:rPr spc="-5" dirty="0"/>
              <a:t>Shame”</a:t>
            </a:r>
          </a:p>
          <a:p>
            <a:pPr marL="713105" marR="412750" indent="-342900">
              <a:lnSpc>
                <a:spcPct val="100000"/>
              </a:lnSpc>
              <a:spcBef>
                <a:spcPts val="1575"/>
              </a:spcBef>
              <a:buClr>
                <a:srgbClr val="002596"/>
              </a:buClr>
              <a:buFont typeface="Wingdings"/>
              <a:buChar char=""/>
              <a:tabLst>
                <a:tab pos="713105" algn="l"/>
              </a:tabLst>
            </a:pPr>
            <a:r>
              <a:rPr spc="-35" dirty="0"/>
              <a:t>V</a:t>
            </a:r>
            <a:r>
              <a:rPr dirty="0"/>
              <a:t>i</a:t>
            </a:r>
            <a:r>
              <a:rPr spc="-5" dirty="0"/>
              <a:t>olation</a:t>
            </a:r>
            <a:r>
              <a:rPr dirty="0"/>
              <a:t>s</a:t>
            </a:r>
            <a:r>
              <a:rPr spc="25" dirty="0"/>
              <a:t> </a:t>
            </a:r>
            <a:r>
              <a:rPr spc="-5" dirty="0"/>
              <a:t>involvin</a:t>
            </a:r>
            <a:r>
              <a:rPr dirty="0"/>
              <a:t>g</a:t>
            </a:r>
            <a:r>
              <a:rPr spc="25" dirty="0"/>
              <a:t> </a:t>
            </a:r>
            <a:r>
              <a:rPr spc="-5" dirty="0"/>
              <a:t>disclosur</a:t>
            </a:r>
            <a:r>
              <a:rPr dirty="0"/>
              <a:t>e</a:t>
            </a:r>
            <a:r>
              <a:rPr spc="25" dirty="0"/>
              <a:t> </a:t>
            </a:r>
            <a:r>
              <a:rPr spc="-5" dirty="0"/>
              <a:t>o</a:t>
            </a:r>
            <a:r>
              <a:rPr dirty="0"/>
              <a:t>f</a:t>
            </a:r>
            <a:r>
              <a:rPr spc="15" dirty="0"/>
              <a:t> </a:t>
            </a:r>
            <a:r>
              <a:rPr spc="-5" dirty="0"/>
              <a:t>informatio</a:t>
            </a:r>
            <a:r>
              <a:rPr dirty="0"/>
              <a:t>n</a:t>
            </a:r>
            <a:r>
              <a:rPr spc="25" dirty="0"/>
              <a:t> </a:t>
            </a:r>
            <a:r>
              <a:rPr spc="-5" dirty="0"/>
              <a:t>o</a:t>
            </a:r>
            <a:r>
              <a:rPr dirty="0"/>
              <a:t>n</a:t>
            </a:r>
            <a:r>
              <a:rPr spc="25" dirty="0"/>
              <a:t> </a:t>
            </a:r>
            <a:r>
              <a:rPr spc="-5" dirty="0"/>
              <a:t>50</a:t>
            </a:r>
            <a:r>
              <a:rPr dirty="0"/>
              <a:t>0</a:t>
            </a:r>
            <a:r>
              <a:rPr spc="25" dirty="0"/>
              <a:t> </a:t>
            </a:r>
            <a:r>
              <a:rPr spc="-5" dirty="0"/>
              <a:t>or mor</a:t>
            </a:r>
            <a:r>
              <a:rPr dirty="0"/>
              <a:t>e</a:t>
            </a:r>
            <a:r>
              <a:rPr spc="15" dirty="0"/>
              <a:t> </a:t>
            </a:r>
            <a:r>
              <a:rPr spc="-5" dirty="0"/>
              <a:t>individuals</a:t>
            </a:r>
          </a:p>
          <a:p>
            <a:pPr marL="713105" marR="5080" indent="-342900">
              <a:lnSpc>
                <a:spcPct val="100000"/>
              </a:lnSpc>
              <a:spcBef>
                <a:spcPts val="1570"/>
              </a:spcBef>
              <a:buClr>
                <a:srgbClr val="002596"/>
              </a:buClr>
              <a:buFont typeface="Wingdings"/>
              <a:buChar char=""/>
              <a:tabLst>
                <a:tab pos="713105" algn="l"/>
              </a:tabLst>
            </a:pPr>
            <a:r>
              <a:rPr spc="-5" dirty="0"/>
              <a:t>83</a:t>
            </a:r>
            <a:r>
              <a:rPr dirty="0"/>
              <a:t>4</a:t>
            </a:r>
            <a:r>
              <a:rPr spc="25" dirty="0"/>
              <a:t> </a:t>
            </a:r>
            <a:r>
              <a:rPr spc="-5" dirty="0"/>
              <a:t>reporte</a:t>
            </a:r>
            <a:r>
              <a:rPr dirty="0"/>
              <a:t>d</a:t>
            </a:r>
            <a:r>
              <a:rPr spc="25" dirty="0"/>
              <a:t> </a:t>
            </a:r>
            <a:r>
              <a:rPr spc="-5" dirty="0"/>
              <a:t>case</a:t>
            </a:r>
            <a:r>
              <a:rPr dirty="0"/>
              <a:t>s</a:t>
            </a:r>
            <a:r>
              <a:rPr spc="25" dirty="0"/>
              <a:t> </a:t>
            </a:r>
            <a:r>
              <a:rPr spc="-5" dirty="0"/>
              <a:t>reporte</a:t>
            </a:r>
            <a:r>
              <a:rPr dirty="0"/>
              <a:t>d</a:t>
            </a:r>
            <a:r>
              <a:rPr spc="25" dirty="0"/>
              <a:t> </a:t>
            </a:r>
            <a:r>
              <a:rPr spc="-5" dirty="0"/>
              <a:t>unde</a:t>
            </a:r>
            <a:r>
              <a:rPr dirty="0"/>
              <a:t>r</a:t>
            </a:r>
            <a:r>
              <a:rPr spc="25" dirty="0"/>
              <a:t> </a:t>
            </a:r>
            <a:r>
              <a:rPr spc="-5" dirty="0"/>
              <a:t>Breac</a:t>
            </a:r>
            <a:r>
              <a:rPr dirty="0"/>
              <a:t>h</a:t>
            </a:r>
            <a:r>
              <a:rPr spc="25" dirty="0"/>
              <a:t> </a:t>
            </a:r>
            <a:r>
              <a:rPr spc="-5" dirty="0"/>
              <a:t>Notificatio</a:t>
            </a:r>
            <a:r>
              <a:rPr dirty="0"/>
              <a:t>n</a:t>
            </a:r>
            <a:r>
              <a:rPr spc="25" dirty="0"/>
              <a:t> </a:t>
            </a:r>
            <a:r>
              <a:rPr spc="-5" dirty="0"/>
              <a:t>(as o</a:t>
            </a:r>
            <a:r>
              <a:rPr dirty="0"/>
              <a:t>f</a:t>
            </a:r>
            <a:r>
              <a:rPr spc="-95" dirty="0"/>
              <a:t> </a:t>
            </a:r>
            <a:r>
              <a:rPr spc="-5" dirty="0"/>
              <a:t>Apri</a:t>
            </a:r>
            <a:r>
              <a:rPr dirty="0"/>
              <a:t>l </a:t>
            </a:r>
            <a:r>
              <a:rPr spc="-5" dirty="0"/>
              <a:t>14)</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66</a:t>
            </a:fld>
            <a:endParaRPr dirty="0"/>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Item</a:t>
            </a:r>
            <a:r>
              <a:rPr dirty="0"/>
              <a:t>s </a:t>
            </a:r>
            <a:r>
              <a:rPr spc="-5" dirty="0"/>
              <a:t>o</a:t>
            </a:r>
            <a:r>
              <a:rPr dirty="0"/>
              <a:t>f</a:t>
            </a:r>
            <a:r>
              <a:rPr spc="175" dirty="0"/>
              <a:t> </a:t>
            </a:r>
            <a:r>
              <a:rPr spc="-5" dirty="0"/>
              <a:t>Inte</a:t>
            </a:r>
            <a:r>
              <a:rPr spc="45" dirty="0"/>
              <a:t>r</a:t>
            </a:r>
            <a:r>
              <a:rPr spc="-5" dirty="0"/>
              <a:t>est</a:t>
            </a:r>
          </a:p>
        </p:txBody>
      </p:sp>
      <p:sp>
        <p:nvSpPr>
          <p:cNvPr id="3" name="object 3"/>
          <p:cNvSpPr txBox="1"/>
          <p:nvPr/>
        </p:nvSpPr>
        <p:spPr>
          <a:xfrm>
            <a:off x="1803145" y="2128422"/>
            <a:ext cx="6789420" cy="3183890"/>
          </a:xfrm>
          <a:prstGeom prst="rect">
            <a:avLst/>
          </a:prstGeom>
        </p:spPr>
        <p:txBody>
          <a:bodyPr vert="horz" wrap="square" lIns="0" tIns="0" rIns="0" bIns="0" rtlCol="0">
            <a:spAutoFit/>
          </a:bodyPr>
          <a:lstStyle/>
          <a:p>
            <a:pPr marL="12700">
              <a:lnSpc>
                <a:spcPct val="100000"/>
              </a:lnSpc>
            </a:pPr>
            <a:r>
              <a:rPr sz="2400" b="1" i="1" spc="-5" dirty="0">
                <a:latin typeface="Arial Narrow"/>
                <a:cs typeface="Arial Narrow"/>
              </a:rPr>
              <a:t>Persona</a:t>
            </a:r>
            <a:r>
              <a:rPr sz="2400" b="1" i="1" dirty="0">
                <a:latin typeface="Arial Narrow"/>
                <a:cs typeface="Arial Narrow"/>
              </a:rPr>
              <a:t>l</a:t>
            </a:r>
            <a:r>
              <a:rPr sz="2400" b="1" i="1" spc="20" dirty="0">
                <a:latin typeface="Arial Narrow"/>
                <a:cs typeface="Arial Narrow"/>
              </a:rPr>
              <a:t> </a:t>
            </a:r>
            <a:r>
              <a:rPr sz="2400" b="1" i="1" spc="-5" dirty="0">
                <a:latin typeface="Arial Narrow"/>
                <a:cs typeface="Arial Narrow"/>
              </a:rPr>
              <a:t>Representative</a:t>
            </a:r>
            <a:endParaRPr sz="2400">
              <a:latin typeface="Arial Narrow"/>
              <a:cs typeface="Arial Narrow"/>
            </a:endParaRPr>
          </a:p>
          <a:p>
            <a:pPr marL="355600" marR="73025" indent="-342900">
              <a:lnSpc>
                <a:spcPct val="100000"/>
              </a:lnSpc>
              <a:spcBef>
                <a:spcPts val="575"/>
              </a:spcBef>
              <a:buClr>
                <a:srgbClr val="002596"/>
              </a:buClr>
              <a:buFont typeface="Wingdings"/>
              <a:buChar char=""/>
              <a:tabLst>
                <a:tab pos="355600" algn="l"/>
              </a:tabLst>
            </a:pPr>
            <a:r>
              <a:rPr sz="2400" dirty="0">
                <a:latin typeface="Arial Narrow"/>
                <a:cs typeface="Arial Narrow"/>
              </a:rPr>
              <a:t>Parents</a:t>
            </a:r>
            <a:r>
              <a:rPr sz="2400" spc="25" dirty="0">
                <a:latin typeface="Arial Narrow"/>
                <a:cs typeface="Arial Narrow"/>
              </a:rPr>
              <a:t> </a:t>
            </a:r>
            <a:r>
              <a:rPr sz="2400" dirty="0">
                <a:latin typeface="Arial Narrow"/>
                <a:cs typeface="Arial Narrow"/>
              </a:rPr>
              <a:t>generally</a:t>
            </a:r>
            <a:r>
              <a:rPr sz="2400" spc="25" dirty="0">
                <a:latin typeface="Arial Narrow"/>
                <a:cs typeface="Arial Narrow"/>
              </a:rPr>
              <a:t> </a:t>
            </a:r>
            <a:r>
              <a:rPr sz="2400" dirty="0">
                <a:latin typeface="Arial Narrow"/>
                <a:cs typeface="Arial Narrow"/>
              </a:rPr>
              <a:t>recognized</a:t>
            </a:r>
            <a:r>
              <a:rPr sz="2400" spc="25" dirty="0">
                <a:latin typeface="Arial Narrow"/>
                <a:cs typeface="Arial Narrow"/>
              </a:rPr>
              <a:t> </a:t>
            </a:r>
            <a:r>
              <a:rPr sz="2400" dirty="0">
                <a:latin typeface="Arial Narrow"/>
                <a:cs typeface="Arial Narrow"/>
              </a:rPr>
              <a:t>as</a:t>
            </a:r>
            <a:r>
              <a:rPr sz="2400" spc="25" dirty="0">
                <a:latin typeface="Arial Narrow"/>
                <a:cs typeface="Arial Narrow"/>
              </a:rPr>
              <a:t> </a:t>
            </a:r>
            <a:r>
              <a:rPr sz="2400" dirty="0">
                <a:latin typeface="Arial Narrow"/>
                <a:cs typeface="Arial Narrow"/>
              </a:rPr>
              <a:t>“personal</a:t>
            </a:r>
            <a:r>
              <a:rPr sz="2400" spc="25" dirty="0">
                <a:latin typeface="Arial Narrow"/>
                <a:cs typeface="Arial Narrow"/>
              </a:rPr>
              <a:t> </a:t>
            </a:r>
            <a:r>
              <a:rPr sz="2400" dirty="0">
                <a:latin typeface="Arial Narrow"/>
                <a:cs typeface="Arial Narrow"/>
              </a:rPr>
              <a:t>representative </a:t>
            </a:r>
            <a:r>
              <a:rPr sz="2400" spc="-5" dirty="0">
                <a:latin typeface="Arial Narrow"/>
                <a:cs typeface="Arial Narrow"/>
              </a:rPr>
              <a:t>o</a:t>
            </a:r>
            <a:r>
              <a:rPr sz="2400" dirty="0">
                <a:latin typeface="Arial Narrow"/>
                <a:cs typeface="Arial Narrow"/>
              </a:rPr>
              <a:t>f</a:t>
            </a:r>
            <a:r>
              <a:rPr sz="2400" spc="15" dirty="0">
                <a:latin typeface="Arial Narrow"/>
                <a:cs typeface="Arial Narrow"/>
              </a:rPr>
              <a:t> </a:t>
            </a:r>
            <a:r>
              <a:rPr sz="2400" spc="-5" dirty="0">
                <a:latin typeface="Arial Narrow"/>
                <a:cs typeface="Arial Narrow"/>
              </a:rPr>
              <a:t>a</a:t>
            </a:r>
            <a:r>
              <a:rPr sz="2400" dirty="0">
                <a:latin typeface="Arial Narrow"/>
                <a:cs typeface="Arial Narrow"/>
              </a:rPr>
              <a:t>n</a:t>
            </a:r>
            <a:r>
              <a:rPr sz="2400" spc="15" dirty="0">
                <a:latin typeface="Arial Narrow"/>
                <a:cs typeface="Arial Narrow"/>
              </a:rPr>
              <a:t> </a:t>
            </a:r>
            <a:r>
              <a:rPr sz="2400" spc="-5" dirty="0">
                <a:latin typeface="Arial Narrow"/>
                <a:cs typeface="Arial Narrow"/>
              </a:rPr>
              <a:t>un-emancipate</a:t>
            </a:r>
            <a:r>
              <a:rPr sz="2400" dirty="0">
                <a:latin typeface="Arial Narrow"/>
                <a:cs typeface="Arial Narrow"/>
              </a:rPr>
              <a:t>d</a:t>
            </a:r>
            <a:r>
              <a:rPr sz="2400" spc="30" dirty="0">
                <a:latin typeface="Arial Narrow"/>
                <a:cs typeface="Arial Narrow"/>
              </a:rPr>
              <a:t> </a:t>
            </a:r>
            <a:r>
              <a:rPr sz="2400" spc="-5" dirty="0">
                <a:latin typeface="Arial Narrow"/>
                <a:cs typeface="Arial Narrow"/>
              </a:rPr>
              <a:t>minor”</a:t>
            </a:r>
            <a:endParaRPr sz="2400">
              <a:latin typeface="Arial Narrow"/>
              <a:cs typeface="Arial Narrow"/>
            </a:endParaRPr>
          </a:p>
          <a:p>
            <a:pPr marL="355600" marR="5080" indent="-342900">
              <a:lnSpc>
                <a:spcPct val="100000"/>
              </a:lnSpc>
              <a:spcBef>
                <a:spcPts val="575"/>
              </a:spcBef>
              <a:buClr>
                <a:srgbClr val="002596"/>
              </a:buClr>
              <a:buFont typeface="Wingdings"/>
              <a:buChar char=""/>
              <a:tabLst>
                <a:tab pos="355600" algn="l"/>
              </a:tabLst>
            </a:pPr>
            <a:r>
              <a:rPr sz="2400" spc="-5" dirty="0">
                <a:latin typeface="Arial Narrow"/>
                <a:cs typeface="Arial Narrow"/>
              </a:rPr>
              <a:t>Persona</a:t>
            </a:r>
            <a:r>
              <a:rPr sz="2400" dirty="0">
                <a:latin typeface="Arial Narrow"/>
                <a:cs typeface="Arial Narrow"/>
              </a:rPr>
              <a:t>l</a:t>
            </a:r>
            <a:r>
              <a:rPr sz="2400" spc="25" dirty="0">
                <a:latin typeface="Arial Narrow"/>
                <a:cs typeface="Arial Narrow"/>
              </a:rPr>
              <a:t> </a:t>
            </a:r>
            <a:r>
              <a:rPr sz="2400" spc="-5" dirty="0">
                <a:latin typeface="Arial Narrow"/>
                <a:cs typeface="Arial Narrow"/>
              </a:rPr>
              <a:t>representativ</a:t>
            </a:r>
            <a:r>
              <a:rPr sz="2400" dirty="0">
                <a:latin typeface="Arial Narrow"/>
                <a:cs typeface="Arial Narrow"/>
              </a:rPr>
              <a:t>e</a:t>
            </a:r>
            <a:r>
              <a:rPr sz="2400" spc="25" dirty="0">
                <a:latin typeface="Arial Narrow"/>
                <a:cs typeface="Arial Narrow"/>
              </a:rPr>
              <a:t> </a:t>
            </a:r>
            <a:r>
              <a:rPr sz="2400" spc="-5" dirty="0">
                <a:latin typeface="Arial Narrow"/>
                <a:cs typeface="Arial Narrow"/>
              </a:rPr>
              <a:t>exercise</a:t>
            </a:r>
            <a:r>
              <a:rPr sz="2400" dirty="0">
                <a:latin typeface="Arial Narrow"/>
                <a:cs typeface="Arial Narrow"/>
              </a:rPr>
              <a:t>s</a:t>
            </a:r>
            <a:r>
              <a:rPr sz="2400" spc="25" dirty="0">
                <a:latin typeface="Arial Narrow"/>
                <a:cs typeface="Arial Narrow"/>
              </a:rPr>
              <a:t> </a:t>
            </a:r>
            <a:r>
              <a:rPr sz="2400" spc="-5" dirty="0">
                <a:latin typeface="Arial Narrow"/>
                <a:cs typeface="Arial Narrow"/>
              </a:rPr>
              <a:t>privac</a:t>
            </a:r>
            <a:r>
              <a:rPr sz="2400" dirty="0">
                <a:latin typeface="Arial Narrow"/>
                <a:cs typeface="Arial Narrow"/>
              </a:rPr>
              <a:t>y</a:t>
            </a:r>
            <a:r>
              <a:rPr sz="2400" spc="25" dirty="0">
                <a:latin typeface="Arial Narrow"/>
                <a:cs typeface="Arial Narrow"/>
              </a:rPr>
              <a:t> </a:t>
            </a:r>
            <a:r>
              <a:rPr sz="2400" spc="-5" dirty="0">
                <a:latin typeface="Arial Narrow"/>
                <a:cs typeface="Arial Narrow"/>
              </a:rPr>
              <a:t>right</a:t>
            </a:r>
            <a:r>
              <a:rPr sz="2400" dirty="0">
                <a:latin typeface="Arial Narrow"/>
                <a:cs typeface="Arial Narrow"/>
              </a:rPr>
              <a:t>s</a:t>
            </a:r>
            <a:r>
              <a:rPr sz="2400" spc="25" dirty="0">
                <a:latin typeface="Arial Narrow"/>
                <a:cs typeface="Arial Narrow"/>
              </a:rPr>
              <a:t> </a:t>
            </a:r>
            <a:r>
              <a:rPr sz="2400" spc="-5" dirty="0">
                <a:latin typeface="Arial Narrow"/>
                <a:cs typeface="Arial Narrow"/>
              </a:rPr>
              <a:t>o</a:t>
            </a:r>
            <a:r>
              <a:rPr sz="2400" dirty="0">
                <a:latin typeface="Arial Narrow"/>
                <a:cs typeface="Arial Narrow"/>
              </a:rPr>
              <a:t>n</a:t>
            </a:r>
            <a:r>
              <a:rPr sz="2400" spc="15" dirty="0">
                <a:latin typeface="Arial Narrow"/>
                <a:cs typeface="Arial Narrow"/>
              </a:rPr>
              <a:t> </a:t>
            </a:r>
            <a:r>
              <a:rPr sz="2400" spc="-5" dirty="0">
                <a:latin typeface="Arial Narrow"/>
                <a:cs typeface="Arial Narrow"/>
              </a:rPr>
              <a:t>behalf o</a:t>
            </a:r>
            <a:r>
              <a:rPr sz="2400" dirty="0">
                <a:latin typeface="Arial Narrow"/>
                <a:cs typeface="Arial Narrow"/>
              </a:rPr>
              <a:t>f</a:t>
            </a:r>
            <a:r>
              <a:rPr sz="2400" spc="15" dirty="0">
                <a:latin typeface="Arial Narrow"/>
                <a:cs typeface="Arial Narrow"/>
              </a:rPr>
              <a:t> </a:t>
            </a:r>
            <a:r>
              <a:rPr sz="2400" spc="-5" dirty="0">
                <a:latin typeface="Arial Narrow"/>
                <a:cs typeface="Arial Narrow"/>
              </a:rPr>
              <a:t>minor</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Stat</a:t>
            </a:r>
            <a:r>
              <a:rPr sz="2400" dirty="0">
                <a:latin typeface="Arial Narrow"/>
                <a:cs typeface="Arial Narrow"/>
              </a:rPr>
              <a:t>e</a:t>
            </a:r>
            <a:r>
              <a:rPr sz="2400" spc="15" dirty="0">
                <a:latin typeface="Arial Narrow"/>
                <a:cs typeface="Arial Narrow"/>
              </a:rPr>
              <a:t> </a:t>
            </a:r>
            <a:r>
              <a:rPr sz="2400" spc="-5" dirty="0">
                <a:latin typeface="Arial Narrow"/>
                <a:cs typeface="Arial Narrow"/>
              </a:rPr>
              <a:t>la</a:t>
            </a:r>
            <a:r>
              <a:rPr sz="2400" dirty="0">
                <a:latin typeface="Arial Narrow"/>
                <a:cs typeface="Arial Narrow"/>
              </a:rPr>
              <a:t>w</a:t>
            </a:r>
            <a:r>
              <a:rPr sz="2400" spc="15" dirty="0">
                <a:latin typeface="Arial Narrow"/>
                <a:cs typeface="Arial Narrow"/>
              </a:rPr>
              <a:t> </a:t>
            </a:r>
            <a:r>
              <a:rPr sz="2400" spc="-5" dirty="0">
                <a:latin typeface="Arial Narrow"/>
                <a:cs typeface="Arial Narrow"/>
              </a:rPr>
              <a:t>governs</a:t>
            </a:r>
            <a:endParaRPr sz="2400">
              <a:latin typeface="Arial Narrow"/>
              <a:cs typeface="Arial Narrow"/>
            </a:endParaRPr>
          </a:p>
          <a:p>
            <a:pPr marL="355600" marR="548640" indent="-342900">
              <a:lnSpc>
                <a:spcPct val="100000"/>
              </a:lnSpc>
              <a:spcBef>
                <a:spcPts val="575"/>
              </a:spcBef>
              <a:buClr>
                <a:srgbClr val="002596"/>
              </a:buClr>
              <a:buFont typeface="Wingdings"/>
              <a:buChar char=""/>
              <a:tabLst>
                <a:tab pos="355600" algn="l"/>
              </a:tabLst>
            </a:pPr>
            <a:r>
              <a:rPr sz="2400" spc="-5" dirty="0">
                <a:latin typeface="Arial Narrow"/>
                <a:cs typeface="Arial Narrow"/>
              </a:rPr>
              <a:t>Limite</a:t>
            </a:r>
            <a:r>
              <a:rPr sz="2400" dirty="0">
                <a:latin typeface="Arial Narrow"/>
                <a:cs typeface="Arial Narrow"/>
              </a:rPr>
              <a:t>d</a:t>
            </a:r>
            <a:r>
              <a:rPr sz="2400" spc="25" dirty="0">
                <a:latin typeface="Arial Narrow"/>
                <a:cs typeface="Arial Narrow"/>
              </a:rPr>
              <a:t> </a:t>
            </a:r>
            <a:r>
              <a:rPr sz="2400" spc="-5" dirty="0">
                <a:latin typeface="Arial Narrow"/>
                <a:cs typeface="Arial Narrow"/>
              </a:rPr>
              <a:t>exception</a:t>
            </a:r>
            <a:r>
              <a:rPr sz="2400" dirty="0">
                <a:latin typeface="Arial Narrow"/>
                <a:cs typeface="Arial Narrow"/>
              </a:rPr>
              <a:t>s</a:t>
            </a:r>
            <a:r>
              <a:rPr sz="2400" spc="25" dirty="0">
                <a:latin typeface="Arial Narrow"/>
                <a:cs typeface="Arial Narrow"/>
              </a:rPr>
              <a:t> </a:t>
            </a:r>
            <a:r>
              <a:rPr sz="2400" spc="-5" dirty="0">
                <a:latin typeface="Arial Narrow"/>
                <a:cs typeface="Arial Narrow"/>
              </a:rPr>
              <a:t>(wher</a:t>
            </a:r>
            <a:r>
              <a:rPr sz="2400" dirty="0">
                <a:latin typeface="Arial Narrow"/>
                <a:cs typeface="Arial Narrow"/>
              </a:rPr>
              <a:t>e</a:t>
            </a:r>
            <a:r>
              <a:rPr sz="2400" spc="25" dirty="0">
                <a:latin typeface="Arial Narrow"/>
                <a:cs typeface="Arial Narrow"/>
              </a:rPr>
              <a:t> </a:t>
            </a:r>
            <a:r>
              <a:rPr sz="2400" spc="-5" dirty="0">
                <a:latin typeface="Arial Narrow"/>
                <a:cs typeface="Arial Narrow"/>
              </a:rPr>
              <a:t>stat</a:t>
            </a:r>
            <a:r>
              <a:rPr sz="2400" dirty="0">
                <a:latin typeface="Arial Narrow"/>
                <a:cs typeface="Arial Narrow"/>
              </a:rPr>
              <a:t>e</a:t>
            </a:r>
            <a:r>
              <a:rPr sz="2400" spc="25" dirty="0">
                <a:latin typeface="Arial Narrow"/>
                <a:cs typeface="Arial Narrow"/>
              </a:rPr>
              <a:t> </a:t>
            </a:r>
            <a:r>
              <a:rPr sz="2400" spc="-5" dirty="0">
                <a:latin typeface="Arial Narrow"/>
                <a:cs typeface="Arial Narrow"/>
              </a:rPr>
              <a:t>o</a:t>
            </a:r>
            <a:r>
              <a:rPr sz="2400" dirty="0">
                <a:latin typeface="Arial Narrow"/>
                <a:cs typeface="Arial Narrow"/>
              </a:rPr>
              <a:t>r </a:t>
            </a:r>
            <a:r>
              <a:rPr sz="2400" spc="-5" dirty="0">
                <a:latin typeface="Arial Narrow"/>
                <a:cs typeface="Arial Narrow"/>
              </a:rPr>
              <a:t>othe</a:t>
            </a:r>
            <a:r>
              <a:rPr sz="2400" dirty="0">
                <a:latin typeface="Arial Narrow"/>
                <a:cs typeface="Arial Narrow"/>
              </a:rPr>
              <a:t>r</a:t>
            </a:r>
            <a:r>
              <a:rPr sz="2400" spc="25" dirty="0">
                <a:latin typeface="Arial Narrow"/>
                <a:cs typeface="Arial Narrow"/>
              </a:rPr>
              <a:t> </a:t>
            </a:r>
            <a:r>
              <a:rPr sz="2400" spc="-5" dirty="0">
                <a:latin typeface="Arial Narrow"/>
                <a:cs typeface="Arial Narrow"/>
              </a:rPr>
              <a:t>la</a:t>
            </a:r>
            <a:r>
              <a:rPr sz="2400" dirty="0">
                <a:latin typeface="Arial Narrow"/>
                <a:cs typeface="Arial Narrow"/>
              </a:rPr>
              <a:t>w</a:t>
            </a:r>
            <a:r>
              <a:rPr sz="2400" spc="5" dirty="0">
                <a:latin typeface="Arial Narrow"/>
                <a:cs typeface="Arial Narrow"/>
              </a:rPr>
              <a:t> </a:t>
            </a:r>
            <a:r>
              <a:rPr sz="2400" spc="-5" dirty="0">
                <a:latin typeface="Arial Narrow"/>
                <a:cs typeface="Arial Narrow"/>
              </a:rPr>
              <a:t>requires disclosur</a:t>
            </a:r>
            <a:r>
              <a:rPr sz="2400" dirty="0">
                <a:latin typeface="Arial Narrow"/>
                <a:cs typeface="Arial Narrow"/>
              </a:rPr>
              <a:t>e</a:t>
            </a:r>
            <a:r>
              <a:rPr sz="2400" spc="30" dirty="0">
                <a:latin typeface="Arial Narrow"/>
                <a:cs typeface="Arial Narrow"/>
              </a:rPr>
              <a:t> </a:t>
            </a:r>
            <a:r>
              <a:rPr sz="2400" spc="-5" dirty="0">
                <a:latin typeface="Arial Narrow"/>
                <a:cs typeface="Arial Narrow"/>
              </a:rPr>
              <a:t>o</a:t>
            </a:r>
            <a:r>
              <a:rPr sz="2400" dirty="0">
                <a:latin typeface="Arial Narrow"/>
                <a:cs typeface="Arial Narrow"/>
              </a:rPr>
              <a:t>f</a:t>
            </a:r>
            <a:r>
              <a:rPr sz="2400" spc="20" dirty="0">
                <a:latin typeface="Arial Narrow"/>
                <a:cs typeface="Arial Narrow"/>
              </a:rPr>
              <a:t> </a:t>
            </a:r>
            <a:r>
              <a:rPr sz="2400" spc="-5" dirty="0">
                <a:latin typeface="Arial Narrow"/>
                <a:cs typeface="Arial Narrow"/>
              </a:rPr>
              <a:t>informatio</a:t>
            </a:r>
            <a:r>
              <a:rPr sz="2400" dirty="0">
                <a:latin typeface="Arial Narrow"/>
                <a:cs typeface="Arial Narrow"/>
              </a:rPr>
              <a:t>n</a:t>
            </a:r>
            <a:r>
              <a:rPr sz="2400" spc="20" dirty="0">
                <a:latin typeface="Arial Narrow"/>
                <a:cs typeface="Arial Narrow"/>
              </a:rPr>
              <a:t> </a:t>
            </a:r>
            <a:r>
              <a:rPr sz="2400" spc="-5" dirty="0">
                <a:latin typeface="Arial Narrow"/>
                <a:cs typeface="Arial Narrow"/>
              </a:rPr>
              <a:t>t</a:t>
            </a:r>
            <a:r>
              <a:rPr sz="2400" dirty="0">
                <a:latin typeface="Arial Narrow"/>
                <a:cs typeface="Arial Narrow"/>
              </a:rPr>
              <a:t>o</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minor)</a:t>
            </a:r>
            <a:endParaRPr sz="2400">
              <a:latin typeface="Arial Narrow"/>
              <a:cs typeface="Arial Narrow"/>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67</a:t>
            </a:fld>
            <a:endParaRPr dirty="0"/>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Item</a:t>
            </a:r>
            <a:r>
              <a:rPr dirty="0"/>
              <a:t>s </a:t>
            </a:r>
            <a:r>
              <a:rPr spc="-5" dirty="0"/>
              <a:t>o</a:t>
            </a:r>
            <a:r>
              <a:rPr dirty="0"/>
              <a:t>f</a:t>
            </a:r>
            <a:r>
              <a:rPr spc="175" dirty="0"/>
              <a:t> </a:t>
            </a:r>
            <a:r>
              <a:rPr spc="-5" dirty="0"/>
              <a:t>Inte</a:t>
            </a:r>
            <a:r>
              <a:rPr spc="45" dirty="0"/>
              <a:t>r</a:t>
            </a:r>
            <a:r>
              <a:rPr spc="-5" dirty="0"/>
              <a:t>est</a:t>
            </a:r>
          </a:p>
        </p:txBody>
      </p:sp>
      <p:sp>
        <p:nvSpPr>
          <p:cNvPr id="3" name="object 3"/>
          <p:cNvSpPr txBox="1"/>
          <p:nvPr/>
        </p:nvSpPr>
        <p:spPr>
          <a:xfrm>
            <a:off x="1803145" y="2128422"/>
            <a:ext cx="6676390" cy="4648835"/>
          </a:xfrm>
          <a:prstGeom prst="rect">
            <a:avLst/>
          </a:prstGeom>
        </p:spPr>
        <p:txBody>
          <a:bodyPr vert="horz" wrap="square" lIns="0" tIns="0" rIns="0" bIns="0" rtlCol="0">
            <a:spAutoFit/>
          </a:bodyPr>
          <a:lstStyle/>
          <a:p>
            <a:pPr marL="12700" marR="749935">
              <a:lnSpc>
                <a:spcPct val="100000"/>
              </a:lnSpc>
            </a:pPr>
            <a:r>
              <a:rPr sz="2400" b="1" i="1" spc="-5" dirty="0">
                <a:latin typeface="Arial Narrow"/>
                <a:cs typeface="Arial Narrow"/>
              </a:rPr>
              <a:t>Disclosur</a:t>
            </a:r>
            <a:r>
              <a:rPr sz="2400" b="1" i="1" dirty="0">
                <a:latin typeface="Arial Narrow"/>
                <a:cs typeface="Arial Narrow"/>
              </a:rPr>
              <a:t>e</a:t>
            </a:r>
            <a:r>
              <a:rPr sz="2400" b="1" i="1" spc="30" dirty="0">
                <a:latin typeface="Arial Narrow"/>
                <a:cs typeface="Arial Narrow"/>
              </a:rPr>
              <a:t> </a:t>
            </a:r>
            <a:r>
              <a:rPr sz="2400" b="1" i="1" spc="-5" dirty="0">
                <a:latin typeface="Arial Narrow"/>
                <a:cs typeface="Arial Narrow"/>
              </a:rPr>
              <a:t>o</a:t>
            </a:r>
            <a:r>
              <a:rPr sz="2400" b="1" i="1" dirty="0">
                <a:latin typeface="Arial Narrow"/>
                <a:cs typeface="Arial Narrow"/>
              </a:rPr>
              <a:t>f</a:t>
            </a:r>
            <a:r>
              <a:rPr sz="2400" b="1" i="1" spc="-5" dirty="0">
                <a:latin typeface="Arial Narrow"/>
                <a:cs typeface="Arial Narrow"/>
              </a:rPr>
              <a:t> Studen</a:t>
            </a:r>
            <a:r>
              <a:rPr sz="2400" b="1" i="1" dirty="0">
                <a:latin typeface="Arial Narrow"/>
                <a:cs typeface="Arial Narrow"/>
              </a:rPr>
              <a:t>t</a:t>
            </a:r>
            <a:r>
              <a:rPr sz="2400" b="1" i="1" spc="-5" dirty="0">
                <a:latin typeface="Arial Narrow"/>
                <a:cs typeface="Arial Narrow"/>
              </a:rPr>
              <a:t> Immunization</a:t>
            </a:r>
            <a:r>
              <a:rPr sz="2400" b="1" i="1" dirty="0">
                <a:latin typeface="Arial Narrow"/>
                <a:cs typeface="Arial Narrow"/>
              </a:rPr>
              <a:t>s</a:t>
            </a:r>
            <a:r>
              <a:rPr sz="2400" b="1" i="1" spc="25" dirty="0">
                <a:latin typeface="Arial Narrow"/>
                <a:cs typeface="Arial Narrow"/>
              </a:rPr>
              <a:t> </a:t>
            </a:r>
            <a:r>
              <a:rPr sz="2400" b="1" i="1" spc="-5" dirty="0">
                <a:latin typeface="Arial Narrow"/>
                <a:cs typeface="Arial Narrow"/>
              </a:rPr>
              <a:t>t</a:t>
            </a:r>
            <a:r>
              <a:rPr sz="2400" b="1" i="1" dirty="0">
                <a:latin typeface="Arial Narrow"/>
                <a:cs typeface="Arial Narrow"/>
              </a:rPr>
              <a:t>o</a:t>
            </a:r>
            <a:r>
              <a:rPr sz="2400" b="1" i="1" spc="-5" dirty="0">
                <a:latin typeface="Arial Narrow"/>
                <a:cs typeface="Arial Narrow"/>
              </a:rPr>
              <a:t> School</a:t>
            </a:r>
            <a:r>
              <a:rPr sz="2400" b="1" i="1" dirty="0">
                <a:latin typeface="Arial Narrow"/>
                <a:cs typeface="Arial Narrow"/>
              </a:rPr>
              <a:t>s</a:t>
            </a:r>
            <a:r>
              <a:rPr sz="2400" b="1" i="1" spc="20" dirty="0">
                <a:latin typeface="Arial Narrow"/>
                <a:cs typeface="Arial Narrow"/>
              </a:rPr>
              <a:t> </a:t>
            </a:r>
            <a:r>
              <a:rPr sz="2400" b="1" i="1" dirty="0">
                <a:latin typeface="Arial Narrow"/>
                <a:cs typeface="Arial Narrow"/>
              </a:rPr>
              <a:t>- </a:t>
            </a:r>
            <a:r>
              <a:rPr sz="2400" b="1" i="1" spc="-5" dirty="0">
                <a:latin typeface="Arial Narrow"/>
                <a:cs typeface="Arial Narrow"/>
              </a:rPr>
              <a:t>Sectio</a:t>
            </a:r>
            <a:r>
              <a:rPr sz="2400" b="1" i="1" dirty="0">
                <a:latin typeface="Arial Narrow"/>
                <a:cs typeface="Arial Narrow"/>
              </a:rPr>
              <a:t>n</a:t>
            </a:r>
            <a:r>
              <a:rPr sz="2400" b="1" i="1" spc="15" dirty="0">
                <a:latin typeface="Arial Narrow"/>
                <a:cs typeface="Arial Narrow"/>
              </a:rPr>
              <a:t> </a:t>
            </a:r>
            <a:r>
              <a:rPr sz="2400" b="1" i="1" spc="-5" dirty="0">
                <a:latin typeface="Arial Narrow"/>
                <a:cs typeface="Arial Narrow"/>
              </a:rPr>
              <a:t>164.512(b)</a:t>
            </a:r>
            <a:endParaRPr sz="2400">
              <a:latin typeface="Arial Narrow"/>
              <a:cs typeface="Arial Narrow"/>
            </a:endParaRPr>
          </a:p>
          <a:p>
            <a:pPr marL="355600" indent="-342900">
              <a:lnSpc>
                <a:spcPct val="100000"/>
              </a:lnSpc>
              <a:spcBef>
                <a:spcPts val="1600"/>
              </a:spcBef>
              <a:buClr>
                <a:srgbClr val="002596"/>
              </a:buClr>
              <a:buFont typeface="Wingdings"/>
              <a:buChar char=""/>
              <a:tabLst>
                <a:tab pos="355600" algn="l"/>
              </a:tabLst>
            </a:pPr>
            <a:r>
              <a:rPr sz="2400" spc="-5" dirty="0">
                <a:latin typeface="Arial Narrow"/>
                <a:cs typeface="Arial Narrow"/>
              </a:rPr>
              <a:t>Omnibu</a:t>
            </a:r>
            <a:r>
              <a:rPr sz="2400" dirty="0">
                <a:latin typeface="Arial Narrow"/>
                <a:cs typeface="Arial Narrow"/>
              </a:rPr>
              <a:t>s</a:t>
            </a:r>
            <a:r>
              <a:rPr sz="2400" spc="20" dirty="0">
                <a:latin typeface="Arial Narrow"/>
                <a:cs typeface="Arial Narrow"/>
              </a:rPr>
              <a:t> </a:t>
            </a:r>
            <a:r>
              <a:rPr sz="2400" spc="-5" dirty="0">
                <a:latin typeface="Arial Narrow"/>
                <a:cs typeface="Arial Narrow"/>
              </a:rPr>
              <a:t>Rul</a:t>
            </a:r>
            <a:r>
              <a:rPr sz="2400" dirty="0">
                <a:latin typeface="Arial Narrow"/>
                <a:cs typeface="Arial Narrow"/>
              </a:rPr>
              <a:t>e</a:t>
            </a:r>
            <a:r>
              <a:rPr sz="2400" spc="20" dirty="0">
                <a:latin typeface="Arial Narrow"/>
                <a:cs typeface="Arial Narrow"/>
              </a:rPr>
              <a:t> </a:t>
            </a:r>
            <a:r>
              <a:rPr sz="2400" spc="-5" dirty="0">
                <a:latin typeface="Arial Narrow"/>
                <a:cs typeface="Arial Narrow"/>
              </a:rPr>
              <a:t>o</a:t>
            </a:r>
            <a:r>
              <a:rPr sz="2400" dirty="0">
                <a:latin typeface="Arial Narrow"/>
                <a:cs typeface="Arial Narrow"/>
              </a:rPr>
              <a:t>f</a:t>
            </a:r>
            <a:r>
              <a:rPr sz="2400" spc="20" dirty="0">
                <a:latin typeface="Arial Narrow"/>
                <a:cs typeface="Arial Narrow"/>
              </a:rPr>
              <a:t> </a:t>
            </a:r>
            <a:r>
              <a:rPr sz="2400" spc="-5" dirty="0">
                <a:latin typeface="Arial Narrow"/>
                <a:cs typeface="Arial Narrow"/>
              </a:rPr>
              <a:t>2013</a:t>
            </a:r>
            <a:endParaRPr sz="2400">
              <a:latin typeface="Arial Narrow"/>
              <a:cs typeface="Arial Narrow"/>
            </a:endParaRPr>
          </a:p>
          <a:p>
            <a:pPr marL="355600" marR="474345" indent="-342900">
              <a:lnSpc>
                <a:spcPct val="100000"/>
              </a:lnSpc>
              <a:spcBef>
                <a:spcPts val="600"/>
              </a:spcBef>
              <a:buClr>
                <a:srgbClr val="002596"/>
              </a:buClr>
              <a:buFont typeface="Wingdings"/>
              <a:buChar char=""/>
              <a:tabLst>
                <a:tab pos="355600" algn="l"/>
              </a:tabLst>
            </a:pPr>
            <a:r>
              <a:rPr sz="2400" spc="-5" dirty="0">
                <a:latin typeface="Arial Narrow"/>
                <a:cs typeface="Arial Narrow"/>
              </a:rPr>
              <a:t>Covere</a:t>
            </a:r>
            <a:r>
              <a:rPr sz="2400" dirty="0">
                <a:latin typeface="Arial Narrow"/>
                <a:cs typeface="Arial Narrow"/>
              </a:rPr>
              <a:t>d</a:t>
            </a:r>
            <a:r>
              <a:rPr sz="2400" spc="25" dirty="0">
                <a:latin typeface="Arial Narrow"/>
                <a:cs typeface="Arial Narrow"/>
              </a:rPr>
              <a:t> </a:t>
            </a:r>
            <a:r>
              <a:rPr sz="2400" spc="-5" dirty="0">
                <a:latin typeface="Arial Narrow"/>
                <a:cs typeface="Arial Narrow"/>
              </a:rPr>
              <a:t>entit</a:t>
            </a:r>
            <a:r>
              <a:rPr sz="2400" dirty="0">
                <a:latin typeface="Arial Narrow"/>
                <a:cs typeface="Arial Narrow"/>
              </a:rPr>
              <a:t>y</a:t>
            </a:r>
            <a:r>
              <a:rPr sz="2400" spc="25" dirty="0">
                <a:latin typeface="Arial Narrow"/>
                <a:cs typeface="Arial Narrow"/>
              </a:rPr>
              <a:t> </a:t>
            </a:r>
            <a:r>
              <a:rPr sz="2400" spc="-5" dirty="0">
                <a:latin typeface="Arial Narrow"/>
                <a:cs typeface="Arial Narrow"/>
              </a:rPr>
              <a:t>ma</a:t>
            </a:r>
            <a:r>
              <a:rPr sz="2400" dirty="0">
                <a:latin typeface="Arial Narrow"/>
                <a:cs typeface="Arial Narrow"/>
              </a:rPr>
              <a:t>y</a:t>
            </a:r>
            <a:r>
              <a:rPr sz="2400" spc="10" dirty="0">
                <a:latin typeface="Arial Narrow"/>
                <a:cs typeface="Arial Narrow"/>
              </a:rPr>
              <a:t> </a:t>
            </a:r>
            <a:r>
              <a:rPr sz="2400" spc="-5" dirty="0">
                <a:latin typeface="Arial Narrow"/>
                <a:cs typeface="Arial Narrow"/>
              </a:rPr>
              <a:t>shar</a:t>
            </a:r>
            <a:r>
              <a:rPr sz="2400" dirty="0">
                <a:latin typeface="Arial Narrow"/>
                <a:cs typeface="Arial Narrow"/>
              </a:rPr>
              <a:t>e</a:t>
            </a:r>
            <a:r>
              <a:rPr sz="2400" spc="25" dirty="0">
                <a:latin typeface="Arial Narrow"/>
                <a:cs typeface="Arial Narrow"/>
              </a:rPr>
              <a:t> </a:t>
            </a:r>
            <a:r>
              <a:rPr sz="2400" spc="-5" dirty="0">
                <a:latin typeface="Arial Narrow"/>
                <a:cs typeface="Arial Narrow"/>
              </a:rPr>
              <a:t>proo</a:t>
            </a:r>
            <a:r>
              <a:rPr sz="2400" dirty="0">
                <a:latin typeface="Arial Narrow"/>
                <a:cs typeface="Arial Narrow"/>
              </a:rPr>
              <a:t>f</a:t>
            </a:r>
            <a:r>
              <a:rPr sz="2400" spc="25" dirty="0">
                <a:latin typeface="Arial Narrow"/>
                <a:cs typeface="Arial Narrow"/>
              </a:rPr>
              <a:t> </a:t>
            </a:r>
            <a:r>
              <a:rPr sz="2400" spc="-5" dirty="0">
                <a:latin typeface="Arial Narrow"/>
                <a:cs typeface="Arial Narrow"/>
              </a:rPr>
              <a:t>o</a:t>
            </a:r>
            <a:r>
              <a:rPr sz="2400" dirty="0">
                <a:latin typeface="Arial Narrow"/>
                <a:cs typeface="Arial Narrow"/>
              </a:rPr>
              <a:t>f</a:t>
            </a:r>
            <a:r>
              <a:rPr sz="2400" spc="25" dirty="0">
                <a:latin typeface="Arial Narrow"/>
                <a:cs typeface="Arial Narrow"/>
              </a:rPr>
              <a:t> </a:t>
            </a:r>
            <a:r>
              <a:rPr sz="2400" spc="-5" dirty="0">
                <a:latin typeface="Arial Narrow"/>
                <a:cs typeface="Arial Narrow"/>
              </a:rPr>
              <a:t>immunizatio</a:t>
            </a:r>
            <a:r>
              <a:rPr sz="2400" dirty="0">
                <a:latin typeface="Arial Narrow"/>
                <a:cs typeface="Arial Narrow"/>
              </a:rPr>
              <a:t>n</a:t>
            </a:r>
            <a:r>
              <a:rPr sz="2400" spc="25" dirty="0">
                <a:latin typeface="Arial Narrow"/>
                <a:cs typeface="Arial Narrow"/>
              </a:rPr>
              <a:t> </a:t>
            </a:r>
            <a:r>
              <a:rPr sz="2400" spc="-5" dirty="0">
                <a:latin typeface="Arial Narrow"/>
                <a:cs typeface="Arial Narrow"/>
              </a:rPr>
              <a:t>with school</a:t>
            </a:r>
            <a:endParaRPr sz="2400">
              <a:latin typeface="Arial Narrow"/>
              <a:cs typeface="Arial Narrow"/>
            </a:endParaRPr>
          </a:p>
          <a:p>
            <a:pPr marL="469900">
              <a:lnSpc>
                <a:spcPct val="100000"/>
              </a:lnSpc>
              <a:spcBef>
                <a:spcPts val="590"/>
              </a:spcBef>
            </a:pPr>
            <a:r>
              <a:rPr sz="2400" dirty="0">
                <a:solidFill>
                  <a:srgbClr val="002596"/>
                </a:solidFill>
                <a:latin typeface="Arial"/>
                <a:cs typeface="Arial"/>
              </a:rPr>
              <a:t>–</a:t>
            </a:r>
            <a:r>
              <a:rPr sz="2400" spc="245" dirty="0">
                <a:solidFill>
                  <a:srgbClr val="002596"/>
                </a:solidFill>
                <a:latin typeface="Arial"/>
                <a:cs typeface="Arial"/>
              </a:rPr>
              <a:t> </a:t>
            </a:r>
            <a:r>
              <a:rPr sz="2400" i="1" spc="-5" dirty="0">
                <a:latin typeface="Arial Narrow"/>
                <a:cs typeface="Arial Narrow"/>
              </a:rPr>
              <a:t>whe</a:t>
            </a:r>
            <a:r>
              <a:rPr sz="2400" i="1" dirty="0">
                <a:latin typeface="Arial Narrow"/>
                <a:cs typeface="Arial Narrow"/>
              </a:rPr>
              <a:t>n</a:t>
            </a:r>
            <a:r>
              <a:rPr sz="2400" i="1" spc="25" dirty="0">
                <a:latin typeface="Arial Narrow"/>
                <a:cs typeface="Arial Narrow"/>
              </a:rPr>
              <a:t> </a:t>
            </a:r>
            <a:r>
              <a:rPr sz="2400" i="1" spc="-5" dirty="0">
                <a:latin typeface="Arial Narrow"/>
                <a:cs typeface="Arial Narrow"/>
              </a:rPr>
              <a:t>suc</a:t>
            </a:r>
            <a:r>
              <a:rPr sz="2400" i="1" dirty="0">
                <a:latin typeface="Arial Narrow"/>
                <a:cs typeface="Arial Narrow"/>
              </a:rPr>
              <a:t>h</a:t>
            </a:r>
            <a:r>
              <a:rPr sz="2400" i="1" spc="25" dirty="0">
                <a:latin typeface="Arial Narrow"/>
                <a:cs typeface="Arial Narrow"/>
              </a:rPr>
              <a:t> </a:t>
            </a:r>
            <a:r>
              <a:rPr sz="2400" i="1" spc="-5" dirty="0">
                <a:latin typeface="Arial Narrow"/>
                <a:cs typeface="Arial Narrow"/>
              </a:rPr>
              <a:t>proo</a:t>
            </a:r>
            <a:r>
              <a:rPr sz="2400" i="1" dirty="0">
                <a:latin typeface="Arial Narrow"/>
                <a:cs typeface="Arial Narrow"/>
              </a:rPr>
              <a:t>f</a:t>
            </a:r>
            <a:r>
              <a:rPr sz="2400" i="1" spc="25" dirty="0">
                <a:latin typeface="Arial Narrow"/>
                <a:cs typeface="Arial Narrow"/>
              </a:rPr>
              <a:t> </a:t>
            </a:r>
            <a:r>
              <a:rPr sz="2400" i="1" spc="-5" dirty="0">
                <a:latin typeface="Arial Narrow"/>
                <a:cs typeface="Arial Narrow"/>
              </a:rPr>
              <a:t>i</a:t>
            </a:r>
            <a:r>
              <a:rPr sz="2400" i="1" dirty="0">
                <a:latin typeface="Arial Narrow"/>
                <a:cs typeface="Arial Narrow"/>
              </a:rPr>
              <a:t>s</a:t>
            </a:r>
            <a:r>
              <a:rPr sz="2400" i="1" spc="5" dirty="0">
                <a:latin typeface="Arial Narrow"/>
                <a:cs typeface="Arial Narrow"/>
              </a:rPr>
              <a:t> </a:t>
            </a:r>
            <a:r>
              <a:rPr sz="2400" i="1" spc="-5" dirty="0">
                <a:latin typeface="Arial Narrow"/>
                <a:cs typeface="Arial Narrow"/>
              </a:rPr>
              <a:t>require</a:t>
            </a:r>
            <a:r>
              <a:rPr sz="2400" i="1" dirty="0">
                <a:latin typeface="Arial Narrow"/>
                <a:cs typeface="Arial Narrow"/>
              </a:rPr>
              <a:t>d</a:t>
            </a:r>
            <a:r>
              <a:rPr sz="2400" i="1" spc="25" dirty="0">
                <a:latin typeface="Arial Narrow"/>
                <a:cs typeface="Arial Narrow"/>
              </a:rPr>
              <a:t> </a:t>
            </a:r>
            <a:r>
              <a:rPr sz="2400" i="1" spc="-5" dirty="0">
                <a:latin typeface="Arial Narrow"/>
                <a:cs typeface="Arial Narrow"/>
              </a:rPr>
              <a:t>fo</a:t>
            </a:r>
            <a:r>
              <a:rPr sz="2400" i="1" dirty="0">
                <a:latin typeface="Arial Narrow"/>
                <a:cs typeface="Arial Narrow"/>
              </a:rPr>
              <a:t>r</a:t>
            </a:r>
            <a:r>
              <a:rPr sz="2400" i="1" spc="5" dirty="0">
                <a:latin typeface="Arial Narrow"/>
                <a:cs typeface="Arial Narrow"/>
              </a:rPr>
              <a:t> </a:t>
            </a:r>
            <a:r>
              <a:rPr sz="2400" i="1" spc="-5" dirty="0">
                <a:latin typeface="Arial Narrow"/>
                <a:cs typeface="Arial Narrow"/>
              </a:rPr>
              <a:t>admittanc</a:t>
            </a:r>
            <a:r>
              <a:rPr sz="2400" i="1" dirty="0">
                <a:latin typeface="Arial Narrow"/>
                <a:cs typeface="Arial Narrow"/>
              </a:rPr>
              <a:t>e</a:t>
            </a:r>
            <a:r>
              <a:rPr sz="2400" i="1" spc="25" dirty="0">
                <a:latin typeface="Arial Narrow"/>
                <a:cs typeface="Arial Narrow"/>
              </a:rPr>
              <a:t> </a:t>
            </a:r>
            <a:r>
              <a:rPr sz="2400" i="1" spc="-5" dirty="0">
                <a:latin typeface="Arial Narrow"/>
                <a:cs typeface="Arial Narrow"/>
              </a:rPr>
              <a:t>o</a:t>
            </a:r>
            <a:r>
              <a:rPr sz="2400" i="1" dirty="0">
                <a:latin typeface="Arial Narrow"/>
                <a:cs typeface="Arial Narrow"/>
              </a:rPr>
              <a:t>f</a:t>
            </a:r>
            <a:r>
              <a:rPr sz="2400" i="1" spc="5" dirty="0">
                <a:latin typeface="Arial Narrow"/>
                <a:cs typeface="Arial Narrow"/>
              </a:rPr>
              <a:t> </a:t>
            </a:r>
            <a:r>
              <a:rPr sz="2400" i="1" spc="-5" dirty="0">
                <a:latin typeface="Arial Narrow"/>
                <a:cs typeface="Arial Narrow"/>
              </a:rPr>
              <a:t>student</a:t>
            </a:r>
            <a:endParaRPr sz="2400">
              <a:latin typeface="Arial Narrow"/>
              <a:cs typeface="Arial Narrow"/>
            </a:endParaRPr>
          </a:p>
          <a:p>
            <a:pPr marL="355600" indent="-342900">
              <a:lnSpc>
                <a:spcPct val="100000"/>
              </a:lnSpc>
              <a:spcBef>
                <a:spcPts val="605"/>
              </a:spcBef>
              <a:buClr>
                <a:srgbClr val="002596"/>
              </a:buClr>
              <a:buFont typeface="Wingdings"/>
              <a:buChar char=""/>
              <a:tabLst>
                <a:tab pos="355600" algn="l"/>
              </a:tabLst>
            </a:pPr>
            <a:r>
              <a:rPr sz="2400" spc="-35" dirty="0">
                <a:latin typeface="Arial Narrow"/>
                <a:cs typeface="Arial Narrow"/>
              </a:rPr>
              <a:t>W</a:t>
            </a:r>
            <a:r>
              <a:rPr sz="2400" spc="-5" dirty="0">
                <a:latin typeface="Arial Narrow"/>
                <a:cs typeface="Arial Narrow"/>
              </a:rPr>
              <a:t>ritte</a:t>
            </a:r>
            <a:r>
              <a:rPr sz="2400" dirty="0">
                <a:latin typeface="Arial Narrow"/>
                <a:cs typeface="Arial Narrow"/>
              </a:rPr>
              <a:t>n</a:t>
            </a:r>
            <a:r>
              <a:rPr sz="2400" spc="30" dirty="0">
                <a:latin typeface="Arial Narrow"/>
                <a:cs typeface="Arial Narrow"/>
              </a:rPr>
              <a:t> </a:t>
            </a:r>
            <a:r>
              <a:rPr sz="2400" spc="-5" dirty="0">
                <a:latin typeface="Arial Narrow"/>
                <a:cs typeface="Arial Narrow"/>
              </a:rPr>
              <a:t>consen</a:t>
            </a:r>
            <a:r>
              <a:rPr sz="2400" dirty="0">
                <a:latin typeface="Arial Narrow"/>
                <a:cs typeface="Arial Narrow"/>
              </a:rPr>
              <a:t>t</a:t>
            </a:r>
            <a:r>
              <a:rPr sz="2400" spc="30" dirty="0">
                <a:latin typeface="Arial Narrow"/>
                <a:cs typeface="Arial Narrow"/>
              </a:rPr>
              <a:t> </a:t>
            </a:r>
            <a:r>
              <a:rPr sz="2400" spc="-5" dirty="0">
                <a:latin typeface="Arial Narrow"/>
                <a:cs typeface="Arial Narrow"/>
              </a:rPr>
              <a:t>i</a:t>
            </a:r>
            <a:r>
              <a:rPr sz="2400" dirty="0">
                <a:latin typeface="Arial Narrow"/>
                <a:cs typeface="Arial Narrow"/>
              </a:rPr>
              <a:t>s </a:t>
            </a:r>
            <a:r>
              <a:rPr sz="2400" spc="-5" dirty="0">
                <a:latin typeface="Arial Narrow"/>
                <a:cs typeface="Arial Narrow"/>
              </a:rPr>
              <a:t>required</a:t>
            </a:r>
            <a:r>
              <a:rPr sz="2400" dirty="0">
                <a:latin typeface="Arial Narrow"/>
                <a:cs typeface="Arial Narrow"/>
              </a:rPr>
              <a:t>,</a:t>
            </a:r>
            <a:r>
              <a:rPr sz="2400" spc="30" dirty="0">
                <a:latin typeface="Arial Narrow"/>
                <a:cs typeface="Arial Narrow"/>
              </a:rPr>
              <a:t> </a:t>
            </a:r>
            <a:r>
              <a:rPr sz="2400" spc="-5" dirty="0">
                <a:latin typeface="Arial Narrow"/>
                <a:cs typeface="Arial Narrow"/>
              </a:rPr>
              <a:t>but</a:t>
            </a:r>
            <a:endParaRPr sz="2400">
              <a:latin typeface="Arial Narrow"/>
              <a:cs typeface="Arial Narrow"/>
            </a:endParaRPr>
          </a:p>
          <a:p>
            <a:pPr marL="355600" indent="-342900">
              <a:lnSpc>
                <a:spcPct val="100000"/>
              </a:lnSpc>
              <a:spcBef>
                <a:spcPts val="600"/>
              </a:spcBef>
              <a:buClr>
                <a:srgbClr val="002596"/>
              </a:buClr>
              <a:buFont typeface="Wingdings"/>
              <a:buChar char=""/>
              <a:tabLst>
                <a:tab pos="355600" algn="l"/>
              </a:tabLst>
            </a:pPr>
            <a:r>
              <a:rPr sz="2400" spc="-5" dirty="0">
                <a:latin typeface="Arial Narrow"/>
                <a:cs typeface="Arial Narrow"/>
              </a:rPr>
              <a:t>Covere</a:t>
            </a:r>
            <a:r>
              <a:rPr sz="2400" dirty="0">
                <a:latin typeface="Arial Narrow"/>
                <a:cs typeface="Arial Narrow"/>
              </a:rPr>
              <a:t>d</a:t>
            </a:r>
            <a:r>
              <a:rPr sz="2400" spc="20" dirty="0">
                <a:latin typeface="Arial Narrow"/>
                <a:cs typeface="Arial Narrow"/>
              </a:rPr>
              <a:t> </a:t>
            </a:r>
            <a:r>
              <a:rPr sz="2400" spc="-5" dirty="0">
                <a:latin typeface="Arial Narrow"/>
                <a:cs typeface="Arial Narrow"/>
              </a:rPr>
              <a:t>entit</a:t>
            </a:r>
            <a:r>
              <a:rPr sz="2400" dirty="0">
                <a:latin typeface="Arial Narrow"/>
                <a:cs typeface="Arial Narrow"/>
              </a:rPr>
              <a:t>y</a:t>
            </a:r>
            <a:r>
              <a:rPr sz="2400" spc="20" dirty="0">
                <a:latin typeface="Arial Narrow"/>
                <a:cs typeface="Arial Narrow"/>
              </a:rPr>
              <a:t> </a:t>
            </a:r>
            <a:r>
              <a:rPr sz="2400" spc="-5" dirty="0">
                <a:latin typeface="Arial Narrow"/>
                <a:cs typeface="Arial Narrow"/>
              </a:rPr>
              <a:t>mus</a:t>
            </a:r>
            <a:r>
              <a:rPr sz="2400" dirty="0">
                <a:latin typeface="Arial Narrow"/>
                <a:cs typeface="Arial Narrow"/>
              </a:rPr>
              <a:t>t</a:t>
            </a:r>
            <a:r>
              <a:rPr sz="2400" spc="20" dirty="0">
                <a:latin typeface="Arial Narrow"/>
                <a:cs typeface="Arial Narrow"/>
              </a:rPr>
              <a:t> </a:t>
            </a:r>
            <a:r>
              <a:rPr sz="2400" spc="-5" dirty="0">
                <a:latin typeface="Arial Narrow"/>
                <a:cs typeface="Arial Narrow"/>
              </a:rPr>
              <a:t>documen</a:t>
            </a:r>
            <a:r>
              <a:rPr sz="2400" dirty="0">
                <a:latin typeface="Arial Narrow"/>
                <a:cs typeface="Arial Narrow"/>
              </a:rPr>
              <a:t>t</a:t>
            </a:r>
            <a:r>
              <a:rPr sz="2400" spc="20" dirty="0">
                <a:latin typeface="Arial Narrow"/>
                <a:cs typeface="Arial Narrow"/>
              </a:rPr>
              <a:t> </a:t>
            </a:r>
            <a:r>
              <a:rPr sz="2400" spc="-5" dirty="0">
                <a:latin typeface="Arial Narrow"/>
                <a:cs typeface="Arial Narrow"/>
              </a:rPr>
              <a:t>som</a:t>
            </a:r>
            <a:r>
              <a:rPr sz="2400" dirty="0">
                <a:latin typeface="Arial Narrow"/>
                <a:cs typeface="Arial Narrow"/>
              </a:rPr>
              <a:t>e</a:t>
            </a:r>
            <a:r>
              <a:rPr sz="2400" spc="20" dirty="0">
                <a:latin typeface="Arial Narrow"/>
                <a:cs typeface="Arial Narrow"/>
              </a:rPr>
              <a:t> </a:t>
            </a:r>
            <a:r>
              <a:rPr sz="2400" spc="-5" dirty="0">
                <a:latin typeface="Arial Narrow"/>
                <a:cs typeface="Arial Narrow"/>
              </a:rPr>
              <a:t>for</a:t>
            </a:r>
            <a:r>
              <a:rPr sz="2400" dirty="0">
                <a:latin typeface="Arial Narrow"/>
                <a:cs typeface="Arial Narrow"/>
              </a:rPr>
              <a:t>m</a:t>
            </a:r>
            <a:r>
              <a:rPr sz="2400" spc="10" dirty="0">
                <a:latin typeface="Arial Narrow"/>
                <a:cs typeface="Arial Narrow"/>
              </a:rPr>
              <a:t> </a:t>
            </a:r>
            <a:r>
              <a:rPr sz="2400" spc="-5" dirty="0">
                <a:latin typeface="Arial Narrow"/>
                <a:cs typeface="Arial Narrow"/>
              </a:rPr>
              <a:t>o</a:t>
            </a:r>
            <a:r>
              <a:rPr sz="2400" dirty="0">
                <a:latin typeface="Arial Narrow"/>
                <a:cs typeface="Arial Narrow"/>
              </a:rPr>
              <a:t>f</a:t>
            </a:r>
            <a:r>
              <a:rPr sz="2400" spc="20" dirty="0">
                <a:latin typeface="Arial Narrow"/>
                <a:cs typeface="Arial Narrow"/>
              </a:rPr>
              <a:t> </a:t>
            </a:r>
            <a:r>
              <a:rPr sz="2400" spc="-5" dirty="0">
                <a:latin typeface="Arial Narrow"/>
                <a:cs typeface="Arial Narrow"/>
              </a:rPr>
              <a:t>agreement</a:t>
            </a:r>
            <a:endParaRPr sz="2400">
              <a:latin typeface="Arial Narrow"/>
              <a:cs typeface="Arial Narrow"/>
            </a:endParaRPr>
          </a:p>
          <a:p>
            <a:pPr marL="355600" indent="-342900">
              <a:lnSpc>
                <a:spcPct val="100000"/>
              </a:lnSpc>
              <a:spcBef>
                <a:spcPts val="600"/>
              </a:spcBef>
              <a:buClr>
                <a:srgbClr val="002596"/>
              </a:buClr>
              <a:buFont typeface="Wingdings"/>
              <a:buChar char=""/>
              <a:tabLst>
                <a:tab pos="355600" algn="l"/>
              </a:tabLst>
            </a:pPr>
            <a:r>
              <a:rPr sz="2400" dirty="0">
                <a:latin typeface="Arial Narrow"/>
                <a:cs typeface="Arial Narrow"/>
              </a:rPr>
              <a:t>Form</a:t>
            </a:r>
            <a:r>
              <a:rPr sz="2400" spc="10" dirty="0">
                <a:latin typeface="Arial Narrow"/>
                <a:cs typeface="Arial Narrow"/>
              </a:rPr>
              <a:t> </a:t>
            </a:r>
            <a:r>
              <a:rPr sz="2400" dirty="0">
                <a:latin typeface="Arial Narrow"/>
                <a:cs typeface="Arial Narrow"/>
              </a:rPr>
              <a:t>of</a:t>
            </a:r>
            <a:r>
              <a:rPr sz="2400" spc="10" dirty="0">
                <a:latin typeface="Arial Narrow"/>
                <a:cs typeface="Arial Narrow"/>
              </a:rPr>
              <a:t> </a:t>
            </a:r>
            <a:r>
              <a:rPr sz="2400" dirty="0">
                <a:latin typeface="Arial Narrow"/>
                <a:cs typeface="Arial Narrow"/>
              </a:rPr>
              <a:t>documentation</a:t>
            </a:r>
            <a:r>
              <a:rPr sz="2400" spc="35" dirty="0">
                <a:latin typeface="Arial Narrow"/>
                <a:cs typeface="Arial Narrow"/>
              </a:rPr>
              <a:t> </a:t>
            </a:r>
            <a:r>
              <a:rPr sz="2400" dirty="0">
                <a:latin typeface="Arial Narrow"/>
                <a:cs typeface="Arial Narrow"/>
              </a:rPr>
              <a:t>not</a:t>
            </a:r>
            <a:r>
              <a:rPr sz="2400" spc="20" dirty="0">
                <a:latin typeface="Arial Narrow"/>
                <a:cs typeface="Arial Narrow"/>
              </a:rPr>
              <a:t> </a:t>
            </a:r>
            <a:r>
              <a:rPr sz="2400" dirty="0">
                <a:latin typeface="Arial Narrow"/>
                <a:cs typeface="Arial Narrow"/>
              </a:rPr>
              <a:t>specified</a:t>
            </a:r>
            <a:endParaRPr sz="2400">
              <a:latin typeface="Arial Narrow"/>
              <a:cs typeface="Arial Narrow"/>
            </a:endParaRPr>
          </a:p>
          <a:p>
            <a:pPr marL="355600" marR="1301115" indent="-342900">
              <a:lnSpc>
                <a:spcPct val="100000"/>
              </a:lnSpc>
              <a:spcBef>
                <a:spcPts val="600"/>
              </a:spcBef>
              <a:buClr>
                <a:srgbClr val="002596"/>
              </a:buClr>
              <a:buFont typeface="Wingdings"/>
              <a:buChar char=""/>
              <a:tabLst>
                <a:tab pos="355600" algn="l"/>
              </a:tabLst>
            </a:pPr>
            <a:r>
              <a:rPr sz="2400" dirty="0">
                <a:latin typeface="Arial Narrow"/>
                <a:cs typeface="Arial Narrow"/>
              </a:rPr>
              <a:t>Documentation</a:t>
            </a:r>
            <a:r>
              <a:rPr sz="2400" spc="25" dirty="0">
                <a:latin typeface="Arial Narrow"/>
                <a:cs typeface="Arial Narrow"/>
              </a:rPr>
              <a:t> </a:t>
            </a:r>
            <a:r>
              <a:rPr sz="2400" dirty="0">
                <a:latin typeface="Arial Narrow"/>
                <a:cs typeface="Arial Narrow"/>
              </a:rPr>
              <a:t>need</a:t>
            </a:r>
            <a:r>
              <a:rPr sz="2400" spc="25" dirty="0">
                <a:latin typeface="Arial Narrow"/>
                <a:cs typeface="Arial Narrow"/>
              </a:rPr>
              <a:t> </a:t>
            </a:r>
            <a:r>
              <a:rPr sz="2400" dirty="0">
                <a:latin typeface="Arial Narrow"/>
                <a:cs typeface="Arial Narrow"/>
              </a:rPr>
              <a:t>not</a:t>
            </a:r>
            <a:r>
              <a:rPr sz="2400" spc="25" dirty="0">
                <a:latin typeface="Arial Narrow"/>
                <a:cs typeface="Arial Narrow"/>
              </a:rPr>
              <a:t> </a:t>
            </a:r>
            <a:r>
              <a:rPr sz="2400" dirty="0">
                <a:latin typeface="Arial Narrow"/>
                <a:cs typeface="Arial Narrow"/>
              </a:rPr>
              <a:t>be</a:t>
            </a:r>
            <a:r>
              <a:rPr sz="2400" spc="25" dirty="0">
                <a:latin typeface="Arial Narrow"/>
                <a:cs typeface="Arial Narrow"/>
              </a:rPr>
              <a:t> </a:t>
            </a:r>
            <a:r>
              <a:rPr sz="2400" dirty="0">
                <a:latin typeface="Arial Narrow"/>
                <a:cs typeface="Arial Narrow"/>
              </a:rPr>
              <a:t>HI</a:t>
            </a:r>
            <a:r>
              <a:rPr sz="2400" spc="-145" dirty="0">
                <a:latin typeface="Arial Narrow"/>
                <a:cs typeface="Arial Narrow"/>
              </a:rPr>
              <a:t>P</a:t>
            </a:r>
            <a:r>
              <a:rPr sz="2400" dirty="0">
                <a:latin typeface="Arial Narrow"/>
                <a:cs typeface="Arial Narrow"/>
              </a:rPr>
              <a:t>AA</a:t>
            </a:r>
            <a:r>
              <a:rPr sz="2400" spc="-105" dirty="0">
                <a:latin typeface="Arial Narrow"/>
                <a:cs typeface="Arial Narrow"/>
              </a:rPr>
              <a:t> </a:t>
            </a:r>
            <a:r>
              <a:rPr sz="2400" dirty="0">
                <a:latin typeface="Arial Narrow"/>
                <a:cs typeface="Arial Narrow"/>
              </a:rPr>
              <a:t>compliant “authorization”</a:t>
            </a:r>
            <a:endParaRPr sz="2400">
              <a:latin typeface="Arial Narrow"/>
              <a:cs typeface="Arial Narrow"/>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68</a:t>
            </a:fld>
            <a:endParaRPr dirty="0"/>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Securit</a:t>
            </a:r>
            <a:r>
              <a:rPr dirty="0"/>
              <a:t>y</a:t>
            </a:r>
            <a:r>
              <a:rPr spc="15" dirty="0"/>
              <a:t> </a:t>
            </a:r>
            <a:r>
              <a:rPr spc="-55" dirty="0"/>
              <a:t>R</a:t>
            </a:r>
            <a:r>
              <a:rPr spc="-5" dirty="0"/>
              <a:t>ule</a:t>
            </a:r>
          </a:p>
        </p:txBody>
      </p:sp>
      <p:sp>
        <p:nvSpPr>
          <p:cNvPr id="3" name="object 3"/>
          <p:cNvSpPr txBox="1"/>
          <p:nvPr/>
        </p:nvSpPr>
        <p:spPr>
          <a:xfrm>
            <a:off x="1803145" y="2128780"/>
            <a:ext cx="6709409" cy="3549015"/>
          </a:xfrm>
          <a:prstGeom prst="rect">
            <a:avLst/>
          </a:prstGeom>
        </p:spPr>
        <p:txBody>
          <a:bodyPr vert="horz" wrap="square" lIns="0" tIns="0" rIns="0" bIns="0" rtlCol="0">
            <a:spAutoFit/>
          </a:bodyPr>
          <a:lstStyle/>
          <a:p>
            <a:pPr marL="355600" marR="5080" indent="-342900">
              <a:lnSpc>
                <a:spcPct val="100000"/>
              </a:lnSpc>
              <a:buClr>
                <a:srgbClr val="002596"/>
              </a:buClr>
              <a:buFont typeface="Wingdings"/>
              <a:buChar char=""/>
              <a:tabLst>
                <a:tab pos="355600" algn="l"/>
              </a:tabLst>
            </a:pPr>
            <a:r>
              <a:rPr sz="2400" spc="-5" dirty="0">
                <a:latin typeface="Arial Narrow"/>
                <a:cs typeface="Arial Narrow"/>
              </a:rPr>
              <a:t>Applie</a:t>
            </a:r>
            <a:r>
              <a:rPr sz="2400" dirty="0">
                <a:latin typeface="Arial Narrow"/>
                <a:cs typeface="Arial Narrow"/>
              </a:rPr>
              <a:t>s</a:t>
            </a:r>
            <a:r>
              <a:rPr sz="2400" spc="25" dirty="0">
                <a:latin typeface="Arial Narrow"/>
                <a:cs typeface="Arial Narrow"/>
              </a:rPr>
              <a:t> </a:t>
            </a:r>
            <a:r>
              <a:rPr sz="2400" spc="-5" dirty="0">
                <a:latin typeface="Arial Narrow"/>
                <a:cs typeface="Arial Narrow"/>
              </a:rPr>
              <a:t>t</a:t>
            </a:r>
            <a:r>
              <a:rPr sz="2400" dirty="0">
                <a:latin typeface="Arial Narrow"/>
                <a:cs typeface="Arial Narrow"/>
              </a:rPr>
              <a:t>o</a:t>
            </a:r>
            <a:r>
              <a:rPr sz="2400" spc="25" dirty="0">
                <a:latin typeface="Arial Narrow"/>
                <a:cs typeface="Arial Narrow"/>
              </a:rPr>
              <a:t> </a:t>
            </a:r>
            <a:r>
              <a:rPr sz="2400" spc="-5" dirty="0">
                <a:latin typeface="Arial Narrow"/>
                <a:cs typeface="Arial Narrow"/>
              </a:rPr>
              <a:t>informatio</a:t>
            </a:r>
            <a:r>
              <a:rPr sz="2400" dirty="0">
                <a:latin typeface="Arial Narrow"/>
                <a:cs typeface="Arial Narrow"/>
              </a:rPr>
              <a:t>n</a:t>
            </a:r>
            <a:r>
              <a:rPr sz="2400" spc="25" dirty="0">
                <a:latin typeface="Arial Narrow"/>
                <a:cs typeface="Arial Narrow"/>
              </a:rPr>
              <a:t> </a:t>
            </a:r>
            <a:r>
              <a:rPr sz="2400" spc="-5" dirty="0">
                <a:latin typeface="Arial Narrow"/>
                <a:cs typeface="Arial Narrow"/>
              </a:rPr>
              <a:t>containe</a:t>
            </a:r>
            <a:r>
              <a:rPr sz="2400" dirty="0">
                <a:latin typeface="Arial Narrow"/>
                <a:cs typeface="Arial Narrow"/>
              </a:rPr>
              <a:t>d</a:t>
            </a:r>
            <a:r>
              <a:rPr sz="2400" spc="25" dirty="0">
                <a:latin typeface="Arial Narrow"/>
                <a:cs typeface="Arial Narrow"/>
              </a:rPr>
              <a:t> </a:t>
            </a:r>
            <a:r>
              <a:rPr sz="2400" spc="-5" dirty="0">
                <a:latin typeface="Arial Narrow"/>
                <a:cs typeface="Arial Narrow"/>
              </a:rPr>
              <a:t>i</a:t>
            </a:r>
            <a:r>
              <a:rPr sz="2400" dirty="0">
                <a:latin typeface="Arial Narrow"/>
                <a:cs typeface="Arial Narrow"/>
              </a:rPr>
              <a:t>n</a:t>
            </a:r>
            <a:r>
              <a:rPr sz="2400" spc="10" dirty="0">
                <a:latin typeface="Arial Narrow"/>
                <a:cs typeface="Arial Narrow"/>
              </a:rPr>
              <a:t> </a:t>
            </a:r>
            <a:r>
              <a:rPr sz="2400" spc="-5" dirty="0">
                <a:latin typeface="Arial Narrow"/>
                <a:cs typeface="Arial Narrow"/>
              </a:rPr>
              <a:t>electroni</a:t>
            </a:r>
            <a:r>
              <a:rPr sz="2400" dirty="0">
                <a:latin typeface="Arial Narrow"/>
                <a:cs typeface="Arial Narrow"/>
              </a:rPr>
              <a:t>c</a:t>
            </a:r>
            <a:r>
              <a:rPr sz="2400" spc="25" dirty="0">
                <a:latin typeface="Arial Narrow"/>
                <a:cs typeface="Arial Narrow"/>
              </a:rPr>
              <a:t> </a:t>
            </a:r>
            <a:r>
              <a:rPr sz="2400" spc="-5" dirty="0">
                <a:latin typeface="Arial Narrow"/>
                <a:cs typeface="Arial Narrow"/>
              </a:rPr>
              <a:t>record</a:t>
            </a:r>
            <a:r>
              <a:rPr sz="2400" dirty="0">
                <a:latin typeface="Arial Narrow"/>
                <a:cs typeface="Arial Narrow"/>
              </a:rPr>
              <a:t>s</a:t>
            </a:r>
            <a:r>
              <a:rPr sz="2400" spc="25" dirty="0">
                <a:latin typeface="Arial Narrow"/>
                <a:cs typeface="Arial Narrow"/>
              </a:rPr>
              <a:t> </a:t>
            </a:r>
            <a:r>
              <a:rPr sz="2400" spc="-5" dirty="0">
                <a:latin typeface="Arial Narrow"/>
                <a:cs typeface="Arial Narrow"/>
              </a:rPr>
              <a:t>(“e- </a:t>
            </a:r>
            <a:r>
              <a:rPr sz="2400" dirty="0">
                <a:latin typeface="Arial Narrow"/>
                <a:cs typeface="Arial Narrow"/>
              </a:rPr>
              <a:t>PHI”)</a:t>
            </a:r>
            <a:endParaRPr sz="2400">
              <a:latin typeface="Arial Narrow"/>
              <a:cs typeface="Arial Narrow"/>
            </a:endParaRPr>
          </a:p>
          <a:p>
            <a:pPr marL="355600" marR="449580" indent="-342900">
              <a:lnSpc>
                <a:spcPct val="100000"/>
              </a:lnSpc>
              <a:spcBef>
                <a:spcPts val="575"/>
              </a:spcBef>
              <a:buClr>
                <a:srgbClr val="002596"/>
              </a:buClr>
              <a:buFont typeface="Wingdings"/>
              <a:buChar char=""/>
              <a:tabLst>
                <a:tab pos="355600" algn="l"/>
              </a:tabLst>
            </a:pPr>
            <a:r>
              <a:rPr sz="2400" spc="-5" dirty="0">
                <a:latin typeface="Arial Narrow"/>
                <a:cs typeface="Arial Narrow"/>
              </a:rPr>
              <a:t>Include</a:t>
            </a:r>
            <a:r>
              <a:rPr sz="2400" dirty="0">
                <a:latin typeface="Arial Narrow"/>
                <a:cs typeface="Arial Narrow"/>
              </a:rPr>
              <a:t>s</a:t>
            </a:r>
            <a:r>
              <a:rPr sz="2400" spc="30" dirty="0">
                <a:latin typeface="Arial Narrow"/>
                <a:cs typeface="Arial Narrow"/>
              </a:rPr>
              <a:t> </a:t>
            </a:r>
            <a:r>
              <a:rPr sz="2400" spc="-5" dirty="0">
                <a:latin typeface="Arial Narrow"/>
                <a:cs typeface="Arial Narrow"/>
              </a:rPr>
              <a:t>informatio</a:t>
            </a:r>
            <a:r>
              <a:rPr sz="2400" dirty="0">
                <a:latin typeface="Arial Narrow"/>
                <a:cs typeface="Arial Narrow"/>
              </a:rPr>
              <a:t>n</a:t>
            </a:r>
            <a:r>
              <a:rPr sz="2400" spc="30" dirty="0">
                <a:latin typeface="Arial Narrow"/>
                <a:cs typeface="Arial Narrow"/>
              </a:rPr>
              <a:t> </a:t>
            </a:r>
            <a:r>
              <a:rPr sz="2400" spc="-5" dirty="0">
                <a:latin typeface="Arial Narrow"/>
                <a:cs typeface="Arial Narrow"/>
              </a:rPr>
              <a:t>created</a:t>
            </a:r>
            <a:r>
              <a:rPr sz="2400" dirty="0">
                <a:latin typeface="Arial Narrow"/>
                <a:cs typeface="Arial Narrow"/>
              </a:rPr>
              <a:t>,</a:t>
            </a:r>
            <a:r>
              <a:rPr sz="2400" spc="30" dirty="0">
                <a:latin typeface="Arial Narrow"/>
                <a:cs typeface="Arial Narrow"/>
              </a:rPr>
              <a:t> </a:t>
            </a:r>
            <a:r>
              <a:rPr sz="2400" spc="-5" dirty="0">
                <a:latin typeface="Arial Narrow"/>
                <a:cs typeface="Arial Narrow"/>
              </a:rPr>
              <a:t>received</a:t>
            </a:r>
            <a:r>
              <a:rPr sz="2400" dirty="0">
                <a:latin typeface="Arial Narrow"/>
                <a:cs typeface="Arial Narrow"/>
              </a:rPr>
              <a:t>,</a:t>
            </a:r>
            <a:r>
              <a:rPr sz="2400" spc="30" dirty="0">
                <a:latin typeface="Arial Narrow"/>
                <a:cs typeface="Arial Narrow"/>
              </a:rPr>
              <a:t> </a:t>
            </a:r>
            <a:r>
              <a:rPr sz="2400" spc="-5" dirty="0">
                <a:latin typeface="Arial Narrow"/>
                <a:cs typeface="Arial Narrow"/>
              </a:rPr>
              <a:t>maintaine</a:t>
            </a:r>
            <a:r>
              <a:rPr sz="2400" dirty="0">
                <a:latin typeface="Arial Narrow"/>
                <a:cs typeface="Arial Narrow"/>
              </a:rPr>
              <a:t>d</a:t>
            </a:r>
            <a:r>
              <a:rPr sz="2400" spc="30" dirty="0">
                <a:latin typeface="Arial Narrow"/>
                <a:cs typeface="Arial Narrow"/>
              </a:rPr>
              <a:t> </a:t>
            </a:r>
            <a:r>
              <a:rPr sz="2400" spc="-5" dirty="0">
                <a:latin typeface="Arial Narrow"/>
                <a:cs typeface="Arial Narrow"/>
              </a:rPr>
              <a:t>or transmitte</a:t>
            </a:r>
            <a:r>
              <a:rPr sz="2400" dirty="0">
                <a:latin typeface="Arial Narrow"/>
                <a:cs typeface="Arial Narrow"/>
              </a:rPr>
              <a:t>d</a:t>
            </a:r>
            <a:r>
              <a:rPr sz="2400" spc="30" dirty="0">
                <a:latin typeface="Arial Narrow"/>
                <a:cs typeface="Arial Narrow"/>
              </a:rPr>
              <a:t> </a:t>
            </a:r>
            <a:r>
              <a:rPr sz="2400" spc="-5" dirty="0">
                <a:latin typeface="Arial Narrow"/>
                <a:cs typeface="Arial Narrow"/>
              </a:rPr>
              <a:t>i</a:t>
            </a:r>
            <a:r>
              <a:rPr sz="2400" dirty="0">
                <a:latin typeface="Arial Narrow"/>
                <a:cs typeface="Arial Narrow"/>
              </a:rPr>
              <a:t>n</a:t>
            </a:r>
            <a:r>
              <a:rPr sz="2400" spc="5" dirty="0">
                <a:latin typeface="Arial Narrow"/>
                <a:cs typeface="Arial Narrow"/>
              </a:rPr>
              <a:t> </a:t>
            </a:r>
            <a:r>
              <a:rPr sz="2400" spc="-5" dirty="0">
                <a:latin typeface="Arial Narrow"/>
                <a:cs typeface="Arial Narrow"/>
              </a:rPr>
              <a:t>electroni</a:t>
            </a:r>
            <a:r>
              <a:rPr sz="2400" dirty="0">
                <a:latin typeface="Arial Narrow"/>
                <a:cs typeface="Arial Narrow"/>
              </a:rPr>
              <a:t>c</a:t>
            </a:r>
            <a:r>
              <a:rPr sz="2400" spc="30" dirty="0">
                <a:latin typeface="Arial Narrow"/>
                <a:cs typeface="Arial Narrow"/>
              </a:rPr>
              <a:t> </a:t>
            </a:r>
            <a:r>
              <a:rPr sz="2400" spc="-5" dirty="0">
                <a:latin typeface="Arial Narrow"/>
                <a:cs typeface="Arial Narrow"/>
              </a:rPr>
              <a:t>form</a:t>
            </a:r>
            <a:endParaRPr sz="2400">
              <a:latin typeface="Arial Narrow"/>
              <a:cs typeface="Arial Narrow"/>
            </a:endParaRPr>
          </a:p>
          <a:p>
            <a:pPr marL="355600" marR="410209" indent="-342900">
              <a:lnSpc>
                <a:spcPct val="100000"/>
              </a:lnSpc>
              <a:spcBef>
                <a:spcPts val="575"/>
              </a:spcBef>
              <a:buClr>
                <a:srgbClr val="002596"/>
              </a:buClr>
              <a:buFont typeface="Wingdings"/>
              <a:buChar char=""/>
              <a:tabLst>
                <a:tab pos="355600" algn="l"/>
              </a:tabLst>
            </a:pPr>
            <a:r>
              <a:rPr sz="2400" dirty="0">
                <a:latin typeface="Arial Narrow"/>
                <a:cs typeface="Arial Narrow"/>
              </a:rPr>
              <a:t>Requires</a:t>
            </a:r>
            <a:r>
              <a:rPr sz="2400" spc="30" dirty="0">
                <a:latin typeface="Arial Narrow"/>
                <a:cs typeface="Arial Narrow"/>
              </a:rPr>
              <a:t> </a:t>
            </a:r>
            <a:r>
              <a:rPr sz="2400" dirty="0">
                <a:latin typeface="Arial Narrow"/>
                <a:cs typeface="Arial Narrow"/>
              </a:rPr>
              <a:t>administrative,</a:t>
            </a:r>
            <a:r>
              <a:rPr sz="2400" spc="30" dirty="0">
                <a:latin typeface="Arial Narrow"/>
                <a:cs typeface="Arial Narrow"/>
              </a:rPr>
              <a:t> </a:t>
            </a:r>
            <a:r>
              <a:rPr sz="2400" dirty="0">
                <a:latin typeface="Arial Narrow"/>
                <a:cs typeface="Arial Narrow"/>
              </a:rPr>
              <a:t>technical,</a:t>
            </a:r>
            <a:r>
              <a:rPr sz="2400" spc="30" dirty="0">
                <a:latin typeface="Arial Narrow"/>
                <a:cs typeface="Arial Narrow"/>
              </a:rPr>
              <a:t> </a:t>
            </a:r>
            <a:r>
              <a:rPr sz="2400" dirty="0">
                <a:latin typeface="Arial Narrow"/>
                <a:cs typeface="Arial Narrow"/>
              </a:rPr>
              <a:t>organizational</a:t>
            </a:r>
            <a:r>
              <a:rPr sz="2400" spc="30" dirty="0">
                <a:latin typeface="Arial Narrow"/>
                <a:cs typeface="Arial Narrow"/>
              </a:rPr>
              <a:t> </a:t>
            </a:r>
            <a:r>
              <a:rPr sz="2400" dirty="0">
                <a:latin typeface="Arial Narrow"/>
                <a:cs typeface="Arial Narrow"/>
              </a:rPr>
              <a:t>and physical</a:t>
            </a:r>
            <a:r>
              <a:rPr sz="2400" spc="25" dirty="0">
                <a:latin typeface="Arial Narrow"/>
                <a:cs typeface="Arial Narrow"/>
              </a:rPr>
              <a:t> </a:t>
            </a:r>
            <a:r>
              <a:rPr sz="2400" dirty="0">
                <a:latin typeface="Arial Narrow"/>
                <a:cs typeface="Arial Narrow"/>
              </a:rPr>
              <a:t>safeguards</a:t>
            </a:r>
            <a:r>
              <a:rPr sz="2400" spc="25" dirty="0">
                <a:latin typeface="Arial Narrow"/>
                <a:cs typeface="Arial Narrow"/>
              </a:rPr>
              <a:t> </a:t>
            </a:r>
            <a:r>
              <a:rPr sz="2400" dirty="0">
                <a:latin typeface="Arial Narrow"/>
                <a:cs typeface="Arial Narrow"/>
              </a:rPr>
              <a:t>of</a:t>
            </a:r>
            <a:r>
              <a:rPr sz="2400" spc="25" dirty="0">
                <a:latin typeface="Arial Narrow"/>
                <a:cs typeface="Arial Narrow"/>
              </a:rPr>
              <a:t> </a:t>
            </a:r>
            <a:r>
              <a:rPr sz="2400" dirty="0">
                <a:latin typeface="Arial Narrow"/>
                <a:cs typeface="Arial Narrow"/>
              </a:rPr>
              <a:t>e-PHI</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Doe</a:t>
            </a:r>
            <a:r>
              <a:rPr sz="2400" dirty="0">
                <a:latin typeface="Arial Narrow"/>
                <a:cs typeface="Arial Narrow"/>
              </a:rPr>
              <a:t>s</a:t>
            </a:r>
            <a:r>
              <a:rPr sz="2400" spc="25" dirty="0">
                <a:latin typeface="Arial Narrow"/>
                <a:cs typeface="Arial Narrow"/>
              </a:rPr>
              <a:t> </a:t>
            </a:r>
            <a:r>
              <a:rPr sz="2400" spc="-5" dirty="0">
                <a:latin typeface="Arial Narrow"/>
                <a:cs typeface="Arial Narrow"/>
              </a:rPr>
              <a:t>no</a:t>
            </a:r>
            <a:r>
              <a:rPr sz="2400" dirty="0">
                <a:latin typeface="Arial Narrow"/>
                <a:cs typeface="Arial Narrow"/>
              </a:rPr>
              <a:t>t</a:t>
            </a:r>
            <a:r>
              <a:rPr sz="2400" spc="25" dirty="0">
                <a:latin typeface="Arial Narrow"/>
                <a:cs typeface="Arial Narrow"/>
              </a:rPr>
              <a:t> </a:t>
            </a:r>
            <a:r>
              <a:rPr sz="2400" spc="-5" dirty="0">
                <a:latin typeface="Arial Narrow"/>
                <a:cs typeface="Arial Narrow"/>
              </a:rPr>
              <a:t>specif</a:t>
            </a:r>
            <a:r>
              <a:rPr sz="2400" dirty="0">
                <a:latin typeface="Arial Narrow"/>
                <a:cs typeface="Arial Narrow"/>
              </a:rPr>
              <a:t>y</a:t>
            </a:r>
            <a:r>
              <a:rPr sz="2400" spc="25" dirty="0">
                <a:latin typeface="Arial Narrow"/>
                <a:cs typeface="Arial Narrow"/>
              </a:rPr>
              <a:t> </a:t>
            </a:r>
            <a:r>
              <a:rPr sz="2400" spc="-5" dirty="0">
                <a:latin typeface="Arial Narrow"/>
                <a:cs typeface="Arial Narrow"/>
              </a:rPr>
              <a:t>standard</a:t>
            </a:r>
            <a:r>
              <a:rPr sz="2400" dirty="0">
                <a:latin typeface="Arial Narrow"/>
                <a:cs typeface="Arial Narrow"/>
              </a:rPr>
              <a:t>s</a:t>
            </a:r>
            <a:r>
              <a:rPr sz="2400" spc="25" dirty="0">
                <a:latin typeface="Arial Narrow"/>
                <a:cs typeface="Arial Narrow"/>
              </a:rPr>
              <a:t> </a:t>
            </a:r>
            <a:r>
              <a:rPr sz="2400" spc="-5" dirty="0">
                <a:latin typeface="Arial Narrow"/>
                <a:cs typeface="Arial Narrow"/>
              </a:rPr>
              <a:t>o</a:t>
            </a:r>
            <a:r>
              <a:rPr sz="2400" dirty="0">
                <a:latin typeface="Arial Narrow"/>
                <a:cs typeface="Arial Narrow"/>
              </a:rPr>
              <a:t>r </a:t>
            </a:r>
            <a:r>
              <a:rPr sz="2400" spc="-5" dirty="0">
                <a:latin typeface="Arial Narrow"/>
                <a:cs typeface="Arial Narrow"/>
              </a:rPr>
              <a:t>measures</a:t>
            </a:r>
            <a:endParaRPr sz="2400">
              <a:latin typeface="Arial Narrow"/>
              <a:cs typeface="Arial Narrow"/>
            </a:endParaRPr>
          </a:p>
          <a:p>
            <a:pPr marL="355600" marR="731520" indent="-342900">
              <a:lnSpc>
                <a:spcPct val="100000"/>
              </a:lnSpc>
              <a:spcBef>
                <a:spcPts val="575"/>
              </a:spcBef>
              <a:buClr>
                <a:srgbClr val="002596"/>
              </a:buClr>
              <a:buFont typeface="Wingdings"/>
              <a:buChar char=""/>
              <a:tabLst>
                <a:tab pos="355600" algn="l"/>
              </a:tabLst>
            </a:pPr>
            <a:r>
              <a:rPr sz="2400" spc="-5" dirty="0">
                <a:latin typeface="Arial Narrow"/>
                <a:cs typeface="Arial Narrow"/>
              </a:rPr>
              <a:t>Require</a:t>
            </a:r>
            <a:r>
              <a:rPr sz="2400" dirty="0">
                <a:latin typeface="Arial Narrow"/>
                <a:cs typeface="Arial Narrow"/>
              </a:rPr>
              <a:t>s</a:t>
            </a:r>
            <a:r>
              <a:rPr sz="2400" spc="20" dirty="0">
                <a:latin typeface="Arial Narrow"/>
                <a:cs typeface="Arial Narrow"/>
              </a:rPr>
              <a:t> </a:t>
            </a:r>
            <a:r>
              <a:rPr sz="2400" spc="-5" dirty="0">
                <a:latin typeface="Arial Narrow"/>
                <a:cs typeface="Arial Narrow"/>
              </a:rPr>
              <a:t>“Ris</a:t>
            </a:r>
            <a:r>
              <a:rPr sz="2400" dirty="0">
                <a:latin typeface="Arial Narrow"/>
                <a:cs typeface="Arial Narrow"/>
              </a:rPr>
              <a:t>k</a:t>
            </a:r>
            <a:r>
              <a:rPr sz="2400" spc="-100" dirty="0">
                <a:latin typeface="Arial Narrow"/>
                <a:cs typeface="Arial Narrow"/>
              </a:rPr>
              <a:t> </a:t>
            </a:r>
            <a:r>
              <a:rPr sz="2400" spc="-5" dirty="0">
                <a:latin typeface="Arial Narrow"/>
                <a:cs typeface="Arial Narrow"/>
              </a:rPr>
              <a:t>Analysis</a:t>
            </a:r>
            <a:r>
              <a:rPr sz="2400" dirty="0">
                <a:latin typeface="Arial Narrow"/>
                <a:cs typeface="Arial Narrow"/>
              </a:rPr>
              <a:t>”</a:t>
            </a:r>
            <a:r>
              <a:rPr sz="2400" spc="20" dirty="0">
                <a:latin typeface="Arial Narrow"/>
                <a:cs typeface="Arial Narrow"/>
              </a:rPr>
              <a:t> </a:t>
            </a:r>
            <a:r>
              <a:rPr sz="2400" dirty="0">
                <a:latin typeface="Arial Narrow"/>
                <a:cs typeface="Arial Narrow"/>
              </a:rPr>
              <a:t>-</a:t>
            </a:r>
            <a:r>
              <a:rPr sz="2400" spc="-5" dirty="0">
                <a:latin typeface="Arial Narrow"/>
                <a:cs typeface="Arial Narrow"/>
              </a:rPr>
              <a:t> o</a:t>
            </a:r>
            <a:r>
              <a:rPr sz="2400" dirty="0">
                <a:latin typeface="Arial Narrow"/>
                <a:cs typeface="Arial Narrow"/>
              </a:rPr>
              <a:t>n</a:t>
            </a:r>
            <a:r>
              <a:rPr sz="2400" spc="20" dirty="0">
                <a:latin typeface="Arial Narrow"/>
                <a:cs typeface="Arial Narrow"/>
              </a:rPr>
              <a:t> </a:t>
            </a:r>
            <a:r>
              <a:rPr sz="2400" spc="-5" dirty="0">
                <a:latin typeface="Arial Narrow"/>
                <a:cs typeface="Arial Narrow"/>
              </a:rPr>
              <a:t>a</a:t>
            </a:r>
            <a:r>
              <a:rPr sz="2400" dirty="0">
                <a:latin typeface="Arial Narrow"/>
                <a:cs typeface="Arial Narrow"/>
              </a:rPr>
              <a:t>n</a:t>
            </a:r>
            <a:r>
              <a:rPr sz="2400" spc="20" dirty="0">
                <a:latin typeface="Arial Narrow"/>
                <a:cs typeface="Arial Narrow"/>
              </a:rPr>
              <a:t> </a:t>
            </a:r>
            <a:r>
              <a:rPr sz="2400" spc="-5" dirty="0">
                <a:latin typeface="Arial Narrow"/>
                <a:cs typeface="Arial Narrow"/>
              </a:rPr>
              <a:t>ongoin</a:t>
            </a:r>
            <a:r>
              <a:rPr sz="2400" dirty="0">
                <a:latin typeface="Arial Narrow"/>
                <a:cs typeface="Arial Narrow"/>
              </a:rPr>
              <a:t>g</a:t>
            </a:r>
            <a:r>
              <a:rPr sz="2400" spc="20" dirty="0">
                <a:latin typeface="Arial Narrow"/>
                <a:cs typeface="Arial Narrow"/>
              </a:rPr>
              <a:t> </a:t>
            </a:r>
            <a:r>
              <a:rPr sz="2400" spc="-5" dirty="0">
                <a:latin typeface="Arial Narrow"/>
                <a:cs typeface="Arial Narrow"/>
              </a:rPr>
              <a:t>basi</a:t>
            </a:r>
            <a:r>
              <a:rPr sz="2400" dirty="0">
                <a:latin typeface="Arial Narrow"/>
                <a:cs typeface="Arial Narrow"/>
              </a:rPr>
              <a:t>s</a:t>
            </a:r>
            <a:r>
              <a:rPr sz="2400" spc="20" dirty="0">
                <a:latin typeface="Arial Narrow"/>
                <a:cs typeface="Arial Narrow"/>
              </a:rPr>
              <a:t> </a:t>
            </a:r>
            <a:r>
              <a:rPr sz="2400" dirty="0">
                <a:latin typeface="Arial Narrow"/>
                <a:cs typeface="Arial Narrow"/>
              </a:rPr>
              <a:t>-</a:t>
            </a:r>
            <a:r>
              <a:rPr sz="2400" spc="-5" dirty="0">
                <a:latin typeface="Arial Narrow"/>
                <a:cs typeface="Arial Narrow"/>
              </a:rPr>
              <a:t> t</a:t>
            </a:r>
            <a:r>
              <a:rPr sz="2400" dirty="0">
                <a:latin typeface="Arial Narrow"/>
                <a:cs typeface="Arial Narrow"/>
              </a:rPr>
              <a:t>o </a:t>
            </a:r>
            <a:r>
              <a:rPr sz="2400" spc="-5" dirty="0">
                <a:latin typeface="Arial Narrow"/>
                <a:cs typeface="Arial Narrow"/>
              </a:rPr>
              <a:t>determin</a:t>
            </a:r>
            <a:r>
              <a:rPr sz="2400" dirty="0">
                <a:latin typeface="Arial Narrow"/>
                <a:cs typeface="Arial Narrow"/>
              </a:rPr>
              <a:t>e</a:t>
            </a:r>
            <a:r>
              <a:rPr sz="2400" spc="25" dirty="0">
                <a:latin typeface="Arial Narrow"/>
                <a:cs typeface="Arial Narrow"/>
              </a:rPr>
              <a:t> </a:t>
            </a:r>
            <a:r>
              <a:rPr sz="2400" spc="-5" dirty="0">
                <a:latin typeface="Arial Narrow"/>
                <a:cs typeface="Arial Narrow"/>
              </a:rPr>
              <a:t>wha</a:t>
            </a:r>
            <a:r>
              <a:rPr sz="2400" dirty="0">
                <a:latin typeface="Arial Narrow"/>
                <a:cs typeface="Arial Narrow"/>
              </a:rPr>
              <a:t>t</a:t>
            </a:r>
            <a:r>
              <a:rPr sz="2400" spc="25" dirty="0">
                <a:latin typeface="Arial Narrow"/>
                <a:cs typeface="Arial Narrow"/>
              </a:rPr>
              <a:t> </a:t>
            </a:r>
            <a:r>
              <a:rPr sz="2400" spc="-5" dirty="0">
                <a:latin typeface="Arial Narrow"/>
                <a:cs typeface="Arial Narrow"/>
              </a:rPr>
              <a:t>i</a:t>
            </a:r>
            <a:r>
              <a:rPr sz="2400" dirty="0">
                <a:latin typeface="Arial Narrow"/>
                <a:cs typeface="Arial Narrow"/>
              </a:rPr>
              <a:t>s </a:t>
            </a:r>
            <a:r>
              <a:rPr sz="2400" spc="-5" dirty="0">
                <a:latin typeface="Arial Narrow"/>
                <a:cs typeface="Arial Narrow"/>
              </a:rPr>
              <a:t>“reasonabl</a:t>
            </a:r>
            <a:r>
              <a:rPr sz="2400" dirty="0">
                <a:latin typeface="Arial Narrow"/>
                <a:cs typeface="Arial Narrow"/>
              </a:rPr>
              <a:t>e</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appropriate”</a:t>
            </a:r>
            <a:endParaRPr sz="2400">
              <a:latin typeface="Arial Narrow"/>
              <a:cs typeface="Arial Narrow"/>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69</a:t>
            </a:fld>
            <a:endParaRPr dirty="0"/>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Summa</a:t>
            </a:r>
            <a:r>
              <a:rPr spc="170" dirty="0"/>
              <a:t>r</a:t>
            </a:r>
            <a:r>
              <a:rPr dirty="0"/>
              <a:t>y</a:t>
            </a:r>
          </a:p>
        </p:txBody>
      </p:sp>
      <p:sp>
        <p:nvSpPr>
          <p:cNvPr id="3" name="object 3"/>
          <p:cNvSpPr txBox="1"/>
          <p:nvPr/>
        </p:nvSpPr>
        <p:spPr>
          <a:xfrm>
            <a:off x="1803145" y="2128780"/>
            <a:ext cx="6783070" cy="3183255"/>
          </a:xfrm>
          <a:prstGeom prst="rect">
            <a:avLst/>
          </a:prstGeom>
        </p:spPr>
        <p:txBody>
          <a:bodyPr vert="horz" wrap="square" lIns="0" tIns="0" rIns="0" bIns="0" rtlCol="0">
            <a:spAutoFit/>
          </a:bodyPr>
          <a:lstStyle/>
          <a:p>
            <a:pPr marL="355600" marR="447675" indent="-342900">
              <a:lnSpc>
                <a:spcPct val="100000"/>
              </a:lnSpc>
              <a:buClr>
                <a:srgbClr val="002596"/>
              </a:buClr>
              <a:buFont typeface="Wingdings"/>
              <a:buChar char=""/>
              <a:tabLst>
                <a:tab pos="355600" algn="l"/>
              </a:tabLst>
            </a:pPr>
            <a:r>
              <a:rPr sz="2400" dirty="0">
                <a:latin typeface="Arial Narrow"/>
                <a:cs typeface="Arial Narrow"/>
              </a:rPr>
              <a:t>IS</a:t>
            </a:r>
            <a:r>
              <a:rPr sz="2400" spc="-35" dirty="0">
                <a:latin typeface="Arial Narrow"/>
                <a:cs typeface="Arial Narrow"/>
              </a:rPr>
              <a:t> </a:t>
            </a:r>
            <a:r>
              <a:rPr sz="2400" dirty="0">
                <a:latin typeface="Arial Narrow"/>
                <a:cs typeface="Arial Narrow"/>
              </a:rPr>
              <a:t>THE</a:t>
            </a:r>
            <a:r>
              <a:rPr sz="2400" spc="5" dirty="0">
                <a:latin typeface="Arial Narrow"/>
                <a:cs typeface="Arial Narrow"/>
              </a:rPr>
              <a:t> </a:t>
            </a:r>
            <a:r>
              <a:rPr sz="2400" dirty="0">
                <a:latin typeface="Arial Narrow"/>
                <a:cs typeface="Arial Narrow"/>
              </a:rPr>
              <a:t>INFORM</a:t>
            </a:r>
            <a:r>
              <a:rPr sz="2400" spc="-145" dirty="0">
                <a:latin typeface="Arial Narrow"/>
                <a:cs typeface="Arial Narrow"/>
              </a:rPr>
              <a:t>A</a:t>
            </a:r>
            <a:r>
              <a:rPr sz="2400" spc="-5" dirty="0">
                <a:latin typeface="Arial Narrow"/>
                <a:cs typeface="Arial Narrow"/>
              </a:rPr>
              <a:t>T</a:t>
            </a:r>
            <a:r>
              <a:rPr sz="2400" dirty="0">
                <a:latin typeface="Arial Narrow"/>
                <a:cs typeface="Arial Narrow"/>
              </a:rPr>
              <a:t>ION</a:t>
            </a:r>
            <a:r>
              <a:rPr sz="2400" spc="35" dirty="0">
                <a:latin typeface="Arial Narrow"/>
                <a:cs typeface="Arial Narrow"/>
              </a:rPr>
              <a:t> </a:t>
            </a:r>
            <a:r>
              <a:rPr sz="2400" dirty="0">
                <a:latin typeface="Arial Narrow"/>
                <a:cs typeface="Arial Narrow"/>
              </a:rPr>
              <a:t>NEEDED</a:t>
            </a:r>
            <a:r>
              <a:rPr sz="2400" spc="5" dirty="0">
                <a:latin typeface="Arial Narrow"/>
                <a:cs typeface="Arial Narrow"/>
              </a:rPr>
              <a:t> </a:t>
            </a:r>
            <a:r>
              <a:rPr sz="2400" dirty="0">
                <a:latin typeface="Arial Narrow"/>
                <a:cs typeface="Arial Narrow"/>
              </a:rPr>
              <a:t>CON</a:t>
            </a:r>
            <a:r>
              <a:rPr sz="2400" spc="-150" dirty="0">
                <a:latin typeface="Arial Narrow"/>
                <a:cs typeface="Arial Narrow"/>
              </a:rPr>
              <a:t>T</a:t>
            </a:r>
            <a:r>
              <a:rPr sz="2400" dirty="0">
                <a:latin typeface="Arial Narrow"/>
                <a:cs typeface="Arial Narrow"/>
              </a:rPr>
              <a:t>AINED</a:t>
            </a:r>
            <a:r>
              <a:rPr sz="2400" spc="25" dirty="0">
                <a:latin typeface="Arial Narrow"/>
                <a:cs typeface="Arial Narrow"/>
              </a:rPr>
              <a:t> </a:t>
            </a:r>
            <a:r>
              <a:rPr sz="2400" dirty="0">
                <a:latin typeface="Arial Narrow"/>
                <a:cs typeface="Arial Narrow"/>
              </a:rPr>
              <a:t>IN</a:t>
            </a:r>
            <a:r>
              <a:rPr sz="2400" spc="-105" dirty="0">
                <a:latin typeface="Arial Narrow"/>
                <a:cs typeface="Arial Narrow"/>
              </a:rPr>
              <a:t> </a:t>
            </a:r>
            <a:r>
              <a:rPr sz="2400" dirty="0">
                <a:latin typeface="Arial Narrow"/>
                <a:cs typeface="Arial Narrow"/>
              </a:rPr>
              <a:t>AN “EDUC</a:t>
            </a:r>
            <a:r>
              <a:rPr sz="2400" spc="-145" dirty="0">
                <a:latin typeface="Arial Narrow"/>
                <a:cs typeface="Arial Narrow"/>
              </a:rPr>
              <a:t>A</a:t>
            </a:r>
            <a:r>
              <a:rPr sz="2400" dirty="0">
                <a:latin typeface="Arial Narrow"/>
                <a:cs typeface="Arial Narrow"/>
              </a:rPr>
              <a:t>TION</a:t>
            </a:r>
            <a:r>
              <a:rPr sz="2400" spc="15" dirty="0">
                <a:latin typeface="Arial Narrow"/>
                <a:cs typeface="Arial Narrow"/>
              </a:rPr>
              <a:t> </a:t>
            </a:r>
            <a:r>
              <a:rPr sz="2400" dirty="0">
                <a:latin typeface="Arial Narrow"/>
                <a:cs typeface="Arial Narrow"/>
              </a:rPr>
              <a:t>RECORD”?</a:t>
            </a:r>
            <a:endParaRPr sz="2400">
              <a:latin typeface="Arial Narrow"/>
              <a:cs typeface="Arial Narrow"/>
            </a:endParaRPr>
          </a:p>
          <a:p>
            <a:pPr>
              <a:lnSpc>
                <a:spcPct val="100000"/>
              </a:lnSpc>
              <a:spcBef>
                <a:spcPts val="7"/>
              </a:spcBef>
              <a:buClr>
                <a:srgbClr val="002596"/>
              </a:buClr>
              <a:buFont typeface="Wingdings"/>
              <a:buChar char=""/>
            </a:pPr>
            <a:endParaRPr sz="3500">
              <a:latin typeface="Times New Roman"/>
              <a:cs typeface="Times New Roman"/>
            </a:endParaRPr>
          </a:p>
          <a:p>
            <a:pPr marL="355600" marR="286385" indent="-342900">
              <a:lnSpc>
                <a:spcPct val="100000"/>
              </a:lnSpc>
              <a:buClr>
                <a:srgbClr val="002596"/>
              </a:buClr>
              <a:buFont typeface="Wingdings"/>
              <a:buChar char=""/>
              <a:tabLst>
                <a:tab pos="355600" algn="l"/>
              </a:tabLst>
            </a:pPr>
            <a:r>
              <a:rPr sz="2400" dirty="0">
                <a:latin typeface="Arial Narrow"/>
                <a:cs typeface="Arial Narrow"/>
              </a:rPr>
              <a:t>IS</a:t>
            </a:r>
            <a:r>
              <a:rPr sz="2400" spc="-35" dirty="0">
                <a:latin typeface="Arial Narrow"/>
                <a:cs typeface="Arial Narrow"/>
              </a:rPr>
              <a:t> </a:t>
            </a:r>
            <a:r>
              <a:rPr sz="2400" dirty="0">
                <a:latin typeface="Arial Narrow"/>
                <a:cs typeface="Arial Narrow"/>
              </a:rPr>
              <a:t>THE</a:t>
            </a:r>
            <a:r>
              <a:rPr sz="2400" spc="5" dirty="0">
                <a:latin typeface="Arial Narrow"/>
                <a:cs typeface="Arial Narrow"/>
              </a:rPr>
              <a:t> </a:t>
            </a:r>
            <a:r>
              <a:rPr sz="2400" dirty="0">
                <a:latin typeface="Arial Narrow"/>
                <a:cs typeface="Arial Narrow"/>
              </a:rPr>
              <a:t>INFORM</a:t>
            </a:r>
            <a:r>
              <a:rPr sz="2400" spc="-145" dirty="0">
                <a:latin typeface="Arial Narrow"/>
                <a:cs typeface="Arial Narrow"/>
              </a:rPr>
              <a:t>A</a:t>
            </a:r>
            <a:r>
              <a:rPr sz="2400" spc="-5" dirty="0">
                <a:latin typeface="Arial Narrow"/>
                <a:cs typeface="Arial Narrow"/>
              </a:rPr>
              <a:t>T</a:t>
            </a:r>
            <a:r>
              <a:rPr sz="2400" dirty="0">
                <a:latin typeface="Arial Narrow"/>
                <a:cs typeface="Arial Narrow"/>
              </a:rPr>
              <a:t>ION</a:t>
            </a:r>
            <a:r>
              <a:rPr sz="2400" spc="35" dirty="0">
                <a:latin typeface="Arial Narrow"/>
                <a:cs typeface="Arial Narrow"/>
              </a:rPr>
              <a:t> </a:t>
            </a:r>
            <a:r>
              <a:rPr sz="2400" dirty="0">
                <a:latin typeface="Arial Narrow"/>
                <a:cs typeface="Arial Narrow"/>
              </a:rPr>
              <a:t>HELD</a:t>
            </a:r>
            <a:r>
              <a:rPr sz="2400" spc="5" dirty="0">
                <a:latin typeface="Arial Narrow"/>
                <a:cs typeface="Arial Narrow"/>
              </a:rPr>
              <a:t> </a:t>
            </a:r>
            <a:r>
              <a:rPr sz="2400" dirty="0">
                <a:latin typeface="Arial Narrow"/>
                <a:cs typeface="Arial Narrow"/>
              </a:rPr>
              <a:t>BY</a:t>
            </a:r>
            <a:r>
              <a:rPr sz="2400" spc="-145" dirty="0">
                <a:latin typeface="Arial Narrow"/>
                <a:cs typeface="Arial Narrow"/>
              </a:rPr>
              <a:t> </a:t>
            </a:r>
            <a:r>
              <a:rPr sz="2400" dirty="0">
                <a:latin typeface="Arial Narrow"/>
                <a:cs typeface="Arial Narrow"/>
              </a:rPr>
              <a:t>A</a:t>
            </a:r>
            <a:r>
              <a:rPr sz="2400" spc="-100" dirty="0">
                <a:latin typeface="Arial Narrow"/>
                <a:cs typeface="Arial Narrow"/>
              </a:rPr>
              <a:t> </a:t>
            </a:r>
            <a:r>
              <a:rPr sz="2400" dirty="0">
                <a:latin typeface="Arial Narrow"/>
                <a:cs typeface="Arial Narrow"/>
              </a:rPr>
              <a:t>HI</a:t>
            </a:r>
            <a:r>
              <a:rPr sz="2400" spc="-145" dirty="0">
                <a:latin typeface="Arial Narrow"/>
                <a:cs typeface="Arial Narrow"/>
              </a:rPr>
              <a:t>P</a:t>
            </a:r>
            <a:r>
              <a:rPr sz="2400" dirty="0">
                <a:latin typeface="Arial Narrow"/>
                <a:cs typeface="Arial Narrow"/>
              </a:rPr>
              <a:t>AA</a:t>
            </a:r>
            <a:r>
              <a:rPr sz="2400" spc="-100" dirty="0">
                <a:latin typeface="Arial Narrow"/>
                <a:cs typeface="Arial Narrow"/>
              </a:rPr>
              <a:t> </a:t>
            </a:r>
            <a:r>
              <a:rPr sz="2400" dirty="0">
                <a:latin typeface="Arial Narrow"/>
                <a:cs typeface="Arial Narrow"/>
              </a:rPr>
              <a:t>“COVERED </a:t>
            </a:r>
            <a:r>
              <a:rPr sz="2400" spc="-5" dirty="0">
                <a:latin typeface="Arial Narrow"/>
                <a:cs typeface="Arial Narrow"/>
              </a:rPr>
              <a:t>ENTITY”?</a:t>
            </a:r>
            <a:endParaRPr sz="2400">
              <a:latin typeface="Arial Narrow"/>
              <a:cs typeface="Arial Narrow"/>
            </a:endParaRPr>
          </a:p>
          <a:p>
            <a:pPr>
              <a:lnSpc>
                <a:spcPct val="100000"/>
              </a:lnSpc>
              <a:spcBef>
                <a:spcPts val="7"/>
              </a:spcBef>
              <a:buClr>
                <a:srgbClr val="002596"/>
              </a:buClr>
              <a:buFont typeface="Wingdings"/>
              <a:buChar char=""/>
            </a:pPr>
            <a:endParaRPr sz="3500">
              <a:latin typeface="Times New Roman"/>
              <a:cs typeface="Times New Roman"/>
            </a:endParaRPr>
          </a:p>
          <a:p>
            <a:pPr marL="355600" marR="5080" indent="-342900">
              <a:lnSpc>
                <a:spcPct val="100000"/>
              </a:lnSpc>
              <a:buClr>
                <a:srgbClr val="002596"/>
              </a:buClr>
              <a:buFont typeface="Wingdings"/>
              <a:buChar char=""/>
              <a:tabLst>
                <a:tab pos="355600" algn="l"/>
              </a:tabLst>
            </a:pPr>
            <a:r>
              <a:rPr sz="2400" dirty="0">
                <a:latin typeface="Arial Narrow"/>
                <a:cs typeface="Arial Narrow"/>
              </a:rPr>
              <a:t>IS</a:t>
            </a:r>
            <a:r>
              <a:rPr sz="2400" spc="-35" dirty="0">
                <a:latin typeface="Arial Narrow"/>
                <a:cs typeface="Arial Narrow"/>
              </a:rPr>
              <a:t> </a:t>
            </a:r>
            <a:r>
              <a:rPr sz="2400" dirty="0">
                <a:latin typeface="Arial Narrow"/>
                <a:cs typeface="Arial Narrow"/>
              </a:rPr>
              <a:t>THE</a:t>
            </a:r>
            <a:r>
              <a:rPr sz="2400" spc="5" dirty="0">
                <a:latin typeface="Arial Narrow"/>
                <a:cs typeface="Arial Narrow"/>
              </a:rPr>
              <a:t> </a:t>
            </a:r>
            <a:r>
              <a:rPr sz="2400" dirty="0">
                <a:latin typeface="Arial Narrow"/>
                <a:cs typeface="Arial Narrow"/>
              </a:rPr>
              <a:t>INFORM</a:t>
            </a:r>
            <a:r>
              <a:rPr sz="2400" spc="-145" dirty="0">
                <a:latin typeface="Arial Narrow"/>
                <a:cs typeface="Arial Narrow"/>
              </a:rPr>
              <a:t>A</a:t>
            </a:r>
            <a:r>
              <a:rPr sz="2400" spc="-5" dirty="0">
                <a:latin typeface="Arial Narrow"/>
                <a:cs typeface="Arial Narrow"/>
              </a:rPr>
              <a:t>T</a:t>
            </a:r>
            <a:r>
              <a:rPr sz="2400" dirty="0">
                <a:latin typeface="Arial Narrow"/>
                <a:cs typeface="Arial Narrow"/>
              </a:rPr>
              <a:t>ION</a:t>
            </a:r>
            <a:r>
              <a:rPr sz="2400" spc="35" dirty="0">
                <a:latin typeface="Arial Narrow"/>
                <a:cs typeface="Arial Narrow"/>
              </a:rPr>
              <a:t> </a:t>
            </a:r>
            <a:r>
              <a:rPr sz="2400" dirty="0">
                <a:latin typeface="Arial Narrow"/>
                <a:cs typeface="Arial Narrow"/>
              </a:rPr>
              <a:t>IN</a:t>
            </a:r>
            <a:r>
              <a:rPr sz="2400" spc="-25" dirty="0">
                <a:latin typeface="Arial Narrow"/>
                <a:cs typeface="Arial Narrow"/>
              </a:rPr>
              <a:t> </a:t>
            </a:r>
            <a:r>
              <a:rPr sz="2400" dirty="0">
                <a:latin typeface="Arial Narrow"/>
                <a:cs typeface="Arial Narrow"/>
              </a:rPr>
              <a:t>THE</a:t>
            </a:r>
            <a:r>
              <a:rPr sz="2400" spc="5" dirty="0">
                <a:latin typeface="Arial Narrow"/>
                <a:cs typeface="Arial Narrow"/>
              </a:rPr>
              <a:t> </a:t>
            </a:r>
            <a:r>
              <a:rPr sz="2400" dirty="0">
                <a:latin typeface="Arial Narrow"/>
                <a:cs typeface="Arial Narrow"/>
              </a:rPr>
              <a:t>FORM</a:t>
            </a:r>
            <a:r>
              <a:rPr sz="2400" spc="5" dirty="0">
                <a:latin typeface="Arial Narrow"/>
                <a:cs typeface="Arial Narrow"/>
              </a:rPr>
              <a:t> </a:t>
            </a:r>
            <a:r>
              <a:rPr sz="2400" dirty="0">
                <a:latin typeface="Arial Narrow"/>
                <a:cs typeface="Arial Narrow"/>
              </a:rPr>
              <a:t>OF</a:t>
            </a:r>
            <a:r>
              <a:rPr sz="2400" spc="5" dirty="0">
                <a:latin typeface="Arial Narrow"/>
                <a:cs typeface="Arial Narrow"/>
              </a:rPr>
              <a:t> </a:t>
            </a:r>
            <a:r>
              <a:rPr sz="2400" dirty="0">
                <a:latin typeface="Arial Narrow"/>
                <a:cs typeface="Arial Narrow"/>
              </a:rPr>
              <a:t>“PROTECTED HEA</a:t>
            </a:r>
            <a:r>
              <a:rPr sz="2400" spc="-150" dirty="0">
                <a:latin typeface="Arial Narrow"/>
                <a:cs typeface="Arial Narrow"/>
              </a:rPr>
              <a:t>L</a:t>
            </a:r>
            <a:r>
              <a:rPr sz="2400" dirty="0">
                <a:latin typeface="Arial Narrow"/>
                <a:cs typeface="Arial Narrow"/>
              </a:rPr>
              <a:t>TH</a:t>
            </a:r>
            <a:r>
              <a:rPr sz="2400" spc="15" dirty="0">
                <a:latin typeface="Arial Narrow"/>
                <a:cs typeface="Arial Narrow"/>
              </a:rPr>
              <a:t> </a:t>
            </a:r>
            <a:r>
              <a:rPr sz="2400" dirty="0">
                <a:latin typeface="Arial Narrow"/>
                <a:cs typeface="Arial Narrow"/>
              </a:rPr>
              <a:t>INFORM</a:t>
            </a:r>
            <a:r>
              <a:rPr sz="2400" spc="-145" dirty="0">
                <a:latin typeface="Arial Narrow"/>
                <a:cs typeface="Arial Narrow"/>
              </a:rPr>
              <a:t>A</a:t>
            </a:r>
            <a:r>
              <a:rPr sz="2400" spc="-5" dirty="0">
                <a:latin typeface="Arial Narrow"/>
                <a:cs typeface="Arial Narrow"/>
              </a:rPr>
              <a:t>T</a:t>
            </a:r>
            <a:r>
              <a:rPr sz="2400" dirty="0">
                <a:latin typeface="Arial Narrow"/>
                <a:cs typeface="Arial Narrow"/>
              </a:rPr>
              <a:t>ION”?</a:t>
            </a:r>
            <a:endParaRPr sz="2400">
              <a:latin typeface="Arial Narrow"/>
              <a:cs typeface="Arial Narro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7</a:t>
            </a:fld>
            <a:endParaRPr dirty="0"/>
          </a:p>
        </p:txBody>
      </p:sp>
      <p:sp>
        <p:nvSpPr>
          <p:cNvPr id="2" name="object 2"/>
          <p:cNvSpPr txBox="1"/>
          <p:nvPr/>
        </p:nvSpPr>
        <p:spPr>
          <a:xfrm>
            <a:off x="1798573" y="1084400"/>
            <a:ext cx="6990715" cy="406400"/>
          </a:xfrm>
          <a:prstGeom prst="rect">
            <a:avLst/>
          </a:prstGeom>
        </p:spPr>
        <p:txBody>
          <a:bodyPr vert="horz" wrap="square" lIns="0" tIns="0" rIns="0" bIns="0" rtlCol="0">
            <a:spAutoFit/>
          </a:bodyPr>
          <a:lstStyle/>
          <a:p>
            <a:pPr marL="12700">
              <a:lnSpc>
                <a:spcPct val="100000"/>
              </a:lnSpc>
            </a:pPr>
            <a:r>
              <a:rPr sz="3000" b="1" spc="-100" dirty="0">
                <a:latin typeface="Arial Black"/>
                <a:cs typeface="Arial Black"/>
              </a:rPr>
              <a:t>K</a:t>
            </a:r>
            <a:r>
              <a:rPr sz="3000" b="1" spc="-5" dirty="0">
                <a:latin typeface="Arial Black"/>
                <a:cs typeface="Arial Black"/>
              </a:rPr>
              <a:t>e</a:t>
            </a:r>
            <a:r>
              <a:rPr sz="3000" b="1" dirty="0">
                <a:latin typeface="Arial Black"/>
                <a:cs typeface="Arial Black"/>
              </a:rPr>
              <a:t>y</a:t>
            </a:r>
            <a:r>
              <a:rPr sz="3000" b="1" spc="5" dirty="0">
                <a:latin typeface="Arial Black"/>
                <a:cs typeface="Arial Black"/>
              </a:rPr>
              <a:t> </a:t>
            </a:r>
            <a:r>
              <a:rPr sz="3000" b="1" spc="-5" dirty="0">
                <a:latin typeface="Arial Black"/>
                <a:cs typeface="Arial Black"/>
              </a:rPr>
              <a:t>D</a:t>
            </a:r>
            <a:r>
              <a:rPr sz="3000" b="1" spc="-60" dirty="0">
                <a:latin typeface="Arial Black"/>
                <a:cs typeface="Arial Black"/>
              </a:rPr>
              <a:t>a</a:t>
            </a:r>
            <a:r>
              <a:rPr sz="3000" b="1" spc="-5" dirty="0">
                <a:latin typeface="Arial Black"/>
                <a:cs typeface="Arial Black"/>
              </a:rPr>
              <a:t>t</a:t>
            </a:r>
            <a:r>
              <a:rPr sz="3000" b="1" dirty="0">
                <a:latin typeface="Arial Black"/>
                <a:cs typeface="Arial Black"/>
              </a:rPr>
              <a:t>a</a:t>
            </a:r>
            <a:r>
              <a:rPr sz="3000" b="1" spc="5" dirty="0">
                <a:latin typeface="Arial Black"/>
                <a:cs typeface="Arial Black"/>
              </a:rPr>
              <a:t> </a:t>
            </a:r>
            <a:r>
              <a:rPr sz="3000" b="1" spc="-5" dirty="0">
                <a:latin typeface="Arial Black"/>
                <a:cs typeface="Arial Black"/>
              </a:rPr>
              <a:t>Use</a:t>
            </a:r>
            <a:r>
              <a:rPr sz="3000" b="1" dirty="0">
                <a:latin typeface="Arial Black"/>
                <a:cs typeface="Arial Black"/>
              </a:rPr>
              <a:t>s</a:t>
            </a:r>
            <a:r>
              <a:rPr sz="3000" b="1" spc="5" dirty="0">
                <a:latin typeface="Arial Black"/>
                <a:cs typeface="Arial Black"/>
              </a:rPr>
              <a:t> </a:t>
            </a:r>
            <a:r>
              <a:rPr sz="3000" b="1" spc="-5" dirty="0">
                <a:latin typeface="Arial Black"/>
                <a:cs typeface="Arial Black"/>
              </a:rPr>
              <a:t>i</a:t>
            </a:r>
            <a:r>
              <a:rPr sz="3000" b="1" dirty="0">
                <a:latin typeface="Arial Black"/>
                <a:cs typeface="Arial Black"/>
              </a:rPr>
              <a:t>n</a:t>
            </a:r>
            <a:r>
              <a:rPr sz="3000" b="1" spc="5" dirty="0">
                <a:latin typeface="Arial Black"/>
                <a:cs typeface="Arial Black"/>
              </a:rPr>
              <a:t> </a:t>
            </a:r>
            <a:r>
              <a:rPr sz="3000" b="1" spc="-5" dirty="0">
                <a:latin typeface="Arial Black"/>
                <a:cs typeface="Arial Black"/>
              </a:rPr>
              <a:t>Ea</a:t>
            </a:r>
            <a:r>
              <a:rPr sz="3000" b="1" spc="100" dirty="0">
                <a:latin typeface="Arial Black"/>
                <a:cs typeface="Arial Black"/>
              </a:rPr>
              <a:t>r</a:t>
            </a:r>
            <a:r>
              <a:rPr sz="3000" b="1" spc="55" dirty="0">
                <a:latin typeface="Arial Black"/>
                <a:cs typeface="Arial Black"/>
              </a:rPr>
              <a:t>l</a:t>
            </a:r>
            <a:r>
              <a:rPr sz="3000" b="1" dirty="0">
                <a:latin typeface="Arial Black"/>
                <a:cs typeface="Arial Black"/>
              </a:rPr>
              <a:t>y</a:t>
            </a:r>
            <a:r>
              <a:rPr sz="3000" b="1" spc="5" dirty="0">
                <a:latin typeface="Arial Black"/>
                <a:cs typeface="Arial Black"/>
              </a:rPr>
              <a:t> </a:t>
            </a:r>
            <a:r>
              <a:rPr sz="3000" b="1" spc="-5" dirty="0">
                <a:latin typeface="Arial Black"/>
                <a:cs typeface="Arial Black"/>
              </a:rPr>
              <a:t>Childhood</a:t>
            </a:r>
            <a:endParaRPr sz="3000" dirty="0">
              <a:latin typeface="Arial Black"/>
              <a:cs typeface="Arial Black"/>
            </a:endParaRPr>
          </a:p>
        </p:txBody>
      </p:sp>
      <p:graphicFrame>
        <p:nvGraphicFramePr>
          <p:cNvPr id="3" name="object 3" descr="This table shows how different groups use early childhood data"/>
          <p:cNvGraphicFramePr>
            <a:graphicFrameLocks noGrp="1"/>
          </p:cNvGraphicFramePr>
          <p:nvPr>
            <p:extLst>
              <p:ext uri="{D42A27DB-BD31-4B8C-83A1-F6EECF244321}">
                <p14:modId xmlns:p14="http://schemas.microsoft.com/office/powerpoint/2010/main" val="3314596361"/>
              </p:ext>
            </p:extLst>
          </p:nvPr>
        </p:nvGraphicFramePr>
        <p:xfrm>
          <a:off x="984250" y="1822450"/>
          <a:ext cx="8077200" cy="4991860"/>
        </p:xfrm>
        <a:graphic>
          <a:graphicData uri="http://schemas.openxmlformats.org/drawingml/2006/table">
            <a:tbl>
              <a:tblPr firstRow="1" bandRow="1">
                <a:tableStyleId>{2D5ABB26-0587-4C30-8999-92F81FD0307C}</a:tableStyleId>
              </a:tblPr>
              <a:tblGrid>
                <a:gridCol w="2436114"/>
                <a:gridCol w="5641086"/>
              </a:tblGrid>
              <a:tr h="213359">
                <a:tc>
                  <a:txBody>
                    <a:bodyPr/>
                    <a:lstStyle/>
                    <a:p>
                      <a:pPr marL="62865">
                        <a:lnSpc>
                          <a:spcPts val="1620"/>
                        </a:lnSpc>
                      </a:pPr>
                      <a:r>
                        <a:rPr sz="1400" b="1" dirty="0">
                          <a:solidFill>
                            <a:srgbClr val="FFFFFF"/>
                          </a:solidFill>
                          <a:latin typeface="Calibri"/>
                          <a:cs typeface="Calibri"/>
                        </a:rPr>
                        <a:t>User</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62865">
                        <a:lnSpc>
                          <a:spcPts val="1620"/>
                        </a:lnSpc>
                      </a:pPr>
                      <a:r>
                        <a:rPr sz="1400" b="1" dirty="0">
                          <a:solidFill>
                            <a:srgbClr val="FFFFFF"/>
                          </a:solidFill>
                          <a:latin typeface="Calibri"/>
                          <a:cs typeface="Calibri"/>
                        </a:rPr>
                        <a:t>E</a:t>
                      </a:r>
                      <a:r>
                        <a:rPr sz="1400" b="1" spc="-25" dirty="0">
                          <a:solidFill>
                            <a:srgbClr val="FFFFFF"/>
                          </a:solidFill>
                          <a:latin typeface="Calibri"/>
                          <a:cs typeface="Calibri"/>
                        </a:rPr>
                        <a:t>x</a:t>
                      </a:r>
                      <a:r>
                        <a:rPr sz="1400" b="1" dirty="0">
                          <a:solidFill>
                            <a:srgbClr val="FFFFFF"/>
                          </a:solidFill>
                          <a:latin typeface="Calibri"/>
                          <a:cs typeface="Calibri"/>
                        </a:rPr>
                        <a:t>amples </a:t>
                      </a:r>
                      <a:r>
                        <a:rPr sz="1400" b="1" spc="-5" dirty="0">
                          <a:solidFill>
                            <a:srgbClr val="FFFFFF"/>
                          </a:solidFill>
                          <a:latin typeface="Calibri"/>
                          <a:cs typeface="Calibri"/>
                        </a:rPr>
                        <a:t>f</a:t>
                      </a:r>
                      <a:r>
                        <a:rPr sz="1400" b="1" spc="-20" dirty="0">
                          <a:solidFill>
                            <a:srgbClr val="FFFFFF"/>
                          </a:solidFill>
                          <a:latin typeface="Calibri"/>
                          <a:cs typeface="Calibri"/>
                        </a:rPr>
                        <a:t>r</a:t>
                      </a:r>
                      <a:r>
                        <a:rPr sz="1400" b="1" dirty="0">
                          <a:solidFill>
                            <a:srgbClr val="FFFFFF"/>
                          </a:solidFill>
                          <a:latin typeface="Calibri"/>
                          <a:cs typeface="Calibri"/>
                        </a:rPr>
                        <a:t>om</a:t>
                      </a:r>
                      <a:r>
                        <a:rPr sz="1400" b="1" spc="-10" dirty="0">
                          <a:solidFill>
                            <a:srgbClr val="FFFFFF"/>
                          </a:solidFill>
                          <a:latin typeface="Calibri"/>
                          <a:cs typeface="Calibri"/>
                        </a:rPr>
                        <a:t> </a:t>
                      </a:r>
                      <a:r>
                        <a:rPr sz="1400" b="1" dirty="0">
                          <a:solidFill>
                            <a:srgbClr val="FFFFFF"/>
                          </a:solidFill>
                          <a:latin typeface="Calibri"/>
                          <a:cs typeface="Calibri"/>
                        </a:rPr>
                        <a:t>Other </a:t>
                      </a:r>
                      <a:r>
                        <a:rPr sz="1400" b="1" spc="-5" dirty="0">
                          <a:solidFill>
                            <a:srgbClr val="FFFFFF"/>
                          </a:solidFill>
                          <a:latin typeface="Calibri"/>
                          <a:cs typeface="Calibri"/>
                        </a:rPr>
                        <a:t>S</a:t>
                      </a:r>
                      <a:r>
                        <a:rPr sz="1400" b="1" spc="-15" dirty="0">
                          <a:solidFill>
                            <a:srgbClr val="FFFFFF"/>
                          </a:solidFill>
                          <a:latin typeface="Calibri"/>
                          <a:cs typeface="Calibri"/>
                        </a:rPr>
                        <a:t>ta</a:t>
                      </a:r>
                      <a:r>
                        <a:rPr sz="1400" b="1" spc="-20" dirty="0">
                          <a:solidFill>
                            <a:srgbClr val="FFFFFF"/>
                          </a:solidFill>
                          <a:latin typeface="Calibri"/>
                          <a:cs typeface="Calibri"/>
                        </a:rPr>
                        <a:t>t</a:t>
                      </a:r>
                      <a:r>
                        <a:rPr sz="1400" b="1" spc="-5" dirty="0">
                          <a:solidFill>
                            <a:srgbClr val="FFFFFF"/>
                          </a:solidFill>
                          <a:latin typeface="Calibri"/>
                          <a:cs typeface="Calibri"/>
                        </a:rPr>
                        <a:t>es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r>
              <a:tr h="1364742">
                <a:tc>
                  <a:txBody>
                    <a:bodyPr/>
                    <a:lstStyle/>
                    <a:p>
                      <a:pPr marL="62865">
                        <a:lnSpc>
                          <a:spcPct val="100000"/>
                        </a:lnSpc>
                      </a:pPr>
                      <a:r>
                        <a:rPr sz="1400" b="1" spc="-25" dirty="0">
                          <a:solidFill>
                            <a:srgbClr val="FFFFFF"/>
                          </a:solidFill>
                          <a:latin typeface="Calibri"/>
                          <a:cs typeface="Calibri"/>
                        </a:rPr>
                        <a:t>P</a:t>
                      </a:r>
                      <a:r>
                        <a:rPr sz="1400" b="1" spc="-5" dirty="0">
                          <a:solidFill>
                            <a:srgbClr val="FFFFFF"/>
                          </a:solidFill>
                          <a:latin typeface="Calibri"/>
                          <a:cs typeface="Calibri"/>
                        </a:rPr>
                        <a:t>o</a:t>
                      </a:r>
                      <a:r>
                        <a:rPr sz="1400" b="1" dirty="0">
                          <a:solidFill>
                            <a:srgbClr val="FFFFFF"/>
                          </a:solidFill>
                          <a:latin typeface="Calibri"/>
                          <a:cs typeface="Calibri"/>
                        </a:rPr>
                        <a:t>licyma</a:t>
                      </a:r>
                      <a:r>
                        <a:rPr sz="1400" b="1" spc="-40" dirty="0">
                          <a:solidFill>
                            <a:srgbClr val="FFFFFF"/>
                          </a:solidFill>
                          <a:latin typeface="Calibri"/>
                          <a:cs typeface="Calibri"/>
                        </a:rPr>
                        <a:t>k</a:t>
                      </a:r>
                      <a:r>
                        <a:rPr sz="1400" b="1" spc="-5" dirty="0">
                          <a:solidFill>
                            <a:srgbClr val="FFFFFF"/>
                          </a:solidFill>
                          <a:latin typeface="Calibri"/>
                          <a:cs typeface="Calibri"/>
                        </a:rPr>
                        <a:t>e</a:t>
                      </a:r>
                      <a:r>
                        <a:rPr sz="1400" b="1" spc="-20" dirty="0">
                          <a:solidFill>
                            <a:srgbClr val="FFFFFF"/>
                          </a:solidFill>
                          <a:latin typeface="Calibri"/>
                          <a:cs typeface="Calibri"/>
                        </a:rPr>
                        <a:t>r</a:t>
                      </a:r>
                      <a:r>
                        <a:rPr sz="1400" b="1" dirty="0">
                          <a:solidFill>
                            <a:srgbClr val="FFFFFF"/>
                          </a:solidFill>
                          <a:latin typeface="Calibri"/>
                          <a:cs typeface="Calibri"/>
                        </a:rPr>
                        <a:t>s</a:t>
                      </a:r>
                      <a:r>
                        <a:rPr sz="1400" b="1" spc="25" dirty="0">
                          <a:solidFill>
                            <a:srgbClr val="FFFFFF"/>
                          </a:solidFill>
                          <a:latin typeface="Calibri"/>
                          <a:cs typeface="Calibri"/>
                        </a:rPr>
                        <a:t> </a:t>
                      </a:r>
                      <a:r>
                        <a:rPr sz="1400" b="1" dirty="0">
                          <a:solidFill>
                            <a:srgbClr val="FFFFFF"/>
                          </a:solidFill>
                          <a:latin typeface="Calibri"/>
                          <a:cs typeface="Calibri"/>
                        </a:rPr>
                        <a:t>&amp;</a:t>
                      </a:r>
                      <a:r>
                        <a:rPr sz="1400" b="1" spc="-10" dirty="0">
                          <a:solidFill>
                            <a:srgbClr val="FFFFFF"/>
                          </a:solidFill>
                          <a:latin typeface="Calibri"/>
                          <a:cs typeface="Calibri"/>
                        </a:rPr>
                        <a:t> </a:t>
                      </a:r>
                      <a:r>
                        <a:rPr sz="1400" b="1" spc="-5" dirty="0">
                          <a:solidFill>
                            <a:srgbClr val="FFFFFF"/>
                          </a:solidFill>
                          <a:latin typeface="Calibri"/>
                          <a:cs typeface="Calibri"/>
                        </a:rPr>
                        <a:t>Legisl</a:t>
                      </a:r>
                      <a:r>
                        <a:rPr sz="1400" b="1" spc="-15" dirty="0">
                          <a:solidFill>
                            <a:srgbClr val="FFFFFF"/>
                          </a:solidFill>
                          <a:latin typeface="Calibri"/>
                          <a:cs typeface="Calibri"/>
                        </a:rPr>
                        <a:t>at</a:t>
                      </a:r>
                      <a:r>
                        <a:rPr sz="1400" b="1" spc="-5" dirty="0">
                          <a:solidFill>
                            <a:srgbClr val="FFFFFF"/>
                          </a:solidFill>
                          <a:latin typeface="Calibri"/>
                          <a:cs typeface="Calibri"/>
                        </a:rPr>
                        <a:t>o</a:t>
                      </a:r>
                      <a:r>
                        <a:rPr sz="1400" b="1" spc="-20" dirty="0">
                          <a:solidFill>
                            <a:srgbClr val="FFFFFF"/>
                          </a:solidFill>
                          <a:latin typeface="Calibri"/>
                          <a:cs typeface="Calibri"/>
                        </a:rPr>
                        <a:t>r</a:t>
                      </a:r>
                      <a:r>
                        <a:rPr sz="1400" b="1" dirty="0">
                          <a:solidFill>
                            <a:srgbClr val="FFFFFF"/>
                          </a:solidFill>
                          <a:latin typeface="Calibri"/>
                          <a:cs typeface="Calibri"/>
                        </a:rPr>
                        <a:t>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4F81BD"/>
                    </a:solidFill>
                  </a:tcPr>
                </a:tc>
                <a:tc>
                  <a:txBody>
                    <a:bodyPr/>
                    <a:lstStyle/>
                    <a:p>
                      <a:pPr marL="405765" indent="-342900">
                        <a:lnSpc>
                          <a:spcPct val="100000"/>
                        </a:lnSpc>
                        <a:buFont typeface="Calibri"/>
                        <a:buAutoNum type="arabicPeriod"/>
                        <a:tabLst>
                          <a:tab pos="406400" algn="l"/>
                        </a:tabLst>
                      </a:pPr>
                      <a:r>
                        <a:rPr sz="1400" dirty="0">
                          <a:latin typeface="Calibri"/>
                          <a:cs typeface="Calibri"/>
                        </a:rPr>
                        <a:t>A</a:t>
                      </a:r>
                      <a:r>
                        <a:rPr sz="1400" spc="-20" dirty="0">
                          <a:latin typeface="Calibri"/>
                          <a:cs typeface="Calibri"/>
                        </a:rPr>
                        <a:t>r</a:t>
                      </a:r>
                      <a:r>
                        <a:rPr sz="1400" dirty="0">
                          <a:latin typeface="Calibri"/>
                          <a:cs typeface="Calibri"/>
                        </a:rPr>
                        <a:t>e </a:t>
                      </a:r>
                      <a:r>
                        <a:rPr sz="1400" spc="-5" dirty="0">
                          <a:latin typeface="Calibri"/>
                          <a:cs typeface="Calibri"/>
                        </a:rPr>
                        <a:t>child</a:t>
                      </a:r>
                      <a:r>
                        <a:rPr sz="1400" spc="-25" dirty="0">
                          <a:latin typeface="Calibri"/>
                          <a:cs typeface="Calibri"/>
                        </a:rPr>
                        <a:t>r</a:t>
                      </a:r>
                      <a:r>
                        <a:rPr sz="1400" dirty="0">
                          <a:latin typeface="Calibri"/>
                          <a:cs typeface="Calibri"/>
                        </a:rPr>
                        <a:t>en</a:t>
                      </a:r>
                      <a:r>
                        <a:rPr sz="1400" spc="20" dirty="0">
                          <a:latin typeface="Calibri"/>
                          <a:cs typeface="Calibri"/>
                        </a:rPr>
                        <a:t> </a:t>
                      </a:r>
                      <a:r>
                        <a:rPr sz="1400" spc="-5" dirty="0">
                          <a:latin typeface="Calibri"/>
                          <a:cs typeface="Calibri"/>
                        </a:rPr>
                        <a:t>birt</a:t>
                      </a:r>
                      <a:r>
                        <a:rPr sz="1400" dirty="0">
                          <a:latin typeface="Calibri"/>
                          <a:cs typeface="Calibri"/>
                        </a:rPr>
                        <a:t>h</a:t>
                      </a:r>
                      <a:r>
                        <a:rPr sz="1400" spc="25" dirty="0">
                          <a:latin typeface="Calibri"/>
                          <a:cs typeface="Calibri"/>
                        </a:rPr>
                        <a:t> </a:t>
                      </a:r>
                      <a:r>
                        <a:rPr sz="1400" spc="-15" dirty="0">
                          <a:latin typeface="Calibri"/>
                          <a:cs typeface="Calibri"/>
                        </a:rPr>
                        <a:t>t</a:t>
                      </a:r>
                      <a:r>
                        <a:rPr sz="1400" dirty="0">
                          <a:latin typeface="Calibri"/>
                          <a:cs typeface="Calibri"/>
                        </a:rPr>
                        <a:t>o a</a:t>
                      </a:r>
                      <a:r>
                        <a:rPr sz="1400" spc="-10" dirty="0">
                          <a:latin typeface="Calibri"/>
                          <a:cs typeface="Calibri"/>
                        </a:rPr>
                        <a:t>g</a:t>
                      </a:r>
                      <a:r>
                        <a:rPr sz="1400" dirty="0">
                          <a:latin typeface="Calibri"/>
                          <a:cs typeface="Calibri"/>
                        </a:rPr>
                        <a:t>e 5 on</a:t>
                      </a:r>
                      <a:r>
                        <a:rPr sz="1400" spc="-5" dirty="0">
                          <a:latin typeface="Calibri"/>
                          <a:cs typeface="Calibri"/>
                        </a:rPr>
                        <a:t> </a:t>
                      </a:r>
                      <a:r>
                        <a:rPr sz="1400" dirty="0">
                          <a:latin typeface="Calibri"/>
                          <a:cs typeface="Calibri"/>
                        </a:rPr>
                        <a:t>t</a:t>
                      </a:r>
                      <a:r>
                        <a:rPr sz="1400" spc="-35" dirty="0">
                          <a:latin typeface="Calibri"/>
                          <a:cs typeface="Calibri"/>
                        </a:rPr>
                        <a:t>r</a:t>
                      </a:r>
                      <a:r>
                        <a:rPr sz="1400" dirty="0">
                          <a:latin typeface="Calibri"/>
                          <a:cs typeface="Calibri"/>
                        </a:rPr>
                        <a:t>ack</a:t>
                      </a:r>
                      <a:r>
                        <a:rPr sz="1400" spc="5" dirty="0">
                          <a:latin typeface="Calibri"/>
                          <a:cs typeface="Calibri"/>
                        </a:rPr>
                        <a:t> </a:t>
                      </a:r>
                      <a:r>
                        <a:rPr sz="1400" spc="-15" dirty="0">
                          <a:latin typeface="Calibri"/>
                          <a:cs typeface="Calibri"/>
                        </a:rPr>
                        <a:t>t</a:t>
                      </a:r>
                      <a:r>
                        <a:rPr sz="1400" dirty="0">
                          <a:latin typeface="Calibri"/>
                          <a:cs typeface="Calibri"/>
                        </a:rPr>
                        <a:t>o succeed when</a:t>
                      </a:r>
                      <a:r>
                        <a:rPr sz="1400" spc="10" dirty="0">
                          <a:latin typeface="Calibri"/>
                          <a:cs typeface="Calibri"/>
                        </a:rPr>
                        <a:t> </a:t>
                      </a:r>
                      <a:r>
                        <a:rPr sz="1400" spc="-5" dirty="0">
                          <a:latin typeface="Calibri"/>
                          <a:cs typeface="Calibri"/>
                        </a:rPr>
                        <a:t>th</a:t>
                      </a:r>
                      <a:r>
                        <a:rPr sz="1400" spc="-15" dirty="0">
                          <a:latin typeface="Calibri"/>
                          <a:cs typeface="Calibri"/>
                        </a:rPr>
                        <a:t>e</a:t>
                      </a:r>
                      <a:r>
                        <a:rPr sz="1400" dirty="0">
                          <a:latin typeface="Calibri"/>
                          <a:cs typeface="Calibri"/>
                        </a:rPr>
                        <a:t>y</a:t>
                      </a:r>
                      <a:r>
                        <a:rPr sz="1400" spc="15" dirty="0">
                          <a:latin typeface="Calibri"/>
                          <a:cs typeface="Calibri"/>
                        </a:rPr>
                        <a:t> </a:t>
                      </a:r>
                      <a:r>
                        <a:rPr sz="1400" dirty="0">
                          <a:latin typeface="Calibri"/>
                          <a:cs typeface="Calibri"/>
                        </a:rPr>
                        <a:t>e</a:t>
                      </a:r>
                      <a:r>
                        <a:rPr sz="1400" spc="-15" dirty="0">
                          <a:latin typeface="Calibri"/>
                          <a:cs typeface="Calibri"/>
                        </a:rPr>
                        <a:t>n</a:t>
                      </a:r>
                      <a:r>
                        <a:rPr sz="1400" spc="-20" dirty="0">
                          <a:latin typeface="Calibri"/>
                          <a:cs typeface="Calibri"/>
                        </a:rPr>
                        <a:t>t</a:t>
                      </a:r>
                      <a:r>
                        <a:rPr sz="1400" dirty="0">
                          <a:latin typeface="Calibri"/>
                          <a:cs typeface="Calibri"/>
                        </a:rPr>
                        <a:t>er</a:t>
                      </a:r>
                      <a:r>
                        <a:rPr sz="1400" spc="15" dirty="0">
                          <a:latin typeface="Calibri"/>
                          <a:cs typeface="Calibri"/>
                        </a:rPr>
                        <a:t> </a:t>
                      </a:r>
                      <a:r>
                        <a:rPr sz="1400" spc="-5" dirty="0">
                          <a:latin typeface="Calibri"/>
                          <a:cs typeface="Calibri"/>
                        </a:rPr>
                        <a:t>school?</a:t>
                      </a:r>
                      <a:endParaRPr sz="1400" dirty="0">
                        <a:latin typeface="Calibri"/>
                        <a:cs typeface="Calibri"/>
                      </a:endParaRPr>
                    </a:p>
                    <a:p>
                      <a:pPr marL="405765" marR="498475" indent="-342900">
                        <a:lnSpc>
                          <a:spcPct val="100000"/>
                        </a:lnSpc>
                        <a:buFont typeface="Calibri"/>
                        <a:buAutoNum type="arabicPeriod"/>
                        <a:tabLst>
                          <a:tab pos="406400" algn="l"/>
                        </a:tabLst>
                      </a:pPr>
                      <a:r>
                        <a:rPr sz="1400" spc="-5" dirty="0">
                          <a:latin typeface="Calibri"/>
                          <a:cs typeface="Calibri"/>
                        </a:rPr>
                        <a:t>Wh</a:t>
                      </a:r>
                      <a:r>
                        <a:rPr sz="1400" spc="-15" dirty="0">
                          <a:latin typeface="Calibri"/>
                          <a:cs typeface="Calibri"/>
                        </a:rPr>
                        <a:t>a</a:t>
                      </a:r>
                      <a:r>
                        <a:rPr sz="1400" dirty="0">
                          <a:latin typeface="Calibri"/>
                          <a:cs typeface="Calibri"/>
                        </a:rPr>
                        <a:t>t</a:t>
                      </a:r>
                      <a:r>
                        <a:rPr sz="1400" spc="15" dirty="0">
                          <a:latin typeface="Calibri"/>
                          <a:cs typeface="Calibri"/>
                        </a:rPr>
                        <a:t> </a:t>
                      </a:r>
                      <a:r>
                        <a:rPr sz="1400" dirty="0">
                          <a:latin typeface="Calibri"/>
                          <a:cs typeface="Calibri"/>
                        </a:rPr>
                        <a:t>a</a:t>
                      </a:r>
                      <a:r>
                        <a:rPr sz="1400" spc="-20" dirty="0">
                          <a:latin typeface="Calibri"/>
                          <a:cs typeface="Calibri"/>
                        </a:rPr>
                        <a:t>r</a:t>
                      </a:r>
                      <a:r>
                        <a:rPr sz="1400" dirty="0">
                          <a:latin typeface="Calibri"/>
                          <a:cs typeface="Calibri"/>
                        </a:rPr>
                        <a:t>e </a:t>
                      </a:r>
                      <a:r>
                        <a:rPr sz="1400" spc="-5" dirty="0">
                          <a:latin typeface="Calibri"/>
                          <a:cs typeface="Calibri"/>
                        </a:rPr>
                        <a:t>th</a:t>
                      </a:r>
                      <a:r>
                        <a:rPr sz="1400" dirty="0">
                          <a:latin typeface="Calibri"/>
                          <a:cs typeface="Calibri"/>
                        </a:rPr>
                        <a:t>e</a:t>
                      </a:r>
                      <a:r>
                        <a:rPr sz="1400" spc="10" dirty="0">
                          <a:latin typeface="Calibri"/>
                          <a:cs typeface="Calibri"/>
                        </a:rPr>
                        <a:t> </a:t>
                      </a:r>
                      <a:r>
                        <a:rPr sz="1400" spc="-5" dirty="0">
                          <a:latin typeface="Calibri"/>
                          <a:cs typeface="Calibri"/>
                        </a:rPr>
                        <a:t>educ</a:t>
                      </a:r>
                      <a:r>
                        <a:rPr sz="1400" spc="-15" dirty="0">
                          <a:latin typeface="Calibri"/>
                          <a:cs typeface="Calibri"/>
                        </a:rPr>
                        <a:t>a</a:t>
                      </a:r>
                      <a:r>
                        <a:rPr sz="1400" spc="-5" dirty="0">
                          <a:latin typeface="Calibri"/>
                          <a:cs typeface="Calibri"/>
                        </a:rPr>
                        <a:t>tio</a:t>
                      </a:r>
                      <a:r>
                        <a:rPr sz="1400" dirty="0">
                          <a:latin typeface="Calibri"/>
                          <a:cs typeface="Calibri"/>
                        </a:rPr>
                        <a:t>n</a:t>
                      </a:r>
                      <a:r>
                        <a:rPr sz="1400" spc="20" dirty="0">
                          <a:latin typeface="Calibri"/>
                          <a:cs typeface="Calibri"/>
                        </a:rPr>
                        <a:t> </a:t>
                      </a:r>
                      <a:r>
                        <a:rPr sz="1400" spc="-5" dirty="0">
                          <a:latin typeface="Calibri"/>
                          <a:cs typeface="Calibri"/>
                        </a:rPr>
                        <a:t>an</a:t>
                      </a:r>
                      <a:r>
                        <a:rPr sz="1400" dirty="0">
                          <a:latin typeface="Calibri"/>
                          <a:cs typeface="Calibri"/>
                        </a:rPr>
                        <a:t>d</a:t>
                      </a:r>
                      <a:r>
                        <a:rPr sz="1400" spc="10" dirty="0">
                          <a:latin typeface="Calibri"/>
                          <a:cs typeface="Calibri"/>
                        </a:rPr>
                        <a:t> </a:t>
                      </a:r>
                      <a:r>
                        <a:rPr sz="1400" spc="-5" dirty="0">
                          <a:latin typeface="Calibri"/>
                          <a:cs typeface="Calibri"/>
                        </a:rPr>
                        <a:t>e</a:t>
                      </a:r>
                      <a:r>
                        <a:rPr sz="1400" spc="-10" dirty="0">
                          <a:latin typeface="Calibri"/>
                          <a:cs typeface="Calibri"/>
                        </a:rPr>
                        <a:t>c</a:t>
                      </a:r>
                      <a:r>
                        <a:rPr sz="1400" spc="-5" dirty="0">
                          <a:latin typeface="Calibri"/>
                          <a:cs typeface="Calibri"/>
                        </a:rPr>
                        <a:t>onomi</a:t>
                      </a:r>
                      <a:r>
                        <a:rPr sz="1400" dirty="0">
                          <a:latin typeface="Calibri"/>
                          <a:cs typeface="Calibri"/>
                        </a:rPr>
                        <a:t>c </a:t>
                      </a:r>
                      <a:r>
                        <a:rPr sz="1400" spc="-20" dirty="0">
                          <a:latin typeface="Calibri"/>
                          <a:cs typeface="Calibri"/>
                        </a:rPr>
                        <a:t>r</a:t>
                      </a:r>
                      <a:r>
                        <a:rPr sz="1400" spc="-5" dirty="0">
                          <a:latin typeface="Calibri"/>
                          <a:cs typeface="Calibri"/>
                        </a:rPr>
                        <a:t>eturn</a:t>
                      </a:r>
                      <a:r>
                        <a:rPr sz="1400" dirty="0">
                          <a:latin typeface="Calibri"/>
                          <a:cs typeface="Calibri"/>
                        </a:rPr>
                        <a:t>s</a:t>
                      </a:r>
                      <a:r>
                        <a:rPr sz="1400" spc="15" dirty="0">
                          <a:latin typeface="Calibri"/>
                          <a:cs typeface="Calibri"/>
                        </a:rPr>
                        <a:t> </a:t>
                      </a:r>
                      <a:r>
                        <a:rPr sz="1400" dirty="0">
                          <a:latin typeface="Calibri"/>
                          <a:cs typeface="Calibri"/>
                        </a:rPr>
                        <a:t>on</a:t>
                      </a:r>
                      <a:r>
                        <a:rPr sz="1400" spc="-5" dirty="0">
                          <a:latin typeface="Calibri"/>
                          <a:cs typeface="Calibri"/>
                        </a:rPr>
                        <a:t> </a:t>
                      </a:r>
                      <a:r>
                        <a:rPr sz="1400" dirty="0">
                          <a:latin typeface="Calibri"/>
                          <a:cs typeface="Calibri"/>
                        </a:rPr>
                        <a:t>early</a:t>
                      </a:r>
                      <a:r>
                        <a:rPr sz="1400" spc="10" dirty="0">
                          <a:latin typeface="Calibri"/>
                          <a:cs typeface="Calibri"/>
                        </a:rPr>
                        <a:t> </a:t>
                      </a:r>
                      <a:r>
                        <a:rPr sz="1400" spc="-5" dirty="0">
                          <a:latin typeface="Calibri"/>
                          <a:cs typeface="Calibri"/>
                        </a:rPr>
                        <a:t>childhood i</a:t>
                      </a:r>
                      <a:r>
                        <a:rPr sz="1400" spc="-30" dirty="0">
                          <a:latin typeface="Calibri"/>
                          <a:cs typeface="Calibri"/>
                        </a:rPr>
                        <a:t>n</a:t>
                      </a:r>
                      <a:r>
                        <a:rPr sz="1400" spc="-15" dirty="0">
                          <a:latin typeface="Calibri"/>
                          <a:cs typeface="Calibri"/>
                        </a:rPr>
                        <a:t>v</a:t>
                      </a:r>
                      <a:r>
                        <a:rPr sz="1400" dirty="0">
                          <a:latin typeface="Calibri"/>
                          <a:cs typeface="Calibri"/>
                        </a:rPr>
                        <a:t>e</a:t>
                      </a:r>
                      <a:r>
                        <a:rPr sz="1400" spc="-15" dirty="0">
                          <a:latin typeface="Calibri"/>
                          <a:cs typeface="Calibri"/>
                        </a:rPr>
                        <a:t>s</a:t>
                      </a:r>
                      <a:r>
                        <a:rPr sz="1400" spc="-5" dirty="0">
                          <a:latin typeface="Calibri"/>
                          <a:cs typeface="Calibri"/>
                        </a:rPr>
                        <a:t>tm</a:t>
                      </a:r>
                      <a:r>
                        <a:rPr sz="1400" spc="5" dirty="0">
                          <a:latin typeface="Calibri"/>
                          <a:cs typeface="Calibri"/>
                        </a:rPr>
                        <a:t>e</a:t>
                      </a:r>
                      <a:r>
                        <a:rPr sz="1400" spc="-5" dirty="0">
                          <a:latin typeface="Calibri"/>
                          <a:cs typeface="Calibri"/>
                        </a:rPr>
                        <a:t>n</a:t>
                      </a:r>
                      <a:r>
                        <a:rPr sz="1400" spc="5" dirty="0">
                          <a:latin typeface="Calibri"/>
                          <a:cs typeface="Calibri"/>
                        </a:rPr>
                        <a:t>t</a:t>
                      </a:r>
                      <a:r>
                        <a:rPr sz="1400" spc="-5" dirty="0">
                          <a:latin typeface="Calibri"/>
                          <a:cs typeface="Calibri"/>
                        </a:rPr>
                        <a:t>s?</a:t>
                      </a:r>
                      <a:endParaRPr sz="1400" dirty="0">
                        <a:latin typeface="Calibri"/>
                        <a:cs typeface="Calibri"/>
                      </a:endParaRPr>
                    </a:p>
                    <a:p>
                      <a:pPr marL="405765" indent="-342900">
                        <a:lnSpc>
                          <a:spcPct val="100000"/>
                        </a:lnSpc>
                        <a:buFont typeface="Calibri"/>
                        <a:buAutoNum type="arabicPeriod"/>
                        <a:tabLst>
                          <a:tab pos="405765" algn="l"/>
                        </a:tabLst>
                      </a:pPr>
                      <a:r>
                        <a:rPr sz="1400" spc="-5" dirty="0">
                          <a:latin typeface="Calibri"/>
                          <a:cs typeface="Calibri"/>
                        </a:rPr>
                        <a:t>Wh</a:t>
                      </a:r>
                      <a:r>
                        <a:rPr sz="1400" spc="-15" dirty="0">
                          <a:latin typeface="Calibri"/>
                          <a:cs typeface="Calibri"/>
                        </a:rPr>
                        <a:t>a</a:t>
                      </a:r>
                      <a:r>
                        <a:rPr sz="1400" dirty="0">
                          <a:latin typeface="Calibri"/>
                          <a:cs typeface="Calibri"/>
                        </a:rPr>
                        <a:t>t</a:t>
                      </a:r>
                      <a:r>
                        <a:rPr sz="1400" spc="15" dirty="0">
                          <a:latin typeface="Calibri"/>
                          <a:cs typeface="Calibri"/>
                        </a:rPr>
                        <a:t> </a:t>
                      </a:r>
                      <a:r>
                        <a:rPr sz="1400" dirty="0">
                          <a:latin typeface="Calibri"/>
                          <a:cs typeface="Calibri"/>
                        </a:rPr>
                        <a:t>a</a:t>
                      </a:r>
                      <a:r>
                        <a:rPr sz="1400" spc="-20" dirty="0">
                          <a:latin typeface="Calibri"/>
                          <a:cs typeface="Calibri"/>
                        </a:rPr>
                        <a:t>r</a:t>
                      </a:r>
                      <a:r>
                        <a:rPr sz="1400" dirty="0">
                          <a:latin typeface="Calibri"/>
                          <a:cs typeface="Calibri"/>
                        </a:rPr>
                        <a:t>e </a:t>
                      </a:r>
                      <a:r>
                        <a:rPr sz="1400" spc="-5" dirty="0">
                          <a:latin typeface="Calibri"/>
                          <a:cs typeface="Calibri"/>
                        </a:rPr>
                        <a:t>th</a:t>
                      </a:r>
                      <a:r>
                        <a:rPr sz="1400" dirty="0">
                          <a:latin typeface="Calibri"/>
                          <a:cs typeface="Calibri"/>
                        </a:rPr>
                        <a:t>e</a:t>
                      </a:r>
                      <a:r>
                        <a:rPr sz="1400" spc="10" dirty="0">
                          <a:latin typeface="Calibri"/>
                          <a:cs typeface="Calibri"/>
                        </a:rPr>
                        <a:t> </a:t>
                      </a:r>
                      <a:r>
                        <a:rPr sz="1400" spc="-5" dirty="0">
                          <a:latin typeface="Calibri"/>
                          <a:cs typeface="Calibri"/>
                        </a:rPr>
                        <a:t>d</a:t>
                      </a:r>
                      <a:r>
                        <a:rPr sz="1400" spc="-15" dirty="0">
                          <a:latin typeface="Calibri"/>
                          <a:cs typeface="Calibri"/>
                        </a:rPr>
                        <a:t>e</a:t>
                      </a:r>
                      <a:r>
                        <a:rPr sz="1400" spc="-5" dirty="0">
                          <a:latin typeface="Calibri"/>
                          <a:cs typeface="Calibri"/>
                        </a:rPr>
                        <a:t>finabl</a:t>
                      </a:r>
                      <a:r>
                        <a:rPr sz="1400" dirty="0">
                          <a:latin typeface="Calibri"/>
                          <a:cs typeface="Calibri"/>
                        </a:rPr>
                        <a:t>e</a:t>
                      </a:r>
                      <a:r>
                        <a:rPr sz="1400" spc="30" dirty="0">
                          <a:latin typeface="Calibri"/>
                          <a:cs typeface="Calibri"/>
                        </a:rPr>
                        <a:t> </a:t>
                      </a:r>
                      <a:r>
                        <a:rPr sz="1400" dirty="0">
                          <a:latin typeface="Calibri"/>
                          <a:cs typeface="Calibri"/>
                        </a:rPr>
                        <a:t>cha</a:t>
                      </a:r>
                      <a:r>
                        <a:rPr sz="1400" spc="-35" dirty="0">
                          <a:latin typeface="Calibri"/>
                          <a:cs typeface="Calibri"/>
                        </a:rPr>
                        <a:t>r</a:t>
                      </a:r>
                      <a:r>
                        <a:rPr sz="1400" dirty="0">
                          <a:latin typeface="Calibri"/>
                          <a:cs typeface="Calibri"/>
                        </a:rPr>
                        <a:t>ac</a:t>
                      </a:r>
                      <a:r>
                        <a:rPr sz="1400" spc="-20" dirty="0">
                          <a:latin typeface="Calibri"/>
                          <a:cs typeface="Calibri"/>
                        </a:rPr>
                        <a:t>t</a:t>
                      </a:r>
                      <a:r>
                        <a:rPr sz="1400" dirty="0">
                          <a:latin typeface="Calibri"/>
                          <a:cs typeface="Calibri"/>
                        </a:rPr>
                        <a:t>eri</a:t>
                      </a:r>
                      <a:r>
                        <a:rPr sz="1400" spc="-15" dirty="0">
                          <a:latin typeface="Calibri"/>
                          <a:cs typeface="Calibri"/>
                        </a:rPr>
                        <a:t>s</a:t>
                      </a:r>
                      <a:r>
                        <a:rPr sz="1400" spc="5" dirty="0">
                          <a:latin typeface="Calibri"/>
                          <a:cs typeface="Calibri"/>
                        </a:rPr>
                        <a:t>t</a:t>
                      </a:r>
                      <a:r>
                        <a:rPr sz="1400" spc="-5" dirty="0">
                          <a:latin typeface="Calibri"/>
                          <a:cs typeface="Calibri"/>
                        </a:rPr>
                        <a:t>ic</a:t>
                      </a:r>
                      <a:r>
                        <a:rPr sz="1400" dirty="0">
                          <a:latin typeface="Calibri"/>
                          <a:cs typeface="Calibri"/>
                        </a:rPr>
                        <a:t>s</a:t>
                      </a:r>
                      <a:r>
                        <a:rPr sz="1400" spc="20" dirty="0">
                          <a:latin typeface="Calibri"/>
                          <a:cs typeface="Calibri"/>
                        </a:rPr>
                        <a:t> </a:t>
                      </a:r>
                      <a:r>
                        <a:rPr sz="1400" dirty="0">
                          <a:latin typeface="Calibri"/>
                          <a:cs typeface="Calibri"/>
                        </a:rPr>
                        <a:t>of</a:t>
                      </a:r>
                      <a:r>
                        <a:rPr sz="1400" spc="-5" dirty="0">
                          <a:latin typeface="Calibri"/>
                          <a:cs typeface="Calibri"/>
                        </a:rPr>
                        <a:t> th</a:t>
                      </a:r>
                      <a:r>
                        <a:rPr sz="1400" dirty="0">
                          <a:latin typeface="Calibri"/>
                          <a:cs typeface="Calibri"/>
                        </a:rPr>
                        <a:t>e</a:t>
                      </a:r>
                      <a:r>
                        <a:rPr sz="1400" spc="10" dirty="0">
                          <a:latin typeface="Calibri"/>
                          <a:cs typeface="Calibri"/>
                        </a:rPr>
                        <a:t> </a:t>
                      </a:r>
                      <a:r>
                        <a:rPr sz="1400" spc="-20" dirty="0">
                          <a:latin typeface="Calibri"/>
                          <a:cs typeface="Calibri"/>
                        </a:rPr>
                        <a:t>st</a:t>
                      </a:r>
                      <a:r>
                        <a:rPr sz="1400" spc="-10" dirty="0">
                          <a:latin typeface="Calibri"/>
                          <a:cs typeface="Calibri"/>
                        </a:rPr>
                        <a:t>a</a:t>
                      </a:r>
                      <a:r>
                        <a:rPr sz="1400" spc="-20" dirty="0">
                          <a:latin typeface="Calibri"/>
                          <a:cs typeface="Calibri"/>
                        </a:rPr>
                        <a:t>t</a:t>
                      </a:r>
                      <a:r>
                        <a:rPr sz="1400" dirty="0">
                          <a:latin typeface="Calibri"/>
                          <a:cs typeface="Calibri"/>
                        </a:rPr>
                        <a:t>e</a:t>
                      </a:r>
                      <a:r>
                        <a:rPr sz="1400" spc="-85" dirty="0">
                          <a:latin typeface="Calibri"/>
                          <a:cs typeface="Calibri"/>
                        </a:rPr>
                        <a:t>’</a:t>
                      </a:r>
                      <a:r>
                        <a:rPr sz="1400" dirty="0">
                          <a:latin typeface="Calibri"/>
                          <a:cs typeface="Calibri"/>
                        </a:rPr>
                        <a:t>s</a:t>
                      </a:r>
                      <a:r>
                        <a:rPr sz="1400" spc="25" dirty="0">
                          <a:latin typeface="Calibri"/>
                          <a:cs typeface="Calibri"/>
                        </a:rPr>
                        <a:t> </a:t>
                      </a:r>
                      <a:r>
                        <a:rPr sz="1400" spc="-5" dirty="0">
                          <a:latin typeface="Calibri"/>
                          <a:cs typeface="Calibri"/>
                        </a:rPr>
                        <a:t>Birth‐</a:t>
                      </a:r>
                      <a:r>
                        <a:rPr sz="1400" dirty="0">
                          <a:latin typeface="Calibri"/>
                          <a:cs typeface="Calibri"/>
                        </a:rPr>
                        <a:t>8</a:t>
                      </a:r>
                      <a:r>
                        <a:rPr sz="1400" spc="15" dirty="0">
                          <a:latin typeface="Calibri"/>
                          <a:cs typeface="Calibri"/>
                        </a:rPr>
                        <a:t> </a:t>
                      </a:r>
                      <a:r>
                        <a:rPr sz="1400" spc="-10" dirty="0">
                          <a:latin typeface="Calibri"/>
                          <a:cs typeface="Calibri"/>
                        </a:rPr>
                        <a:t>w</a:t>
                      </a:r>
                      <a:r>
                        <a:rPr sz="1400" dirty="0">
                          <a:latin typeface="Calibri"/>
                          <a:cs typeface="Calibri"/>
                        </a:rPr>
                        <a:t>o</a:t>
                      </a:r>
                      <a:r>
                        <a:rPr sz="1400" spc="-5" dirty="0">
                          <a:latin typeface="Calibri"/>
                          <a:cs typeface="Calibri"/>
                        </a:rPr>
                        <a:t>r</a:t>
                      </a:r>
                      <a:r>
                        <a:rPr sz="1400" dirty="0">
                          <a:latin typeface="Calibri"/>
                          <a:cs typeface="Calibri"/>
                        </a:rPr>
                        <a:t>k</a:t>
                      </a:r>
                      <a:r>
                        <a:rPr sz="1400" spc="-35" dirty="0">
                          <a:latin typeface="Calibri"/>
                          <a:cs typeface="Calibri"/>
                        </a:rPr>
                        <a:t>f</a:t>
                      </a:r>
                      <a:r>
                        <a:rPr sz="1400" dirty="0">
                          <a:latin typeface="Calibri"/>
                          <a:cs typeface="Calibri"/>
                        </a:rPr>
                        <a:t>o</a:t>
                      </a:r>
                      <a:r>
                        <a:rPr sz="1400" spc="-20" dirty="0">
                          <a:latin typeface="Calibri"/>
                          <a:cs typeface="Calibri"/>
                        </a:rPr>
                        <a:t>r</a:t>
                      </a:r>
                      <a:r>
                        <a:rPr sz="1400" dirty="0">
                          <a:latin typeface="Calibri"/>
                          <a:cs typeface="Calibri"/>
                        </a:rPr>
                        <a:t>ce?</a:t>
                      </a:r>
                    </a:p>
                    <a:p>
                      <a:pPr marL="405765" marR="417830" indent="-342900">
                        <a:lnSpc>
                          <a:spcPct val="100000"/>
                        </a:lnSpc>
                        <a:buFont typeface="Calibri"/>
                        <a:buAutoNum type="arabicPeriod"/>
                        <a:tabLst>
                          <a:tab pos="406400" algn="l"/>
                        </a:tabLst>
                      </a:pPr>
                      <a:r>
                        <a:rPr sz="1400" spc="-5" dirty="0">
                          <a:latin typeface="Calibri"/>
                          <a:cs typeface="Calibri"/>
                        </a:rPr>
                        <a:t>Whic</a:t>
                      </a:r>
                      <a:r>
                        <a:rPr sz="1400" dirty="0">
                          <a:latin typeface="Calibri"/>
                          <a:cs typeface="Calibri"/>
                        </a:rPr>
                        <a:t>h</a:t>
                      </a:r>
                      <a:r>
                        <a:rPr sz="1400" spc="5" dirty="0">
                          <a:latin typeface="Calibri"/>
                          <a:cs typeface="Calibri"/>
                        </a:rPr>
                        <a:t> </a:t>
                      </a:r>
                      <a:r>
                        <a:rPr sz="1400" spc="-5" dirty="0">
                          <a:latin typeface="Calibri"/>
                          <a:cs typeface="Calibri"/>
                        </a:rPr>
                        <a:t>child</a:t>
                      </a:r>
                      <a:r>
                        <a:rPr sz="1400" spc="-25" dirty="0">
                          <a:latin typeface="Calibri"/>
                          <a:cs typeface="Calibri"/>
                        </a:rPr>
                        <a:t>r</a:t>
                      </a:r>
                      <a:r>
                        <a:rPr sz="1400" dirty="0">
                          <a:latin typeface="Calibri"/>
                          <a:cs typeface="Calibri"/>
                        </a:rPr>
                        <a:t>en</a:t>
                      </a:r>
                      <a:r>
                        <a:rPr sz="1400" spc="20" dirty="0">
                          <a:latin typeface="Calibri"/>
                          <a:cs typeface="Calibri"/>
                        </a:rPr>
                        <a:t> </a:t>
                      </a:r>
                      <a:r>
                        <a:rPr sz="1400" spc="-5" dirty="0">
                          <a:latin typeface="Calibri"/>
                          <a:cs typeface="Calibri"/>
                        </a:rPr>
                        <a:t>an</a:t>
                      </a:r>
                      <a:r>
                        <a:rPr sz="1400" dirty="0">
                          <a:latin typeface="Calibri"/>
                          <a:cs typeface="Calibri"/>
                        </a:rPr>
                        <a:t>d</a:t>
                      </a:r>
                      <a:r>
                        <a:rPr sz="1400" spc="10" dirty="0">
                          <a:latin typeface="Calibri"/>
                          <a:cs typeface="Calibri"/>
                        </a:rPr>
                        <a:t> </a:t>
                      </a:r>
                      <a:r>
                        <a:rPr sz="1400" spc="-35" dirty="0">
                          <a:latin typeface="Calibri"/>
                          <a:cs typeface="Calibri"/>
                        </a:rPr>
                        <a:t>f</a:t>
                      </a:r>
                      <a:r>
                        <a:rPr sz="1400" dirty="0">
                          <a:latin typeface="Calibri"/>
                          <a:cs typeface="Calibri"/>
                        </a:rPr>
                        <a:t>a</a:t>
                      </a:r>
                      <a:r>
                        <a:rPr sz="1400" spc="-5" dirty="0">
                          <a:latin typeface="Calibri"/>
                          <a:cs typeface="Calibri"/>
                        </a:rPr>
                        <a:t>milie</a:t>
                      </a:r>
                      <a:r>
                        <a:rPr sz="1400" dirty="0">
                          <a:latin typeface="Calibri"/>
                          <a:cs typeface="Calibri"/>
                        </a:rPr>
                        <a:t>s</a:t>
                      </a:r>
                      <a:r>
                        <a:rPr sz="1400" spc="20" dirty="0">
                          <a:latin typeface="Calibri"/>
                          <a:cs typeface="Calibri"/>
                        </a:rPr>
                        <a:t> </a:t>
                      </a:r>
                      <a:r>
                        <a:rPr sz="1400" dirty="0">
                          <a:latin typeface="Calibri"/>
                          <a:cs typeface="Calibri"/>
                        </a:rPr>
                        <a:t>a</a:t>
                      </a:r>
                      <a:r>
                        <a:rPr sz="1400" spc="-20" dirty="0">
                          <a:latin typeface="Calibri"/>
                          <a:cs typeface="Calibri"/>
                        </a:rPr>
                        <a:t>r</a:t>
                      </a:r>
                      <a:r>
                        <a:rPr sz="1400" dirty="0">
                          <a:latin typeface="Calibri"/>
                          <a:cs typeface="Calibri"/>
                        </a:rPr>
                        <a:t>e </a:t>
                      </a:r>
                      <a:r>
                        <a:rPr sz="1400" spc="-5" dirty="0">
                          <a:latin typeface="Calibri"/>
                          <a:cs typeface="Calibri"/>
                        </a:rPr>
                        <a:t>an</a:t>
                      </a:r>
                      <a:r>
                        <a:rPr sz="1400" dirty="0">
                          <a:latin typeface="Calibri"/>
                          <a:cs typeface="Calibri"/>
                        </a:rPr>
                        <a:t>d</a:t>
                      </a:r>
                      <a:r>
                        <a:rPr sz="1400" spc="10" dirty="0">
                          <a:latin typeface="Calibri"/>
                          <a:cs typeface="Calibri"/>
                        </a:rPr>
                        <a:t> </a:t>
                      </a:r>
                      <a:r>
                        <a:rPr sz="1400" dirty="0">
                          <a:latin typeface="Calibri"/>
                          <a:cs typeface="Calibri"/>
                        </a:rPr>
                        <a:t>a</a:t>
                      </a:r>
                      <a:r>
                        <a:rPr sz="1400" spc="-20" dirty="0">
                          <a:latin typeface="Calibri"/>
                          <a:cs typeface="Calibri"/>
                        </a:rPr>
                        <a:t>r</a:t>
                      </a:r>
                      <a:r>
                        <a:rPr sz="1400" dirty="0">
                          <a:latin typeface="Calibri"/>
                          <a:cs typeface="Calibri"/>
                        </a:rPr>
                        <a:t>e </a:t>
                      </a:r>
                      <a:r>
                        <a:rPr sz="1400" spc="-5" dirty="0">
                          <a:latin typeface="Calibri"/>
                          <a:cs typeface="Calibri"/>
                        </a:rPr>
                        <a:t>no</a:t>
                      </a:r>
                      <a:r>
                        <a:rPr sz="1400" dirty="0">
                          <a:latin typeface="Calibri"/>
                          <a:cs typeface="Calibri"/>
                        </a:rPr>
                        <a:t>t</a:t>
                      </a:r>
                      <a:r>
                        <a:rPr sz="1400" spc="5" dirty="0">
                          <a:latin typeface="Calibri"/>
                          <a:cs typeface="Calibri"/>
                        </a:rPr>
                        <a:t> </a:t>
                      </a:r>
                      <a:r>
                        <a:rPr sz="1400" spc="-5" dirty="0">
                          <a:latin typeface="Calibri"/>
                          <a:cs typeface="Calibri"/>
                        </a:rPr>
                        <a:t>bein</a:t>
                      </a:r>
                      <a:r>
                        <a:rPr sz="1400" dirty="0">
                          <a:latin typeface="Calibri"/>
                          <a:cs typeface="Calibri"/>
                        </a:rPr>
                        <a:t>g</a:t>
                      </a:r>
                      <a:r>
                        <a:rPr sz="1400" spc="20" dirty="0">
                          <a:latin typeface="Calibri"/>
                          <a:cs typeface="Calibri"/>
                        </a:rPr>
                        <a:t> </a:t>
                      </a:r>
                      <a:r>
                        <a:rPr sz="1400" dirty="0">
                          <a:latin typeface="Calibri"/>
                          <a:cs typeface="Calibri"/>
                        </a:rPr>
                        <a:t>se</a:t>
                      </a:r>
                      <a:r>
                        <a:rPr sz="1400" spc="10" dirty="0">
                          <a:latin typeface="Calibri"/>
                          <a:cs typeface="Calibri"/>
                        </a:rPr>
                        <a:t>r</a:t>
                      </a:r>
                      <a:r>
                        <a:rPr sz="1400" spc="-15" dirty="0">
                          <a:latin typeface="Calibri"/>
                          <a:cs typeface="Calibri"/>
                        </a:rPr>
                        <a:t>v</a:t>
                      </a:r>
                      <a:r>
                        <a:rPr sz="1400" dirty="0">
                          <a:latin typeface="Calibri"/>
                          <a:cs typeface="Calibri"/>
                        </a:rPr>
                        <a:t>ed</a:t>
                      </a:r>
                      <a:r>
                        <a:rPr sz="1400" spc="20" dirty="0">
                          <a:latin typeface="Calibri"/>
                          <a:cs typeface="Calibri"/>
                        </a:rPr>
                        <a:t> </a:t>
                      </a:r>
                      <a:r>
                        <a:rPr sz="1400" spc="-10" dirty="0">
                          <a:latin typeface="Calibri"/>
                          <a:cs typeface="Calibri"/>
                        </a:rPr>
                        <a:t>b</a:t>
                      </a:r>
                      <a:r>
                        <a:rPr sz="1400" dirty="0">
                          <a:latin typeface="Calibri"/>
                          <a:cs typeface="Calibri"/>
                        </a:rPr>
                        <a:t>y</a:t>
                      </a:r>
                      <a:r>
                        <a:rPr sz="1400" spc="5" dirty="0">
                          <a:latin typeface="Calibri"/>
                          <a:cs typeface="Calibri"/>
                        </a:rPr>
                        <a:t> </a:t>
                      </a:r>
                      <a:r>
                        <a:rPr sz="1400" dirty="0">
                          <a:latin typeface="Calibri"/>
                          <a:cs typeface="Calibri"/>
                        </a:rPr>
                        <a:t>which </a:t>
                      </a:r>
                      <a:r>
                        <a:rPr sz="1400" spc="-5" dirty="0">
                          <a:latin typeface="Calibri"/>
                          <a:cs typeface="Calibri"/>
                        </a:rPr>
                        <a:t>p</a:t>
                      </a:r>
                      <a:r>
                        <a:rPr sz="1400" spc="-25" dirty="0">
                          <a:latin typeface="Calibri"/>
                          <a:cs typeface="Calibri"/>
                        </a:rPr>
                        <a:t>r</a:t>
                      </a:r>
                      <a:r>
                        <a:rPr sz="1400" spc="-5" dirty="0">
                          <a:latin typeface="Calibri"/>
                          <a:cs typeface="Calibri"/>
                        </a:rPr>
                        <a:t>og</a:t>
                      </a:r>
                      <a:r>
                        <a:rPr sz="1400" spc="-30" dirty="0">
                          <a:latin typeface="Calibri"/>
                          <a:cs typeface="Calibri"/>
                        </a:rPr>
                        <a:t>r</a:t>
                      </a:r>
                      <a:r>
                        <a:rPr sz="1400" dirty="0">
                          <a:latin typeface="Calibri"/>
                          <a:cs typeface="Calibri"/>
                        </a:rPr>
                        <a:t>a</a:t>
                      </a:r>
                      <a:r>
                        <a:rPr sz="1400" spc="-5" dirty="0">
                          <a:latin typeface="Calibri"/>
                          <a:cs typeface="Calibri"/>
                        </a:rPr>
                        <a:t>m</a:t>
                      </a:r>
                      <a:r>
                        <a:rPr sz="1400" dirty="0">
                          <a:latin typeface="Calibri"/>
                          <a:cs typeface="Calibri"/>
                        </a:rPr>
                        <a:t>s</a:t>
                      </a:r>
                      <a:r>
                        <a:rPr sz="1400" spc="10" dirty="0">
                          <a:latin typeface="Calibri"/>
                          <a:cs typeface="Calibri"/>
                        </a:rPr>
                        <a:t> </a:t>
                      </a:r>
                      <a:r>
                        <a:rPr sz="1400" spc="-5" dirty="0">
                          <a:latin typeface="Calibri"/>
                          <a:cs typeface="Calibri"/>
                        </a:rPr>
                        <a:t>an</a:t>
                      </a:r>
                      <a:r>
                        <a:rPr sz="1400" dirty="0">
                          <a:latin typeface="Calibri"/>
                          <a:cs typeface="Calibri"/>
                        </a:rPr>
                        <a:t>d</a:t>
                      </a:r>
                      <a:r>
                        <a:rPr sz="1400" spc="5" dirty="0">
                          <a:latin typeface="Calibri"/>
                          <a:cs typeface="Calibri"/>
                        </a:rPr>
                        <a:t> </a:t>
                      </a:r>
                      <a:r>
                        <a:rPr sz="1400" spc="-5" dirty="0">
                          <a:latin typeface="Calibri"/>
                          <a:cs typeface="Calibri"/>
                        </a:rPr>
                        <a:t>se</a:t>
                      </a:r>
                      <a:r>
                        <a:rPr sz="1400" spc="10" dirty="0">
                          <a:latin typeface="Calibri"/>
                          <a:cs typeface="Calibri"/>
                        </a:rPr>
                        <a:t>r</a:t>
                      </a:r>
                      <a:r>
                        <a:rPr sz="1400" spc="-5" dirty="0">
                          <a:latin typeface="Calibri"/>
                          <a:cs typeface="Calibri"/>
                        </a:rPr>
                        <a:t>vices?</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r>
              <a:tr h="1280160">
                <a:tc>
                  <a:txBody>
                    <a:bodyPr/>
                    <a:lstStyle/>
                    <a:p>
                      <a:pPr marL="62865">
                        <a:lnSpc>
                          <a:spcPct val="100000"/>
                        </a:lnSpc>
                      </a:pPr>
                      <a:r>
                        <a:rPr sz="1400" b="1" spc="-5" dirty="0">
                          <a:solidFill>
                            <a:srgbClr val="FFFFFF"/>
                          </a:solidFill>
                          <a:latin typeface="Calibri"/>
                          <a:cs typeface="Calibri"/>
                        </a:rPr>
                        <a:t>P</a:t>
                      </a:r>
                      <a:r>
                        <a:rPr sz="1400" b="1" spc="-20" dirty="0">
                          <a:solidFill>
                            <a:srgbClr val="FFFFFF"/>
                          </a:solidFill>
                          <a:latin typeface="Calibri"/>
                          <a:cs typeface="Calibri"/>
                        </a:rPr>
                        <a:t>r</a:t>
                      </a:r>
                      <a:r>
                        <a:rPr sz="1400" b="1" spc="-5" dirty="0">
                          <a:solidFill>
                            <a:srgbClr val="FFFFFF"/>
                          </a:solidFill>
                          <a:latin typeface="Calibri"/>
                          <a:cs typeface="Calibri"/>
                        </a:rPr>
                        <a:t>og</a:t>
                      </a:r>
                      <a:r>
                        <a:rPr sz="1400" b="1" spc="-35" dirty="0">
                          <a:solidFill>
                            <a:srgbClr val="FFFFFF"/>
                          </a:solidFill>
                          <a:latin typeface="Calibri"/>
                          <a:cs typeface="Calibri"/>
                        </a:rPr>
                        <a:t>r</a:t>
                      </a:r>
                      <a:r>
                        <a:rPr sz="1400" b="1" dirty="0">
                          <a:solidFill>
                            <a:srgbClr val="FFFFFF"/>
                          </a:solidFill>
                          <a:latin typeface="Calibri"/>
                          <a:cs typeface="Calibri"/>
                        </a:rPr>
                        <a:t>am </a:t>
                      </a:r>
                      <a:r>
                        <a:rPr sz="1400" b="1" spc="-5" dirty="0">
                          <a:solidFill>
                            <a:srgbClr val="FFFFFF"/>
                          </a:solidFill>
                          <a:latin typeface="Calibri"/>
                          <a:cs typeface="Calibri"/>
                        </a:rPr>
                        <a:t>leade</a:t>
                      </a:r>
                      <a:r>
                        <a:rPr sz="1400" b="1" spc="-20" dirty="0">
                          <a:solidFill>
                            <a:srgbClr val="FFFFFF"/>
                          </a:solidFill>
                          <a:latin typeface="Calibri"/>
                          <a:cs typeface="Calibri"/>
                        </a:rPr>
                        <a:t>r</a:t>
                      </a:r>
                      <a:r>
                        <a:rPr sz="1400" b="1" dirty="0">
                          <a:solidFill>
                            <a:srgbClr val="FFFFFF"/>
                          </a:solidFill>
                          <a:latin typeface="Calibri"/>
                          <a:cs typeface="Calibri"/>
                        </a:rPr>
                        <a:t>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F81BD"/>
                    </a:solidFill>
                  </a:tcPr>
                </a:tc>
                <a:tc>
                  <a:txBody>
                    <a:bodyPr/>
                    <a:lstStyle/>
                    <a:p>
                      <a:pPr marL="405765" marR="789305" indent="-342900">
                        <a:lnSpc>
                          <a:spcPct val="100000"/>
                        </a:lnSpc>
                        <a:buFont typeface="Calibri"/>
                        <a:buAutoNum type="arabicPeriod"/>
                        <a:tabLst>
                          <a:tab pos="405765" algn="l"/>
                        </a:tabLst>
                      </a:pPr>
                      <a:r>
                        <a:rPr sz="1400" spc="-5" dirty="0">
                          <a:latin typeface="Calibri"/>
                          <a:cs typeface="Calibri"/>
                        </a:rPr>
                        <a:t>Wh</a:t>
                      </a:r>
                      <a:r>
                        <a:rPr sz="1400" spc="-15" dirty="0">
                          <a:latin typeface="Calibri"/>
                          <a:cs typeface="Calibri"/>
                        </a:rPr>
                        <a:t>a</a:t>
                      </a:r>
                      <a:r>
                        <a:rPr sz="1400" dirty="0">
                          <a:latin typeface="Calibri"/>
                          <a:cs typeface="Calibri"/>
                        </a:rPr>
                        <a:t>t</a:t>
                      </a:r>
                      <a:r>
                        <a:rPr sz="1400" spc="15" dirty="0">
                          <a:latin typeface="Calibri"/>
                          <a:cs typeface="Calibri"/>
                        </a:rPr>
                        <a:t> </a:t>
                      </a:r>
                      <a:r>
                        <a:rPr sz="1400" dirty="0">
                          <a:latin typeface="Calibri"/>
                          <a:cs typeface="Calibri"/>
                        </a:rPr>
                        <a:t>cha</a:t>
                      </a:r>
                      <a:r>
                        <a:rPr sz="1400" spc="-35" dirty="0">
                          <a:latin typeface="Calibri"/>
                          <a:cs typeface="Calibri"/>
                        </a:rPr>
                        <a:t>r</a:t>
                      </a:r>
                      <a:r>
                        <a:rPr sz="1400" dirty="0">
                          <a:latin typeface="Calibri"/>
                          <a:cs typeface="Calibri"/>
                        </a:rPr>
                        <a:t>ac</a:t>
                      </a:r>
                      <a:r>
                        <a:rPr sz="1400" spc="-20" dirty="0">
                          <a:latin typeface="Calibri"/>
                          <a:cs typeface="Calibri"/>
                        </a:rPr>
                        <a:t>t</a:t>
                      </a:r>
                      <a:r>
                        <a:rPr sz="1400" dirty="0">
                          <a:latin typeface="Calibri"/>
                          <a:cs typeface="Calibri"/>
                        </a:rPr>
                        <a:t>eri</a:t>
                      </a:r>
                      <a:r>
                        <a:rPr sz="1400" spc="-15" dirty="0">
                          <a:latin typeface="Calibri"/>
                          <a:cs typeface="Calibri"/>
                        </a:rPr>
                        <a:t>s</a:t>
                      </a:r>
                      <a:r>
                        <a:rPr sz="1400" spc="5" dirty="0">
                          <a:latin typeface="Calibri"/>
                          <a:cs typeface="Calibri"/>
                        </a:rPr>
                        <a:t>t</a:t>
                      </a:r>
                      <a:r>
                        <a:rPr sz="1400" spc="-5" dirty="0">
                          <a:latin typeface="Calibri"/>
                          <a:cs typeface="Calibri"/>
                        </a:rPr>
                        <a:t>ic</a:t>
                      </a:r>
                      <a:r>
                        <a:rPr sz="1400" dirty="0">
                          <a:latin typeface="Calibri"/>
                          <a:cs typeface="Calibri"/>
                        </a:rPr>
                        <a:t>s</a:t>
                      </a:r>
                      <a:r>
                        <a:rPr sz="1400" spc="20" dirty="0">
                          <a:latin typeface="Calibri"/>
                          <a:cs typeface="Calibri"/>
                        </a:rPr>
                        <a:t> </a:t>
                      </a:r>
                      <a:r>
                        <a:rPr sz="1400" dirty="0">
                          <a:latin typeface="Calibri"/>
                          <a:cs typeface="Calibri"/>
                        </a:rPr>
                        <a:t>of</a:t>
                      </a:r>
                      <a:r>
                        <a:rPr sz="1400" spc="-5" dirty="0">
                          <a:latin typeface="Calibri"/>
                          <a:cs typeface="Calibri"/>
                        </a:rPr>
                        <a:t> p</a:t>
                      </a:r>
                      <a:r>
                        <a:rPr sz="1400" spc="-25" dirty="0">
                          <a:latin typeface="Calibri"/>
                          <a:cs typeface="Calibri"/>
                        </a:rPr>
                        <a:t>r</a:t>
                      </a:r>
                      <a:r>
                        <a:rPr sz="1400" spc="-5" dirty="0">
                          <a:latin typeface="Calibri"/>
                          <a:cs typeface="Calibri"/>
                        </a:rPr>
                        <a:t>og</a:t>
                      </a:r>
                      <a:r>
                        <a:rPr sz="1400" spc="-30" dirty="0">
                          <a:latin typeface="Calibri"/>
                          <a:cs typeface="Calibri"/>
                        </a:rPr>
                        <a:t>r</a:t>
                      </a:r>
                      <a:r>
                        <a:rPr sz="1400" dirty="0">
                          <a:latin typeface="Calibri"/>
                          <a:cs typeface="Calibri"/>
                        </a:rPr>
                        <a:t>a</a:t>
                      </a:r>
                      <a:r>
                        <a:rPr sz="1400" spc="-5" dirty="0">
                          <a:latin typeface="Calibri"/>
                          <a:cs typeface="Calibri"/>
                        </a:rPr>
                        <a:t>m</a:t>
                      </a:r>
                      <a:r>
                        <a:rPr sz="1400" dirty="0">
                          <a:latin typeface="Calibri"/>
                          <a:cs typeface="Calibri"/>
                        </a:rPr>
                        <a:t>s</a:t>
                      </a:r>
                      <a:r>
                        <a:rPr sz="1400" spc="10" dirty="0">
                          <a:latin typeface="Calibri"/>
                          <a:cs typeface="Calibri"/>
                        </a:rPr>
                        <a:t> </a:t>
                      </a:r>
                      <a:r>
                        <a:rPr sz="1400" dirty="0">
                          <a:latin typeface="Calibri"/>
                          <a:cs typeface="Calibri"/>
                        </a:rPr>
                        <a:t>a</a:t>
                      </a:r>
                      <a:r>
                        <a:rPr sz="1400" spc="-20" dirty="0">
                          <a:latin typeface="Calibri"/>
                          <a:cs typeface="Calibri"/>
                        </a:rPr>
                        <a:t>r</a:t>
                      </a:r>
                      <a:r>
                        <a:rPr sz="1400" dirty="0">
                          <a:latin typeface="Calibri"/>
                          <a:cs typeface="Calibri"/>
                        </a:rPr>
                        <a:t>e associ</a:t>
                      </a:r>
                      <a:r>
                        <a:rPr sz="1400" spc="-15" dirty="0">
                          <a:latin typeface="Calibri"/>
                          <a:cs typeface="Calibri"/>
                        </a:rPr>
                        <a:t>a</a:t>
                      </a:r>
                      <a:r>
                        <a:rPr sz="1400" spc="-20" dirty="0">
                          <a:latin typeface="Calibri"/>
                          <a:cs typeface="Calibri"/>
                        </a:rPr>
                        <a:t>t</a:t>
                      </a:r>
                      <a:r>
                        <a:rPr sz="1400" spc="5" dirty="0">
                          <a:latin typeface="Calibri"/>
                          <a:cs typeface="Calibri"/>
                        </a:rPr>
                        <a:t>e</a:t>
                      </a:r>
                      <a:r>
                        <a:rPr sz="1400" dirty="0">
                          <a:latin typeface="Calibri"/>
                          <a:cs typeface="Calibri"/>
                        </a:rPr>
                        <a:t>d</a:t>
                      </a:r>
                      <a:r>
                        <a:rPr sz="1400" spc="20" dirty="0">
                          <a:latin typeface="Calibri"/>
                          <a:cs typeface="Calibri"/>
                        </a:rPr>
                        <a:t> </a:t>
                      </a:r>
                      <a:r>
                        <a:rPr sz="1400" dirty="0">
                          <a:latin typeface="Calibri"/>
                          <a:cs typeface="Calibri"/>
                        </a:rPr>
                        <a:t>with</a:t>
                      </a:r>
                      <a:r>
                        <a:rPr sz="1400" spc="10" dirty="0">
                          <a:latin typeface="Calibri"/>
                          <a:cs typeface="Calibri"/>
                        </a:rPr>
                        <a:t> </a:t>
                      </a:r>
                      <a:r>
                        <a:rPr sz="1400" spc="-5" dirty="0">
                          <a:latin typeface="Calibri"/>
                          <a:cs typeface="Calibri"/>
                        </a:rPr>
                        <a:t>positi</a:t>
                      </a:r>
                      <a:r>
                        <a:rPr sz="1400" spc="-15" dirty="0">
                          <a:latin typeface="Calibri"/>
                          <a:cs typeface="Calibri"/>
                        </a:rPr>
                        <a:t>v</a:t>
                      </a:r>
                      <a:r>
                        <a:rPr sz="1400" dirty="0">
                          <a:latin typeface="Calibri"/>
                          <a:cs typeface="Calibri"/>
                        </a:rPr>
                        <a:t>e </a:t>
                      </a:r>
                      <a:r>
                        <a:rPr sz="1400" spc="-5" dirty="0">
                          <a:latin typeface="Calibri"/>
                          <a:cs typeface="Calibri"/>
                        </a:rPr>
                        <a:t>ou</a:t>
                      </a:r>
                      <a:r>
                        <a:rPr sz="1400" spc="-20" dirty="0">
                          <a:latin typeface="Calibri"/>
                          <a:cs typeface="Calibri"/>
                        </a:rPr>
                        <a:t>t</a:t>
                      </a:r>
                      <a:r>
                        <a:rPr sz="1400" spc="-10" dirty="0">
                          <a:latin typeface="Calibri"/>
                          <a:cs typeface="Calibri"/>
                        </a:rPr>
                        <a:t>c</a:t>
                      </a:r>
                      <a:r>
                        <a:rPr sz="1400" spc="-5" dirty="0">
                          <a:latin typeface="Calibri"/>
                          <a:cs typeface="Calibri"/>
                        </a:rPr>
                        <a:t>ome</a:t>
                      </a:r>
                      <a:r>
                        <a:rPr sz="1400" dirty="0">
                          <a:latin typeface="Calibri"/>
                          <a:cs typeface="Calibri"/>
                        </a:rPr>
                        <a:t>s</a:t>
                      </a:r>
                      <a:r>
                        <a:rPr sz="1400" spc="5" dirty="0">
                          <a:latin typeface="Calibri"/>
                          <a:cs typeface="Calibri"/>
                        </a:rPr>
                        <a:t> </a:t>
                      </a:r>
                      <a:r>
                        <a:rPr sz="1400" spc="-35" dirty="0">
                          <a:latin typeface="Calibri"/>
                          <a:cs typeface="Calibri"/>
                        </a:rPr>
                        <a:t>f</a:t>
                      </a:r>
                      <a:r>
                        <a:rPr sz="1400" dirty="0">
                          <a:latin typeface="Calibri"/>
                          <a:cs typeface="Calibri"/>
                        </a:rPr>
                        <a:t>or</a:t>
                      </a:r>
                      <a:r>
                        <a:rPr sz="1400" spc="-10" dirty="0">
                          <a:latin typeface="Calibri"/>
                          <a:cs typeface="Calibri"/>
                        </a:rPr>
                        <a:t> </a:t>
                      </a:r>
                      <a:r>
                        <a:rPr sz="1400" dirty="0">
                          <a:latin typeface="Calibri"/>
                          <a:cs typeface="Calibri"/>
                        </a:rPr>
                        <a:t>which </a:t>
                      </a:r>
                      <a:r>
                        <a:rPr sz="1400" spc="-5" dirty="0">
                          <a:latin typeface="Calibri"/>
                          <a:cs typeface="Calibri"/>
                        </a:rPr>
                        <a:t>child</a:t>
                      </a:r>
                      <a:r>
                        <a:rPr sz="1400" spc="-25" dirty="0">
                          <a:latin typeface="Calibri"/>
                          <a:cs typeface="Calibri"/>
                        </a:rPr>
                        <a:t>r</a:t>
                      </a:r>
                      <a:r>
                        <a:rPr sz="1400" dirty="0">
                          <a:latin typeface="Calibri"/>
                          <a:cs typeface="Calibri"/>
                        </a:rPr>
                        <a:t>e</a:t>
                      </a:r>
                      <a:r>
                        <a:rPr sz="1400" spc="-5" dirty="0">
                          <a:latin typeface="Calibri"/>
                          <a:cs typeface="Calibri"/>
                        </a:rPr>
                        <a:t>n?</a:t>
                      </a:r>
                      <a:endParaRPr sz="1400">
                        <a:latin typeface="Calibri"/>
                        <a:cs typeface="Calibri"/>
                      </a:endParaRPr>
                    </a:p>
                    <a:p>
                      <a:pPr marL="405765" marR="605155" indent="-342900">
                        <a:lnSpc>
                          <a:spcPct val="100000"/>
                        </a:lnSpc>
                        <a:buFont typeface="Calibri"/>
                        <a:buAutoNum type="arabicPeriod"/>
                        <a:tabLst>
                          <a:tab pos="406400" algn="l"/>
                        </a:tabLst>
                      </a:pPr>
                      <a:r>
                        <a:rPr sz="1400" spc="-5" dirty="0">
                          <a:latin typeface="Calibri"/>
                          <a:cs typeface="Calibri"/>
                        </a:rPr>
                        <a:t>Wh</a:t>
                      </a:r>
                      <a:r>
                        <a:rPr sz="1400" spc="-15" dirty="0">
                          <a:latin typeface="Calibri"/>
                          <a:cs typeface="Calibri"/>
                        </a:rPr>
                        <a:t>a</a:t>
                      </a:r>
                      <a:r>
                        <a:rPr sz="1400" dirty="0">
                          <a:latin typeface="Calibri"/>
                          <a:cs typeface="Calibri"/>
                        </a:rPr>
                        <a:t>t</a:t>
                      </a:r>
                      <a:r>
                        <a:rPr sz="1400" spc="15" dirty="0">
                          <a:latin typeface="Calibri"/>
                          <a:cs typeface="Calibri"/>
                        </a:rPr>
                        <a:t> </a:t>
                      </a:r>
                      <a:r>
                        <a:rPr sz="1400" dirty="0">
                          <a:latin typeface="Calibri"/>
                          <a:cs typeface="Calibri"/>
                        </a:rPr>
                        <a:t>cha</a:t>
                      </a:r>
                      <a:r>
                        <a:rPr sz="1400" spc="-35" dirty="0">
                          <a:latin typeface="Calibri"/>
                          <a:cs typeface="Calibri"/>
                        </a:rPr>
                        <a:t>r</a:t>
                      </a:r>
                      <a:r>
                        <a:rPr sz="1400" dirty="0">
                          <a:latin typeface="Calibri"/>
                          <a:cs typeface="Calibri"/>
                        </a:rPr>
                        <a:t>ac</a:t>
                      </a:r>
                      <a:r>
                        <a:rPr sz="1400" spc="-20" dirty="0">
                          <a:latin typeface="Calibri"/>
                          <a:cs typeface="Calibri"/>
                        </a:rPr>
                        <a:t>t</a:t>
                      </a:r>
                      <a:r>
                        <a:rPr sz="1400" dirty="0">
                          <a:latin typeface="Calibri"/>
                          <a:cs typeface="Calibri"/>
                        </a:rPr>
                        <a:t>eri</a:t>
                      </a:r>
                      <a:r>
                        <a:rPr sz="1400" spc="-15" dirty="0">
                          <a:latin typeface="Calibri"/>
                          <a:cs typeface="Calibri"/>
                        </a:rPr>
                        <a:t>s</a:t>
                      </a:r>
                      <a:r>
                        <a:rPr sz="1400" spc="5" dirty="0">
                          <a:latin typeface="Calibri"/>
                          <a:cs typeface="Calibri"/>
                        </a:rPr>
                        <a:t>t</a:t>
                      </a:r>
                      <a:r>
                        <a:rPr sz="1400" spc="-5" dirty="0">
                          <a:latin typeface="Calibri"/>
                          <a:cs typeface="Calibri"/>
                        </a:rPr>
                        <a:t>ic</a:t>
                      </a:r>
                      <a:r>
                        <a:rPr sz="1400" dirty="0">
                          <a:latin typeface="Calibri"/>
                          <a:cs typeface="Calibri"/>
                        </a:rPr>
                        <a:t>s</a:t>
                      </a:r>
                      <a:r>
                        <a:rPr sz="1400" spc="25" dirty="0">
                          <a:latin typeface="Calibri"/>
                          <a:cs typeface="Calibri"/>
                        </a:rPr>
                        <a:t> </a:t>
                      </a:r>
                      <a:r>
                        <a:rPr sz="1400" dirty="0">
                          <a:latin typeface="Calibri"/>
                          <a:cs typeface="Calibri"/>
                        </a:rPr>
                        <a:t>of</a:t>
                      </a:r>
                      <a:r>
                        <a:rPr sz="1400" spc="-10" dirty="0">
                          <a:latin typeface="Calibri"/>
                          <a:cs typeface="Calibri"/>
                        </a:rPr>
                        <a:t> </a:t>
                      </a:r>
                      <a:r>
                        <a:rPr sz="1400" spc="-5" dirty="0">
                          <a:latin typeface="Calibri"/>
                          <a:cs typeface="Calibri"/>
                        </a:rPr>
                        <a:t>p</a:t>
                      </a:r>
                      <a:r>
                        <a:rPr sz="1400" spc="-25" dirty="0">
                          <a:latin typeface="Calibri"/>
                          <a:cs typeface="Calibri"/>
                        </a:rPr>
                        <a:t>r</a:t>
                      </a:r>
                      <a:r>
                        <a:rPr sz="1400" spc="-5" dirty="0">
                          <a:latin typeface="Calibri"/>
                          <a:cs typeface="Calibri"/>
                        </a:rPr>
                        <a:t>og</a:t>
                      </a:r>
                      <a:r>
                        <a:rPr sz="1400" spc="-30" dirty="0">
                          <a:latin typeface="Calibri"/>
                          <a:cs typeface="Calibri"/>
                        </a:rPr>
                        <a:t>r</a:t>
                      </a:r>
                      <a:r>
                        <a:rPr sz="1400" dirty="0">
                          <a:latin typeface="Calibri"/>
                          <a:cs typeface="Calibri"/>
                        </a:rPr>
                        <a:t>a</a:t>
                      </a:r>
                      <a:r>
                        <a:rPr sz="1400" spc="-5" dirty="0">
                          <a:latin typeface="Calibri"/>
                          <a:cs typeface="Calibri"/>
                        </a:rPr>
                        <a:t>m</a:t>
                      </a:r>
                      <a:r>
                        <a:rPr sz="1400" dirty="0">
                          <a:latin typeface="Calibri"/>
                          <a:cs typeface="Calibri"/>
                        </a:rPr>
                        <a:t>s</a:t>
                      </a:r>
                      <a:r>
                        <a:rPr sz="1400" spc="10" dirty="0">
                          <a:latin typeface="Calibri"/>
                          <a:cs typeface="Calibri"/>
                        </a:rPr>
                        <a:t> </a:t>
                      </a:r>
                      <a:r>
                        <a:rPr sz="1400" spc="-5" dirty="0">
                          <a:latin typeface="Calibri"/>
                          <a:cs typeface="Calibri"/>
                        </a:rPr>
                        <a:t>imp</a:t>
                      </a:r>
                      <a:r>
                        <a:rPr sz="1400" spc="-25" dirty="0">
                          <a:latin typeface="Calibri"/>
                          <a:cs typeface="Calibri"/>
                        </a:rPr>
                        <a:t>r</a:t>
                      </a:r>
                      <a:r>
                        <a:rPr sz="1400" spc="-5" dirty="0">
                          <a:latin typeface="Calibri"/>
                          <a:cs typeface="Calibri"/>
                        </a:rPr>
                        <a:t>o</a:t>
                      </a:r>
                      <a:r>
                        <a:rPr sz="1400" spc="-15" dirty="0">
                          <a:latin typeface="Calibri"/>
                          <a:cs typeface="Calibri"/>
                        </a:rPr>
                        <a:t>v</a:t>
                      </a:r>
                      <a:r>
                        <a:rPr sz="1400" dirty="0">
                          <a:latin typeface="Calibri"/>
                          <a:cs typeface="Calibri"/>
                        </a:rPr>
                        <a:t>e</a:t>
                      </a:r>
                      <a:r>
                        <a:rPr sz="1400" spc="15" dirty="0">
                          <a:latin typeface="Calibri"/>
                          <a:cs typeface="Calibri"/>
                        </a:rPr>
                        <a:t> </a:t>
                      </a:r>
                      <a:r>
                        <a:rPr sz="1400" spc="-5" dirty="0">
                          <a:latin typeface="Calibri"/>
                          <a:cs typeface="Calibri"/>
                        </a:rPr>
                        <a:t>quali</a:t>
                      </a:r>
                      <a:r>
                        <a:rPr sz="1400" spc="5" dirty="0">
                          <a:latin typeface="Calibri"/>
                          <a:cs typeface="Calibri"/>
                        </a:rPr>
                        <a:t>t</a:t>
                      </a:r>
                      <a:r>
                        <a:rPr sz="1400" dirty="0">
                          <a:latin typeface="Calibri"/>
                          <a:cs typeface="Calibri"/>
                        </a:rPr>
                        <a:t>y</a:t>
                      </a:r>
                      <a:r>
                        <a:rPr sz="1400" spc="30" dirty="0">
                          <a:latin typeface="Calibri"/>
                          <a:cs typeface="Calibri"/>
                        </a:rPr>
                        <a:t> </a:t>
                      </a:r>
                      <a:r>
                        <a:rPr sz="1400" dirty="0">
                          <a:latin typeface="Calibri"/>
                          <a:cs typeface="Calibri"/>
                        </a:rPr>
                        <a:t>of</a:t>
                      </a:r>
                      <a:r>
                        <a:rPr sz="1400" spc="-15" dirty="0">
                          <a:latin typeface="Calibri"/>
                          <a:cs typeface="Calibri"/>
                        </a:rPr>
                        <a:t> </a:t>
                      </a:r>
                      <a:r>
                        <a:rPr sz="1400" dirty="0">
                          <a:latin typeface="Calibri"/>
                          <a:cs typeface="Calibri"/>
                        </a:rPr>
                        <a:t>se</a:t>
                      </a:r>
                      <a:r>
                        <a:rPr sz="1400" spc="10" dirty="0">
                          <a:latin typeface="Calibri"/>
                          <a:cs typeface="Calibri"/>
                        </a:rPr>
                        <a:t>r</a:t>
                      </a:r>
                      <a:r>
                        <a:rPr sz="1400" spc="-5" dirty="0">
                          <a:latin typeface="Calibri"/>
                          <a:cs typeface="Calibri"/>
                        </a:rPr>
                        <a:t>vice</a:t>
                      </a:r>
                      <a:r>
                        <a:rPr sz="1400" dirty="0">
                          <a:latin typeface="Calibri"/>
                          <a:cs typeface="Calibri"/>
                        </a:rPr>
                        <a:t>s</a:t>
                      </a:r>
                      <a:r>
                        <a:rPr sz="1400" spc="20" dirty="0">
                          <a:latin typeface="Calibri"/>
                          <a:cs typeface="Calibri"/>
                        </a:rPr>
                        <a:t> </a:t>
                      </a:r>
                      <a:r>
                        <a:rPr sz="1400" spc="-35" dirty="0">
                          <a:latin typeface="Calibri"/>
                          <a:cs typeface="Calibri"/>
                        </a:rPr>
                        <a:t>f</a:t>
                      </a:r>
                      <a:r>
                        <a:rPr sz="1400" dirty="0">
                          <a:latin typeface="Calibri"/>
                          <a:cs typeface="Calibri"/>
                        </a:rPr>
                        <a:t>or </a:t>
                      </a:r>
                      <a:r>
                        <a:rPr sz="1400" spc="-35" dirty="0">
                          <a:latin typeface="Calibri"/>
                          <a:cs typeface="Calibri"/>
                        </a:rPr>
                        <a:t>f</a:t>
                      </a:r>
                      <a:r>
                        <a:rPr sz="1400" dirty="0">
                          <a:latin typeface="Calibri"/>
                          <a:cs typeface="Calibri"/>
                        </a:rPr>
                        <a:t>a</a:t>
                      </a:r>
                      <a:r>
                        <a:rPr sz="1400" spc="-5" dirty="0">
                          <a:latin typeface="Calibri"/>
                          <a:cs typeface="Calibri"/>
                        </a:rPr>
                        <a:t>milies?</a:t>
                      </a:r>
                      <a:endParaRPr sz="1400">
                        <a:latin typeface="Calibri"/>
                        <a:cs typeface="Calibri"/>
                      </a:endParaRPr>
                    </a:p>
                    <a:p>
                      <a:pPr marL="405765" indent="-342900">
                        <a:lnSpc>
                          <a:spcPct val="100000"/>
                        </a:lnSpc>
                        <a:buFont typeface="Calibri"/>
                        <a:buAutoNum type="arabicPeriod"/>
                        <a:tabLst>
                          <a:tab pos="406400" algn="l"/>
                        </a:tabLst>
                      </a:pPr>
                      <a:r>
                        <a:rPr sz="1400" dirty="0">
                          <a:latin typeface="Calibri"/>
                          <a:cs typeface="Calibri"/>
                        </a:rPr>
                        <a:t>Is</a:t>
                      </a:r>
                      <a:r>
                        <a:rPr sz="1400" spc="-5" dirty="0">
                          <a:latin typeface="Calibri"/>
                          <a:cs typeface="Calibri"/>
                        </a:rPr>
                        <a:t> </a:t>
                      </a:r>
                      <a:r>
                        <a:rPr sz="1400" spc="-25" dirty="0">
                          <a:latin typeface="Calibri"/>
                          <a:cs typeface="Calibri"/>
                        </a:rPr>
                        <a:t>m</a:t>
                      </a:r>
                      <a:r>
                        <a:rPr sz="1400" dirty="0">
                          <a:latin typeface="Calibri"/>
                          <a:cs typeface="Calibri"/>
                        </a:rPr>
                        <a:t>y</a:t>
                      </a:r>
                      <a:r>
                        <a:rPr sz="1400" spc="-5" dirty="0">
                          <a:latin typeface="Calibri"/>
                          <a:cs typeface="Calibri"/>
                        </a:rPr>
                        <a:t> p</a:t>
                      </a:r>
                      <a:r>
                        <a:rPr sz="1400" spc="-25" dirty="0">
                          <a:latin typeface="Calibri"/>
                          <a:cs typeface="Calibri"/>
                        </a:rPr>
                        <a:t>r</a:t>
                      </a:r>
                      <a:r>
                        <a:rPr sz="1400" spc="-5" dirty="0">
                          <a:latin typeface="Calibri"/>
                          <a:cs typeface="Calibri"/>
                        </a:rPr>
                        <a:t>og</a:t>
                      </a:r>
                      <a:r>
                        <a:rPr sz="1400" spc="-30" dirty="0">
                          <a:latin typeface="Calibri"/>
                          <a:cs typeface="Calibri"/>
                        </a:rPr>
                        <a:t>r</a:t>
                      </a:r>
                      <a:r>
                        <a:rPr sz="1400" dirty="0">
                          <a:latin typeface="Calibri"/>
                          <a:cs typeface="Calibri"/>
                        </a:rPr>
                        <a:t>am</a:t>
                      </a:r>
                      <a:r>
                        <a:rPr sz="1400" spc="5" dirty="0">
                          <a:latin typeface="Calibri"/>
                          <a:cs typeface="Calibri"/>
                        </a:rPr>
                        <a:t> </a:t>
                      </a:r>
                      <a:r>
                        <a:rPr sz="1400" spc="-15" dirty="0">
                          <a:latin typeface="Calibri"/>
                          <a:cs typeface="Calibri"/>
                        </a:rPr>
                        <a:t>ef</a:t>
                      </a:r>
                      <a:r>
                        <a:rPr sz="1400" spc="-40" dirty="0">
                          <a:latin typeface="Calibri"/>
                          <a:cs typeface="Calibri"/>
                        </a:rPr>
                        <a:t>f</a:t>
                      </a:r>
                      <a:r>
                        <a:rPr sz="1400" dirty="0">
                          <a:latin typeface="Calibri"/>
                          <a:cs typeface="Calibri"/>
                        </a:rPr>
                        <a:t>ec</a:t>
                      </a:r>
                      <a:r>
                        <a:rPr sz="1400" spc="-5" dirty="0">
                          <a:latin typeface="Calibri"/>
                          <a:cs typeface="Calibri"/>
                        </a:rPr>
                        <a:t>ti</a:t>
                      </a:r>
                      <a:r>
                        <a:rPr sz="1400" spc="-15" dirty="0">
                          <a:latin typeface="Calibri"/>
                          <a:cs typeface="Calibri"/>
                        </a:rPr>
                        <a:t>v</a:t>
                      </a:r>
                      <a:r>
                        <a:rPr sz="1400" dirty="0">
                          <a:latin typeface="Calibri"/>
                          <a:cs typeface="Calibri"/>
                        </a:rPr>
                        <a:t>e?</a:t>
                      </a:r>
                      <a:endParaRPr sz="1400">
                        <a:latin typeface="Calibri"/>
                        <a:cs typeface="Calibri"/>
                      </a:endParaRPr>
                    </a:p>
                    <a:p>
                      <a:pPr marL="405765" indent="-342900">
                        <a:lnSpc>
                          <a:spcPct val="100000"/>
                        </a:lnSpc>
                        <a:buFont typeface="Calibri"/>
                        <a:buAutoNum type="arabicPeriod"/>
                        <a:tabLst>
                          <a:tab pos="406400" algn="l"/>
                        </a:tabLst>
                      </a:pPr>
                      <a:r>
                        <a:rPr sz="1400" dirty="0">
                          <a:latin typeface="Calibri"/>
                          <a:cs typeface="Calibri"/>
                        </a:rPr>
                        <a:t>A</a:t>
                      </a:r>
                      <a:r>
                        <a:rPr sz="1400" spc="-20" dirty="0">
                          <a:latin typeface="Calibri"/>
                          <a:cs typeface="Calibri"/>
                        </a:rPr>
                        <a:t>r</a:t>
                      </a:r>
                      <a:r>
                        <a:rPr sz="1400" dirty="0">
                          <a:latin typeface="Calibri"/>
                          <a:cs typeface="Calibri"/>
                        </a:rPr>
                        <a:t>e </a:t>
                      </a:r>
                      <a:r>
                        <a:rPr sz="1400" spc="-25" dirty="0">
                          <a:latin typeface="Calibri"/>
                          <a:cs typeface="Calibri"/>
                        </a:rPr>
                        <a:t>m</a:t>
                      </a:r>
                      <a:r>
                        <a:rPr sz="1400" dirty="0">
                          <a:latin typeface="Calibri"/>
                          <a:cs typeface="Calibri"/>
                        </a:rPr>
                        <a:t>y</a:t>
                      </a:r>
                      <a:r>
                        <a:rPr sz="1400" spc="-5" dirty="0">
                          <a:latin typeface="Calibri"/>
                          <a:cs typeface="Calibri"/>
                        </a:rPr>
                        <a:t> </a:t>
                      </a:r>
                      <a:r>
                        <a:rPr sz="1400" spc="-20" dirty="0">
                          <a:latin typeface="Calibri"/>
                          <a:cs typeface="Calibri"/>
                        </a:rPr>
                        <a:t>t</a:t>
                      </a:r>
                      <a:r>
                        <a:rPr sz="1400" dirty="0">
                          <a:latin typeface="Calibri"/>
                          <a:cs typeface="Calibri"/>
                        </a:rPr>
                        <a:t>eac</a:t>
                      </a:r>
                      <a:r>
                        <a:rPr sz="1400" spc="-5" dirty="0">
                          <a:latin typeface="Calibri"/>
                          <a:cs typeface="Calibri"/>
                        </a:rPr>
                        <a:t>h</a:t>
                      </a:r>
                      <a:r>
                        <a:rPr sz="1400" dirty="0">
                          <a:latin typeface="Calibri"/>
                          <a:cs typeface="Calibri"/>
                        </a:rPr>
                        <a:t>e</a:t>
                      </a:r>
                      <a:r>
                        <a:rPr sz="1400" spc="-25" dirty="0">
                          <a:latin typeface="Calibri"/>
                          <a:cs typeface="Calibri"/>
                        </a:rPr>
                        <a:t>r</a:t>
                      </a:r>
                      <a:r>
                        <a:rPr sz="1400" dirty="0">
                          <a:latin typeface="Calibri"/>
                          <a:cs typeface="Calibri"/>
                        </a:rPr>
                        <a:t>s</a:t>
                      </a:r>
                      <a:r>
                        <a:rPr sz="1400" spc="15" dirty="0">
                          <a:latin typeface="Calibri"/>
                          <a:cs typeface="Calibri"/>
                        </a:rPr>
                        <a:t> </a:t>
                      </a:r>
                      <a:r>
                        <a:rPr sz="1400" spc="-5" dirty="0">
                          <a:latin typeface="Calibri"/>
                          <a:cs typeface="Calibri"/>
                        </a:rPr>
                        <a:t>p</a:t>
                      </a:r>
                      <a:r>
                        <a:rPr sz="1400" spc="-20" dirty="0">
                          <a:latin typeface="Calibri"/>
                          <a:cs typeface="Calibri"/>
                        </a:rPr>
                        <a:t>r</a:t>
                      </a:r>
                      <a:r>
                        <a:rPr sz="1400" dirty="0">
                          <a:latin typeface="Calibri"/>
                          <a:cs typeface="Calibri"/>
                        </a:rPr>
                        <a:t>epa</a:t>
                      </a:r>
                      <a:r>
                        <a:rPr sz="1400" spc="-25" dirty="0">
                          <a:latin typeface="Calibri"/>
                          <a:cs typeface="Calibri"/>
                        </a:rPr>
                        <a:t>r</a:t>
                      </a:r>
                      <a:r>
                        <a:rPr sz="1400" dirty="0">
                          <a:latin typeface="Calibri"/>
                          <a:cs typeface="Calibri"/>
                        </a:rPr>
                        <a:t>ed</a:t>
                      </a:r>
                      <a:r>
                        <a:rPr sz="1400" spc="20" dirty="0">
                          <a:latin typeface="Calibri"/>
                          <a:cs typeface="Calibri"/>
                        </a:rPr>
                        <a:t> </a:t>
                      </a:r>
                      <a:r>
                        <a:rPr sz="1400" spc="-15" dirty="0">
                          <a:latin typeface="Calibri"/>
                          <a:cs typeface="Calibri"/>
                        </a:rPr>
                        <a:t>t</a:t>
                      </a:r>
                      <a:r>
                        <a:rPr sz="1400" dirty="0">
                          <a:latin typeface="Calibri"/>
                          <a:cs typeface="Calibri"/>
                        </a:rPr>
                        <a:t>o </a:t>
                      </a:r>
                      <a:r>
                        <a:rPr sz="1400" spc="-5" dirty="0">
                          <a:latin typeface="Calibri"/>
                          <a:cs typeface="Calibri"/>
                        </a:rPr>
                        <a:t>mee</a:t>
                      </a:r>
                      <a:r>
                        <a:rPr sz="1400" dirty="0">
                          <a:latin typeface="Calibri"/>
                          <a:cs typeface="Calibri"/>
                        </a:rPr>
                        <a:t>t</a:t>
                      </a:r>
                      <a:r>
                        <a:rPr sz="1400" spc="5" dirty="0">
                          <a:latin typeface="Calibri"/>
                          <a:cs typeface="Calibri"/>
                        </a:rPr>
                        <a:t> </a:t>
                      </a:r>
                      <a:r>
                        <a:rPr sz="1400" spc="-5" dirty="0">
                          <a:latin typeface="Calibri"/>
                          <a:cs typeface="Calibri"/>
                        </a:rPr>
                        <a:t>th</a:t>
                      </a:r>
                      <a:r>
                        <a:rPr sz="1400" dirty="0">
                          <a:latin typeface="Calibri"/>
                          <a:cs typeface="Calibri"/>
                        </a:rPr>
                        <a:t>e</a:t>
                      </a:r>
                      <a:r>
                        <a:rPr sz="1400" spc="10" dirty="0">
                          <a:latin typeface="Calibri"/>
                          <a:cs typeface="Calibri"/>
                        </a:rPr>
                        <a:t> </a:t>
                      </a:r>
                      <a:r>
                        <a:rPr sz="1400" spc="-5" dirty="0">
                          <a:latin typeface="Calibri"/>
                          <a:cs typeface="Calibri"/>
                        </a:rPr>
                        <a:t>need</a:t>
                      </a:r>
                      <a:r>
                        <a:rPr sz="1400" dirty="0">
                          <a:latin typeface="Calibri"/>
                          <a:cs typeface="Calibri"/>
                        </a:rPr>
                        <a:t>s</a:t>
                      </a:r>
                      <a:r>
                        <a:rPr sz="1400" spc="20" dirty="0">
                          <a:latin typeface="Calibri"/>
                          <a:cs typeface="Calibri"/>
                        </a:rPr>
                        <a:t> </a:t>
                      </a:r>
                      <a:r>
                        <a:rPr sz="1400" dirty="0">
                          <a:latin typeface="Calibri"/>
                          <a:cs typeface="Calibri"/>
                        </a:rPr>
                        <a:t>of</a:t>
                      </a:r>
                      <a:r>
                        <a:rPr sz="1400" spc="-15" dirty="0">
                          <a:latin typeface="Calibri"/>
                          <a:cs typeface="Calibri"/>
                        </a:rPr>
                        <a:t> </a:t>
                      </a:r>
                      <a:r>
                        <a:rPr sz="1400" spc="-5" dirty="0">
                          <a:latin typeface="Calibri"/>
                          <a:cs typeface="Calibri"/>
                        </a:rPr>
                        <a:t>th</a:t>
                      </a:r>
                      <a:r>
                        <a:rPr sz="1400" dirty="0">
                          <a:latin typeface="Calibri"/>
                          <a:cs typeface="Calibri"/>
                        </a:rPr>
                        <a:t>e</a:t>
                      </a:r>
                      <a:r>
                        <a:rPr sz="1400" spc="10" dirty="0">
                          <a:latin typeface="Calibri"/>
                          <a:cs typeface="Calibri"/>
                        </a:rPr>
                        <a:t> </a:t>
                      </a:r>
                      <a:r>
                        <a:rPr sz="1400" spc="-35" dirty="0">
                          <a:latin typeface="Calibri"/>
                          <a:cs typeface="Calibri"/>
                        </a:rPr>
                        <a:t>f</a:t>
                      </a:r>
                      <a:r>
                        <a:rPr sz="1400" dirty="0">
                          <a:latin typeface="Calibri"/>
                          <a:cs typeface="Calibri"/>
                        </a:rPr>
                        <a:t>a</a:t>
                      </a:r>
                      <a:r>
                        <a:rPr sz="1400" spc="-5" dirty="0">
                          <a:latin typeface="Calibri"/>
                          <a:cs typeface="Calibri"/>
                        </a:rPr>
                        <a:t>milie</a:t>
                      </a:r>
                      <a:r>
                        <a:rPr sz="1400" dirty="0">
                          <a:latin typeface="Calibri"/>
                          <a:cs typeface="Calibri"/>
                        </a:rPr>
                        <a:t>s</a:t>
                      </a:r>
                      <a:r>
                        <a:rPr sz="1400" spc="20" dirty="0">
                          <a:latin typeface="Calibri"/>
                          <a:cs typeface="Calibri"/>
                        </a:rPr>
                        <a:t> </a:t>
                      </a:r>
                      <a:r>
                        <a:rPr sz="1400" spc="-10" dirty="0">
                          <a:latin typeface="Calibri"/>
                          <a:cs typeface="Calibri"/>
                        </a:rPr>
                        <a:t>w</a:t>
                      </a:r>
                      <a:r>
                        <a:rPr sz="1400" dirty="0">
                          <a:latin typeface="Calibri"/>
                          <a:cs typeface="Calibri"/>
                        </a:rPr>
                        <a:t>e se</a:t>
                      </a:r>
                      <a:r>
                        <a:rPr sz="1400" spc="10" dirty="0">
                          <a:latin typeface="Calibri"/>
                          <a:cs typeface="Calibri"/>
                        </a:rPr>
                        <a:t>r</a:t>
                      </a:r>
                      <a:r>
                        <a:rPr sz="1400" spc="-15" dirty="0">
                          <a:latin typeface="Calibri"/>
                          <a:cs typeface="Calibri"/>
                        </a:rPr>
                        <a:t>v</a:t>
                      </a:r>
                      <a:r>
                        <a:rPr sz="1400" dirty="0">
                          <a:latin typeface="Calibri"/>
                          <a:cs typeface="Calibri"/>
                        </a:rPr>
                        <a:t>e?</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640079">
                <a:tc>
                  <a:txBody>
                    <a:bodyPr/>
                    <a:lstStyle/>
                    <a:p>
                      <a:pPr marL="62865">
                        <a:lnSpc>
                          <a:spcPct val="100000"/>
                        </a:lnSpc>
                      </a:pPr>
                      <a:r>
                        <a:rPr sz="1400" b="1" spc="-20" dirty="0">
                          <a:solidFill>
                            <a:srgbClr val="FFFFFF"/>
                          </a:solidFill>
                          <a:latin typeface="Calibri"/>
                          <a:cs typeface="Calibri"/>
                        </a:rPr>
                        <a:t>E</a:t>
                      </a:r>
                      <a:r>
                        <a:rPr sz="1400" b="1" spc="-5" dirty="0">
                          <a:solidFill>
                            <a:srgbClr val="FFFFFF"/>
                          </a:solidFill>
                          <a:latin typeface="Calibri"/>
                          <a:cs typeface="Calibri"/>
                        </a:rPr>
                        <a:t>duc</a:t>
                      </a:r>
                      <a:r>
                        <a:rPr sz="1400" b="1" spc="-15" dirty="0">
                          <a:solidFill>
                            <a:srgbClr val="FFFFFF"/>
                          </a:solidFill>
                          <a:latin typeface="Calibri"/>
                          <a:cs typeface="Calibri"/>
                        </a:rPr>
                        <a:t>at</a:t>
                      </a:r>
                      <a:r>
                        <a:rPr sz="1400" b="1" spc="-5" dirty="0">
                          <a:solidFill>
                            <a:srgbClr val="FFFFFF"/>
                          </a:solidFill>
                          <a:latin typeface="Calibri"/>
                          <a:cs typeface="Calibri"/>
                        </a:rPr>
                        <a:t>o</a:t>
                      </a:r>
                      <a:r>
                        <a:rPr sz="1400" b="1" spc="-20" dirty="0">
                          <a:solidFill>
                            <a:srgbClr val="FFFFFF"/>
                          </a:solidFill>
                          <a:latin typeface="Calibri"/>
                          <a:cs typeface="Calibri"/>
                        </a:rPr>
                        <a:t>r</a:t>
                      </a:r>
                      <a:r>
                        <a:rPr sz="1400" b="1" dirty="0">
                          <a:solidFill>
                            <a:srgbClr val="FFFFFF"/>
                          </a:solidFill>
                          <a:latin typeface="Calibri"/>
                          <a:cs typeface="Calibri"/>
                        </a:rPr>
                        <a:t>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F81BD"/>
                    </a:solidFill>
                  </a:tcPr>
                </a:tc>
                <a:tc>
                  <a:txBody>
                    <a:bodyPr/>
                    <a:lstStyle/>
                    <a:p>
                      <a:pPr marL="405765" marR="376555" indent="-342900">
                        <a:lnSpc>
                          <a:spcPct val="100000"/>
                        </a:lnSpc>
                        <a:buFont typeface="Calibri"/>
                        <a:buAutoNum type="arabicPeriod"/>
                        <a:tabLst>
                          <a:tab pos="406400" algn="l"/>
                        </a:tabLst>
                      </a:pPr>
                      <a:r>
                        <a:rPr sz="1400" dirty="0">
                          <a:latin typeface="Calibri"/>
                          <a:cs typeface="Calibri"/>
                        </a:rPr>
                        <a:t>Is</a:t>
                      </a:r>
                      <a:r>
                        <a:rPr sz="1400" spc="-10" dirty="0">
                          <a:latin typeface="Calibri"/>
                          <a:cs typeface="Calibri"/>
                        </a:rPr>
                        <a:t> </a:t>
                      </a:r>
                      <a:r>
                        <a:rPr sz="1400" spc="-25" dirty="0">
                          <a:latin typeface="Calibri"/>
                          <a:cs typeface="Calibri"/>
                        </a:rPr>
                        <a:t>m</a:t>
                      </a:r>
                      <a:r>
                        <a:rPr sz="1400" dirty="0">
                          <a:latin typeface="Calibri"/>
                          <a:cs typeface="Calibri"/>
                        </a:rPr>
                        <a:t>y</a:t>
                      </a:r>
                      <a:r>
                        <a:rPr sz="1400" spc="-5" dirty="0">
                          <a:latin typeface="Calibri"/>
                          <a:cs typeface="Calibri"/>
                        </a:rPr>
                        <a:t> class</a:t>
                      </a:r>
                      <a:r>
                        <a:rPr sz="1400" spc="-30" dirty="0">
                          <a:latin typeface="Calibri"/>
                          <a:cs typeface="Calibri"/>
                        </a:rPr>
                        <a:t>/</a:t>
                      </a:r>
                      <a:r>
                        <a:rPr sz="1400" spc="-5" dirty="0">
                          <a:latin typeface="Calibri"/>
                          <a:cs typeface="Calibri"/>
                        </a:rPr>
                        <a:t>chil</a:t>
                      </a:r>
                      <a:r>
                        <a:rPr sz="1400" dirty="0">
                          <a:latin typeface="Calibri"/>
                          <a:cs typeface="Calibri"/>
                        </a:rPr>
                        <a:t>d</a:t>
                      </a:r>
                      <a:r>
                        <a:rPr sz="1400" spc="15" dirty="0">
                          <a:latin typeface="Calibri"/>
                          <a:cs typeface="Calibri"/>
                        </a:rPr>
                        <a:t> </a:t>
                      </a:r>
                      <a:r>
                        <a:rPr sz="1400" spc="-5" dirty="0">
                          <a:latin typeface="Calibri"/>
                          <a:cs typeface="Calibri"/>
                        </a:rPr>
                        <a:t>de</a:t>
                      </a:r>
                      <a:r>
                        <a:rPr sz="1400" spc="-15" dirty="0">
                          <a:latin typeface="Calibri"/>
                          <a:cs typeface="Calibri"/>
                        </a:rPr>
                        <a:t>v</a:t>
                      </a:r>
                      <a:r>
                        <a:rPr sz="1400" dirty="0">
                          <a:latin typeface="Calibri"/>
                          <a:cs typeface="Calibri"/>
                        </a:rPr>
                        <a:t>e</a:t>
                      </a:r>
                      <a:r>
                        <a:rPr sz="1400" spc="-5" dirty="0">
                          <a:latin typeface="Calibri"/>
                          <a:cs typeface="Calibri"/>
                        </a:rPr>
                        <a:t>lopm</a:t>
                      </a:r>
                      <a:r>
                        <a:rPr sz="1400" spc="5" dirty="0">
                          <a:latin typeface="Calibri"/>
                          <a:cs typeface="Calibri"/>
                        </a:rPr>
                        <a:t>e</a:t>
                      </a:r>
                      <a:r>
                        <a:rPr sz="1400" spc="-10" dirty="0">
                          <a:latin typeface="Calibri"/>
                          <a:cs typeface="Calibri"/>
                        </a:rPr>
                        <a:t>n</a:t>
                      </a:r>
                      <a:r>
                        <a:rPr sz="1400" dirty="0">
                          <a:latin typeface="Calibri"/>
                          <a:cs typeface="Calibri"/>
                        </a:rPr>
                        <a:t>t</a:t>
                      </a:r>
                      <a:r>
                        <a:rPr sz="1400" spc="25" dirty="0">
                          <a:latin typeface="Calibri"/>
                          <a:cs typeface="Calibri"/>
                        </a:rPr>
                        <a:t> </a:t>
                      </a:r>
                      <a:r>
                        <a:rPr sz="1400" dirty="0">
                          <a:latin typeface="Calibri"/>
                          <a:cs typeface="Calibri"/>
                        </a:rPr>
                        <a:t>on</a:t>
                      </a:r>
                      <a:r>
                        <a:rPr sz="1400" spc="-5" dirty="0">
                          <a:latin typeface="Calibri"/>
                          <a:cs typeface="Calibri"/>
                        </a:rPr>
                        <a:t> </a:t>
                      </a:r>
                      <a:r>
                        <a:rPr sz="1400" dirty="0">
                          <a:latin typeface="Calibri"/>
                          <a:cs typeface="Calibri"/>
                        </a:rPr>
                        <a:t>t</a:t>
                      </a:r>
                      <a:r>
                        <a:rPr sz="1400" spc="-35" dirty="0">
                          <a:latin typeface="Calibri"/>
                          <a:cs typeface="Calibri"/>
                        </a:rPr>
                        <a:t>r</a:t>
                      </a:r>
                      <a:r>
                        <a:rPr sz="1400" dirty="0">
                          <a:latin typeface="Calibri"/>
                          <a:cs typeface="Calibri"/>
                        </a:rPr>
                        <a:t>ack </a:t>
                      </a:r>
                      <a:r>
                        <a:rPr sz="1400" spc="-15" dirty="0">
                          <a:latin typeface="Calibri"/>
                          <a:cs typeface="Calibri"/>
                        </a:rPr>
                        <a:t>t</a:t>
                      </a:r>
                      <a:r>
                        <a:rPr sz="1400" dirty="0">
                          <a:latin typeface="Calibri"/>
                          <a:cs typeface="Calibri"/>
                        </a:rPr>
                        <a:t>o succeed</a:t>
                      </a:r>
                      <a:r>
                        <a:rPr sz="1400" spc="5" dirty="0">
                          <a:latin typeface="Calibri"/>
                          <a:cs typeface="Calibri"/>
                        </a:rPr>
                        <a:t> </a:t>
                      </a:r>
                      <a:r>
                        <a:rPr sz="1400" dirty="0">
                          <a:latin typeface="Calibri"/>
                          <a:cs typeface="Calibri"/>
                        </a:rPr>
                        <a:t>when </a:t>
                      </a:r>
                      <a:r>
                        <a:rPr sz="1400" spc="-5" dirty="0">
                          <a:latin typeface="Calibri"/>
                          <a:cs typeface="Calibri"/>
                        </a:rPr>
                        <a:t>th</a:t>
                      </a:r>
                      <a:r>
                        <a:rPr sz="1400" spc="-15" dirty="0">
                          <a:latin typeface="Calibri"/>
                          <a:cs typeface="Calibri"/>
                        </a:rPr>
                        <a:t>e</a:t>
                      </a:r>
                      <a:r>
                        <a:rPr sz="1400" dirty="0">
                          <a:latin typeface="Calibri"/>
                          <a:cs typeface="Calibri"/>
                        </a:rPr>
                        <a:t>y</a:t>
                      </a:r>
                      <a:r>
                        <a:rPr sz="1400" spc="20" dirty="0">
                          <a:latin typeface="Calibri"/>
                          <a:cs typeface="Calibri"/>
                        </a:rPr>
                        <a:t> </a:t>
                      </a:r>
                      <a:r>
                        <a:rPr sz="1400" dirty="0">
                          <a:latin typeface="Calibri"/>
                          <a:cs typeface="Calibri"/>
                        </a:rPr>
                        <a:t>e</a:t>
                      </a:r>
                      <a:r>
                        <a:rPr sz="1400" spc="-15" dirty="0">
                          <a:latin typeface="Calibri"/>
                          <a:cs typeface="Calibri"/>
                        </a:rPr>
                        <a:t>n</a:t>
                      </a:r>
                      <a:r>
                        <a:rPr sz="1400" spc="-20" dirty="0">
                          <a:latin typeface="Calibri"/>
                          <a:cs typeface="Calibri"/>
                        </a:rPr>
                        <a:t>t</a:t>
                      </a:r>
                      <a:r>
                        <a:rPr sz="1400" dirty="0">
                          <a:latin typeface="Calibri"/>
                          <a:cs typeface="Calibri"/>
                        </a:rPr>
                        <a:t>er </a:t>
                      </a:r>
                      <a:r>
                        <a:rPr sz="1400" spc="-5" dirty="0">
                          <a:latin typeface="Calibri"/>
                          <a:cs typeface="Calibri"/>
                        </a:rPr>
                        <a:t>school?</a:t>
                      </a:r>
                      <a:endParaRPr sz="1400">
                        <a:latin typeface="Calibri"/>
                        <a:cs typeface="Calibri"/>
                      </a:endParaRPr>
                    </a:p>
                    <a:p>
                      <a:pPr marL="405765" indent="-342900">
                        <a:lnSpc>
                          <a:spcPct val="100000"/>
                        </a:lnSpc>
                        <a:buFont typeface="Calibri"/>
                        <a:buAutoNum type="arabicPeriod"/>
                        <a:tabLst>
                          <a:tab pos="406400" algn="l"/>
                        </a:tabLst>
                      </a:pPr>
                      <a:r>
                        <a:rPr sz="1400" dirty="0">
                          <a:latin typeface="Calibri"/>
                          <a:cs typeface="Calibri"/>
                        </a:rPr>
                        <a:t>Is</a:t>
                      </a:r>
                      <a:r>
                        <a:rPr sz="1400" spc="-5" dirty="0">
                          <a:latin typeface="Calibri"/>
                          <a:cs typeface="Calibri"/>
                        </a:rPr>
                        <a:t> “this</a:t>
                      </a:r>
                      <a:r>
                        <a:rPr sz="1400" dirty="0">
                          <a:latin typeface="Calibri"/>
                          <a:cs typeface="Calibri"/>
                        </a:rPr>
                        <a:t>”</a:t>
                      </a:r>
                      <a:r>
                        <a:rPr sz="1400" spc="25" dirty="0">
                          <a:latin typeface="Calibri"/>
                          <a:cs typeface="Calibri"/>
                        </a:rPr>
                        <a:t> </a:t>
                      </a:r>
                      <a:r>
                        <a:rPr sz="1400" spc="-5" dirty="0">
                          <a:latin typeface="Calibri"/>
                          <a:cs typeface="Calibri"/>
                        </a:rPr>
                        <a:t>in</a:t>
                      </a:r>
                      <a:r>
                        <a:rPr sz="1400" spc="-20" dirty="0">
                          <a:latin typeface="Calibri"/>
                          <a:cs typeface="Calibri"/>
                        </a:rPr>
                        <a:t>s</a:t>
                      </a:r>
                      <a:r>
                        <a:rPr sz="1400" spc="-5" dirty="0">
                          <a:latin typeface="Calibri"/>
                          <a:cs typeface="Calibri"/>
                        </a:rPr>
                        <a:t>tru</a:t>
                      </a:r>
                      <a:r>
                        <a:rPr sz="1400" spc="5" dirty="0">
                          <a:latin typeface="Calibri"/>
                          <a:cs typeface="Calibri"/>
                        </a:rPr>
                        <a:t>ct</a:t>
                      </a:r>
                      <a:r>
                        <a:rPr sz="1400" spc="-5" dirty="0">
                          <a:latin typeface="Calibri"/>
                          <a:cs typeface="Calibri"/>
                        </a:rPr>
                        <a:t>i</a:t>
                      </a:r>
                      <a:r>
                        <a:rPr sz="1400" spc="5" dirty="0">
                          <a:latin typeface="Calibri"/>
                          <a:cs typeface="Calibri"/>
                        </a:rPr>
                        <a:t>o</a:t>
                      </a:r>
                      <a:r>
                        <a:rPr sz="1400" spc="-5" dirty="0">
                          <a:latin typeface="Calibri"/>
                          <a:cs typeface="Calibri"/>
                        </a:rPr>
                        <a:t>n</a:t>
                      </a:r>
                      <a:r>
                        <a:rPr sz="1400" spc="5" dirty="0">
                          <a:latin typeface="Calibri"/>
                          <a:cs typeface="Calibri"/>
                        </a:rPr>
                        <a:t>a</a:t>
                      </a:r>
                      <a:r>
                        <a:rPr sz="1400" dirty="0">
                          <a:latin typeface="Calibri"/>
                          <a:cs typeface="Calibri"/>
                        </a:rPr>
                        <a:t>l</a:t>
                      </a:r>
                      <a:r>
                        <a:rPr sz="1400" spc="25" dirty="0">
                          <a:latin typeface="Calibri"/>
                          <a:cs typeface="Calibri"/>
                        </a:rPr>
                        <a:t> </a:t>
                      </a:r>
                      <a:r>
                        <a:rPr sz="1400" spc="-20" dirty="0">
                          <a:latin typeface="Calibri"/>
                          <a:cs typeface="Calibri"/>
                        </a:rPr>
                        <a:t>s</a:t>
                      </a:r>
                      <a:r>
                        <a:rPr sz="1400" spc="-5" dirty="0">
                          <a:latin typeface="Calibri"/>
                          <a:cs typeface="Calibri"/>
                        </a:rPr>
                        <a:t>t</a:t>
                      </a:r>
                      <a:r>
                        <a:rPr sz="1400" spc="-35" dirty="0">
                          <a:latin typeface="Calibri"/>
                          <a:cs typeface="Calibri"/>
                        </a:rPr>
                        <a:t>r</a:t>
                      </a:r>
                      <a:r>
                        <a:rPr sz="1400" spc="-10" dirty="0">
                          <a:latin typeface="Calibri"/>
                          <a:cs typeface="Calibri"/>
                        </a:rPr>
                        <a:t>a</a:t>
                      </a:r>
                      <a:r>
                        <a:rPr sz="1400" spc="-20" dirty="0">
                          <a:latin typeface="Calibri"/>
                          <a:cs typeface="Calibri"/>
                        </a:rPr>
                        <a:t>t</a:t>
                      </a:r>
                      <a:r>
                        <a:rPr sz="1400" dirty="0">
                          <a:latin typeface="Calibri"/>
                          <a:cs typeface="Calibri"/>
                        </a:rPr>
                        <a:t>e</a:t>
                      </a:r>
                      <a:r>
                        <a:rPr sz="1400" spc="5" dirty="0">
                          <a:latin typeface="Calibri"/>
                          <a:cs typeface="Calibri"/>
                        </a:rPr>
                        <a:t>g</a:t>
                      </a:r>
                      <a:r>
                        <a:rPr sz="1400" dirty="0">
                          <a:latin typeface="Calibri"/>
                          <a:cs typeface="Calibri"/>
                        </a:rPr>
                        <a:t>y</a:t>
                      </a:r>
                      <a:r>
                        <a:rPr sz="1400" spc="20" dirty="0">
                          <a:latin typeface="Calibri"/>
                          <a:cs typeface="Calibri"/>
                        </a:rPr>
                        <a:t> </a:t>
                      </a:r>
                      <a:r>
                        <a:rPr sz="1400" spc="-10" dirty="0">
                          <a:latin typeface="Calibri"/>
                          <a:cs typeface="Calibri"/>
                        </a:rPr>
                        <a:t>w</a:t>
                      </a:r>
                      <a:r>
                        <a:rPr sz="1400" dirty="0">
                          <a:latin typeface="Calibri"/>
                          <a:cs typeface="Calibri"/>
                        </a:rPr>
                        <a:t>o</a:t>
                      </a:r>
                      <a:r>
                        <a:rPr sz="1400" spc="-5" dirty="0">
                          <a:latin typeface="Calibri"/>
                          <a:cs typeface="Calibri"/>
                        </a:rPr>
                        <a:t>r</a:t>
                      </a:r>
                      <a:r>
                        <a:rPr sz="1400" dirty="0">
                          <a:latin typeface="Calibri"/>
                          <a:cs typeface="Calibri"/>
                        </a:rPr>
                        <a:t>k</a:t>
                      </a:r>
                      <a:r>
                        <a:rPr sz="1400" spc="-10" dirty="0">
                          <a:latin typeface="Calibri"/>
                          <a:cs typeface="Calibri"/>
                        </a:rPr>
                        <a:t>in</a:t>
                      </a:r>
                      <a:r>
                        <a:rPr sz="1400" dirty="0">
                          <a:latin typeface="Calibri"/>
                          <a:cs typeface="Calibri"/>
                        </a:rPr>
                        <a:t>g</a:t>
                      </a:r>
                      <a:r>
                        <a:rPr sz="1400" spc="15" dirty="0">
                          <a:latin typeface="Calibri"/>
                          <a:cs typeface="Calibri"/>
                        </a:rPr>
                        <a:t> </a:t>
                      </a:r>
                      <a:r>
                        <a:rPr sz="1400" spc="-35" dirty="0">
                          <a:latin typeface="Calibri"/>
                          <a:cs typeface="Calibri"/>
                        </a:rPr>
                        <a:t>f</a:t>
                      </a:r>
                      <a:r>
                        <a:rPr sz="1400" dirty="0">
                          <a:latin typeface="Calibri"/>
                          <a:cs typeface="Calibri"/>
                        </a:rPr>
                        <a:t>or</a:t>
                      </a:r>
                      <a:r>
                        <a:rPr sz="1400" spc="-10" dirty="0">
                          <a:latin typeface="Calibri"/>
                          <a:cs typeface="Calibri"/>
                        </a:rPr>
                        <a:t> </a:t>
                      </a:r>
                      <a:r>
                        <a:rPr sz="1400" spc="-5" dirty="0">
                          <a:latin typeface="Calibri"/>
                          <a:cs typeface="Calibri"/>
                        </a:rPr>
                        <a:t>thi</a:t>
                      </a:r>
                      <a:r>
                        <a:rPr sz="1400" dirty="0">
                          <a:latin typeface="Calibri"/>
                          <a:cs typeface="Calibri"/>
                        </a:rPr>
                        <a:t>s</a:t>
                      </a:r>
                      <a:r>
                        <a:rPr sz="1400" spc="15" dirty="0">
                          <a:latin typeface="Calibri"/>
                          <a:cs typeface="Calibri"/>
                        </a:rPr>
                        <a:t> </a:t>
                      </a:r>
                      <a:r>
                        <a:rPr sz="1400" spc="-5" dirty="0">
                          <a:latin typeface="Calibri"/>
                          <a:cs typeface="Calibri"/>
                        </a:rPr>
                        <a:t>child?</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r h="853440">
                <a:tc>
                  <a:txBody>
                    <a:bodyPr/>
                    <a:lstStyle/>
                    <a:p>
                      <a:pPr marL="62865">
                        <a:lnSpc>
                          <a:spcPct val="100000"/>
                        </a:lnSpc>
                      </a:pPr>
                      <a:r>
                        <a:rPr sz="1400" b="1" spc="-20" dirty="0">
                          <a:solidFill>
                            <a:srgbClr val="FFFFFF"/>
                          </a:solidFill>
                          <a:latin typeface="Calibri"/>
                          <a:cs typeface="Calibri"/>
                        </a:rPr>
                        <a:t>R</a:t>
                      </a:r>
                      <a:r>
                        <a:rPr sz="1400" b="1" spc="-5" dirty="0">
                          <a:solidFill>
                            <a:srgbClr val="FFFFFF"/>
                          </a:solidFill>
                          <a:latin typeface="Calibri"/>
                          <a:cs typeface="Calibri"/>
                        </a:rPr>
                        <a:t>e</a:t>
                      </a:r>
                      <a:r>
                        <a:rPr sz="1400" b="1" dirty="0">
                          <a:solidFill>
                            <a:srgbClr val="FFFFFF"/>
                          </a:solidFill>
                          <a:latin typeface="Calibri"/>
                          <a:cs typeface="Calibri"/>
                        </a:rPr>
                        <a:t>s</a:t>
                      </a:r>
                      <a:r>
                        <a:rPr sz="1400" b="1" spc="-5" dirty="0">
                          <a:solidFill>
                            <a:srgbClr val="FFFFFF"/>
                          </a:solidFill>
                          <a:latin typeface="Calibri"/>
                          <a:cs typeface="Calibri"/>
                        </a:rPr>
                        <a:t>e</a:t>
                      </a:r>
                      <a:r>
                        <a:rPr sz="1400" b="1" dirty="0">
                          <a:solidFill>
                            <a:srgbClr val="FFFFFF"/>
                          </a:solidFill>
                          <a:latin typeface="Calibri"/>
                          <a:cs typeface="Calibri"/>
                        </a:rPr>
                        <a:t>a</a:t>
                      </a:r>
                      <a:r>
                        <a:rPr sz="1400" b="1" spc="-20" dirty="0">
                          <a:solidFill>
                            <a:srgbClr val="FFFFFF"/>
                          </a:solidFill>
                          <a:latin typeface="Calibri"/>
                          <a:cs typeface="Calibri"/>
                        </a:rPr>
                        <a:t>r</a:t>
                      </a:r>
                      <a:r>
                        <a:rPr sz="1400" b="1" dirty="0">
                          <a:solidFill>
                            <a:srgbClr val="FFFFFF"/>
                          </a:solidFill>
                          <a:latin typeface="Calibri"/>
                          <a:cs typeface="Calibri"/>
                        </a:rPr>
                        <a:t>ch</a:t>
                      </a:r>
                      <a:r>
                        <a:rPr sz="1400" b="1" spc="-5" dirty="0">
                          <a:solidFill>
                            <a:srgbClr val="FFFFFF"/>
                          </a:solidFill>
                          <a:latin typeface="Calibri"/>
                          <a:cs typeface="Calibri"/>
                        </a:rPr>
                        <a:t>e</a:t>
                      </a:r>
                      <a:r>
                        <a:rPr sz="1400" b="1" spc="-20" dirty="0">
                          <a:solidFill>
                            <a:srgbClr val="FFFFFF"/>
                          </a:solidFill>
                          <a:latin typeface="Calibri"/>
                          <a:cs typeface="Calibri"/>
                        </a:rPr>
                        <a:t>r</a:t>
                      </a:r>
                      <a:r>
                        <a:rPr sz="1400" b="1" dirty="0">
                          <a:solidFill>
                            <a:srgbClr val="FFFFFF"/>
                          </a:solidFill>
                          <a:latin typeface="Calibri"/>
                          <a:cs typeface="Calibri"/>
                        </a:rPr>
                        <a:t>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F81BD"/>
                    </a:solidFill>
                  </a:tcPr>
                </a:tc>
                <a:tc>
                  <a:txBody>
                    <a:bodyPr/>
                    <a:lstStyle/>
                    <a:p>
                      <a:pPr marL="405765" indent="-342900">
                        <a:lnSpc>
                          <a:spcPct val="100000"/>
                        </a:lnSpc>
                        <a:buFont typeface="Calibri"/>
                        <a:buAutoNum type="arabicPeriod"/>
                        <a:tabLst>
                          <a:tab pos="406400" algn="l"/>
                        </a:tabLst>
                      </a:pPr>
                      <a:r>
                        <a:rPr sz="1400" spc="-5" dirty="0">
                          <a:latin typeface="Calibri"/>
                          <a:cs typeface="Calibri"/>
                        </a:rPr>
                        <a:t>Doe</a:t>
                      </a:r>
                      <a:r>
                        <a:rPr sz="1400" dirty="0">
                          <a:latin typeface="Calibri"/>
                          <a:cs typeface="Calibri"/>
                        </a:rPr>
                        <a:t>s</a:t>
                      </a:r>
                      <a:r>
                        <a:rPr sz="1400" spc="5" dirty="0">
                          <a:latin typeface="Calibri"/>
                          <a:cs typeface="Calibri"/>
                        </a:rPr>
                        <a:t> </a:t>
                      </a:r>
                      <a:r>
                        <a:rPr sz="1400" spc="-5" dirty="0">
                          <a:latin typeface="Calibri"/>
                          <a:cs typeface="Calibri"/>
                        </a:rPr>
                        <a:t>th</a:t>
                      </a:r>
                      <a:r>
                        <a:rPr sz="1400" dirty="0">
                          <a:latin typeface="Calibri"/>
                          <a:cs typeface="Calibri"/>
                        </a:rPr>
                        <a:t>e</a:t>
                      </a:r>
                      <a:r>
                        <a:rPr sz="1400" spc="10" dirty="0">
                          <a:latin typeface="Calibri"/>
                          <a:cs typeface="Calibri"/>
                        </a:rPr>
                        <a:t> </a:t>
                      </a:r>
                      <a:r>
                        <a:rPr sz="1400" spc="-5" dirty="0">
                          <a:latin typeface="Calibri"/>
                          <a:cs typeface="Calibri"/>
                        </a:rPr>
                        <a:t>sel</a:t>
                      </a:r>
                      <a:r>
                        <a:rPr sz="1400" dirty="0">
                          <a:latin typeface="Calibri"/>
                          <a:cs typeface="Calibri"/>
                        </a:rPr>
                        <a:t>f</a:t>
                      </a:r>
                      <a:r>
                        <a:rPr sz="1400" spc="-5" dirty="0">
                          <a:latin typeface="Calibri"/>
                          <a:cs typeface="Calibri"/>
                        </a:rPr>
                        <a:t>‐</a:t>
                      </a:r>
                      <a:r>
                        <a:rPr sz="1400" spc="-20" dirty="0">
                          <a:latin typeface="Calibri"/>
                          <a:cs typeface="Calibri"/>
                        </a:rPr>
                        <a:t>r</a:t>
                      </a:r>
                      <a:r>
                        <a:rPr sz="1400" dirty="0">
                          <a:latin typeface="Calibri"/>
                          <a:cs typeface="Calibri"/>
                        </a:rPr>
                        <a:t>eg</a:t>
                      </a:r>
                      <a:r>
                        <a:rPr sz="1400" spc="-5" dirty="0">
                          <a:latin typeface="Calibri"/>
                          <a:cs typeface="Calibri"/>
                        </a:rPr>
                        <a:t>u</a:t>
                      </a:r>
                      <a:r>
                        <a:rPr sz="1400" dirty="0">
                          <a:latin typeface="Calibri"/>
                          <a:cs typeface="Calibri"/>
                        </a:rPr>
                        <a:t>l</a:t>
                      </a:r>
                      <a:r>
                        <a:rPr sz="1400" spc="-5" dirty="0">
                          <a:latin typeface="Calibri"/>
                          <a:cs typeface="Calibri"/>
                        </a:rPr>
                        <a:t>a</a:t>
                      </a:r>
                      <a:r>
                        <a:rPr sz="1400" spc="5" dirty="0">
                          <a:latin typeface="Calibri"/>
                          <a:cs typeface="Calibri"/>
                        </a:rPr>
                        <a:t>t</a:t>
                      </a:r>
                      <a:r>
                        <a:rPr sz="1400" spc="-5" dirty="0">
                          <a:latin typeface="Calibri"/>
                          <a:cs typeface="Calibri"/>
                        </a:rPr>
                        <a:t>i</a:t>
                      </a:r>
                      <a:r>
                        <a:rPr sz="1400" spc="5" dirty="0">
                          <a:latin typeface="Calibri"/>
                          <a:cs typeface="Calibri"/>
                        </a:rPr>
                        <a:t>o</a:t>
                      </a:r>
                      <a:r>
                        <a:rPr sz="1400" dirty="0">
                          <a:latin typeface="Calibri"/>
                          <a:cs typeface="Calibri"/>
                        </a:rPr>
                        <a:t>n</a:t>
                      </a:r>
                      <a:r>
                        <a:rPr sz="1400" spc="20" dirty="0">
                          <a:latin typeface="Calibri"/>
                          <a:cs typeface="Calibri"/>
                        </a:rPr>
                        <a:t> </a:t>
                      </a:r>
                      <a:r>
                        <a:rPr sz="1400" dirty="0">
                          <a:latin typeface="Calibri"/>
                          <a:cs typeface="Calibri"/>
                        </a:rPr>
                        <a:t>of</a:t>
                      </a:r>
                      <a:r>
                        <a:rPr sz="1400" spc="-5" dirty="0">
                          <a:latin typeface="Calibri"/>
                          <a:cs typeface="Calibri"/>
                        </a:rPr>
                        <a:t> </a:t>
                      </a:r>
                      <a:r>
                        <a:rPr sz="1400" dirty="0">
                          <a:latin typeface="Calibri"/>
                          <a:cs typeface="Calibri"/>
                        </a:rPr>
                        <a:t>a</a:t>
                      </a:r>
                      <a:r>
                        <a:rPr sz="1400" spc="-5" dirty="0">
                          <a:latin typeface="Calibri"/>
                          <a:cs typeface="Calibri"/>
                        </a:rPr>
                        <a:t> chil</a:t>
                      </a:r>
                      <a:r>
                        <a:rPr sz="1400" dirty="0">
                          <a:latin typeface="Calibri"/>
                          <a:cs typeface="Calibri"/>
                        </a:rPr>
                        <a:t>d</a:t>
                      </a:r>
                      <a:r>
                        <a:rPr sz="1400" spc="15" dirty="0">
                          <a:latin typeface="Calibri"/>
                          <a:cs typeface="Calibri"/>
                        </a:rPr>
                        <a:t> </a:t>
                      </a:r>
                      <a:r>
                        <a:rPr sz="1400" spc="-5" dirty="0">
                          <a:latin typeface="Calibri"/>
                          <a:cs typeface="Calibri"/>
                        </a:rPr>
                        <a:t>p</a:t>
                      </a:r>
                      <a:r>
                        <a:rPr sz="1400" spc="-20" dirty="0">
                          <a:latin typeface="Calibri"/>
                          <a:cs typeface="Calibri"/>
                        </a:rPr>
                        <a:t>r</a:t>
                      </a:r>
                      <a:r>
                        <a:rPr sz="1400" spc="-5" dirty="0">
                          <a:latin typeface="Calibri"/>
                          <a:cs typeface="Calibri"/>
                        </a:rPr>
                        <a:t>edic</a:t>
                      </a:r>
                      <a:r>
                        <a:rPr sz="1400" dirty="0">
                          <a:latin typeface="Calibri"/>
                          <a:cs typeface="Calibri"/>
                        </a:rPr>
                        <a:t>t</a:t>
                      </a:r>
                      <a:r>
                        <a:rPr sz="1400" spc="15" dirty="0">
                          <a:latin typeface="Calibri"/>
                          <a:cs typeface="Calibri"/>
                        </a:rPr>
                        <a:t> </a:t>
                      </a:r>
                      <a:r>
                        <a:rPr sz="1400" spc="-5" dirty="0">
                          <a:latin typeface="Calibri"/>
                          <a:cs typeface="Calibri"/>
                        </a:rPr>
                        <a:t>thei</a:t>
                      </a:r>
                      <a:r>
                        <a:rPr sz="1400" dirty="0">
                          <a:latin typeface="Calibri"/>
                          <a:cs typeface="Calibri"/>
                        </a:rPr>
                        <a:t>r</a:t>
                      </a:r>
                      <a:r>
                        <a:rPr sz="1400" spc="15" dirty="0">
                          <a:latin typeface="Calibri"/>
                          <a:cs typeface="Calibri"/>
                        </a:rPr>
                        <a:t> </a:t>
                      </a:r>
                      <a:r>
                        <a:rPr sz="1400" dirty="0">
                          <a:latin typeface="Calibri"/>
                          <a:cs typeface="Calibri"/>
                        </a:rPr>
                        <a:t>school</a:t>
                      </a:r>
                      <a:r>
                        <a:rPr sz="1400" spc="-5" dirty="0">
                          <a:latin typeface="Calibri"/>
                          <a:cs typeface="Calibri"/>
                        </a:rPr>
                        <a:t> </a:t>
                      </a:r>
                      <a:r>
                        <a:rPr sz="1400" dirty="0">
                          <a:latin typeface="Calibri"/>
                          <a:cs typeface="Calibri"/>
                        </a:rPr>
                        <a:t>success</a:t>
                      </a:r>
                      <a:r>
                        <a:rPr sz="1400" spc="5" dirty="0">
                          <a:latin typeface="Calibri"/>
                          <a:cs typeface="Calibri"/>
                        </a:rPr>
                        <a:t> </a:t>
                      </a:r>
                      <a:r>
                        <a:rPr sz="1400" spc="-5" dirty="0">
                          <a:latin typeface="Calibri"/>
                          <a:cs typeface="Calibri"/>
                        </a:rPr>
                        <a:t>i</a:t>
                      </a:r>
                      <a:r>
                        <a:rPr sz="1400" dirty="0">
                          <a:latin typeface="Calibri"/>
                          <a:cs typeface="Calibri"/>
                        </a:rPr>
                        <a:t>n</a:t>
                      </a:r>
                      <a:r>
                        <a:rPr sz="1400" spc="5" dirty="0">
                          <a:latin typeface="Calibri"/>
                          <a:cs typeface="Calibri"/>
                        </a:rPr>
                        <a:t> </a:t>
                      </a:r>
                      <a:r>
                        <a:rPr sz="1400" dirty="0">
                          <a:latin typeface="Calibri"/>
                          <a:cs typeface="Calibri"/>
                        </a:rPr>
                        <a:t>K?</a:t>
                      </a:r>
                      <a:endParaRPr sz="1400">
                        <a:latin typeface="Calibri"/>
                        <a:cs typeface="Calibri"/>
                      </a:endParaRPr>
                    </a:p>
                    <a:p>
                      <a:pPr marL="405130" indent="-342265">
                        <a:lnSpc>
                          <a:spcPct val="100000"/>
                        </a:lnSpc>
                        <a:buFont typeface="Calibri"/>
                        <a:buAutoNum type="arabicPeriod"/>
                        <a:tabLst>
                          <a:tab pos="405765" algn="l"/>
                        </a:tabLst>
                      </a:pPr>
                      <a:r>
                        <a:rPr sz="1400" spc="-5" dirty="0">
                          <a:latin typeface="Calibri"/>
                          <a:cs typeface="Calibri"/>
                        </a:rPr>
                        <a:t>Ho</a:t>
                      </a:r>
                      <a:r>
                        <a:rPr sz="1400" dirty="0">
                          <a:latin typeface="Calibri"/>
                          <a:cs typeface="Calibri"/>
                        </a:rPr>
                        <a:t>w </a:t>
                      </a:r>
                      <a:r>
                        <a:rPr sz="1400" spc="-15" dirty="0">
                          <a:latin typeface="Calibri"/>
                          <a:cs typeface="Calibri"/>
                        </a:rPr>
                        <a:t>ef</a:t>
                      </a:r>
                      <a:r>
                        <a:rPr sz="1400" spc="-40" dirty="0">
                          <a:latin typeface="Calibri"/>
                          <a:cs typeface="Calibri"/>
                        </a:rPr>
                        <a:t>f</a:t>
                      </a:r>
                      <a:r>
                        <a:rPr sz="1400" dirty="0">
                          <a:latin typeface="Calibri"/>
                          <a:cs typeface="Calibri"/>
                        </a:rPr>
                        <a:t>ec</a:t>
                      </a:r>
                      <a:r>
                        <a:rPr sz="1400" spc="-5" dirty="0">
                          <a:latin typeface="Calibri"/>
                          <a:cs typeface="Calibri"/>
                        </a:rPr>
                        <a:t>ti</a:t>
                      </a:r>
                      <a:r>
                        <a:rPr sz="1400" spc="-15" dirty="0">
                          <a:latin typeface="Calibri"/>
                          <a:cs typeface="Calibri"/>
                        </a:rPr>
                        <a:t>v</a:t>
                      </a:r>
                      <a:r>
                        <a:rPr sz="1400" dirty="0">
                          <a:latin typeface="Calibri"/>
                          <a:cs typeface="Calibri"/>
                        </a:rPr>
                        <a:t>e</a:t>
                      </a:r>
                      <a:r>
                        <a:rPr sz="1400" spc="10" dirty="0">
                          <a:latin typeface="Calibri"/>
                          <a:cs typeface="Calibri"/>
                        </a:rPr>
                        <a:t> </a:t>
                      </a:r>
                      <a:r>
                        <a:rPr sz="1400" spc="-5" dirty="0">
                          <a:latin typeface="Calibri"/>
                          <a:cs typeface="Calibri"/>
                        </a:rPr>
                        <a:t>i</a:t>
                      </a:r>
                      <a:r>
                        <a:rPr sz="1400" dirty="0">
                          <a:latin typeface="Calibri"/>
                          <a:cs typeface="Calibri"/>
                        </a:rPr>
                        <a:t>s</a:t>
                      </a:r>
                      <a:r>
                        <a:rPr sz="1400" spc="5" dirty="0">
                          <a:latin typeface="Calibri"/>
                          <a:cs typeface="Calibri"/>
                        </a:rPr>
                        <a:t> </a:t>
                      </a:r>
                      <a:r>
                        <a:rPr sz="1400" spc="-5" dirty="0">
                          <a:latin typeface="Calibri"/>
                          <a:cs typeface="Calibri"/>
                        </a:rPr>
                        <a:t>thi</a:t>
                      </a:r>
                      <a:r>
                        <a:rPr sz="1400" dirty="0">
                          <a:latin typeface="Calibri"/>
                          <a:cs typeface="Calibri"/>
                        </a:rPr>
                        <a:t>s</a:t>
                      </a:r>
                      <a:r>
                        <a:rPr sz="1400" spc="15" dirty="0">
                          <a:latin typeface="Calibri"/>
                          <a:cs typeface="Calibri"/>
                        </a:rPr>
                        <a:t> </a:t>
                      </a:r>
                      <a:r>
                        <a:rPr sz="1400" spc="-5" dirty="0">
                          <a:latin typeface="Calibri"/>
                          <a:cs typeface="Calibri"/>
                        </a:rPr>
                        <a:t>p</a:t>
                      </a:r>
                      <a:r>
                        <a:rPr sz="1400" spc="-25" dirty="0">
                          <a:latin typeface="Calibri"/>
                          <a:cs typeface="Calibri"/>
                        </a:rPr>
                        <a:t>r</a:t>
                      </a:r>
                      <a:r>
                        <a:rPr sz="1400" spc="-5" dirty="0">
                          <a:latin typeface="Calibri"/>
                          <a:cs typeface="Calibri"/>
                        </a:rPr>
                        <a:t>og</a:t>
                      </a:r>
                      <a:r>
                        <a:rPr sz="1400" spc="-30" dirty="0">
                          <a:latin typeface="Calibri"/>
                          <a:cs typeface="Calibri"/>
                        </a:rPr>
                        <a:t>r</a:t>
                      </a:r>
                      <a:r>
                        <a:rPr sz="1400" dirty="0">
                          <a:latin typeface="Calibri"/>
                          <a:cs typeface="Calibri"/>
                        </a:rPr>
                        <a:t>a</a:t>
                      </a:r>
                      <a:r>
                        <a:rPr sz="1400" spc="-5" dirty="0">
                          <a:latin typeface="Calibri"/>
                          <a:cs typeface="Calibri"/>
                        </a:rPr>
                        <a:t>m</a:t>
                      </a:r>
                      <a:r>
                        <a:rPr sz="1400" dirty="0">
                          <a:latin typeface="Calibri"/>
                          <a:cs typeface="Calibri"/>
                        </a:rPr>
                        <a:t>?</a:t>
                      </a:r>
                      <a:r>
                        <a:rPr sz="1400" spc="15" dirty="0">
                          <a:latin typeface="Calibri"/>
                          <a:cs typeface="Calibri"/>
                        </a:rPr>
                        <a:t> </a:t>
                      </a:r>
                      <a:r>
                        <a:rPr sz="1400" dirty="0">
                          <a:latin typeface="Calibri"/>
                          <a:cs typeface="Calibri"/>
                        </a:rPr>
                        <a:t>(Gene</a:t>
                      </a:r>
                      <a:r>
                        <a:rPr sz="1400" spc="-30" dirty="0">
                          <a:latin typeface="Calibri"/>
                          <a:cs typeface="Calibri"/>
                        </a:rPr>
                        <a:t>r</a:t>
                      </a:r>
                      <a:r>
                        <a:rPr sz="1400" dirty="0">
                          <a:latin typeface="Calibri"/>
                          <a:cs typeface="Calibri"/>
                        </a:rPr>
                        <a:t>al</a:t>
                      </a:r>
                      <a:r>
                        <a:rPr sz="1400" spc="20" dirty="0">
                          <a:latin typeface="Calibri"/>
                          <a:cs typeface="Calibri"/>
                        </a:rPr>
                        <a:t> </a:t>
                      </a:r>
                      <a:r>
                        <a:rPr sz="1400" spc="-5" dirty="0">
                          <a:latin typeface="Calibri"/>
                          <a:cs typeface="Calibri"/>
                        </a:rPr>
                        <a:t>p</a:t>
                      </a:r>
                      <a:r>
                        <a:rPr sz="1400" spc="-25" dirty="0">
                          <a:latin typeface="Calibri"/>
                          <a:cs typeface="Calibri"/>
                        </a:rPr>
                        <a:t>r</a:t>
                      </a:r>
                      <a:r>
                        <a:rPr sz="1400" spc="-5" dirty="0">
                          <a:latin typeface="Calibri"/>
                          <a:cs typeface="Calibri"/>
                        </a:rPr>
                        <a:t>og</a:t>
                      </a:r>
                      <a:r>
                        <a:rPr sz="1400" spc="-30" dirty="0">
                          <a:latin typeface="Calibri"/>
                          <a:cs typeface="Calibri"/>
                        </a:rPr>
                        <a:t>r</a:t>
                      </a:r>
                      <a:r>
                        <a:rPr sz="1400" dirty="0">
                          <a:latin typeface="Calibri"/>
                          <a:cs typeface="Calibri"/>
                        </a:rPr>
                        <a:t>am</a:t>
                      </a:r>
                      <a:r>
                        <a:rPr sz="1400" spc="5" dirty="0">
                          <a:latin typeface="Calibri"/>
                          <a:cs typeface="Calibri"/>
                        </a:rPr>
                        <a:t> </a:t>
                      </a:r>
                      <a:r>
                        <a:rPr sz="1400" spc="-5" dirty="0">
                          <a:latin typeface="Calibri"/>
                          <a:cs typeface="Calibri"/>
                        </a:rPr>
                        <a:t>e</a:t>
                      </a:r>
                      <a:r>
                        <a:rPr sz="1400" spc="-20" dirty="0">
                          <a:latin typeface="Calibri"/>
                          <a:cs typeface="Calibri"/>
                        </a:rPr>
                        <a:t>v</a:t>
                      </a:r>
                      <a:r>
                        <a:rPr sz="1400" dirty="0">
                          <a:latin typeface="Calibri"/>
                          <a:cs typeface="Calibri"/>
                        </a:rPr>
                        <a:t>a</a:t>
                      </a:r>
                      <a:r>
                        <a:rPr sz="1400" spc="-5" dirty="0">
                          <a:latin typeface="Calibri"/>
                          <a:cs typeface="Calibri"/>
                        </a:rPr>
                        <a:t>lua</a:t>
                      </a:r>
                      <a:r>
                        <a:rPr sz="1400" spc="5" dirty="0">
                          <a:latin typeface="Calibri"/>
                          <a:cs typeface="Calibri"/>
                        </a:rPr>
                        <a:t>t</a:t>
                      </a:r>
                      <a:r>
                        <a:rPr sz="1400" spc="-5" dirty="0">
                          <a:latin typeface="Calibri"/>
                          <a:cs typeface="Calibri"/>
                        </a:rPr>
                        <a:t>i</a:t>
                      </a:r>
                      <a:r>
                        <a:rPr sz="1400" spc="5" dirty="0">
                          <a:latin typeface="Calibri"/>
                          <a:cs typeface="Calibri"/>
                        </a:rPr>
                        <a:t>o</a:t>
                      </a:r>
                      <a:r>
                        <a:rPr sz="1400" spc="-5" dirty="0">
                          <a:latin typeface="Calibri"/>
                          <a:cs typeface="Calibri"/>
                        </a:rPr>
                        <a:t>n</a:t>
                      </a:r>
                      <a:r>
                        <a:rPr sz="1400" dirty="0">
                          <a:latin typeface="Calibri"/>
                          <a:cs typeface="Calibri"/>
                        </a:rPr>
                        <a:t>)</a:t>
                      </a:r>
                      <a:endParaRPr sz="1400">
                        <a:latin typeface="Calibri"/>
                        <a:cs typeface="Calibri"/>
                      </a:endParaRPr>
                    </a:p>
                    <a:p>
                      <a:pPr marL="405765" marR="412750" indent="-342900">
                        <a:lnSpc>
                          <a:spcPct val="100000"/>
                        </a:lnSpc>
                        <a:buFont typeface="Calibri"/>
                        <a:buAutoNum type="arabicPeriod"/>
                        <a:tabLst>
                          <a:tab pos="406400" algn="l"/>
                        </a:tabLst>
                      </a:pPr>
                      <a:r>
                        <a:rPr sz="1400" spc="-5" dirty="0">
                          <a:latin typeface="Calibri"/>
                          <a:cs typeface="Calibri"/>
                        </a:rPr>
                        <a:t>Wh</a:t>
                      </a:r>
                      <a:r>
                        <a:rPr sz="1400" spc="-15" dirty="0">
                          <a:latin typeface="Calibri"/>
                          <a:cs typeface="Calibri"/>
                        </a:rPr>
                        <a:t>a</a:t>
                      </a:r>
                      <a:r>
                        <a:rPr sz="1400" dirty="0">
                          <a:latin typeface="Calibri"/>
                          <a:cs typeface="Calibri"/>
                        </a:rPr>
                        <a:t>t</a:t>
                      </a:r>
                      <a:r>
                        <a:rPr sz="1400" spc="15" dirty="0">
                          <a:latin typeface="Calibri"/>
                          <a:cs typeface="Calibri"/>
                        </a:rPr>
                        <a:t> </a:t>
                      </a:r>
                      <a:r>
                        <a:rPr sz="1400" spc="-10" dirty="0">
                          <a:latin typeface="Calibri"/>
                          <a:cs typeface="Calibri"/>
                        </a:rPr>
                        <a:t>w</a:t>
                      </a:r>
                      <a:r>
                        <a:rPr sz="1400" dirty="0">
                          <a:latin typeface="Calibri"/>
                          <a:cs typeface="Calibri"/>
                        </a:rPr>
                        <a:t>o</a:t>
                      </a:r>
                      <a:r>
                        <a:rPr sz="1400" spc="-10" dirty="0">
                          <a:latin typeface="Calibri"/>
                          <a:cs typeface="Calibri"/>
                        </a:rPr>
                        <a:t>ul</a:t>
                      </a:r>
                      <a:r>
                        <a:rPr sz="1400" dirty="0">
                          <a:latin typeface="Calibri"/>
                          <a:cs typeface="Calibri"/>
                        </a:rPr>
                        <a:t>d</a:t>
                      </a:r>
                      <a:r>
                        <a:rPr sz="1400" spc="5" dirty="0">
                          <a:latin typeface="Calibri"/>
                          <a:cs typeface="Calibri"/>
                        </a:rPr>
                        <a:t> </a:t>
                      </a:r>
                      <a:r>
                        <a:rPr sz="1400" spc="-5" dirty="0">
                          <a:latin typeface="Calibri"/>
                          <a:cs typeface="Calibri"/>
                        </a:rPr>
                        <a:t>th</a:t>
                      </a:r>
                      <a:r>
                        <a:rPr sz="1400" dirty="0">
                          <a:latin typeface="Calibri"/>
                          <a:cs typeface="Calibri"/>
                        </a:rPr>
                        <a:t>e</a:t>
                      </a:r>
                      <a:r>
                        <a:rPr sz="1400" spc="10" dirty="0">
                          <a:latin typeface="Calibri"/>
                          <a:cs typeface="Calibri"/>
                        </a:rPr>
                        <a:t> </a:t>
                      </a:r>
                      <a:r>
                        <a:rPr sz="1400" spc="-5" dirty="0">
                          <a:latin typeface="Calibri"/>
                          <a:cs typeface="Calibri"/>
                        </a:rPr>
                        <a:t>impac</a:t>
                      </a:r>
                      <a:r>
                        <a:rPr sz="1400" dirty="0">
                          <a:latin typeface="Calibri"/>
                          <a:cs typeface="Calibri"/>
                        </a:rPr>
                        <a:t>t</a:t>
                      </a:r>
                      <a:r>
                        <a:rPr sz="1400" spc="5" dirty="0">
                          <a:latin typeface="Calibri"/>
                          <a:cs typeface="Calibri"/>
                        </a:rPr>
                        <a:t> </a:t>
                      </a:r>
                      <a:r>
                        <a:rPr sz="1400" dirty="0">
                          <a:latin typeface="Calibri"/>
                          <a:cs typeface="Calibri"/>
                        </a:rPr>
                        <a:t>of</a:t>
                      </a:r>
                      <a:r>
                        <a:rPr sz="1400" spc="-5" dirty="0">
                          <a:latin typeface="Calibri"/>
                          <a:cs typeface="Calibri"/>
                        </a:rPr>
                        <a:t> inc</a:t>
                      </a:r>
                      <a:r>
                        <a:rPr sz="1400" spc="-20" dirty="0">
                          <a:latin typeface="Calibri"/>
                          <a:cs typeface="Calibri"/>
                        </a:rPr>
                        <a:t>r</a:t>
                      </a:r>
                      <a:r>
                        <a:rPr sz="1400" dirty="0">
                          <a:latin typeface="Calibri"/>
                          <a:cs typeface="Calibri"/>
                        </a:rPr>
                        <a:t>eased</a:t>
                      </a:r>
                      <a:r>
                        <a:rPr sz="1400" spc="15" dirty="0">
                          <a:latin typeface="Calibri"/>
                          <a:cs typeface="Calibri"/>
                        </a:rPr>
                        <a:t> </a:t>
                      </a:r>
                      <a:r>
                        <a:rPr sz="1400" spc="-5" dirty="0">
                          <a:latin typeface="Calibri"/>
                          <a:cs typeface="Calibri"/>
                        </a:rPr>
                        <a:t>quali</a:t>
                      </a:r>
                      <a:r>
                        <a:rPr sz="1400" spc="5" dirty="0">
                          <a:latin typeface="Calibri"/>
                          <a:cs typeface="Calibri"/>
                        </a:rPr>
                        <a:t>t</a:t>
                      </a:r>
                      <a:r>
                        <a:rPr sz="1400" dirty="0">
                          <a:latin typeface="Calibri"/>
                          <a:cs typeface="Calibri"/>
                        </a:rPr>
                        <a:t>y</a:t>
                      </a:r>
                      <a:r>
                        <a:rPr sz="1400" spc="25" dirty="0">
                          <a:latin typeface="Calibri"/>
                          <a:cs typeface="Calibri"/>
                        </a:rPr>
                        <a:t> </a:t>
                      </a:r>
                      <a:r>
                        <a:rPr sz="1400" spc="-20" dirty="0">
                          <a:latin typeface="Calibri"/>
                          <a:cs typeface="Calibri"/>
                        </a:rPr>
                        <a:t>st</a:t>
                      </a:r>
                      <a:r>
                        <a:rPr sz="1400" spc="-5" dirty="0">
                          <a:latin typeface="Calibri"/>
                          <a:cs typeface="Calibri"/>
                        </a:rPr>
                        <a:t>anda</a:t>
                      </a:r>
                      <a:r>
                        <a:rPr sz="1400" spc="-15" dirty="0">
                          <a:latin typeface="Calibri"/>
                          <a:cs typeface="Calibri"/>
                        </a:rPr>
                        <a:t>r</a:t>
                      </a:r>
                      <a:r>
                        <a:rPr sz="1400" dirty="0">
                          <a:latin typeface="Calibri"/>
                          <a:cs typeface="Calibri"/>
                        </a:rPr>
                        <a:t>ds</a:t>
                      </a:r>
                      <a:r>
                        <a:rPr sz="1400" spc="25" dirty="0">
                          <a:latin typeface="Calibri"/>
                          <a:cs typeface="Calibri"/>
                        </a:rPr>
                        <a:t> </a:t>
                      </a:r>
                      <a:r>
                        <a:rPr sz="1400" spc="-5" dirty="0">
                          <a:latin typeface="Calibri"/>
                          <a:cs typeface="Calibri"/>
                        </a:rPr>
                        <a:t>h</a:t>
                      </a:r>
                      <a:r>
                        <a:rPr sz="1400" spc="-25" dirty="0">
                          <a:latin typeface="Calibri"/>
                          <a:cs typeface="Calibri"/>
                        </a:rPr>
                        <a:t>a</a:t>
                      </a:r>
                      <a:r>
                        <a:rPr sz="1400" spc="-15" dirty="0">
                          <a:latin typeface="Calibri"/>
                          <a:cs typeface="Calibri"/>
                        </a:rPr>
                        <a:t>v</a:t>
                      </a:r>
                      <a:r>
                        <a:rPr sz="1400" dirty="0">
                          <a:latin typeface="Calibri"/>
                          <a:cs typeface="Calibri"/>
                        </a:rPr>
                        <a:t>e</a:t>
                      </a:r>
                      <a:r>
                        <a:rPr sz="1400" spc="10" dirty="0">
                          <a:latin typeface="Calibri"/>
                          <a:cs typeface="Calibri"/>
                        </a:rPr>
                        <a:t> </a:t>
                      </a:r>
                      <a:r>
                        <a:rPr sz="1400" dirty="0">
                          <a:latin typeface="Calibri"/>
                          <a:cs typeface="Calibri"/>
                        </a:rPr>
                        <a:t>on</a:t>
                      </a:r>
                      <a:r>
                        <a:rPr sz="1400" spc="-5" dirty="0">
                          <a:latin typeface="Calibri"/>
                          <a:cs typeface="Calibri"/>
                        </a:rPr>
                        <a:t> the </a:t>
                      </a:r>
                      <a:r>
                        <a:rPr sz="1400" spc="-10" dirty="0">
                          <a:latin typeface="Calibri"/>
                          <a:cs typeface="Calibri"/>
                        </a:rPr>
                        <a:t>w</a:t>
                      </a:r>
                      <a:r>
                        <a:rPr sz="1400" dirty="0">
                          <a:latin typeface="Calibri"/>
                          <a:cs typeface="Calibri"/>
                        </a:rPr>
                        <a:t>o</a:t>
                      </a:r>
                      <a:r>
                        <a:rPr sz="1400" spc="-5" dirty="0">
                          <a:latin typeface="Calibri"/>
                          <a:cs typeface="Calibri"/>
                        </a:rPr>
                        <a:t>r</a:t>
                      </a:r>
                      <a:r>
                        <a:rPr sz="1400" dirty="0">
                          <a:latin typeface="Calibri"/>
                          <a:cs typeface="Calibri"/>
                        </a:rPr>
                        <a:t>k</a:t>
                      </a:r>
                      <a:r>
                        <a:rPr sz="1400" spc="-35" dirty="0">
                          <a:latin typeface="Calibri"/>
                          <a:cs typeface="Calibri"/>
                        </a:rPr>
                        <a:t>f</a:t>
                      </a:r>
                      <a:r>
                        <a:rPr sz="1400" dirty="0">
                          <a:latin typeface="Calibri"/>
                          <a:cs typeface="Calibri"/>
                        </a:rPr>
                        <a:t>o</a:t>
                      </a:r>
                      <a:r>
                        <a:rPr sz="1400" spc="-20" dirty="0">
                          <a:latin typeface="Calibri"/>
                          <a:cs typeface="Calibri"/>
                        </a:rPr>
                        <a:t>r</a:t>
                      </a:r>
                      <a:r>
                        <a:rPr sz="1400" dirty="0">
                          <a:latin typeface="Calibri"/>
                          <a:cs typeface="Calibri"/>
                        </a:rPr>
                        <a:t>ce?</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640079">
                <a:tc>
                  <a:txBody>
                    <a:bodyPr/>
                    <a:lstStyle/>
                    <a:p>
                      <a:pPr marL="62865">
                        <a:lnSpc>
                          <a:spcPct val="100000"/>
                        </a:lnSpc>
                      </a:pPr>
                      <a:r>
                        <a:rPr sz="1400" b="1" spc="-40" dirty="0">
                          <a:solidFill>
                            <a:srgbClr val="FFFFFF"/>
                          </a:solidFill>
                          <a:latin typeface="Calibri"/>
                          <a:cs typeface="Calibri"/>
                        </a:rPr>
                        <a:t>F</a:t>
                      </a:r>
                      <a:r>
                        <a:rPr sz="1400" b="1" dirty="0">
                          <a:solidFill>
                            <a:srgbClr val="FFFFFF"/>
                          </a:solidFill>
                          <a:latin typeface="Calibri"/>
                          <a:cs typeface="Calibri"/>
                        </a:rPr>
                        <a:t>a</a:t>
                      </a:r>
                      <a:r>
                        <a:rPr sz="1400" b="1" spc="-5" dirty="0">
                          <a:solidFill>
                            <a:srgbClr val="FFFFFF"/>
                          </a:solidFill>
                          <a:latin typeface="Calibri"/>
                          <a:cs typeface="Calibri"/>
                        </a:rPr>
                        <a:t>milies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F81BD"/>
                    </a:solidFill>
                  </a:tcPr>
                </a:tc>
                <a:tc>
                  <a:txBody>
                    <a:bodyPr/>
                    <a:lstStyle/>
                    <a:p>
                      <a:pPr marL="405130" indent="-342265">
                        <a:lnSpc>
                          <a:spcPct val="100000"/>
                        </a:lnSpc>
                        <a:buFont typeface="Calibri"/>
                        <a:buAutoNum type="arabicPeriod"/>
                        <a:tabLst>
                          <a:tab pos="405765" algn="l"/>
                        </a:tabLst>
                      </a:pPr>
                      <a:r>
                        <a:rPr sz="1400" spc="-5" dirty="0">
                          <a:latin typeface="Calibri"/>
                          <a:cs typeface="Calibri"/>
                        </a:rPr>
                        <a:t>Wh</a:t>
                      </a:r>
                      <a:r>
                        <a:rPr sz="1400" spc="-15" dirty="0">
                          <a:latin typeface="Calibri"/>
                          <a:cs typeface="Calibri"/>
                        </a:rPr>
                        <a:t>a</a:t>
                      </a:r>
                      <a:r>
                        <a:rPr sz="1400" dirty="0">
                          <a:latin typeface="Calibri"/>
                          <a:cs typeface="Calibri"/>
                        </a:rPr>
                        <a:t>t</a:t>
                      </a:r>
                      <a:r>
                        <a:rPr sz="1400" spc="15" dirty="0">
                          <a:latin typeface="Calibri"/>
                          <a:cs typeface="Calibri"/>
                        </a:rPr>
                        <a:t> </a:t>
                      </a:r>
                      <a:r>
                        <a:rPr sz="1400" spc="-5" dirty="0">
                          <a:latin typeface="Calibri"/>
                          <a:cs typeface="Calibri"/>
                        </a:rPr>
                        <a:t>i</a:t>
                      </a:r>
                      <a:r>
                        <a:rPr sz="1400" dirty="0">
                          <a:latin typeface="Calibri"/>
                          <a:cs typeface="Calibri"/>
                        </a:rPr>
                        <a:t>s</a:t>
                      </a:r>
                      <a:r>
                        <a:rPr sz="1400" spc="5" dirty="0">
                          <a:latin typeface="Calibri"/>
                          <a:cs typeface="Calibri"/>
                        </a:rPr>
                        <a:t> </a:t>
                      </a:r>
                      <a:r>
                        <a:rPr sz="1400" spc="-5" dirty="0">
                          <a:latin typeface="Calibri"/>
                          <a:cs typeface="Calibri"/>
                        </a:rPr>
                        <a:t>th</a:t>
                      </a:r>
                      <a:r>
                        <a:rPr sz="1400" dirty="0">
                          <a:latin typeface="Calibri"/>
                          <a:cs typeface="Calibri"/>
                        </a:rPr>
                        <a:t>e</a:t>
                      </a:r>
                      <a:r>
                        <a:rPr sz="1400" spc="10" dirty="0">
                          <a:latin typeface="Calibri"/>
                          <a:cs typeface="Calibri"/>
                        </a:rPr>
                        <a:t> </a:t>
                      </a:r>
                      <a:r>
                        <a:rPr sz="1400" spc="-5" dirty="0">
                          <a:latin typeface="Calibri"/>
                          <a:cs typeface="Calibri"/>
                        </a:rPr>
                        <a:t>be</a:t>
                      </a:r>
                      <a:r>
                        <a:rPr sz="1400" spc="-20" dirty="0">
                          <a:latin typeface="Calibri"/>
                          <a:cs typeface="Calibri"/>
                        </a:rPr>
                        <a:t>s</a:t>
                      </a:r>
                      <a:r>
                        <a:rPr sz="1400" dirty="0">
                          <a:latin typeface="Calibri"/>
                          <a:cs typeface="Calibri"/>
                        </a:rPr>
                        <a:t>t</a:t>
                      </a:r>
                      <a:r>
                        <a:rPr sz="1400" spc="15" dirty="0">
                          <a:latin typeface="Calibri"/>
                          <a:cs typeface="Calibri"/>
                        </a:rPr>
                        <a:t> </a:t>
                      </a:r>
                      <a:r>
                        <a:rPr sz="1400" spc="-5" dirty="0">
                          <a:latin typeface="Calibri"/>
                          <a:cs typeface="Calibri"/>
                        </a:rPr>
                        <a:t>p</a:t>
                      </a:r>
                      <a:r>
                        <a:rPr sz="1400" spc="-25" dirty="0">
                          <a:latin typeface="Calibri"/>
                          <a:cs typeface="Calibri"/>
                        </a:rPr>
                        <a:t>r</a:t>
                      </a:r>
                      <a:r>
                        <a:rPr sz="1400" spc="-5" dirty="0">
                          <a:latin typeface="Calibri"/>
                          <a:cs typeface="Calibri"/>
                        </a:rPr>
                        <a:t>og</a:t>
                      </a:r>
                      <a:r>
                        <a:rPr sz="1400" spc="-30" dirty="0">
                          <a:latin typeface="Calibri"/>
                          <a:cs typeface="Calibri"/>
                        </a:rPr>
                        <a:t>r</a:t>
                      </a:r>
                      <a:r>
                        <a:rPr sz="1400" dirty="0">
                          <a:latin typeface="Calibri"/>
                          <a:cs typeface="Calibri"/>
                        </a:rPr>
                        <a:t>am</a:t>
                      </a:r>
                      <a:r>
                        <a:rPr sz="1400" spc="5" dirty="0">
                          <a:latin typeface="Calibri"/>
                          <a:cs typeface="Calibri"/>
                        </a:rPr>
                        <a:t> </a:t>
                      </a:r>
                      <a:r>
                        <a:rPr sz="1400" spc="-35" dirty="0">
                          <a:latin typeface="Calibri"/>
                          <a:cs typeface="Calibri"/>
                        </a:rPr>
                        <a:t>f</a:t>
                      </a:r>
                      <a:r>
                        <a:rPr sz="1400" dirty="0">
                          <a:latin typeface="Calibri"/>
                          <a:cs typeface="Calibri"/>
                        </a:rPr>
                        <a:t>or</a:t>
                      </a:r>
                      <a:r>
                        <a:rPr sz="1400" spc="-10" dirty="0">
                          <a:latin typeface="Calibri"/>
                          <a:cs typeface="Calibri"/>
                        </a:rPr>
                        <a:t> </a:t>
                      </a:r>
                      <a:r>
                        <a:rPr sz="1400" spc="-25" dirty="0">
                          <a:latin typeface="Calibri"/>
                          <a:cs typeface="Calibri"/>
                        </a:rPr>
                        <a:t>m</a:t>
                      </a:r>
                      <a:r>
                        <a:rPr sz="1400" dirty="0">
                          <a:latin typeface="Calibri"/>
                          <a:cs typeface="Calibri"/>
                        </a:rPr>
                        <a:t>y</a:t>
                      </a:r>
                      <a:r>
                        <a:rPr sz="1400" spc="-10" dirty="0">
                          <a:latin typeface="Calibri"/>
                          <a:cs typeface="Calibri"/>
                        </a:rPr>
                        <a:t> </a:t>
                      </a:r>
                      <a:r>
                        <a:rPr sz="1400" spc="-5" dirty="0">
                          <a:latin typeface="Calibri"/>
                          <a:cs typeface="Calibri"/>
                        </a:rPr>
                        <a:t>child</a:t>
                      </a:r>
                      <a:r>
                        <a:rPr sz="1400" dirty="0">
                          <a:latin typeface="Calibri"/>
                          <a:cs typeface="Calibri"/>
                        </a:rPr>
                        <a:t>?</a:t>
                      </a:r>
                      <a:r>
                        <a:rPr sz="1400" spc="15" dirty="0">
                          <a:latin typeface="Calibri"/>
                          <a:cs typeface="Calibri"/>
                        </a:rPr>
                        <a:t> </a:t>
                      </a:r>
                      <a:r>
                        <a:rPr sz="1400" spc="-5" dirty="0">
                          <a:latin typeface="Calibri"/>
                          <a:cs typeface="Calibri"/>
                        </a:rPr>
                        <a:t>Whe</a:t>
                      </a:r>
                      <a:r>
                        <a:rPr sz="1400" spc="-20" dirty="0">
                          <a:latin typeface="Calibri"/>
                          <a:cs typeface="Calibri"/>
                        </a:rPr>
                        <a:t>r</a:t>
                      </a:r>
                      <a:r>
                        <a:rPr sz="1400" dirty="0">
                          <a:latin typeface="Calibri"/>
                          <a:cs typeface="Calibri"/>
                        </a:rPr>
                        <a:t>e</a:t>
                      </a:r>
                      <a:r>
                        <a:rPr sz="1400" spc="15" dirty="0">
                          <a:latin typeface="Calibri"/>
                          <a:cs typeface="Calibri"/>
                        </a:rPr>
                        <a:t> </a:t>
                      </a:r>
                      <a:r>
                        <a:rPr sz="1400" dirty="0">
                          <a:latin typeface="Calibri"/>
                          <a:cs typeface="Calibri"/>
                        </a:rPr>
                        <a:t>a</a:t>
                      </a:r>
                      <a:r>
                        <a:rPr sz="1400" spc="-20" dirty="0">
                          <a:latin typeface="Calibri"/>
                          <a:cs typeface="Calibri"/>
                        </a:rPr>
                        <a:t>r</a:t>
                      </a:r>
                      <a:r>
                        <a:rPr sz="1400" dirty="0">
                          <a:latin typeface="Calibri"/>
                          <a:cs typeface="Calibri"/>
                        </a:rPr>
                        <a:t>e </a:t>
                      </a:r>
                      <a:r>
                        <a:rPr sz="1400" spc="-5" dirty="0">
                          <a:latin typeface="Calibri"/>
                          <a:cs typeface="Calibri"/>
                        </a:rPr>
                        <a:t>p</a:t>
                      </a:r>
                      <a:r>
                        <a:rPr sz="1400" spc="-25" dirty="0">
                          <a:latin typeface="Calibri"/>
                          <a:cs typeface="Calibri"/>
                        </a:rPr>
                        <a:t>r</a:t>
                      </a:r>
                      <a:r>
                        <a:rPr sz="1400" spc="-5" dirty="0">
                          <a:latin typeface="Calibri"/>
                          <a:cs typeface="Calibri"/>
                        </a:rPr>
                        <a:t>og</a:t>
                      </a:r>
                      <a:r>
                        <a:rPr sz="1400" spc="-30" dirty="0">
                          <a:latin typeface="Calibri"/>
                          <a:cs typeface="Calibri"/>
                        </a:rPr>
                        <a:t>r</a:t>
                      </a:r>
                      <a:r>
                        <a:rPr sz="1400" dirty="0">
                          <a:latin typeface="Calibri"/>
                          <a:cs typeface="Calibri"/>
                        </a:rPr>
                        <a:t>a</a:t>
                      </a:r>
                      <a:r>
                        <a:rPr sz="1400" spc="-5" dirty="0">
                          <a:latin typeface="Calibri"/>
                          <a:cs typeface="Calibri"/>
                        </a:rPr>
                        <a:t>m</a:t>
                      </a:r>
                      <a:r>
                        <a:rPr sz="1400" dirty="0">
                          <a:latin typeface="Calibri"/>
                          <a:cs typeface="Calibri"/>
                        </a:rPr>
                        <a:t>s</a:t>
                      </a:r>
                      <a:r>
                        <a:rPr sz="1400" spc="10" dirty="0">
                          <a:latin typeface="Calibri"/>
                          <a:cs typeface="Calibri"/>
                        </a:rPr>
                        <a:t> </a:t>
                      </a:r>
                      <a:r>
                        <a:rPr sz="1400" spc="-5" dirty="0">
                          <a:latin typeface="Calibri"/>
                          <a:cs typeface="Calibri"/>
                        </a:rPr>
                        <a:t>loca</a:t>
                      </a:r>
                      <a:r>
                        <a:rPr sz="1400" spc="-20" dirty="0">
                          <a:latin typeface="Calibri"/>
                          <a:cs typeface="Calibri"/>
                        </a:rPr>
                        <a:t>t</a:t>
                      </a:r>
                      <a:r>
                        <a:rPr sz="1400" dirty="0">
                          <a:latin typeface="Calibri"/>
                          <a:cs typeface="Calibri"/>
                        </a:rPr>
                        <a:t>e</a:t>
                      </a:r>
                      <a:r>
                        <a:rPr sz="1400" spc="-5" dirty="0">
                          <a:latin typeface="Calibri"/>
                          <a:cs typeface="Calibri"/>
                        </a:rPr>
                        <a:t>d?</a:t>
                      </a:r>
                      <a:endParaRPr sz="1400" dirty="0">
                        <a:latin typeface="Calibri"/>
                        <a:cs typeface="Calibri"/>
                      </a:endParaRPr>
                    </a:p>
                    <a:p>
                      <a:pPr marL="405765" indent="-342900">
                        <a:lnSpc>
                          <a:spcPct val="100000"/>
                        </a:lnSpc>
                        <a:buFont typeface="Calibri"/>
                        <a:buAutoNum type="arabicPeriod"/>
                        <a:tabLst>
                          <a:tab pos="406400" algn="l"/>
                        </a:tabLst>
                      </a:pPr>
                      <a:r>
                        <a:rPr sz="1400" dirty="0">
                          <a:latin typeface="Calibri"/>
                          <a:cs typeface="Calibri"/>
                        </a:rPr>
                        <a:t>Is</a:t>
                      </a:r>
                      <a:r>
                        <a:rPr sz="1400" spc="-5" dirty="0">
                          <a:latin typeface="Calibri"/>
                          <a:cs typeface="Calibri"/>
                        </a:rPr>
                        <a:t> </a:t>
                      </a:r>
                      <a:r>
                        <a:rPr sz="1400" spc="-25" dirty="0">
                          <a:latin typeface="Calibri"/>
                          <a:cs typeface="Calibri"/>
                        </a:rPr>
                        <a:t>m</a:t>
                      </a:r>
                      <a:r>
                        <a:rPr sz="1400" dirty="0">
                          <a:latin typeface="Calibri"/>
                          <a:cs typeface="Calibri"/>
                        </a:rPr>
                        <a:t>y</a:t>
                      </a:r>
                      <a:r>
                        <a:rPr sz="1400" spc="-5" dirty="0">
                          <a:latin typeface="Calibri"/>
                          <a:cs typeface="Calibri"/>
                        </a:rPr>
                        <a:t> chil</a:t>
                      </a:r>
                      <a:r>
                        <a:rPr sz="1400" dirty="0">
                          <a:latin typeface="Calibri"/>
                          <a:cs typeface="Calibri"/>
                        </a:rPr>
                        <a:t>d</a:t>
                      </a:r>
                      <a:r>
                        <a:rPr sz="1400" spc="10" dirty="0">
                          <a:latin typeface="Calibri"/>
                          <a:cs typeface="Calibri"/>
                        </a:rPr>
                        <a:t> </a:t>
                      </a:r>
                      <a:r>
                        <a:rPr sz="1400" dirty="0">
                          <a:latin typeface="Calibri"/>
                          <a:cs typeface="Calibri"/>
                        </a:rPr>
                        <a:t>on</a:t>
                      </a:r>
                      <a:r>
                        <a:rPr sz="1400" spc="-5" dirty="0">
                          <a:latin typeface="Calibri"/>
                          <a:cs typeface="Calibri"/>
                        </a:rPr>
                        <a:t> </a:t>
                      </a:r>
                      <a:r>
                        <a:rPr sz="1400" dirty="0">
                          <a:latin typeface="Calibri"/>
                          <a:cs typeface="Calibri"/>
                        </a:rPr>
                        <a:t>t</a:t>
                      </a:r>
                      <a:r>
                        <a:rPr sz="1400" spc="-35" dirty="0">
                          <a:latin typeface="Calibri"/>
                          <a:cs typeface="Calibri"/>
                        </a:rPr>
                        <a:t>r</a:t>
                      </a:r>
                      <a:r>
                        <a:rPr sz="1400" dirty="0">
                          <a:latin typeface="Calibri"/>
                          <a:cs typeface="Calibri"/>
                        </a:rPr>
                        <a:t>ack </a:t>
                      </a:r>
                      <a:r>
                        <a:rPr sz="1400" spc="-15" dirty="0">
                          <a:latin typeface="Calibri"/>
                          <a:cs typeface="Calibri"/>
                        </a:rPr>
                        <a:t>t</a:t>
                      </a:r>
                      <a:r>
                        <a:rPr sz="1400" dirty="0">
                          <a:latin typeface="Calibri"/>
                          <a:cs typeface="Calibri"/>
                        </a:rPr>
                        <a:t>o </a:t>
                      </a:r>
                      <a:r>
                        <a:rPr sz="1400" spc="-5" dirty="0">
                          <a:latin typeface="Calibri"/>
                          <a:cs typeface="Calibri"/>
                        </a:rPr>
                        <a:t>b</a:t>
                      </a:r>
                      <a:r>
                        <a:rPr sz="1400" dirty="0">
                          <a:latin typeface="Calibri"/>
                          <a:cs typeface="Calibri"/>
                        </a:rPr>
                        <a:t>e</a:t>
                      </a:r>
                      <a:r>
                        <a:rPr sz="1400" spc="5" dirty="0">
                          <a:latin typeface="Calibri"/>
                          <a:cs typeface="Calibri"/>
                        </a:rPr>
                        <a:t> </a:t>
                      </a:r>
                      <a:r>
                        <a:rPr sz="1400" spc="-20" dirty="0">
                          <a:latin typeface="Calibri"/>
                          <a:cs typeface="Calibri"/>
                        </a:rPr>
                        <a:t>r</a:t>
                      </a:r>
                      <a:r>
                        <a:rPr sz="1400" dirty="0">
                          <a:latin typeface="Calibri"/>
                          <a:cs typeface="Calibri"/>
                        </a:rPr>
                        <a:t>ea</a:t>
                      </a:r>
                      <a:r>
                        <a:rPr sz="1400" spc="-5" dirty="0">
                          <a:latin typeface="Calibri"/>
                          <a:cs typeface="Calibri"/>
                        </a:rPr>
                        <a:t>d</a:t>
                      </a:r>
                      <a:r>
                        <a:rPr sz="1400" dirty="0">
                          <a:latin typeface="Calibri"/>
                          <a:cs typeface="Calibri"/>
                        </a:rPr>
                        <a:t>y</a:t>
                      </a:r>
                      <a:r>
                        <a:rPr sz="1400" spc="10" dirty="0">
                          <a:latin typeface="Calibri"/>
                          <a:cs typeface="Calibri"/>
                        </a:rPr>
                        <a:t> </a:t>
                      </a:r>
                      <a:r>
                        <a:rPr sz="1400" spc="-35" dirty="0">
                          <a:latin typeface="Calibri"/>
                          <a:cs typeface="Calibri"/>
                        </a:rPr>
                        <a:t>f</a:t>
                      </a:r>
                      <a:r>
                        <a:rPr sz="1400" dirty="0">
                          <a:latin typeface="Calibri"/>
                          <a:cs typeface="Calibri"/>
                        </a:rPr>
                        <a:t>or</a:t>
                      </a:r>
                      <a:r>
                        <a:rPr sz="1400" spc="-10" dirty="0">
                          <a:latin typeface="Calibri"/>
                          <a:cs typeface="Calibri"/>
                        </a:rPr>
                        <a:t> </a:t>
                      </a:r>
                      <a:r>
                        <a:rPr sz="1400" spc="-5" dirty="0">
                          <a:latin typeface="Calibri"/>
                          <a:cs typeface="Calibri"/>
                        </a:rPr>
                        <a:t>school?</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70</a:t>
            </a:fld>
            <a:endParaRPr dirty="0"/>
          </a:p>
        </p:txBody>
      </p:sp>
      <p:sp>
        <p:nvSpPr>
          <p:cNvPr id="2" name="object 2"/>
          <p:cNvSpPr txBox="1"/>
          <p:nvPr/>
        </p:nvSpPr>
        <p:spPr>
          <a:xfrm>
            <a:off x="2024126" y="1621860"/>
            <a:ext cx="6010910" cy="508634"/>
          </a:xfrm>
          <a:prstGeom prst="rect">
            <a:avLst/>
          </a:prstGeom>
        </p:spPr>
        <p:txBody>
          <a:bodyPr vert="horz" wrap="square" lIns="0" tIns="0" rIns="0" bIns="0" rtlCol="0">
            <a:spAutoFit/>
          </a:bodyPr>
          <a:lstStyle/>
          <a:p>
            <a:pPr marL="12700">
              <a:lnSpc>
                <a:spcPct val="100000"/>
              </a:lnSpc>
            </a:pPr>
            <a:r>
              <a:rPr sz="4000" b="1" spc="-175" dirty="0">
                <a:latin typeface="Arial Black"/>
                <a:cs typeface="Arial Black"/>
              </a:rPr>
              <a:t>T</a:t>
            </a:r>
            <a:r>
              <a:rPr sz="4000" b="1" spc="65" dirty="0">
                <a:latin typeface="Arial Black"/>
                <a:cs typeface="Arial Black"/>
              </a:rPr>
              <a:t>r</a:t>
            </a:r>
            <a:r>
              <a:rPr sz="4000" b="1" spc="-5" dirty="0">
                <a:latin typeface="Arial Black"/>
                <a:cs typeface="Arial Black"/>
              </a:rPr>
              <a:t>anspa</a:t>
            </a:r>
            <a:r>
              <a:rPr sz="4000" b="1" spc="55" dirty="0">
                <a:latin typeface="Arial Black"/>
                <a:cs typeface="Arial Black"/>
              </a:rPr>
              <a:t>r</a:t>
            </a:r>
            <a:r>
              <a:rPr sz="4000" b="1" spc="-5" dirty="0">
                <a:latin typeface="Arial Black"/>
                <a:cs typeface="Arial Black"/>
              </a:rPr>
              <a:t>en</a:t>
            </a:r>
            <a:r>
              <a:rPr sz="4000" b="1" spc="-75" dirty="0">
                <a:latin typeface="Arial Black"/>
                <a:cs typeface="Arial Black"/>
              </a:rPr>
              <a:t>c</a:t>
            </a:r>
            <a:r>
              <a:rPr sz="4000" b="1" dirty="0">
                <a:latin typeface="Arial Black"/>
                <a:cs typeface="Arial Black"/>
              </a:rPr>
              <a:t>y</a:t>
            </a:r>
            <a:r>
              <a:rPr sz="4000" b="1" spc="-10" dirty="0">
                <a:latin typeface="Arial Black"/>
                <a:cs typeface="Arial Black"/>
              </a:rPr>
              <a:t> </a:t>
            </a:r>
            <a:r>
              <a:rPr sz="4000" b="1" spc="-5" dirty="0">
                <a:latin typeface="Arial Black"/>
                <a:cs typeface="Arial Black"/>
              </a:rPr>
              <a:t>o</a:t>
            </a:r>
            <a:r>
              <a:rPr sz="4000" b="1" dirty="0">
                <a:latin typeface="Arial Black"/>
                <a:cs typeface="Arial Black"/>
              </a:rPr>
              <a:t>f</a:t>
            </a:r>
            <a:r>
              <a:rPr sz="4000" b="1" spc="229" dirty="0">
                <a:latin typeface="Arial Black"/>
                <a:cs typeface="Arial Black"/>
              </a:rPr>
              <a:t> </a:t>
            </a:r>
            <a:r>
              <a:rPr sz="4000" b="1" spc="-5" dirty="0">
                <a:latin typeface="Arial Black"/>
                <a:cs typeface="Arial Black"/>
              </a:rPr>
              <a:t>D</a:t>
            </a:r>
            <a:r>
              <a:rPr sz="4000" b="1" spc="-70" dirty="0">
                <a:latin typeface="Arial Black"/>
                <a:cs typeface="Arial Black"/>
              </a:rPr>
              <a:t>a</a:t>
            </a:r>
            <a:r>
              <a:rPr sz="4000" b="1" spc="-5" dirty="0">
                <a:latin typeface="Arial Black"/>
                <a:cs typeface="Arial Black"/>
              </a:rPr>
              <a:t>ta</a:t>
            </a:r>
            <a:endParaRPr sz="4000">
              <a:latin typeface="Arial Black"/>
              <a:cs typeface="Arial Black"/>
            </a:endParaRPr>
          </a:p>
        </p:txBody>
      </p:sp>
      <p:sp>
        <p:nvSpPr>
          <p:cNvPr id="3" name="object 3"/>
          <p:cNvSpPr txBox="1"/>
          <p:nvPr/>
        </p:nvSpPr>
        <p:spPr>
          <a:xfrm>
            <a:off x="1973100" y="2231460"/>
            <a:ext cx="6113145" cy="4581525"/>
          </a:xfrm>
          <a:prstGeom prst="rect">
            <a:avLst/>
          </a:prstGeom>
        </p:spPr>
        <p:txBody>
          <a:bodyPr vert="horz" wrap="square" lIns="0" tIns="0" rIns="0" bIns="0" rtlCol="0">
            <a:spAutoFit/>
          </a:bodyPr>
          <a:lstStyle/>
          <a:p>
            <a:pPr marL="643890" marR="637540" algn="ctr">
              <a:lnSpc>
                <a:spcPct val="108800"/>
              </a:lnSpc>
            </a:pPr>
            <a:r>
              <a:rPr sz="4000" b="1" spc="-5" dirty="0">
                <a:latin typeface="Arial Black"/>
                <a:cs typeface="Arial Black"/>
              </a:rPr>
              <a:t>Systems</a:t>
            </a:r>
            <a:r>
              <a:rPr sz="4000" b="1" dirty="0">
                <a:latin typeface="Arial Black"/>
                <a:cs typeface="Arial Black"/>
              </a:rPr>
              <a:t>,</a:t>
            </a:r>
            <a:r>
              <a:rPr sz="4000" b="1" spc="-15" dirty="0">
                <a:latin typeface="Arial Black"/>
                <a:cs typeface="Arial Black"/>
              </a:rPr>
              <a:t> </a:t>
            </a:r>
            <a:r>
              <a:rPr sz="4000" b="1" spc="-5" dirty="0">
                <a:latin typeface="Arial Black"/>
                <a:cs typeface="Arial Black"/>
              </a:rPr>
              <a:t>Cu</a:t>
            </a:r>
            <a:r>
              <a:rPr sz="4000" b="1" spc="165" dirty="0">
                <a:latin typeface="Arial Black"/>
                <a:cs typeface="Arial Black"/>
              </a:rPr>
              <a:t>r</a:t>
            </a:r>
            <a:r>
              <a:rPr sz="4000" b="1" spc="65" dirty="0">
                <a:latin typeface="Arial Black"/>
                <a:cs typeface="Arial Black"/>
              </a:rPr>
              <a:t>r</a:t>
            </a:r>
            <a:r>
              <a:rPr sz="4000" b="1" spc="-5" dirty="0">
                <a:latin typeface="Arial Black"/>
                <a:cs typeface="Arial Black"/>
              </a:rPr>
              <a:t>ent Landsc</a:t>
            </a:r>
            <a:r>
              <a:rPr sz="4000" b="1" spc="30" dirty="0">
                <a:latin typeface="Arial Black"/>
                <a:cs typeface="Arial Black"/>
              </a:rPr>
              <a:t>a</a:t>
            </a:r>
            <a:r>
              <a:rPr sz="4000" b="1" spc="-5" dirty="0">
                <a:latin typeface="Arial Black"/>
                <a:cs typeface="Arial Black"/>
              </a:rPr>
              <a:t>p</a:t>
            </a:r>
            <a:r>
              <a:rPr sz="4000" b="1" dirty="0">
                <a:latin typeface="Arial Black"/>
                <a:cs typeface="Arial Black"/>
              </a:rPr>
              <a:t>e</a:t>
            </a:r>
            <a:r>
              <a:rPr sz="4000" b="1" spc="-10" dirty="0">
                <a:latin typeface="Arial Black"/>
                <a:cs typeface="Arial Black"/>
              </a:rPr>
              <a:t> </a:t>
            </a:r>
            <a:r>
              <a:rPr sz="4000" b="1" dirty="0">
                <a:latin typeface="Arial Black"/>
                <a:cs typeface="Arial Black"/>
              </a:rPr>
              <a:t>&amp; </a:t>
            </a:r>
            <a:r>
              <a:rPr sz="4000" b="1" spc="-5" dirty="0">
                <a:latin typeface="Arial Black"/>
                <a:cs typeface="Arial Black"/>
              </a:rPr>
              <a:t>Conside</a:t>
            </a:r>
            <a:r>
              <a:rPr sz="4000" b="1" spc="65" dirty="0">
                <a:latin typeface="Arial Black"/>
                <a:cs typeface="Arial Black"/>
              </a:rPr>
              <a:t>r</a:t>
            </a:r>
            <a:r>
              <a:rPr sz="4000" b="1" spc="-75" dirty="0">
                <a:latin typeface="Arial Black"/>
                <a:cs typeface="Arial Black"/>
              </a:rPr>
              <a:t>a</a:t>
            </a:r>
            <a:r>
              <a:rPr sz="4000" b="1" spc="-10" dirty="0">
                <a:latin typeface="Arial Black"/>
                <a:cs typeface="Arial Black"/>
              </a:rPr>
              <a:t>t</a:t>
            </a:r>
            <a:r>
              <a:rPr sz="4000" b="1" spc="-5" dirty="0">
                <a:latin typeface="Arial Black"/>
                <a:cs typeface="Arial Black"/>
              </a:rPr>
              <a:t>ions</a:t>
            </a:r>
            <a:endParaRPr sz="4000">
              <a:latin typeface="Arial Black"/>
              <a:cs typeface="Arial Black"/>
            </a:endParaRPr>
          </a:p>
          <a:p>
            <a:pPr marL="716915" marR="709930" indent="954405">
              <a:lnSpc>
                <a:spcPct val="120000"/>
              </a:lnSpc>
              <a:spcBef>
                <a:spcPts val="2650"/>
              </a:spcBef>
            </a:pPr>
            <a:r>
              <a:rPr sz="4400" i="1" spc="-15" dirty="0">
                <a:solidFill>
                  <a:srgbClr val="002596"/>
                </a:solidFill>
                <a:latin typeface="Arial Narrow"/>
                <a:cs typeface="Arial Narrow"/>
              </a:rPr>
              <a:t>-</a:t>
            </a:r>
            <a:r>
              <a:rPr sz="4400" i="1" spc="-5" dirty="0">
                <a:solidFill>
                  <a:srgbClr val="002596"/>
                </a:solidFill>
                <a:latin typeface="Arial Narrow"/>
                <a:cs typeface="Arial Narrow"/>
              </a:rPr>
              <a:t> </a:t>
            </a:r>
            <a:r>
              <a:rPr sz="4400" i="1" spc="-30" dirty="0">
                <a:solidFill>
                  <a:srgbClr val="002596"/>
                </a:solidFill>
                <a:latin typeface="Arial Narrow"/>
                <a:cs typeface="Arial Narrow"/>
              </a:rPr>
              <a:t>F</a:t>
            </a:r>
            <a:r>
              <a:rPr sz="4400" i="1" spc="-20" dirty="0">
                <a:solidFill>
                  <a:srgbClr val="002596"/>
                </a:solidFill>
                <a:latin typeface="Arial Narrow"/>
                <a:cs typeface="Arial Narrow"/>
              </a:rPr>
              <a:t>rank</a:t>
            </a:r>
            <a:r>
              <a:rPr sz="4400" i="1" spc="5" dirty="0">
                <a:solidFill>
                  <a:srgbClr val="002596"/>
                </a:solidFill>
                <a:latin typeface="Arial Narrow"/>
                <a:cs typeface="Arial Narrow"/>
              </a:rPr>
              <a:t> </a:t>
            </a:r>
            <a:r>
              <a:rPr sz="4400" i="1" spc="-15" dirty="0">
                <a:solidFill>
                  <a:srgbClr val="002596"/>
                </a:solidFill>
                <a:latin typeface="Arial Narrow"/>
                <a:cs typeface="Arial Narrow"/>
              </a:rPr>
              <a:t>Mille</a:t>
            </a:r>
            <a:r>
              <a:rPr sz="4400" i="1" spc="-265" dirty="0">
                <a:solidFill>
                  <a:srgbClr val="002596"/>
                </a:solidFill>
                <a:latin typeface="Arial Narrow"/>
                <a:cs typeface="Arial Narrow"/>
              </a:rPr>
              <a:t>r</a:t>
            </a:r>
            <a:r>
              <a:rPr sz="4400" i="1" spc="-10" dirty="0">
                <a:solidFill>
                  <a:srgbClr val="002596"/>
                </a:solidFill>
                <a:latin typeface="Arial Narrow"/>
                <a:cs typeface="Arial Narrow"/>
              </a:rPr>
              <a:t>,</a:t>
            </a:r>
            <a:r>
              <a:rPr sz="4400" i="1" spc="-20" dirty="0">
                <a:solidFill>
                  <a:srgbClr val="002596"/>
                </a:solidFill>
                <a:latin typeface="Arial Narrow"/>
                <a:cs typeface="Arial Narrow"/>
              </a:rPr>
              <a:t> Deputy</a:t>
            </a:r>
            <a:r>
              <a:rPr sz="4400" i="1" dirty="0">
                <a:solidFill>
                  <a:srgbClr val="002596"/>
                </a:solidFill>
                <a:latin typeface="Arial Narrow"/>
                <a:cs typeface="Arial Narrow"/>
              </a:rPr>
              <a:t> </a:t>
            </a:r>
            <a:r>
              <a:rPr sz="4400" i="1" spc="-20" dirty="0">
                <a:solidFill>
                  <a:srgbClr val="002596"/>
                </a:solidFill>
                <a:latin typeface="Arial Narrow"/>
                <a:cs typeface="Arial Narrow"/>
              </a:rPr>
              <a:t>Directo</a:t>
            </a:r>
            <a:r>
              <a:rPr sz="4400" i="1" spc="-265" dirty="0">
                <a:solidFill>
                  <a:srgbClr val="002596"/>
                </a:solidFill>
                <a:latin typeface="Arial Narrow"/>
                <a:cs typeface="Arial Narrow"/>
              </a:rPr>
              <a:t>r</a:t>
            </a:r>
            <a:r>
              <a:rPr sz="4400" i="1" spc="-10" dirty="0">
                <a:solidFill>
                  <a:srgbClr val="002596"/>
                </a:solidFill>
                <a:latin typeface="Arial Narrow"/>
                <a:cs typeface="Arial Narrow"/>
              </a:rPr>
              <a:t>,</a:t>
            </a:r>
            <a:r>
              <a:rPr sz="4400" i="1" dirty="0">
                <a:solidFill>
                  <a:srgbClr val="002596"/>
                </a:solidFill>
                <a:latin typeface="Arial Narrow"/>
                <a:cs typeface="Arial Narrow"/>
              </a:rPr>
              <a:t> </a:t>
            </a:r>
            <a:r>
              <a:rPr sz="4400" i="1" spc="-25" dirty="0">
                <a:solidFill>
                  <a:srgbClr val="002596"/>
                </a:solidFill>
                <a:latin typeface="Arial Narrow"/>
                <a:cs typeface="Arial Narrow"/>
              </a:rPr>
              <a:t>FPCO</a:t>
            </a:r>
            <a:endParaRPr sz="4400">
              <a:latin typeface="Arial Narrow"/>
              <a:cs typeface="Arial Narrow"/>
            </a:endParaRPr>
          </a:p>
          <a:p>
            <a:pPr marL="12700">
              <a:lnSpc>
                <a:spcPct val="100000"/>
              </a:lnSpc>
              <a:spcBef>
                <a:spcPts val="1055"/>
              </a:spcBef>
            </a:pPr>
            <a:r>
              <a:rPr sz="4400" i="1" spc="-20" dirty="0">
                <a:solidFill>
                  <a:srgbClr val="002596"/>
                </a:solidFill>
                <a:latin typeface="Arial Narrow"/>
                <a:cs typeface="Arial Narrow"/>
              </a:rPr>
              <a:t>U.S.</a:t>
            </a:r>
            <a:r>
              <a:rPr sz="4400" i="1" spc="-5" dirty="0">
                <a:solidFill>
                  <a:srgbClr val="002596"/>
                </a:solidFill>
                <a:latin typeface="Arial Narrow"/>
                <a:cs typeface="Arial Narrow"/>
              </a:rPr>
              <a:t> </a:t>
            </a:r>
            <a:r>
              <a:rPr sz="4400" i="1" spc="-20" dirty="0">
                <a:solidFill>
                  <a:srgbClr val="002596"/>
                </a:solidFill>
                <a:latin typeface="Arial Narrow"/>
                <a:cs typeface="Arial Narrow"/>
              </a:rPr>
              <a:t>Department</a:t>
            </a:r>
            <a:r>
              <a:rPr sz="4400" i="1" spc="20" dirty="0">
                <a:solidFill>
                  <a:srgbClr val="002596"/>
                </a:solidFill>
                <a:latin typeface="Arial Narrow"/>
                <a:cs typeface="Arial Narrow"/>
              </a:rPr>
              <a:t> </a:t>
            </a:r>
            <a:r>
              <a:rPr sz="4400" i="1" spc="-15" dirty="0">
                <a:solidFill>
                  <a:srgbClr val="002596"/>
                </a:solidFill>
                <a:latin typeface="Arial Narrow"/>
                <a:cs typeface="Arial Narrow"/>
              </a:rPr>
              <a:t>of</a:t>
            </a:r>
            <a:r>
              <a:rPr sz="4400" i="1" spc="-5" dirty="0">
                <a:solidFill>
                  <a:srgbClr val="002596"/>
                </a:solidFill>
                <a:latin typeface="Arial Narrow"/>
                <a:cs typeface="Arial Narrow"/>
              </a:rPr>
              <a:t> </a:t>
            </a:r>
            <a:r>
              <a:rPr sz="4400" i="1" spc="-20" dirty="0">
                <a:solidFill>
                  <a:srgbClr val="002596"/>
                </a:solidFill>
                <a:latin typeface="Arial Narrow"/>
                <a:cs typeface="Arial Narrow"/>
              </a:rPr>
              <a:t>Education</a:t>
            </a:r>
            <a:endParaRPr sz="4400">
              <a:latin typeface="Arial Narrow"/>
              <a:cs typeface="Arial Narrow"/>
            </a:endParaRPr>
          </a:p>
        </p:txBody>
      </p:sp>
      <p:sp>
        <p:nvSpPr>
          <p:cNvPr id="4" name="object 4" descr="&quot; &quot;"/>
          <p:cNvSpPr txBox="1"/>
          <p:nvPr/>
        </p:nvSpPr>
        <p:spPr>
          <a:xfrm>
            <a:off x="464058" y="464058"/>
            <a:ext cx="359410" cy="232410"/>
          </a:xfrm>
          <a:prstGeom prst="rect">
            <a:avLst/>
          </a:prstGeom>
          <a:solidFill>
            <a:srgbClr val="FFFFD7"/>
          </a:solidFill>
          <a:ln w="6096">
            <a:solidFill>
              <a:srgbClr val="A4A000"/>
            </a:solidFill>
          </a:ln>
        </p:spPr>
        <p:txBody>
          <a:bodyPr vert="horz" wrap="square" lIns="0" tIns="0" rIns="0" bIns="0" rtlCol="0">
            <a:spAutoFit/>
          </a:bodyPr>
          <a:lstStyle/>
          <a:p>
            <a:pPr marL="5715">
              <a:lnSpc>
                <a:spcPct val="100000"/>
              </a:lnSpc>
            </a:pPr>
            <a:r>
              <a:rPr sz="1400" spc="-10" dirty="0">
                <a:latin typeface="Tahoma"/>
                <a:cs typeface="Tahoma"/>
              </a:rPr>
              <a:t>MC3</a:t>
            </a:r>
            <a:endParaRPr sz="1400">
              <a:latin typeface="Tahoma"/>
              <a:cs typeface="Tahoma"/>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100" dirty="0"/>
              <a:t>W</a:t>
            </a:r>
            <a:r>
              <a:rPr spc="-5" dirty="0"/>
              <a:t>h</a:t>
            </a:r>
            <a:r>
              <a:rPr dirty="0"/>
              <a:t>y</a:t>
            </a:r>
            <a:r>
              <a:rPr spc="5" dirty="0"/>
              <a:t> </a:t>
            </a:r>
            <a:r>
              <a:rPr spc="-135" dirty="0"/>
              <a:t>T</a:t>
            </a:r>
            <a:r>
              <a:rPr spc="50" dirty="0"/>
              <a:t>r</a:t>
            </a:r>
            <a:r>
              <a:rPr spc="-5" dirty="0"/>
              <a:t>anspa</a:t>
            </a:r>
            <a:r>
              <a:rPr spc="45" dirty="0"/>
              <a:t>r</a:t>
            </a:r>
            <a:r>
              <a:rPr spc="-5" dirty="0"/>
              <a:t>en</a:t>
            </a:r>
            <a:r>
              <a:rPr spc="-55" dirty="0"/>
              <a:t>c</a:t>
            </a:r>
            <a:r>
              <a:rPr spc="-5" dirty="0"/>
              <a:t>y?</a:t>
            </a:r>
          </a:p>
        </p:txBody>
      </p:sp>
      <p:sp>
        <p:nvSpPr>
          <p:cNvPr id="3" name="object 3"/>
          <p:cNvSpPr txBox="1"/>
          <p:nvPr/>
        </p:nvSpPr>
        <p:spPr>
          <a:xfrm>
            <a:off x="1803145" y="2128780"/>
            <a:ext cx="6361430" cy="1574165"/>
          </a:xfrm>
          <a:prstGeom prst="rect">
            <a:avLst/>
          </a:prstGeom>
        </p:spPr>
        <p:txBody>
          <a:bodyPr vert="horz" wrap="square" lIns="0" tIns="0" rIns="0" bIns="0" rtlCol="0">
            <a:spAutoFit/>
          </a:bodyPr>
          <a:lstStyle/>
          <a:p>
            <a:pPr marL="355600" indent="-342900">
              <a:lnSpc>
                <a:spcPct val="100000"/>
              </a:lnSpc>
              <a:buClr>
                <a:srgbClr val="002596"/>
              </a:buClr>
              <a:buFont typeface="Wingdings"/>
              <a:buChar char=""/>
              <a:tabLst>
                <a:tab pos="355600" algn="l"/>
              </a:tabLst>
            </a:pPr>
            <a:r>
              <a:rPr sz="2400" spc="-5" dirty="0">
                <a:latin typeface="Arial Narrow"/>
                <a:cs typeface="Arial Narrow"/>
              </a:rPr>
              <a:t>Ris</a:t>
            </a:r>
            <a:r>
              <a:rPr sz="2400" dirty="0">
                <a:latin typeface="Arial Narrow"/>
                <a:cs typeface="Arial Narrow"/>
              </a:rPr>
              <a:t>e</a:t>
            </a:r>
            <a:r>
              <a:rPr sz="2400" spc="20" dirty="0">
                <a:latin typeface="Arial Narrow"/>
                <a:cs typeface="Arial Narrow"/>
              </a:rPr>
              <a:t> </a:t>
            </a:r>
            <a:r>
              <a:rPr sz="2400" spc="-5" dirty="0">
                <a:latin typeface="Arial Narrow"/>
                <a:cs typeface="Arial Narrow"/>
              </a:rPr>
              <a:t>i</a:t>
            </a:r>
            <a:r>
              <a:rPr sz="2400" dirty="0">
                <a:latin typeface="Arial Narrow"/>
                <a:cs typeface="Arial Narrow"/>
              </a:rPr>
              <a:t>n</a:t>
            </a:r>
            <a:r>
              <a:rPr sz="2400" spc="20" dirty="0">
                <a:latin typeface="Arial Narrow"/>
                <a:cs typeface="Arial Narrow"/>
              </a:rPr>
              <a:t> </a:t>
            </a:r>
            <a:r>
              <a:rPr sz="2400" spc="-5" dirty="0">
                <a:latin typeface="Arial Narrow"/>
                <a:cs typeface="Arial Narrow"/>
              </a:rPr>
              <a:t>publi</a:t>
            </a:r>
            <a:r>
              <a:rPr sz="2400" dirty="0">
                <a:latin typeface="Arial Narrow"/>
                <a:cs typeface="Arial Narrow"/>
              </a:rPr>
              <a:t>c</a:t>
            </a:r>
            <a:r>
              <a:rPr sz="2400" spc="20" dirty="0">
                <a:latin typeface="Arial Narrow"/>
                <a:cs typeface="Arial Narrow"/>
              </a:rPr>
              <a:t> </a:t>
            </a:r>
            <a:r>
              <a:rPr sz="2400" spc="-5" dirty="0">
                <a:latin typeface="Arial Narrow"/>
                <a:cs typeface="Arial Narrow"/>
              </a:rPr>
              <a:t>discours</a:t>
            </a:r>
            <a:r>
              <a:rPr sz="2400" dirty="0">
                <a:latin typeface="Arial Narrow"/>
                <a:cs typeface="Arial Narrow"/>
              </a:rPr>
              <a:t>e</a:t>
            </a:r>
            <a:r>
              <a:rPr sz="2400" spc="30" dirty="0">
                <a:latin typeface="Arial Narrow"/>
                <a:cs typeface="Arial Narrow"/>
              </a:rPr>
              <a:t> </a:t>
            </a:r>
            <a:r>
              <a:rPr sz="2400" spc="-5" dirty="0">
                <a:latin typeface="Arial Narrow"/>
                <a:cs typeface="Arial Narrow"/>
              </a:rPr>
              <a:t>o</a:t>
            </a:r>
            <a:r>
              <a:rPr sz="2400" dirty="0">
                <a:latin typeface="Arial Narrow"/>
                <a:cs typeface="Arial Narrow"/>
              </a:rPr>
              <a:t>n</a:t>
            </a:r>
            <a:r>
              <a:rPr sz="2400" spc="20" dirty="0">
                <a:latin typeface="Arial Narrow"/>
                <a:cs typeface="Arial Narrow"/>
              </a:rPr>
              <a:t> </a:t>
            </a:r>
            <a:r>
              <a:rPr sz="2400" spc="-5" dirty="0">
                <a:latin typeface="Arial Narrow"/>
                <a:cs typeface="Arial Narrow"/>
              </a:rPr>
              <a:t>dat</a:t>
            </a:r>
            <a:r>
              <a:rPr sz="2400" dirty="0">
                <a:latin typeface="Arial Narrow"/>
                <a:cs typeface="Arial Narrow"/>
              </a:rPr>
              <a:t>a</a:t>
            </a:r>
            <a:r>
              <a:rPr sz="2400" spc="30" dirty="0">
                <a:latin typeface="Arial Narrow"/>
                <a:cs typeface="Arial Narrow"/>
              </a:rPr>
              <a:t> </a:t>
            </a:r>
            <a:r>
              <a:rPr sz="2400" spc="-5" dirty="0">
                <a:latin typeface="Arial Narrow"/>
                <a:cs typeface="Arial Narrow"/>
              </a:rPr>
              <a:t>an</a:t>
            </a:r>
            <a:r>
              <a:rPr sz="2400" dirty="0">
                <a:latin typeface="Arial Narrow"/>
                <a:cs typeface="Arial Narrow"/>
              </a:rPr>
              <a:t>d</a:t>
            </a:r>
            <a:r>
              <a:rPr sz="2400" spc="20" dirty="0">
                <a:latin typeface="Arial Narrow"/>
                <a:cs typeface="Arial Narrow"/>
              </a:rPr>
              <a:t> </a:t>
            </a:r>
            <a:r>
              <a:rPr sz="2400" spc="-5" dirty="0">
                <a:latin typeface="Arial Narrow"/>
                <a:cs typeface="Arial Narrow"/>
              </a:rPr>
              <a:t>studen</a:t>
            </a:r>
            <a:r>
              <a:rPr sz="2400" dirty="0">
                <a:latin typeface="Arial Narrow"/>
                <a:cs typeface="Arial Narrow"/>
              </a:rPr>
              <a:t>t</a:t>
            </a:r>
            <a:r>
              <a:rPr sz="2400" spc="20" dirty="0">
                <a:latin typeface="Arial Narrow"/>
                <a:cs typeface="Arial Narrow"/>
              </a:rPr>
              <a:t> </a:t>
            </a:r>
            <a:r>
              <a:rPr sz="2400" spc="-5" dirty="0">
                <a:latin typeface="Arial Narrow"/>
                <a:cs typeface="Arial Narrow"/>
              </a:rPr>
              <a:t>privacy</a:t>
            </a:r>
            <a:endParaRPr sz="2400">
              <a:latin typeface="Arial Narrow"/>
              <a:cs typeface="Arial Narrow"/>
            </a:endParaRPr>
          </a:p>
          <a:p>
            <a:pPr marL="355600" indent="-342900">
              <a:lnSpc>
                <a:spcPct val="100000"/>
              </a:lnSpc>
              <a:spcBef>
                <a:spcPts val="575"/>
              </a:spcBef>
              <a:buClr>
                <a:srgbClr val="002596"/>
              </a:buClr>
              <a:buFont typeface="Wingdings"/>
              <a:buChar char=""/>
              <a:tabLst>
                <a:tab pos="355600" algn="l"/>
              </a:tabLst>
            </a:pPr>
            <a:r>
              <a:rPr sz="2400" spc="-5" dirty="0">
                <a:latin typeface="Arial Narrow"/>
                <a:cs typeface="Arial Narrow"/>
              </a:rPr>
              <a:t>Ris</a:t>
            </a:r>
            <a:r>
              <a:rPr sz="2400" dirty="0">
                <a:latin typeface="Arial Narrow"/>
                <a:cs typeface="Arial Narrow"/>
              </a:rPr>
              <a:t>e</a:t>
            </a:r>
            <a:r>
              <a:rPr sz="2400" spc="15" dirty="0">
                <a:latin typeface="Arial Narrow"/>
                <a:cs typeface="Arial Narrow"/>
              </a:rPr>
              <a:t> </a:t>
            </a:r>
            <a:r>
              <a:rPr sz="2400" spc="-5" dirty="0">
                <a:latin typeface="Arial Narrow"/>
                <a:cs typeface="Arial Narrow"/>
              </a:rPr>
              <a:t>i</a:t>
            </a:r>
            <a:r>
              <a:rPr sz="2400" dirty="0">
                <a:latin typeface="Arial Narrow"/>
                <a:cs typeface="Arial Narrow"/>
              </a:rPr>
              <a:t>n</a:t>
            </a:r>
            <a:r>
              <a:rPr sz="2400" spc="10" dirty="0">
                <a:latin typeface="Arial Narrow"/>
                <a:cs typeface="Arial Narrow"/>
              </a:rPr>
              <a:t> </a:t>
            </a:r>
            <a:r>
              <a:rPr sz="2400" spc="-5" dirty="0">
                <a:latin typeface="Arial Narrow"/>
                <a:cs typeface="Arial Narrow"/>
              </a:rPr>
              <a:t>misinformatio</a:t>
            </a:r>
            <a:r>
              <a:rPr sz="2400" dirty="0">
                <a:latin typeface="Arial Narrow"/>
                <a:cs typeface="Arial Narrow"/>
              </a:rPr>
              <a:t>n</a:t>
            </a:r>
            <a:r>
              <a:rPr sz="2400" spc="30" dirty="0">
                <a:latin typeface="Arial Narrow"/>
                <a:cs typeface="Arial Narrow"/>
              </a:rPr>
              <a:t> </a:t>
            </a:r>
            <a:r>
              <a:rPr sz="2400" spc="-5" dirty="0">
                <a:latin typeface="Arial Narrow"/>
                <a:cs typeface="Arial Narrow"/>
              </a:rPr>
              <a:t>an</a:t>
            </a:r>
            <a:r>
              <a:rPr sz="2400" dirty="0">
                <a:latin typeface="Arial Narrow"/>
                <a:cs typeface="Arial Narrow"/>
              </a:rPr>
              <a:t>d</a:t>
            </a:r>
            <a:r>
              <a:rPr sz="2400" spc="30" dirty="0">
                <a:latin typeface="Arial Narrow"/>
                <a:cs typeface="Arial Narrow"/>
              </a:rPr>
              <a:t> </a:t>
            </a:r>
            <a:r>
              <a:rPr sz="2400" spc="-5" dirty="0">
                <a:latin typeface="Arial Narrow"/>
                <a:cs typeface="Arial Narrow"/>
              </a:rPr>
              <a:t>confusio</a:t>
            </a:r>
            <a:r>
              <a:rPr sz="2400" dirty="0">
                <a:latin typeface="Arial Narrow"/>
                <a:cs typeface="Arial Narrow"/>
              </a:rPr>
              <a:t>n</a:t>
            </a:r>
            <a:r>
              <a:rPr sz="2400" spc="30" dirty="0">
                <a:latin typeface="Arial Narrow"/>
                <a:cs typeface="Arial Narrow"/>
              </a:rPr>
              <a:t> </a:t>
            </a:r>
            <a:r>
              <a:rPr sz="2400" spc="-5" dirty="0">
                <a:latin typeface="Arial Narrow"/>
                <a:cs typeface="Arial Narrow"/>
              </a:rPr>
              <a:t>abou</a:t>
            </a:r>
            <a:r>
              <a:rPr sz="2400" dirty="0">
                <a:latin typeface="Arial Narrow"/>
                <a:cs typeface="Arial Narrow"/>
              </a:rPr>
              <a:t>t</a:t>
            </a:r>
            <a:r>
              <a:rPr sz="2400" spc="30" dirty="0">
                <a:latin typeface="Arial Narrow"/>
                <a:cs typeface="Arial Narrow"/>
              </a:rPr>
              <a:t> </a:t>
            </a:r>
            <a:r>
              <a:rPr sz="2400" spc="-5" dirty="0">
                <a:latin typeface="Arial Narrow"/>
                <a:cs typeface="Arial Narrow"/>
              </a:rPr>
              <a:t>th</a:t>
            </a:r>
            <a:r>
              <a:rPr sz="2400" dirty="0">
                <a:latin typeface="Arial Narrow"/>
                <a:cs typeface="Arial Narrow"/>
              </a:rPr>
              <a:t>e</a:t>
            </a:r>
            <a:r>
              <a:rPr sz="2400" spc="30" dirty="0">
                <a:latin typeface="Arial Narrow"/>
                <a:cs typeface="Arial Narrow"/>
              </a:rPr>
              <a:t> </a:t>
            </a:r>
            <a:r>
              <a:rPr sz="2400" spc="-5" dirty="0">
                <a:latin typeface="Arial Narrow"/>
                <a:cs typeface="Arial Narrow"/>
              </a:rPr>
              <a:t>issues</a:t>
            </a:r>
            <a:endParaRPr sz="2400">
              <a:latin typeface="Arial Narrow"/>
              <a:cs typeface="Arial Narrow"/>
            </a:endParaRPr>
          </a:p>
          <a:p>
            <a:pPr marL="355600" marR="61594" indent="-342900">
              <a:lnSpc>
                <a:spcPct val="100000"/>
              </a:lnSpc>
              <a:spcBef>
                <a:spcPts val="575"/>
              </a:spcBef>
              <a:buClr>
                <a:srgbClr val="002596"/>
              </a:buClr>
              <a:buFont typeface="Wingdings"/>
              <a:buChar char=""/>
              <a:tabLst>
                <a:tab pos="355600" algn="l"/>
              </a:tabLst>
            </a:pPr>
            <a:r>
              <a:rPr sz="2400" spc="-5" dirty="0">
                <a:latin typeface="Arial Narrow"/>
                <a:cs typeface="Arial Narrow"/>
              </a:rPr>
              <a:t>State-leve</a:t>
            </a:r>
            <a:r>
              <a:rPr sz="2400" dirty="0">
                <a:latin typeface="Arial Narrow"/>
                <a:cs typeface="Arial Narrow"/>
              </a:rPr>
              <a:t>l</a:t>
            </a:r>
            <a:r>
              <a:rPr sz="2400" spc="25" dirty="0">
                <a:latin typeface="Arial Narrow"/>
                <a:cs typeface="Arial Narrow"/>
              </a:rPr>
              <a:t> </a:t>
            </a:r>
            <a:r>
              <a:rPr sz="2400" spc="-5" dirty="0">
                <a:latin typeface="Arial Narrow"/>
                <a:cs typeface="Arial Narrow"/>
              </a:rPr>
              <a:t>legislativ</a:t>
            </a:r>
            <a:r>
              <a:rPr sz="2400" dirty="0">
                <a:latin typeface="Arial Narrow"/>
                <a:cs typeface="Arial Narrow"/>
              </a:rPr>
              <a:t>e</a:t>
            </a:r>
            <a:r>
              <a:rPr sz="2400" spc="25" dirty="0">
                <a:latin typeface="Arial Narrow"/>
                <a:cs typeface="Arial Narrow"/>
              </a:rPr>
              <a:t> </a:t>
            </a:r>
            <a:r>
              <a:rPr sz="2400" spc="-5" dirty="0">
                <a:latin typeface="Arial Narrow"/>
                <a:cs typeface="Arial Narrow"/>
              </a:rPr>
              <a:t>actio</a:t>
            </a:r>
            <a:r>
              <a:rPr sz="2400" dirty="0">
                <a:latin typeface="Arial Narrow"/>
                <a:cs typeface="Arial Narrow"/>
              </a:rPr>
              <a:t>n</a:t>
            </a:r>
            <a:r>
              <a:rPr sz="2400" spc="25" dirty="0">
                <a:latin typeface="Arial Narrow"/>
                <a:cs typeface="Arial Narrow"/>
              </a:rPr>
              <a:t> </a:t>
            </a:r>
            <a:r>
              <a:rPr sz="2400" spc="-5" dirty="0">
                <a:latin typeface="Arial Narrow"/>
                <a:cs typeface="Arial Narrow"/>
              </a:rPr>
              <a:t>t</a:t>
            </a:r>
            <a:r>
              <a:rPr sz="2400" dirty="0">
                <a:latin typeface="Arial Narrow"/>
                <a:cs typeface="Arial Narrow"/>
              </a:rPr>
              <a:t>o</a:t>
            </a:r>
            <a:r>
              <a:rPr sz="2400" spc="25" dirty="0">
                <a:latin typeface="Arial Narrow"/>
                <a:cs typeface="Arial Narrow"/>
              </a:rPr>
              <a:t> </a:t>
            </a:r>
            <a:r>
              <a:rPr sz="2400" spc="-5" dirty="0">
                <a:latin typeface="Arial Narrow"/>
                <a:cs typeface="Arial Narrow"/>
              </a:rPr>
              <a:t>restric</a:t>
            </a:r>
            <a:r>
              <a:rPr sz="2400" dirty="0">
                <a:latin typeface="Arial Narrow"/>
                <a:cs typeface="Arial Narrow"/>
              </a:rPr>
              <a:t>t</a:t>
            </a:r>
            <a:r>
              <a:rPr sz="2400" spc="25" dirty="0">
                <a:latin typeface="Arial Narrow"/>
                <a:cs typeface="Arial Narrow"/>
              </a:rPr>
              <a:t> </a:t>
            </a:r>
            <a:r>
              <a:rPr sz="2400" spc="-5" dirty="0">
                <a:latin typeface="Arial Narrow"/>
                <a:cs typeface="Arial Narrow"/>
              </a:rPr>
              <a:t>dat</a:t>
            </a:r>
            <a:r>
              <a:rPr sz="2400" dirty="0">
                <a:latin typeface="Arial Narrow"/>
                <a:cs typeface="Arial Narrow"/>
              </a:rPr>
              <a:t>a</a:t>
            </a:r>
            <a:r>
              <a:rPr sz="2400" spc="25" dirty="0">
                <a:latin typeface="Arial Narrow"/>
                <a:cs typeface="Arial Narrow"/>
              </a:rPr>
              <a:t> </a:t>
            </a:r>
            <a:r>
              <a:rPr sz="2400" spc="-5" dirty="0">
                <a:latin typeface="Arial Narrow"/>
                <a:cs typeface="Arial Narrow"/>
              </a:rPr>
              <a:t>collection, use</a:t>
            </a:r>
            <a:r>
              <a:rPr sz="2400" dirty="0">
                <a:latin typeface="Arial Narrow"/>
                <a:cs typeface="Arial Narrow"/>
              </a:rPr>
              <a:t>,</a:t>
            </a:r>
            <a:r>
              <a:rPr sz="2400" spc="20" dirty="0">
                <a:latin typeface="Arial Narrow"/>
                <a:cs typeface="Arial Narrow"/>
              </a:rPr>
              <a:t> </a:t>
            </a:r>
            <a:r>
              <a:rPr sz="2400" spc="-5" dirty="0">
                <a:latin typeface="Arial Narrow"/>
                <a:cs typeface="Arial Narrow"/>
              </a:rPr>
              <a:t>an</a:t>
            </a:r>
            <a:r>
              <a:rPr sz="2400" dirty="0">
                <a:latin typeface="Arial Narrow"/>
                <a:cs typeface="Arial Narrow"/>
              </a:rPr>
              <a:t>d</a:t>
            </a:r>
            <a:r>
              <a:rPr sz="2400" spc="20" dirty="0">
                <a:latin typeface="Arial Narrow"/>
                <a:cs typeface="Arial Narrow"/>
              </a:rPr>
              <a:t> </a:t>
            </a:r>
            <a:r>
              <a:rPr sz="2400" spc="-5" dirty="0">
                <a:latin typeface="Arial Narrow"/>
                <a:cs typeface="Arial Narrow"/>
              </a:rPr>
              <a:t>sharing</a:t>
            </a:r>
            <a:endParaRPr sz="2400">
              <a:latin typeface="Arial Narrow"/>
              <a:cs typeface="Arial Narrow"/>
            </a:endParaRPr>
          </a:p>
        </p:txBody>
      </p:sp>
      <p:sp>
        <p:nvSpPr>
          <p:cNvPr id="4" name="object 4"/>
          <p:cNvSpPr txBox="1"/>
          <p:nvPr/>
        </p:nvSpPr>
        <p:spPr>
          <a:xfrm>
            <a:off x="2902711" y="4689100"/>
            <a:ext cx="4629150" cy="768985"/>
          </a:xfrm>
          <a:prstGeom prst="rect">
            <a:avLst/>
          </a:prstGeom>
        </p:spPr>
        <p:txBody>
          <a:bodyPr vert="horz" wrap="square" lIns="0" tIns="0" rIns="0" bIns="0" rtlCol="0">
            <a:spAutoFit/>
          </a:bodyPr>
          <a:lstStyle/>
          <a:p>
            <a:pPr marL="1270" algn="ctr">
              <a:lnSpc>
                <a:spcPct val="100000"/>
              </a:lnSpc>
            </a:pPr>
            <a:r>
              <a:rPr sz="2400" dirty="0">
                <a:latin typeface="Arial Narrow"/>
                <a:cs typeface="Arial Narrow"/>
              </a:rPr>
              <a:t>Privacy</a:t>
            </a:r>
            <a:r>
              <a:rPr sz="2400" spc="10" dirty="0">
                <a:latin typeface="Arial Narrow"/>
                <a:cs typeface="Arial Narrow"/>
              </a:rPr>
              <a:t> </a:t>
            </a:r>
            <a:r>
              <a:rPr sz="2400" dirty="0">
                <a:latin typeface="Arial Narrow"/>
                <a:cs typeface="Arial Narrow"/>
              </a:rPr>
              <a:t>vs.</a:t>
            </a:r>
            <a:r>
              <a:rPr sz="2400" spc="10" dirty="0">
                <a:latin typeface="Arial Narrow"/>
                <a:cs typeface="Arial Narrow"/>
              </a:rPr>
              <a:t> </a:t>
            </a:r>
            <a:r>
              <a:rPr sz="2400" dirty="0">
                <a:latin typeface="Arial Narrow"/>
                <a:cs typeface="Arial Narrow"/>
              </a:rPr>
              <a:t>Utility</a:t>
            </a:r>
            <a:r>
              <a:rPr sz="2400" spc="-20" dirty="0">
                <a:latin typeface="Arial Narrow"/>
                <a:cs typeface="Arial Narrow"/>
              </a:rPr>
              <a:t> </a:t>
            </a:r>
            <a:r>
              <a:rPr sz="2400" spc="-75" dirty="0">
                <a:latin typeface="Arial Narrow"/>
                <a:cs typeface="Arial Narrow"/>
              </a:rPr>
              <a:t>T</a:t>
            </a:r>
            <a:r>
              <a:rPr sz="2400" spc="-5" dirty="0">
                <a:latin typeface="Arial Narrow"/>
                <a:cs typeface="Arial Narrow"/>
              </a:rPr>
              <a:t>r</a:t>
            </a:r>
            <a:r>
              <a:rPr sz="2400" dirty="0">
                <a:latin typeface="Arial Narrow"/>
                <a:cs typeface="Arial Narrow"/>
              </a:rPr>
              <a:t>adeo</a:t>
            </a:r>
            <a:r>
              <a:rPr sz="2400" spc="-35" dirty="0">
                <a:latin typeface="Arial Narrow"/>
                <a:cs typeface="Arial Narrow"/>
              </a:rPr>
              <a:t>f</a:t>
            </a:r>
            <a:r>
              <a:rPr sz="2400" dirty="0">
                <a:latin typeface="Arial Narrow"/>
                <a:cs typeface="Arial Narrow"/>
              </a:rPr>
              <a:t>f</a:t>
            </a:r>
            <a:endParaRPr sz="2400">
              <a:latin typeface="Arial Narrow"/>
              <a:cs typeface="Arial Narrow"/>
            </a:endParaRPr>
          </a:p>
          <a:p>
            <a:pPr algn="ctr">
              <a:lnSpc>
                <a:spcPct val="100000"/>
              </a:lnSpc>
              <a:spcBef>
                <a:spcPts val="570"/>
              </a:spcBef>
            </a:pPr>
            <a:r>
              <a:rPr sz="2400" i="1" spc="-5" dirty="0">
                <a:latin typeface="Arial Narrow"/>
                <a:cs typeface="Arial Narrow"/>
              </a:rPr>
              <a:t>What</a:t>
            </a:r>
            <a:r>
              <a:rPr sz="2400" i="1" spc="-45" dirty="0">
                <a:latin typeface="Arial Narrow"/>
                <a:cs typeface="Arial Narrow"/>
              </a:rPr>
              <a:t>’</a:t>
            </a:r>
            <a:r>
              <a:rPr sz="2400" i="1" dirty="0">
                <a:latin typeface="Arial Narrow"/>
                <a:cs typeface="Arial Narrow"/>
              </a:rPr>
              <a:t>s</a:t>
            </a:r>
            <a:r>
              <a:rPr sz="2400" i="1" spc="25" dirty="0">
                <a:latin typeface="Arial Narrow"/>
                <a:cs typeface="Arial Narrow"/>
              </a:rPr>
              <a:t> </a:t>
            </a:r>
            <a:r>
              <a:rPr sz="2400" i="1" spc="-5" dirty="0">
                <a:latin typeface="Arial Narrow"/>
                <a:cs typeface="Arial Narrow"/>
              </a:rPr>
              <a:t>i</a:t>
            </a:r>
            <a:r>
              <a:rPr sz="2400" i="1" dirty="0">
                <a:latin typeface="Arial Narrow"/>
                <a:cs typeface="Arial Narrow"/>
              </a:rPr>
              <a:t>n</a:t>
            </a:r>
            <a:r>
              <a:rPr sz="2400" i="1" spc="10" dirty="0">
                <a:latin typeface="Arial Narrow"/>
                <a:cs typeface="Arial Narrow"/>
              </a:rPr>
              <a:t> </a:t>
            </a:r>
            <a:r>
              <a:rPr sz="2400" i="1" spc="-5" dirty="0">
                <a:latin typeface="Arial Narrow"/>
                <a:cs typeface="Arial Narrow"/>
              </a:rPr>
              <a:t>i</a:t>
            </a:r>
            <a:r>
              <a:rPr sz="2400" i="1" dirty="0">
                <a:latin typeface="Arial Narrow"/>
                <a:cs typeface="Arial Narrow"/>
              </a:rPr>
              <a:t>t</a:t>
            </a:r>
            <a:r>
              <a:rPr sz="2400" i="1" spc="10" dirty="0">
                <a:latin typeface="Arial Narrow"/>
                <a:cs typeface="Arial Narrow"/>
              </a:rPr>
              <a:t> </a:t>
            </a:r>
            <a:r>
              <a:rPr sz="2400" i="1" spc="-5" dirty="0">
                <a:latin typeface="Arial Narrow"/>
                <a:cs typeface="Arial Narrow"/>
              </a:rPr>
              <a:t>fo</a:t>
            </a:r>
            <a:r>
              <a:rPr sz="2400" i="1" dirty="0">
                <a:latin typeface="Arial Narrow"/>
                <a:cs typeface="Arial Narrow"/>
              </a:rPr>
              <a:t>r</a:t>
            </a:r>
            <a:r>
              <a:rPr sz="2400" i="1" spc="10" dirty="0">
                <a:latin typeface="Arial Narrow"/>
                <a:cs typeface="Arial Narrow"/>
              </a:rPr>
              <a:t> </a:t>
            </a:r>
            <a:r>
              <a:rPr sz="2400" i="1" spc="-5" dirty="0">
                <a:latin typeface="Arial Narrow"/>
                <a:cs typeface="Arial Narrow"/>
              </a:rPr>
              <a:t>th</a:t>
            </a:r>
            <a:r>
              <a:rPr sz="2400" i="1" dirty="0">
                <a:latin typeface="Arial Narrow"/>
                <a:cs typeface="Arial Narrow"/>
              </a:rPr>
              <a:t>e</a:t>
            </a:r>
            <a:r>
              <a:rPr sz="2400" i="1" spc="10" dirty="0">
                <a:latin typeface="Arial Narrow"/>
                <a:cs typeface="Arial Narrow"/>
              </a:rPr>
              <a:t> </a:t>
            </a:r>
            <a:r>
              <a:rPr sz="2400" i="1" spc="-5" dirty="0">
                <a:latin typeface="Arial Narrow"/>
                <a:cs typeface="Arial Narrow"/>
              </a:rPr>
              <a:t>parent</a:t>
            </a:r>
            <a:r>
              <a:rPr sz="2400" i="1" spc="-45" dirty="0">
                <a:latin typeface="Arial Narrow"/>
                <a:cs typeface="Arial Narrow"/>
              </a:rPr>
              <a:t>’</a:t>
            </a:r>
            <a:r>
              <a:rPr sz="2400" i="1" dirty="0">
                <a:latin typeface="Arial Narrow"/>
                <a:cs typeface="Arial Narrow"/>
              </a:rPr>
              <a:t>s</a:t>
            </a:r>
            <a:r>
              <a:rPr sz="2400" i="1" spc="30" dirty="0">
                <a:latin typeface="Arial Narrow"/>
                <a:cs typeface="Arial Narrow"/>
              </a:rPr>
              <a:t> </a:t>
            </a:r>
            <a:r>
              <a:rPr sz="2400" i="1" spc="-5" dirty="0">
                <a:latin typeface="Arial Narrow"/>
                <a:cs typeface="Arial Narrow"/>
              </a:rPr>
              <a:t>an</a:t>
            </a:r>
            <a:r>
              <a:rPr sz="2400" i="1" dirty="0">
                <a:latin typeface="Arial Narrow"/>
                <a:cs typeface="Arial Narrow"/>
              </a:rPr>
              <a:t>d</a:t>
            </a:r>
            <a:r>
              <a:rPr sz="2400" i="1" spc="25" dirty="0">
                <a:latin typeface="Arial Narrow"/>
                <a:cs typeface="Arial Narrow"/>
              </a:rPr>
              <a:t> </a:t>
            </a:r>
            <a:r>
              <a:rPr sz="2400" i="1" spc="-5" dirty="0">
                <a:latin typeface="Arial Narrow"/>
                <a:cs typeface="Arial Narrow"/>
              </a:rPr>
              <a:t>students?</a:t>
            </a:r>
            <a:endParaRPr sz="2400">
              <a:latin typeface="Arial Narrow"/>
              <a:cs typeface="Arial Narrow"/>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71145" marR="5080">
              <a:lnSpc>
                <a:spcPct val="100000"/>
              </a:lnSpc>
            </a:pPr>
            <a:r>
              <a:rPr spc="-85" dirty="0"/>
              <a:t>F</a:t>
            </a:r>
            <a:r>
              <a:rPr spc="-5" dirty="0"/>
              <a:t>ai</a:t>
            </a:r>
            <a:r>
              <a:rPr dirty="0"/>
              <a:t>r</a:t>
            </a:r>
            <a:r>
              <a:rPr spc="5" dirty="0"/>
              <a:t> </a:t>
            </a:r>
            <a:r>
              <a:rPr spc="-5" dirty="0"/>
              <a:t>In</a:t>
            </a:r>
            <a:r>
              <a:rPr spc="-55" dirty="0"/>
              <a:t>f</a:t>
            </a:r>
            <a:r>
              <a:rPr spc="-5" dirty="0"/>
              <a:t>o</a:t>
            </a:r>
            <a:r>
              <a:rPr spc="150" dirty="0"/>
              <a:t>r</a:t>
            </a:r>
            <a:r>
              <a:rPr dirty="0"/>
              <a:t>m</a:t>
            </a:r>
            <a:r>
              <a:rPr spc="-60" dirty="0"/>
              <a:t>a</a:t>
            </a:r>
            <a:r>
              <a:rPr dirty="0"/>
              <a:t>t</a:t>
            </a:r>
            <a:r>
              <a:rPr spc="-5" dirty="0"/>
              <a:t>io</a:t>
            </a:r>
            <a:r>
              <a:rPr dirty="0"/>
              <a:t>n</a:t>
            </a:r>
            <a:r>
              <a:rPr spc="5" dirty="0"/>
              <a:t> </a:t>
            </a:r>
            <a:r>
              <a:rPr spc="-5" dirty="0"/>
              <a:t>P</a:t>
            </a:r>
            <a:r>
              <a:rPr spc="50" dirty="0"/>
              <a:t>r</a:t>
            </a:r>
            <a:r>
              <a:rPr spc="-5" dirty="0"/>
              <a:t>actice Principle</a:t>
            </a:r>
            <a:r>
              <a:rPr dirty="0"/>
              <a:t>s</a:t>
            </a:r>
            <a:r>
              <a:rPr spc="10" dirty="0"/>
              <a:t> </a:t>
            </a:r>
            <a:r>
              <a:rPr spc="-5" dirty="0"/>
              <a:t>(FIPPs)</a:t>
            </a:r>
          </a:p>
        </p:txBody>
      </p:sp>
      <p:sp>
        <p:nvSpPr>
          <p:cNvPr id="3" name="object 3"/>
          <p:cNvSpPr txBox="1"/>
          <p:nvPr/>
        </p:nvSpPr>
        <p:spPr>
          <a:xfrm>
            <a:off x="2260345" y="2128780"/>
            <a:ext cx="2816225" cy="3937635"/>
          </a:xfrm>
          <a:prstGeom prst="rect">
            <a:avLst/>
          </a:prstGeom>
        </p:spPr>
        <p:txBody>
          <a:bodyPr vert="horz" wrap="square" lIns="0" tIns="0" rIns="0" bIns="0" rtlCol="0">
            <a:spAutoFit/>
          </a:bodyPr>
          <a:lstStyle/>
          <a:p>
            <a:pPr marL="298450" indent="-285750">
              <a:lnSpc>
                <a:spcPct val="100000"/>
              </a:lnSpc>
              <a:buClr>
                <a:srgbClr val="002596"/>
              </a:buClr>
              <a:buFont typeface="Arial"/>
              <a:buChar char="–"/>
              <a:tabLst>
                <a:tab pos="298450" algn="l"/>
              </a:tabLst>
            </a:pPr>
            <a:r>
              <a:rPr sz="2400" dirty="0">
                <a:latin typeface="Arial Narrow"/>
                <a:cs typeface="Arial Narrow"/>
              </a:rPr>
              <a:t>Collection</a:t>
            </a:r>
            <a:r>
              <a:rPr sz="2400" spc="30" dirty="0">
                <a:latin typeface="Arial Narrow"/>
                <a:cs typeface="Arial Narrow"/>
              </a:rPr>
              <a:t> </a:t>
            </a:r>
            <a:r>
              <a:rPr sz="2400" dirty="0">
                <a:latin typeface="Arial Narrow"/>
                <a:cs typeface="Arial Narrow"/>
              </a:rPr>
              <a:t>Limitation</a:t>
            </a:r>
            <a:endParaRPr sz="2400">
              <a:latin typeface="Arial Narrow"/>
              <a:cs typeface="Arial Narrow"/>
            </a:endParaRPr>
          </a:p>
          <a:p>
            <a:pPr marL="298450" indent="-285750">
              <a:lnSpc>
                <a:spcPct val="100000"/>
              </a:lnSpc>
              <a:spcBef>
                <a:spcPts val="1175"/>
              </a:spcBef>
              <a:buClr>
                <a:srgbClr val="002596"/>
              </a:buClr>
              <a:buFont typeface="Arial"/>
              <a:buChar char="–"/>
              <a:tabLst>
                <a:tab pos="298450" algn="l"/>
              </a:tabLst>
            </a:pPr>
            <a:r>
              <a:rPr sz="2400" spc="-5" dirty="0">
                <a:latin typeface="Arial Narrow"/>
                <a:cs typeface="Arial Narrow"/>
              </a:rPr>
              <a:t>Dat</a:t>
            </a:r>
            <a:r>
              <a:rPr sz="2400" dirty="0">
                <a:latin typeface="Arial Narrow"/>
                <a:cs typeface="Arial Narrow"/>
              </a:rPr>
              <a:t>a</a:t>
            </a:r>
            <a:r>
              <a:rPr sz="2400" spc="25" dirty="0">
                <a:latin typeface="Arial Narrow"/>
                <a:cs typeface="Arial Narrow"/>
              </a:rPr>
              <a:t> </a:t>
            </a:r>
            <a:r>
              <a:rPr sz="2400" spc="-5" dirty="0">
                <a:latin typeface="Arial Narrow"/>
                <a:cs typeface="Arial Narrow"/>
              </a:rPr>
              <a:t>Quality</a:t>
            </a:r>
            <a:endParaRPr sz="2400">
              <a:latin typeface="Arial Narrow"/>
              <a:cs typeface="Arial Narrow"/>
            </a:endParaRPr>
          </a:p>
          <a:p>
            <a:pPr marL="298450" indent="-285750">
              <a:lnSpc>
                <a:spcPct val="100000"/>
              </a:lnSpc>
              <a:spcBef>
                <a:spcPts val="1175"/>
              </a:spcBef>
              <a:buClr>
                <a:srgbClr val="002596"/>
              </a:buClr>
              <a:buFont typeface="Arial"/>
              <a:buChar char="–"/>
              <a:tabLst>
                <a:tab pos="298450" algn="l"/>
              </a:tabLst>
            </a:pPr>
            <a:r>
              <a:rPr sz="2400" spc="-5" dirty="0">
                <a:latin typeface="Arial Narrow"/>
                <a:cs typeface="Arial Narrow"/>
              </a:rPr>
              <a:t>Purpos</a:t>
            </a:r>
            <a:r>
              <a:rPr sz="2400" dirty="0">
                <a:latin typeface="Arial Narrow"/>
                <a:cs typeface="Arial Narrow"/>
              </a:rPr>
              <a:t>e</a:t>
            </a:r>
            <a:r>
              <a:rPr sz="2400" spc="30" dirty="0">
                <a:latin typeface="Arial Narrow"/>
                <a:cs typeface="Arial Narrow"/>
              </a:rPr>
              <a:t> </a:t>
            </a:r>
            <a:r>
              <a:rPr sz="2400" spc="-5" dirty="0">
                <a:latin typeface="Arial Narrow"/>
                <a:cs typeface="Arial Narrow"/>
              </a:rPr>
              <a:t>Specification</a:t>
            </a:r>
            <a:endParaRPr sz="2400">
              <a:latin typeface="Arial Narrow"/>
              <a:cs typeface="Arial Narrow"/>
            </a:endParaRPr>
          </a:p>
          <a:p>
            <a:pPr marL="298450" indent="-285750">
              <a:lnSpc>
                <a:spcPct val="100000"/>
              </a:lnSpc>
              <a:spcBef>
                <a:spcPts val="1175"/>
              </a:spcBef>
              <a:buClr>
                <a:srgbClr val="002596"/>
              </a:buClr>
              <a:buFont typeface="Arial"/>
              <a:buChar char="–"/>
              <a:tabLst>
                <a:tab pos="298450" algn="l"/>
              </a:tabLst>
            </a:pPr>
            <a:r>
              <a:rPr sz="2400" spc="-5" dirty="0">
                <a:latin typeface="Arial Narrow"/>
                <a:cs typeface="Arial Narrow"/>
              </a:rPr>
              <a:t>Us</a:t>
            </a:r>
            <a:r>
              <a:rPr sz="2400" dirty="0">
                <a:latin typeface="Arial Narrow"/>
                <a:cs typeface="Arial Narrow"/>
              </a:rPr>
              <a:t>e</a:t>
            </a:r>
            <a:r>
              <a:rPr sz="2400" spc="15" dirty="0">
                <a:latin typeface="Arial Narrow"/>
                <a:cs typeface="Arial Narrow"/>
              </a:rPr>
              <a:t> </a:t>
            </a:r>
            <a:r>
              <a:rPr sz="2400" spc="-5" dirty="0">
                <a:latin typeface="Arial Narrow"/>
                <a:cs typeface="Arial Narrow"/>
              </a:rPr>
              <a:t>Limitation</a:t>
            </a:r>
            <a:endParaRPr sz="2400">
              <a:latin typeface="Arial Narrow"/>
              <a:cs typeface="Arial Narrow"/>
            </a:endParaRPr>
          </a:p>
          <a:p>
            <a:pPr marL="298450" indent="-285750">
              <a:lnSpc>
                <a:spcPct val="100000"/>
              </a:lnSpc>
              <a:spcBef>
                <a:spcPts val="1175"/>
              </a:spcBef>
              <a:buClr>
                <a:srgbClr val="002596"/>
              </a:buClr>
              <a:buFont typeface="Arial"/>
              <a:buChar char="–"/>
              <a:tabLst>
                <a:tab pos="298450" algn="l"/>
              </a:tabLst>
            </a:pPr>
            <a:r>
              <a:rPr sz="2400" dirty="0">
                <a:latin typeface="Arial Narrow"/>
                <a:cs typeface="Arial Narrow"/>
              </a:rPr>
              <a:t>Security</a:t>
            </a:r>
            <a:r>
              <a:rPr sz="2400" spc="20" dirty="0">
                <a:latin typeface="Arial Narrow"/>
                <a:cs typeface="Arial Narrow"/>
              </a:rPr>
              <a:t> </a:t>
            </a:r>
            <a:r>
              <a:rPr sz="2400" dirty="0">
                <a:latin typeface="Arial Narrow"/>
                <a:cs typeface="Arial Narrow"/>
              </a:rPr>
              <a:t>Safeguards</a:t>
            </a:r>
            <a:endParaRPr sz="2400">
              <a:latin typeface="Arial Narrow"/>
              <a:cs typeface="Arial Narrow"/>
            </a:endParaRPr>
          </a:p>
          <a:p>
            <a:pPr marL="298450" indent="-285750">
              <a:lnSpc>
                <a:spcPct val="100000"/>
              </a:lnSpc>
              <a:spcBef>
                <a:spcPts val="1175"/>
              </a:spcBef>
              <a:buClr>
                <a:srgbClr val="002596"/>
              </a:buClr>
              <a:buFont typeface="Arial"/>
              <a:buChar char="–"/>
              <a:tabLst>
                <a:tab pos="298450" algn="l"/>
              </a:tabLst>
            </a:pPr>
            <a:r>
              <a:rPr sz="2400" dirty="0">
                <a:latin typeface="Arial Narrow"/>
                <a:cs typeface="Arial Narrow"/>
              </a:rPr>
              <a:t>Openness</a:t>
            </a:r>
            <a:endParaRPr sz="2400">
              <a:latin typeface="Arial Narrow"/>
              <a:cs typeface="Arial Narrow"/>
            </a:endParaRPr>
          </a:p>
          <a:p>
            <a:pPr marL="298450" indent="-285750">
              <a:lnSpc>
                <a:spcPct val="100000"/>
              </a:lnSpc>
              <a:spcBef>
                <a:spcPts val="1175"/>
              </a:spcBef>
              <a:buClr>
                <a:srgbClr val="002596"/>
              </a:buClr>
              <a:buFont typeface="Arial"/>
              <a:buChar char="–"/>
              <a:tabLst>
                <a:tab pos="298450" algn="l"/>
              </a:tabLst>
            </a:pPr>
            <a:r>
              <a:rPr sz="2400" dirty="0">
                <a:latin typeface="Arial Narrow"/>
                <a:cs typeface="Arial Narrow"/>
              </a:rPr>
              <a:t>Individual</a:t>
            </a:r>
            <a:r>
              <a:rPr sz="2400" spc="25" dirty="0">
                <a:latin typeface="Arial Narrow"/>
                <a:cs typeface="Arial Narrow"/>
              </a:rPr>
              <a:t> </a:t>
            </a:r>
            <a:r>
              <a:rPr sz="2400" dirty="0">
                <a:latin typeface="Arial Narrow"/>
                <a:cs typeface="Arial Narrow"/>
              </a:rPr>
              <a:t>Participation</a:t>
            </a:r>
            <a:endParaRPr sz="2400">
              <a:latin typeface="Arial Narrow"/>
              <a:cs typeface="Arial Narrow"/>
            </a:endParaRPr>
          </a:p>
          <a:p>
            <a:pPr marL="298450" indent="-285750">
              <a:lnSpc>
                <a:spcPct val="100000"/>
              </a:lnSpc>
              <a:spcBef>
                <a:spcPts val="1175"/>
              </a:spcBef>
              <a:buClr>
                <a:srgbClr val="002596"/>
              </a:buClr>
              <a:buFont typeface="Arial"/>
              <a:buChar char="–"/>
              <a:tabLst>
                <a:tab pos="298450" algn="l"/>
              </a:tabLst>
            </a:pPr>
            <a:r>
              <a:rPr sz="2400" dirty="0">
                <a:latin typeface="Arial Narrow"/>
                <a:cs typeface="Arial Narrow"/>
              </a:rPr>
              <a:t>Accountability</a:t>
            </a:r>
            <a:endParaRPr sz="2400">
              <a:latin typeface="Arial Narrow"/>
              <a:cs typeface="Arial Narrow"/>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135" dirty="0"/>
              <a:t>T</a:t>
            </a:r>
            <a:r>
              <a:rPr spc="50" dirty="0"/>
              <a:t>r</a:t>
            </a:r>
            <a:r>
              <a:rPr spc="-5" dirty="0"/>
              <a:t>anspa</a:t>
            </a:r>
            <a:r>
              <a:rPr spc="45" dirty="0"/>
              <a:t>r</a:t>
            </a:r>
            <a:r>
              <a:rPr spc="-5" dirty="0"/>
              <a:t>en</a:t>
            </a:r>
            <a:r>
              <a:rPr spc="-55" dirty="0"/>
              <a:t>c</a:t>
            </a:r>
            <a:r>
              <a:rPr dirty="0"/>
              <a:t>y</a:t>
            </a:r>
            <a:r>
              <a:rPr spc="20" dirty="0"/>
              <a:t> </a:t>
            </a:r>
            <a:r>
              <a:rPr spc="-5" dirty="0"/>
              <a:t>Bes</a:t>
            </a:r>
            <a:r>
              <a:rPr dirty="0"/>
              <a:t>t</a:t>
            </a:r>
            <a:r>
              <a:rPr spc="20" dirty="0"/>
              <a:t> </a:t>
            </a:r>
            <a:r>
              <a:rPr spc="-5" dirty="0"/>
              <a:t>P</a:t>
            </a:r>
            <a:r>
              <a:rPr spc="50" dirty="0"/>
              <a:t>r</a:t>
            </a:r>
            <a:r>
              <a:rPr spc="-5" dirty="0"/>
              <a:t>actices</a:t>
            </a:r>
          </a:p>
        </p:txBody>
      </p:sp>
      <p:sp>
        <p:nvSpPr>
          <p:cNvPr id="3" name="object 3"/>
          <p:cNvSpPr txBox="1"/>
          <p:nvPr/>
        </p:nvSpPr>
        <p:spPr>
          <a:xfrm>
            <a:off x="1803145" y="2128780"/>
            <a:ext cx="6613525" cy="4057650"/>
          </a:xfrm>
          <a:prstGeom prst="rect">
            <a:avLst/>
          </a:prstGeom>
        </p:spPr>
        <p:txBody>
          <a:bodyPr vert="horz" wrap="square" lIns="0" tIns="0" rIns="0" bIns="0" rtlCol="0">
            <a:spAutoFit/>
          </a:bodyPr>
          <a:lstStyle/>
          <a:p>
            <a:pPr marL="355600" marR="5080" indent="-342900">
              <a:lnSpc>
                <a:spcPct val="100000"/>
              </a:lnSpc>
              <a:buClr>
                <a:srgbClr val="002596"/>
              </a:buClr>
              <a:buFont typeface="Wingdings"/>
              <a:buChar char=""/>
              <a:tabLst>
                <a:tab pos="355600" algn="l"/>
              </a:tabLst>
            </a:pPr>
            <a:r>
              <a:rPr sz="2400" spc="-5" dirty="0">
                <a:latin typeface="Arial Narrow"/>
                <a:cs typeface="Arial Narrow"/>
              </a:rPr>
              <a:t>Le</a:t>
            </a:r>
            <a:r>
              <a:rPr sz="2400" dirty="0">
                <a:latin typeface="Arial Narrow"/>
                <a:cs typeface="Arial Narrow"/>
              </a:rPr>
              <a:t>t</a:t>
            </a:r>
            <a:r>
              <a:rPr sz="2400" spc="25" dirty="0">
                <a:latin typeface="Arial Narrow"/>
                <a:cs typeface="Arial Narrow"/>
              </a:rPr>
              <a:t> </a:t>
            </a:r>
            <a:r>
              <a:rPr sz="2400" spc="-5" dirty="0">
                <a:latin typeface="Arial Narrow"/>
                <a:cs typeface="Arial Narrow"/>
              </a:rPr>
              <a:t>parent</a:t>
            </a:r>
            <a:r>
              <a:rPr sz="2400" dirty="0">
                <a:latin typeface="Arial Narrow"/>
                <a:cs typeface="Arial Narrow"/>
              </a:rPr>
              <a:t>s</a:t>
            </a:r>
            <a:r>
              <a:rPr sz="2400" spc="25" dirty="0">
                <a:latin typeface="Arial Narrow"/>
                <a:cs typeface="Arial Narrow"/>
              </a:rPr>
              <a:t> </a:t>
            </a:r>
            <a:r>
              <a:rPr sz="2400" spc="-5" dirty="0">
                <a:latin typeface="Arial Narrow"/>
                <a:cs typeface="Arial Narrow"/>
              </a:rPr>
              <a:t>kno</a:t>
            </a:r>
            <a:r>
              <a:rPr sz="2400" dirty="0">
                <a:latin typeface="Arial Narrow"/>
                <a:cs typeface="Arial Narrow"/>
              </a:rPr>
              <a:t>w</a:t>
            </a:r>
            <a:r>
              <a:rPr sz="2400" spc="25" dirty="0">
                <a:latin typeface="Arial Narrow"/>
                <a:cs typeface="Arial Narrow"/>
              </a:rPr>
              <a:t> </a:t>
            </a:r>
            <a:r>
              <a:rPr sz="2400" spc="-5" dirty="0">
                <a:latin typeface="Arial Narrow"/>
                <a:cs typeface="Arial Narrow"/>
              </a:rPr>
              <a:t>wha</a:t>
            </a:r>
            <a:r>
              <a:rPr sz="2400" dirty="0">
                <a:latin typeface="Arial Narrow"/>
                <a:cs typeface="Arial Narrow"/>
              </a:rPr>
              <a:t>t</a:t>
            </a:r>
            <a:r>
              <a:rPr sz="2400" spc="25" dirty="0">
                <a:latin typeface="Arial Narrow"/>
                <a:cs typeface="Arial Narrow"/>
              </a:rPr>
              <a:t> </a:t>
            </a:r>
            <a:r>
              <a:rPr sz="2400" spc="-5" dirty="0">
                <a:latin typeface="Arial Narrow"/>
                <a:cs typeface="Arial Narrow"/>
              </a:rPr>
              <a:t>informatio</a:t>
            </a:r>
            <a:r>
              <a:rPr sz="2400" dirty="0">
                <a:latin typeface="Arial Narrow"/>
                <a:cs typeface="Arial Narrow"/>
              </a:rPr>
              <a:t>n</a:t>
            </a:r>
            <a:r>
              <a:rPr sz="2400" spc="25" dirty="0">
                <a:latin typeface="Arial Narrow"/>
                <a:cs typeface="Arial Narrow"/>
              </a:rPr>
              <a:t> </a:t>
            </a:r>
            <a:r>
              <a:rPr sz="2400" spc="-5" dirty="0">
                <a:latin typeface="Arial Narrow"/>
                <a:cs typeface="Arial Narrow"/>
              </a:rPr>
              <a:t>you’r</a:t>
            </a:r>
            <a:r>
              <a:rPr sz="2400" dirty="0">
                <a:latin typeface="Arial Narrow"/>
                <a:cs typeface="Arial Narrow"/>
              </a:rPr>
              <a:t>e</a:t>
            </a:r>
            <a:r>
              <a:rPr sz="2400" spc="25" dirty="0">
                <a:latin typeface="Arial Narrow"/>
                <a:cs typeface="Arial Narrow"/>
              </a:rPr>
              <a:t> </a:t>
            </a:r>
            <a:r>
              <a:rPr sz="2400" spc="-5" dirty="0">
                <a:latin typeface="Arial Narrow"/>
                <a:cs typeface="Arial Narrow"/>
              </a:rPr>
              <a:t>collecting</a:t>
            </a:r>
            <a:r>
              <a:rPr sz="2400" dirty="0">
                <a:latin typeface="Arial Narrow"/>
                <a:cs typeface="Arial Narrow"/>
              </a:rPr>
              <a:t>,</a:t>
            </a:r>
            <a:r>
              <a:rPr sz="2400" spc="25" dirty="0">
                <a:latin typeface="Arial Narrow"/>
                <a:cs typeface="Arial Narrow"/>
              </a:rPr>
              <a:t> </a:t>
            </a:r>
            <a:r>
              <a:rPr sz="2400" spc="-5" dirty="0">
                <a:latin typeface="Arial Narrow"/>
                <a:cs typeface="Arial Narrow"/>
              </a:rPr>
              <a:t>and wh</a:t>
            </a:r>
            <a:r>
              <a:rPr sz="2400" dirty="0">
                <a:latin typeface="Arial Narrow"/>
                <a:cs typeface="Arial Narrow"/>
              </a:rPr>
              <a:t>y</a:t>
            </a:r>
            <a:r>
              <a:rPr sz="2400" spc="20" dirty="0">
                <a:latin typeface="Arial Narrow"/>
                <a:cs typeface="Arial Narrow"/>
              </a:rPr>
              <a:t> </a:t>
            </a:r>
            <a:r>
              <a:rPr sz="2400" spc="-5" dirty="0">
                <a:latin typeface="Arial Narrow"/>
                <a:cs typeface="Arial Narrow"/>
              </a:rPr>
              <a:t>you’r</a:t>
            </a:r>
            <a:r>
              <a:rPr sz="2400" dirty="0">
                <a:latin typeface="Arial Narrow"/>
                <a:cs typeface="Arial Narrow"/>
              </a:rPr>
              <a:t>e</a:t>
            </a:r>
            <a:r>
              <a:rPr sz="2400" spc="20" dirty="0">
                <a:latin typeface="Arial Narrow"/>
                <a:cs typeface="Arial Narrow"/>
              </a:rPr>
              <a:t> </a:t>
            </a:r>
            <a:r>
              <a:rPr sz="2400" spc="-5" dirty="0">
                <a:latin typeface="Arial Narrow"/>
                <a:cs typeface="Arial Narrow"/>
              </a:rPr>
              <a:t>collectin</a:t>
            </a:r>
            <a:r>
              <a:rPr sz="2400" dirty="0">
                <a:latin typeface="Arial Narrow"/>
                <a:cs typeface="Arial Narrow"/>
              </a:rPr>
              <a:t>g</a:t>
            </a:r>
            <a:r>
              <a:rPr sz="2400" spc="20" dirty="0">
                <a:latin typeface="Arial Narrow"/>
                <a:cs typeface="Arial Narrow"/>
              </a:rPr>
              <a:t> </a:t>
            </a:r>
            <a:r>
              <a:rPr sz="2400" spc="-5" dirty="0">
                <a:latin typeface="Arial Narrow"/>
                <a:cs typeface="Arial Narrow"/>
              </a:rPr>
              <a:t>it</a:t>
            </a:r>
            <a:endParaRPr sz="2400">
              <a:latin typeface="Arial Narrow"/>
              <a:cs typeface="Arial Narrow"/>
            </a:endParaRPr>
          </a:p>
          <a:p>
            <a:pPr marL="355600" indent="-342900">
              <a:lnSpc>
                <a:spcPct val="100000"/>
              </a:lnSpc>
              <a:spcBef>
                <a:spcPts val="1575"/>
              </a:spcBef>
              <a:buClr>
                <a:srgbClr val="002596"/>
              </a:buClr>
              <a:buFont typeface="Wingdings"/>
              <a:buChar char=""/>
              <a:tabLst>
                <a:tab pos="355600" algn="l"/>
              </a:tabLst>
            </a:pPr>
            <a:r>
              <a:rPr sz="2400" spc="-5" dirty="0">
                <a:latin typeface="Arial Narrow"/>
                <a:cs typeface="Arial Narrow"/>
              </a:rPr>
              <a:t>Kee</a:t>
            </a:r>
            <a:r>
              <a:rPr sz="2400" dirty="0">
                <a:latin typeface="Arial Narrow"/>
                <a:cs typeface="Arial Narrow"/>
              </a:rPr>
              <a:t>p</a:t>
            </a:r>
            <a:r>
              <a:rPr sz="2400" spc="20" dirty="0">
                <a:latin typeface="Arial Narrow"/>
                <a:cs typeface="Arial Narrow"/>
              </a:rPr>
              <a:t> </a:t>
            </a:r>
            <a:r>
              <a:rPr sz="2400" spc="-5" dirty="0">
                <a:latin typeface="Arial Narrow"/>
                <a:cs typeface="Arial Narrow"/>
              </a:rPr>
              <a:t>(an</a:t>
            </a:r>
            <a:r>
              <a:rPr sz="2400" dirty="0">
                <a:latin typeface="Arial Narrow"/>
                <a:cs typeface="Arial Narrow"/>
              </a:rPr>
              <a:t>d</a:t>
            </a:r>
            <a:r>
              <a:rPr sz="2400" spc="20" dirty="0">
                <a:latin typeface="Arial Narrow"/>
                <a:cs typeface="Arial Narrow"/>
              </a:rPr>
              <a:t> </a:t>
            </a:r>
            <a:r>
              <a:rPr sz="2400" spc="-5" dirty="0">
                <a:latin typeface="Arial Narrow"/>
                <a:cs typeface="Arial Narrow"/>
              </a:rPr>
              <a:t>publish</a:t>
            </a:r>
            <a:r>
              <a:rPr sz="2400" dirty="0">
                <a:latin typeface="Arial Narrow"/>
                <a:cs typeface="Arial Narrow"/>
              </a:rPr>
              <a:t>)</a:t>
            </a:r>
            <a:r>
              <a:rPr sz="2400" spc="20" dirty="0">
                <a:latin typeface="Arial Narrow"/>
                <a:cs typeface="Arial Narrow"/>
              </a:rPr>
              <a:t> </a:t>
            </a:r>
            <a:r>
              <a:rPr sz="2400" dirty="0">
                <a:latin typeface="Arial Narrow"/>
                <a:cs typeface="Arial Narrow"/>
              </a:rPr>
              <a:t>a</a:t>
            </a:r>
            <a:r>
              <a:rPr sz="2400" spc="20" dirty="0">
                <a:latin typeface="Arial Narrow"/>
                <a:cs typeface="Arial Narrow"/>
              </a:rPr>
              <a:t> </a:t>
            </a:r>
            <a:r>
              <a:rPr sz="2400" spc="-5" dirty="0">
                <a:latin typeface="Arial Narrow"/>
                <a:cs typeface="Arial Narrow"/>
              </a:rPr>
              <a:t>dat</a:t>
            </a:r>
            <a:r>
              <a:rPr sz="2400" dirty="0">
                <a:latin typeface="Arial Narrow"/>
                <a:cs typeface="Arial Narrow"/>
              </a:rPr>
              <a:t>a</a:t>
            </a:r>
            <a:r>
              <a:rPr sz="2400" spc="20" dirty="0">
                <a:latin typeface="Arial Narrow"/>
                <a:cs typeface="Arial Narrow"/>
              </a:rPr>
              <a:t> </a:t>
            </a:r>
            <a:r>
              <a:rPr sz="2400" spc="-5" dirty="0">
                <a:latin typeface="Arial Narrow"/>
                <a:cs typeface="Arial Narrow"/>
              </a:rPr>
              <a:t>inventory</a:t>
            </a:r>
            <a:endParaRPr sz="2400">
              <a:latin typeface="Arial Narrow"/>
              <a:cs typeface="Arial Narrow"/>
            </a:endParaRPr>
          </a:p>
          <a:p>
            <a:pPr marL="355600" marR="953135" indent="-342900">
              <a:lnSpc>
                <a:spcPct val="100000"/>
              </a:lnSpc>
              <a:spcBef>
                <a:spcPts val="1570"/>
              </a:spcBef>
              <a:buClr>
                <a:srgbClr val="002596"/>
              </a:buClr>
              <a:buFont typeface="Wingdings"/>
              <a:buChar char=""/>
              <a:tabLst>
                <a:tab pos="355600" algn="l"/>
              </a:tabLst>
            </a:pPr>
            <a:r>
              <a:rPr sz="2400" spc="-5" dirty="0">
                <a:latin typeface="Arial Narrow"/>
                <a:cs typeface="Arial Narrow"/>
              </a:rPr>
              <a:t>Infor</a:t>
            </a:r>
            <a:r>
              <a:rPr sz="2400" dirty="0">
                <a:latin typeface="Arial Narrow"/>
                <a:cs typeface="Arial Narrow"/>
              </a:rPr>
              <a:t>m</a:t>
            </a:r>
            <a:r>
              <a:rPr sz="2400" spc="25" dirty="0">
                <a:latin typeface="Arial Narrow"/>
                <a:cs typeface="Arial Narrow"/>
              </a:rPr>
              <a:t> </a:t>
            </a:r>
            <a:r>
              <a:rPr sz="2400" spc="-5" dirty="0">
                <a:latin typeface="Arial Narrow"/>
                <a:cs typeface="Arial Narrow"/>
              </a:rPr>
              <a:t>parent</a:t>
            </a:r>
            <a:r>
              <a:rPr sz="2400" dirty="0">
                <a:latin typeface="Arial Narrow"/>
                <a:cs typeface="Arial Narrow"/>
              </a:rPr>
              <a:t>s</a:t>
            </a:r>
            <a:r>
              <a:rPr sz="2400" spc="25" dirty="0">
                <a:latin typeface="Arial Narrow"/>
                <a:cs typeface="Arial Narrow"/>
              </a:rPr>
              <a:t> </a:t>
            </a:r>
            <a:r>
              <a:rPr sz="2400" spc="-5" dirty="0">
                <a:latin typeface="Arial Narrow"/>
                <a:cs typeface="Arial Narrow"/>
              </a:rPr>
              <a:t>abou</a:t>
            </a:r>
            <a:r>
              <a:rPr sz="2400" dirty="0">
                <a:latin typeface="Arial Narrow"/>
                <a:cs typeface="Arial Narrow"/>
              </a:rPr>
              <a:t>t</a:t>
            </a:r>
            <a:r>
              <a:rPr sz="2400" spc="25" dirty="0">
                <a:latin typeface="Arial Narrow"/>
                <a:cs typeface="Arial Narrow"/>
              </a:rPr>
              <a:t> </a:t>
            </a:r>
            <a:r>
              <a:rPr sz="2400" spc="-5" dirty="0">
                <a:latin typeface="Arial Narrow"/>
                <a:cs typeface="Arial Narrow"/>
              </a:rPr>
              <a:t>you</a:t>
            </a:r>
            <a:r>
              <a:rPr sz="2400" dirty="0">
                <a:latin typeface="Arial Narrow"/>
                <a:cs typeface="Arial Narrow"/>
              </a:rPr>
              <a:t>r</a:t>
            </a:r>
            <a:r>
              <a:rPr sz="2400" spc="15" dirty="0">
                <a:latin typeface="Arial Narrow"/>
                <a:cs typeface="Arial Narrow"/>
              </a:rPr>
              <a:t> </a:t>
            </a:r>
            <a:r>
              <a:rPr sz="2400" spc="-5" dirty="0">
                <a:latin typeface="Arial Narrow"/>
                <a:cs typeface="Arial Narrow"/>
              </a:rPr>
              <a:t>dat</a:t>
            </a:r>
            <a:r>
              <a:rPr sz="2400" dirty="0">
                <a:latin typeface="Arial Narrow"/>
                <a:cs typeface="Arial Narrow"/>
              </a:rPr>
              <a:t>a</a:t>
            </a:r>
            <a:r>
              <a:rPr sz="2400" spc="25" dirty="0">
                <a:latin typeface="Arial Narrow"/>
                <a:cs typeface="Arial Narrow"/>
              </a:rPr>
              <a:t> </a:t>
            </a:r>
            <a:r>
              <a:rPr sz="2400" spc="-5" dirty="0">
                <a:latin typeface="Arial Narrow"/>
                <a:cs typeface="Arial Narrow"/>
              </a:rPr>
              <a:t>governanc</a:t>
            </a:r>
            <a:r>
              <a:rPr sz="2400" dirty="0">
                <a:latin typeface="Arial Narrow"/>
                <a:cs typeface="Arial Narrow"/>
              </a:rPr>
              <a:t>e</a:t>
            </a:r>
            <a:r>
              <a:rPr sz="2400" spc="25" dirty="0">
                <a:latin typeface="Arial Narrow"/>
                <a:cs typeface="Arial Narrow"/>
              </a:rPr>
              <a:t> </a:t>
            </a:r>
            <a:r>
              <a:rPr sz="2400" spc="-5" dirty="0">
                <a:latin typeface="Arial Narrow"/>
                <a:cs typeface="Arial Narrow"/>
              </a:rPr>
              <a:t>and informatio</a:t>
            </a:r>
            <a:r>
              <a:rPr sz="2400" dirty="0">
                <a:latin typeface="Arial Narrow"/>
                <a:cs typeface="Arial Narrow"/>
              </a:rPr>
              <a:t>n</a:t>
            </a:r>
            <a:r>
              <a:rPr sz="2400" spc="30" dirty="0">
                <a:latin typeface="Arial Narrow"/>
                <a:cs typeface="Arial Narrow"/>
              </a:rPr>
              <a:t> </a:t>
            </a:r>
            <a:r>
              <a:rPr sz="2400" spc="-5" dirty="0">
                <a:latin typeface="Arial Narrow"/>
                <a:cs typeface="Arial Narrow"/>
              </a:rPr>
              <a:t>securit</a:t>
            </a:r>
            <a:r>
              <a:rPr sz="2400" dirty="0">
                <a:latin typeface="Arial Narrow"/>
                <a:cs typeface="Arial Narrow"/>
              </a:rPr>
              <a:t>y</a:t>
            </a:r>
            <a:r>
              <a:rPr sz="2400" spc="30" dirty="0">
                <a:latin typeface="Arial Narrow"/>
                <a:cs typeface="Arial Narrow"/>
              </a:rPr>
              <a:t> </a:t>
            </a:r>
            <a:r>
              <a:rPr sz="2400" spc="-5" dirty="0">
                <a:latin typeface="Arial Narrow"/>
                <a:cs typeface="Arial Narrow"/>
              </a:rPr>
              <a:t>practices</a:t>
            </a:r>
            <a:endParaRPr sz="2400">
              <a:latin typeface="Arial Narrow"/>
              <a:cs typeface="Arial Narrow"/>
            </a:endParaRPr>
          </a:p>
          <a:p>
            <a:pPr marL="355600" marR="62865" indent="-342900">
              <a:lnSpc>
                <a:spcPct val="100000"/>
              </a:lnSpc>
              <a:spcBef>
                <a:spcPts val="1575"/>
              </a:spcBef>
              <a:buClr>
                <a:srgbClr val="002596"/>
              </a:buClr>
              <a:buFont typeface="Wingdings"/>
              <a:buChar char=""/>
              <a:tabLst>
                <a:tab pos="355600" algn="l"/>
              </a:tabLst>
            </a:pPr>
            <a:r>
              <a:rPr sz="2400" spc="-5" dirty="0">
                <a:latin typeface="Arial Narrow"/>
                <a:cs typeface="Arial Narrow"/>
              </a:rPr>
              <a:t>B</a:t>
            </a:r>
            <a:r>
              <a:rPr sz="2400" dirty="0">
                <a:latin typeface="Arial Narrow"/>
                <a:cs typeface="Arial Narrow"/>
              </a:rPr>
              <a:t>e</a:t>
            </a:r>
            <a:r>
              <a:rPr sz="2400" spc="5" dirty="0">
                <a:latin typeface="Arial Narrow"/>
                <a:cs typeface="Arial Narrow"/>
              </a:rPr>
              <a:t> </a:t>
            </a:r>
            <a:r>
              <a:rPr sz="2400" spc="-5" dirty="0">
                <a:latin typeface="Arial Narrow"/>
                <a:cs typeface="Arial Narrow"/>
              </a:rPr>
              <a:t>ope</a:t>
            </a:r>
            <a:r>
              <a:rPr sz="2400" dirty="0">
                <a:latin typeface="Arial Narrow"/>
                <a:cs typeface="Arial Narrow"/>
              </a:rPr>
              <a:t>n</a:t>
            </a:r>
            <a:r>
              <a:rPr sz="2400" spc="20" dirty="0">
                <a:latin typeface="Arial Narrow"/>
                <a:cs typeface="Arial Narrow"/>
              </a:rPr>
              <a:t> </a:t>
            </a:r>
            <a:r>
              <a:rPr sz="2400" spc="-5" dirty="0">
                <a:latin typeface="Arial Narrow"/>
                <a:cs typeface="Arial Narrow"/>
              </a:rPr>
              <a:t>abou</a:t>
            </a:r>
            <a:r>
              <a:rPr sz="2400" dirty="0">
                <a:latin typeface="Arial Narrow"/>
                <a:cs typeface="Arial Narrow"/>
              </a:rPr>
              <a:t>t</a:t>
            </a:r>
            <a:r>
              <a:rPr sz="2400" spc="20" dirty="0">
                <a:latin typeface="Arial Narrow"/>
                <a:cs typeface="Arial Narrow"/>
              </a:rPr>
              <a:t> </a:t>
            </a:r>
            <a:r>
              <a:rPr sz="2400" spc="-5" dirty="0">
                <a:latin typeface="Arial Narrow"/>
                <a:cs typeface="Arial Narrow"/>
              </a:rPr>
              <a:t>wh</a:t>
            </a:r>
            <a:r>
              <a:rPr sz="2400" dirty="0">
                <a:latin typeface="Arial Narrow"/>
                <a:cs typeface="Arial Narrow"/>
              </a:rPr>
              <a:t>o</a:t>
            </a:r>
            <a:r>
              <a:rPr sz="2400" spc="20" dirty="0">
                <a:latin typeface="Arial Narrow"/>
                <a:cs typeface="Arial Narrow"/>
              </a:rPr>
              <a:t> </a:t>
            </a:r>
            <a:r>
              <a:rPr sz="2400" spc="-5" dirty="0">
                <a:latin typeface="Arial Narrow"/>
                <a:cs typeface="Arial Narrow"/>
              </a:rPr>
              <a:t>yo</a:t>
            </a:r>
            <a:r>
              <a:rPr sz="2400" dirty="0">
                <a:latin typeface="Arial Narrow"/>
                <a:cs typeface="Arial Narrow"/>
              </a:rPr>
              <a:t>u</a:t>
            </a:r>
            <a:r>
              <a:rPr sz="2400" spc="20" dirty="0">
                <a:latin typeface="Arial Narrow"/>
                <a:cs typeface="Arial Narrow"/>
              </a:rPr>
              <a:t> </a:t>
            </a:r>
            <a:r>
              <a:rPr sz="2400" spc="-5" dirty="0">
                <a:latin typeface="Arial Narrow"/>
                <a:cs typeface="Arial Narrow"/>
              </a:rPr>
              <a:t>shar</a:t>
            </a:r>
            <a:r>
              <a:rPr sz="2400" dirty="0">
                <a:latin typeface="Arial Narrow"/>
                <a:cs typeface="Arial Narrow"/>
              </a:rPr>
              <a:t>e</a:t>
            </a:r>
            <a:r>
              <a:rPr sz="2400" spc="20" dirty="0">
                <a:latin typeface="Arial Narrow"/>
                <a:cs typeface="Arial Narrow"/>
              </a:rPr>
              <a:t> </a:t>
            </a:r>
            <a:r>
              <a:rPr sz="2400" spc="-5" dirty="0">
                <a:latin typeface="Arial Narrow"/>
                <a:cs typeface="Arial Narrow"/>
              </a:rPr>
              <a:t>dat</a:t>
            </a:r>
            <a:r>
              <a:rPr sz="2400" dirty="0">
                <a:latin typeface="Arial Narrow"/>
                <a:cs typeface="Arial Narrow"/>
              </a:rPr>
              <a:t>a</a:t>
            </a:r>
            <a:r>
              <a:rPr sz="2400" spc="20" dirty="0">
                <a:latin typeface="Arial Narrow"/>
                <a:cs typeface="Arial Narrow"/>
              </a:rPr>
              <a:t> </a:t>
            </a:r>
            <a:r>
              <a:rPr sz="2400" spc="-5" dirty="0">
                <a:latin typeface="Arial Narrow"/>
                <a:cs typeface="Arial Narrow"/>
              </a:rPr>
              <a:t>with</a:t>
            </a:r>
            <a:r>
              <a:rPr sz="2400" dirty="0">
                <a:latin typeface="Arial Narrow"/>
                <a:cs typeface="Arial Narrow"/>
              </a:rPr>
              <a:t>,</a:t>
            </a:r>
            <a:r>
              <a:rPr sz="2400" spc="20" dirty="0">
                <a:latin typeface="Arial Narrow"/>
                <a:cs typeface="Arial Narrow"/>
              </a:rPr>
              <a:t> </a:t>
            </a:r>
            <a:r>
              <a:rPr sz="2400" spc="-5" dirty="0">
                <a:latin typeface="Arial Narrow"/>
                <a:cs typeface="Arial Narrow"/>
              </a:rPr>
              <a:t>an</a:t>
            </a:r>
            <a:r>
              <a:rPr sz="2400" dirty="0">
                <a:latin typeface="Arial Narrow"/>
                <a:cs typeface="Arial Narrow"/>
              </a:rPr>
              <a:t>d</a:t>
            </a:r>
            <a:r>
              <a:rPr sz="2400" spc="20" dirty="0">
                <a:latin typeface="Arial Narrow"/>
                <a:cs typeface="Arial Narrow"/>
              </a:rPr>
              <a:t> </a:t>
            </a:r>
            <a:r>
              <a:rPr sz="2400" spc="-5" dirty="0">
                <a:latin typeface="Arial Narrow"/>
                <a:cs typeface="Arial Narrow"/>
              </a:rPr>
              <a:t>wh</a:t>
            </a:r>
            <a:r>
              <a:rPr sz="2400" spc="-145" dirty="0">
                <a:latin typeface="Arial Narrow"/>
                <a:cs typeface="Arial Narrow"/>
              </a:rPr>
              <a:t>y</a:t>
            </a:r>
            <a:r>
              <a:rPr sz="2400" dirty="0">
                <a:latin typeface="Arial Narrow"/>
                <a:cs typeface="Arial Narrow"/>
              </a:rPr>
              <a:t>.</a:t>
            </a:r>
            <a:r>
              <a:rPr sz="2400" spc="20" dirty="0">
                <a:latin typeface="Arial Narrow"/>
                <a:cs typeface="Arial Narrow"/>
              </a:rPr>
              <a:t> </a:t>
            </a:r>
            <a:r>
              <a:rPr sz="2400" spc="-5" dirty="0">
                <a:latin typeface="Arial Narrow"/>
                <a:cs typeface="Arial Narrow"/>
              </a:rPr>
              <a:t>(Post you</a:t>
            </a:r>
            <a:r>
              <a:rPr sz="2400" dirty="0">
                <a:latin typeface="Arial Narrow"/>
                <a:cs typeface="Arial Narrow"/>
              </a:rPr>
              <a:t>r</a:t>
            </a:r>
            <a:r>
              <a:rPr sz="2400" spc="15" dirty="0">
                <a:latin typeface="Arial Narrow"/>
                <a:cs typeface="Arial Narrow"/>
              </a:rPr>
              <a:t> </a:t>
            </a:r>
            <a:r>
              <a:rPr sz="2400" spc="-5" dirty="0">
                <a:latin typeface="Arial Narrow"/>
                <a:cs typeface="Arial Narrow"/>
              </a:rPr>
              <a:t>dat</a:t>
            </a:r>
            <a:r>
              <a:rPr sz="2400" dirty="0">
                <a:latin typeface="Arial Narrow"/>
                <a:cs typeface="Arial Narrow"/>
              </a:rPr>
              <a:t>a</a:t>
            </a:r>
            <a:r>
              <a:rPr sz="2400" spc="25" dirty="0">
                <a:latin typeface="Arial Narrow"/>
                <a:cs typeface="Arial Narrow"/>
              </a:rPr>
              <a:t> </a:t>
            </a:r>
            <a:r>
              <a:rPr sz="2400" spc="-5" dirty="0">
                <a:latin typeface="Arial Narrow"/>
                <a:cs typeface="Arial Narrow"/>
              </a:rPr>
              <a:t>sharin</a:t>
            </a:r>
            <a:r>
              <a:rPr sz="2400" dirty="0">
                <a:latin typeface="Arial Narrow"/>
                <a:cs typeface="Arial Narrow"/>
              </a:rPr>
              <a:t>g</a:t>
            </a:r>
            <a:r>
              <a:rPr sz="2400" spc="25" dirty="0">
                <a:latin typeface="Arial Narrow"/>
                <a:cs typeface="Arial Narrow"/>
              </a:rPr>
              <a:t> </a:t>
            </a:r>
            <a:r>
              <a:rPr sz="2400" spc="-5" dirty="0">
                <a:latin typeface="Arial Narrow"/>
                <a:cs typeface="Arial Narrow"/>
              </a:rPr>
              <a:t>contract</a:t>
            </a:r>
            <a:r>
              <a:rPr sz="2400" dirty="0">
                <a:latin typeface="Arial Narrow"/>
                <a:cs typeface="Arial Narrow"/>
              </a:rPr>
              <a:t>s</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MOUs)</a:t>
            </a:r>
            <a:endParaRPr sz="2400">
              <a:latin typeface="Arial Narrow"/>
              <a:cs typeface="Arial Narrow"/>
            </a:endParaRPr>
          </a:p>
          <a:p>
            <a:pPr marL="355600" marR="1040765" indent="-342900">
              <a:lnSpc>
                <a:spcPct val="100000"/>
              </a:lnSpc>
              <a:spcBef>
                <a:spcPts val="1575"/>
              </a:spcBef>
              <a:buClr>
                <a:srgbClr val="002596"/>
              </a:buClr>
              <a:buFont typeface="Wingdings"/>
              <a:buChar char=""/>
              <a:tabLst>
                <a:tab pos="355600" algn="l"/>
              </a:tabLst>
            </a:pPr>
            <a:r>
              <a:rPr sz="2400" spc="-145" dirty="0">
                <a:latin typeface="Arial Narrow"/>
                <a:cs typeface="Arial Narrow"/>
              </a:rPr>
              <a:t>V</a:t>
            </a:r>
            <a:r>
              <a:rPr sz="2400" spc="-5" dirty="0">
                <a:latin typeface="Arial Narrow"/>
                <a:cs typeface="Arial Narrow"/>
              </a:rPr>
              <a:t>alue</a:t>
            </a:r>
            <a:r>
              <a:rPr sz="2400" dirty="0">
                <a:latin typeface="Arial Narrow"/>
                <a:cs typeface="Arial Narrow"/>
              </a:rPr>
              <a:t>!</a:t>
            </a:r>
            <a:r>
              <a:rPr sz="2400" spc="25" dirty="0">
                <a:latin typeface="Arial Narrow"/>
                <a:cs typeface="Arial Narrow"/>
              </a:rPr>
              <a:t> </a:t>
            </a:r>
            <a:r>
              <a:rPr sz="2400" spc="-145" dirty="0">
                <a:latin typeface="Arial Narrow"/>
                <a:cs typeface="Arial Narrow"/>
              </a:rPr>
              <a:t>V</a:t>
            </a:r>
            <a:r>
              <a:rPr sz="2400" spc="-5" dirty="0">
                <a:latin typeface="Arial Narrow"/>
                <a:cs typeface="Arial Narrow"/>
              </a:rPr>
              <a:t>alue</a:t>
            </a:r>
            <a:r>
              <a:rPr sz="2400" dirty="0">
                <a:latin typeface="Arial Narrow"/>
                <a:cs typeface="Arial Narrow"/>
              </a:rPr>
              <a:t>!</a:t>
            </a:r>
            <a:r>
              <a:rPr sz="2400" spc="25" dirty="0">
                <a:latin typeface="Arial Narrow"/>
                <a:cs typeface="Arial Narrow"/>
              </a:rPr>
              <a:t> </a:t>
            </a:r>
            <a:r>
              <a:rPr sz="2400" spc="-145" dirty="0">
                <a:latin typeface="Arial Narrow"/>
                <a:cs typeface="Arial Narrow"/>
              </a:rPr>
              <a:t>V</a:t>
            </a:r>
            <a:r>
              <a:rPr sz="2400" spc="-5" dirty="0">
                <a:latin typeface="Arial Narrow"/>
                <a:cs typeface="Arial Narrow"/>
              </a:rPr>
              <a:t>alue</a:t>
            </a:r>
            <a:r>
              <a:rPr sz="2400" dirty="0">
                <a:latin typeface="Arial Narrow"/>
                <a:cs typeface="Arial Narrow"/>
              </a:rPr>
              <a:t>!</a:t>
            </a:r>
            <a:r>
              <a:rPr sz="2400" spc="25" dirty="0">
                <a:latin typeface="Arial Narrow"/>
                <a:cs typeface="Arial Narrow"/>
              </a:rPr>
              <a:t> </a:t>
            </a:r>
            <a:r>
              <a:rPr sz="2400" spc="-5" dirty="0">
                <a:latin typeface="Arial Narrow"/>
                <a:cs typeface="Arial Narrow"/>
              </a:rPr>
              <a:t>(Explai</a:t>
            </a:r>
            <a:r>
              <a:rPr sz="2400" dirty="0">
                <a:latin typeface="Arial Narrow"/>
                <a:cs typeface="Arial Narrow"/>
              </a:rPr>
              <a:t>n</a:t>
            </a:r>
            <a:r>
              <a:rPr sz="2400" spc="25" dirty="0">
                <a:latin typeface="Arial Narrow"/>
                <a:cs typeface="Arial Narrow"/>
              </a:rPr>
              <a:t> </a:t>
            </a:r>
            <a:r>
              <a:rPr sz="2400" spc="-5" dirty="0">
                <a:latin typeface="Arial Narrow"/>
                <a:cs typeface="Arial Narrow"/>
              </a:rPr>
              <a:t>what</a:t>
            </a:r>
            <a:r>
              <a:rPr sz="2400" spc="-35" dirty="0">
                <a:latin typeface="Arial Narrow"/>
                <a:cs typeface="Arial Narrow"/>
              </a:rPr>
              <a:t>’</a:t>
            </a:r>
            <a:r>
              <a:rPr sz="2400" dirty="0">
                <a:latin typeface="Arial Narrow"/>
                <a:cs typeface="Arial Narrow"/>
              </a:rPr>
              <a:t>s</a:t>
            </a:r>
            <a:r>
              <a:rPr sz="2400" spc="25" dirty="0">
                <a:latin typeface="Arial Narrow"/>
                <a:cs typeface="Arial Narrow"/>
              </a:rPr>
              <a:t> </a:t>
            </a:r>
            <a:r>
              <a:rPr sz="2400" spc="-5" dirty="0">
                <a:latin typeface="Arial Narrow"/>
                <a:cs typeface="Arial Narrow"/>
              </a:rPr>
              <a:t>i</a:t>
            </a:r>
            <a:r>
              <a:rPr sz="2400" dirty="0">
                <a:latin typeface="Arial Narrow"/>
                <a:cs typeface="Arial Narrow"/>
              </a:rPr>
              <a:t>n </a:t>
            </a:r>
            <a:r>
              <a:rPr sz="2400" spc="-5" dirty="0">
                <a:latin typeface="Arial Narrow"/>
                <a:cs typeface="Arial Narrow"/>
              </a:rPr>
              <a:t>i</a:t>
            </a:r>
            <a:r>
              <a:rPr sz="2400" dirty="0">
                <a:latin typeface="Arial Narrow"/>
                <a:cs typeface="Arial Narrow"/>
              </a:rPr>
              <a:t>t</a:t>
            </a:r>
            <a:r>
              <a:rPr sz="2400" spc="5" dirty="0">
                <a:latin typeface="Arial Narrow"/>
                <a:cs typeface="Arial Narrow"/>
              </a:rPr>
              <a:t> </a:t>
            </a:r>
            <a:r>
              <a:rPr sz="2400" spc="-5" dirty="0">
                <a:latin typeface="Arial Narrow"/>
                <a:cs typeface="Arial Narrow"/>
              </a:rPr>
              <a:t>fo</a:t>
            </a:r>
            <a:r>
              <a:rPr sz="2400" dirty="0">
                <a:latin typeface="Arial Narrow"/>
                <a:cs typeface="Arial Narrow"/>
              </a:rPr>
              <a:t>r</a:t>
            </a:r>
            <a:r>
              <a:rPr sz="2400" spc="5" dirty="0">
                <a:latin typeface="Arial Narrow"/>
                <a:cs typeface="Arial Narrow"/>
              </a:rPr>
              <a:t> </a:t>
            </a:r>
            <a:r>
              <a:rPr sz="2400" spc="-5" dirty="0">
                <a:latin typeface="Arial Narrow"/>
                <a:cs typeface="Arial Narrow"/>
              </a:rPr>
              <a:t>the </a:t>
            </a:r>
            <a:r>
              <a:rPr sz="2400" dirty="0">
                <a:latin typeface="Arial Narrow"/>
                <a:cs typeface="Arial Narrow"/>
              </a:rPr>
              <a:t>parents/children)</a:t>
            </a:r>
            <a:endParaRPr sz="2400">
              <a:latin typeface="Arial Narrow"/>
              <a:cs typeface="Arial Narrow"/>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75" dirty="0"/>
              <a:t>R</a:t>
            </a:r>
            <a:r>
              <a:rPr spc="-5" dirty="0"/>
              <a:t>emembe</a:t>
            </a:r>
            <a:r>
              <a:rPr spc="125" dirty="0"/>
              <a:t>r</a:t>
            </a:r>
            <a:r>
              <a:rPr dirty="0"/>
              <a:t>:</a:t>
            </a:r>
          </a:p>
        </p:txBody>
      </p:sp>
      <p:sp>
        <p:nvSpPr>
          <p:cNvPr id="3" name="object 3"/>
          <p:cNvSpPr txBox="1"/>
          <p:nvPr/>
        </p:nvSpPr>
        <p:spPr>
          <a:xfrm>
            <a:off x="1803145" y="2128780"/>
            <a:ext cx="6776084" cy="2760980"/>
          </a:xfrm>
          <a:prstGeom prst="rect">
            <a:avLst/>
          </a:prstGeom>
        </p:spPr>
        <p:txBody>
          <a:bodyPr vert="horz" wrap="square" lIns="0" tIns="0" rIns="0" bIns="0" rtlCol="0">
            <a:spAutoFit/>
          </a:bodyPr>
          <a:lstStyle/>
          <a:p>
            <a:pPr marL="355600" marR="80645" indent="-342900">
              <a:lnSpc>
                <a:spcPct val="100000"/>
              </a:lnSpc>
              <a:buClr>
                <a:srgbClr val="002596"/>
              </a:buClr>
              <a:buFont typeface="Wingdings"/>
              <a:buChar char=""/>
              <a:tabLst>
                <a:tab pos="355600" algn="l"/>
              </a:tabLst>
            </a:pPr>
            <a:r>
              <a:rPr sz="2400" spc="-5" dirty="0">
                <a:latin typeface="Arial Narrow"/>
                <a:cs typeface="Arial Narrow"/>
              </a:rPr>
              <a:t>I</a:t>
            </a:r>
            <a:r>
              <a:rPr sz="2400" dirty="0">
                <a:latin typeface="Arial Narrow"/>
                <a:cs typeface="Arial Narrow"/>
              </a:rPr>
              <a:t>n</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absenc</a:t>
            </a:r>
            <a:r>
              <a:rPr sz="2400" dirty="0">
                <a:latin typeface="Arial Narrow"/>
                <a:cs typeface="Arial Narrow"/>
              </a:rPr>
              <a:t>e</a:t>
            </a:r>
            <a:r>
              <a:rPr sz="2400" spc="20" dirty="0">
                <a:latin typeface="Arial Narrow"/>
                <a:cs typeface="Arial Narrow"/>
              </a:rPr>
              <a:t> </a:t>
            </a:r>
            <a:r>
              <a:rPr sz="2400" spc="-5" dirty="0">
                <a:latin typeface="Arial Narrow"/>
                <a:cs typeface="Arial Narrow"/>
              </a:rPr>
              <a:t>o</a:t>
            </a:r>
            <a:r>
              <a:rPr sz="2400" dirty="0">
                <a:latin typeface="Arial Narrow"/>
                <a:cs typeface="Arial Narrow"/>
              </a:rPr>
              <a:t>f</a:t>
            </a:r>
            <a:r>
              <a:rPr sz="2400" spc="20" dirty="0">
                <a:latin typeface="Arial Narrow"/>
                <a:cs typeface="Arial Narrow"/>
              </a:rPr>
              <a:t> </a:t>
            </a:r>
            <a:r>
              <a:rPr sz="2400" spc="-5" dirty="0">
                <a:latin typeface="Arial Narrow"/>
                <a:cs typeface="Arial Narrow"/>
              </a:rPr>
              <a:t>informat</a:t>
            </a:r>
            <a:r>
              <a:rPr sz="2400" spc="5" dirty="0">
                <a:latin typeface="Arial Narrow"/>
                <a:cs typeface="Arial Narrow"/>
              </a:rPr>
              <a:t>i</a:t>
            </a:r>
            <a:r>
              <a:rPr sz="2400" spc="-5" dirty="0">
                <a:latin typeface="Arial Narrow"/>
                <a:cs typeface="Arial Narrow"/>
              </a:rPr>
              <a:t>on</a:t>
            </a:r>
            <a:r>
              <a:rPr sz="2400" dirty="0">
                <a:latin typeface="Arial Narrow"/>
                <a:cs typeface="Arial Narrow"/>
              </a:rPr>
              <a:t>,</a:t>
            </a:r>
            <a:r>
              <a:rPr sz="2400" spc="25" dirty="0">
                <a:latin typeface="Arial Narrow"/>
                <a:cs typeface="Arial Narrow"/>
              </a:rPr>
              <a:t> </a:t>
            </a:r>
            <a:r>
              <a:rPr sz="2400" spc="-5" dirty="0">
                <a:latin typeface="Arial Narrow"/>
                <a:cs typeface="Arial Narrow"/>
              </a:rPr>
              <a:t>peopl</a:t>
            </a:r>
            <a:r>
              <a:rPr sz="2400" dirty="0">
                <a:latin typeface="Arial Narrow"/>
                <a:cs typeface="Arial Narrow"/>
              </a:rPr>
              <a:t>e</a:t>
            </a:r>
            <a:r>
              <a:rPr sz="2400" spc="25" dirty="0">
                <a:latin typeface="Arial Narrow"/>
                <a:cs typeface="Arial Narrow"/>
              </a:rPr>
              <a:t> </a:t>
            </a:r>
            <a:r>
              <a:rPr sz="2400" spc="-5" dirty="0">
                <a:latin typeface="Arial Narrow"/>
                <a:cs typeface="Arial Narrow"/>
              </a:rPr>
              <a:t>ten</a:t>
            </a:r>
            <a:r>
              <a:rPr sz="2400" dirty="0">
                <a:latin typeface="Arial Narrow"/>
                <a:cs typeface="Arial Narrow"/>
              </a:rPr>
              <a:t>d</a:t>
            </a:r>
            <a:r>
              <a:rPr sz="2400" spc="25" dirty="0">
                <a:latin typeface="Arial Narrow"/>
                <a:cs typeface="Arial Narrow"/>
              </a:rPr>
              <a:t> </a:t>
            </a:r>
            <a:r>
              <a:rPr sz="2400" spc="-5" dirty="0">
                <a:latin typeface="Arial Narrow"/>
                <a:cs typeface="Arial Narrow"/>
              </a:rPr>
              <a:t>t</a:t>
            </a:r>
            <a:r>
              <a:rPr sz="2400" dirty="0">
                <a:latin typeface="Arial Narrow"/>
                <a:cs typeface="Arial Narrow"/>
              </a:rPr>
              <a:t>o</a:t>
            </a:r>
            <a:r>
              <a:rPr sz="2400" spc="25" dirty="0">
                <a:latin typeface="Arial Narrow"/>
                <a:cs typeface="Arial Narrow"/>
              </a:rPr>
              <a:t> </a:t>
            </a:r>
            <a:r>
              <a:rPr sz="2400" spc="-5" dirty="0">
                <a:latin typeface="Arial Narrow"/>
                <a:cs typeface="Arial Narrow"/>
              </a:rPr>
              <a:t>assum</a:t>
            </a:r>
            <a:r>
              <a:rPr sz="2400" dirty="0">
                <a:latin typeface="Arial Narrow"/>
                <a:cs typeface="Arial Narrow"/>
              </a:rPr>
              <a:t>e</a:t>
            </a:r>
            <a:r>
              <a:rPr sz="2400" spc="25" dirty="0">
                <a:latin typeface="Arial Narrow"/>
                <a:cs typeface="Arial Narrow"/>
              </a:rPr>
              <a:t> </a:t>
            </a:r>
            <a:r>
              <a:rPr sz="2400" spc="-5" dirty="0">
                <a:latin typeface="Arial Narrow"/>
                <a:cs typeface="Arial Narrow"/>
              </a:rPr>
              <a:t>the worst</a:t>
            </a:r>
            <a:endParaRPr sz="2400">
              <a:latin typeface="Arial Narrow"/>
              <a:cs typeface="Arial Narrow"/>
            </a:endParaRPr>
          </a:p>
          <a:p>
            <a:pPr marL="355600" marR="5080" indent="-342900">
              <a:lnSpc>
                <a:spcPct val="100000"/>
              </a:lnSpc>
              <a:spcBef>
                <a:spcPts val="1575"/>
              </a:spcBef>
              <a:buClr>
                <a:srgbClr val="002596"/>
              </a:buClr>
              <a:buFont typeface="Wingdings"/>
              <a:buChar char=""/>
              <a:tabLst>
                <a:tab pos="355600" algn="l"/>
              </a:tabLst>
            </a:pPr>
            <a:r>
              <a:rPr sz="2400" spc="-5" dirty="0">
                <a:latin typeface="Arial Narrow"/>
                <a:cs typeface="Arial Narrow"/>
              </a:rPr>
              <a:t>Jus</a:t>
            </a:r>
            <a:r>
              <a:rPr sz="2400" dirty="0">
                <a:latin typeface="Arial Narrow"/>
                <a:cs typeface="Arial Narrow"/>
              </a:rPr>
              <a:t>t</a:t>
            </a:r>
            <a:r>
              <a:rPr sz="2400" spc="25" dirty="0">
                <a:latin typeface="Arial Narrow"/>
                <a:cs typeface="Arial Narrow"/>
              </a:rPr>
              <a:t> </a:t>
            </a:r>
            <a:r>
              <a:rPr sz="2400" spc="-5" dirty="0">
                <a:latin typeface="Arial Narrow"/>
                <a:cs typeface="Arial Narrow"/>
              </a:rPr>
              <a:t>becaus</a:t>
            </a:r>
            <a:r>
              <a:rPr sz="2400" dirty="0">
                <a:latin typeface="Arial Narrow"/>
                <a:cs typeface="Arial Narrow"/>
              </a:rPr>
              <a:t>e</a:t>
            </a:r>
            <a:r>
              <a:rPr sz="2400" spc="25" dirty="0">
                <a:latin typeface="Arial Narrow"/>
                <a:cs typeface="Arial Narrow"/>
              </a:rPr>
              <a:t> </a:t>
            </a:r>
            <a:r>
              <a:rPr sz="2400" spc="-5" dirty="0">
                <a:latin typeface="Arial Narrow"/>
                <a:cs typeface="Arial Narrow"/>
              </a:rPr>
              <a:t>somethin</a:t>
            </a:r>
            <a:r>
              <a:rPr sz="2400" dirty="0">
                <a:latin typeface="Arial Narrow"/>
                <a:cs typeface="Arial Narrow"/>
              </a:rPr>
              <a:t>g</a:t>
            </a:r>
            <a:r>
              <a:rPr sz="2400" spc="25" dirty="0">
                <a:latin typeface="Arial Narrow"/>
                <a:cs typeface="Arial Narrow"/>
              </a:rPr>
              <a:t> </a:t>
            </a:r>
            <a:r>
              <a:rPr sz="2400" spc="-5" dirty="0">
                <a:latin typeface="Arial Narrow"/>
                <a:cs typeface="Arial Narrow"/>
              </a:rPr>
              <a:t>i</a:t>
            </a:r>
            <a:r>
              <a:rPr sz="2400" dirty="0">
                <a:latin typeface="Arial Narrow"/>
                <a:cs typeface="Arial Narrow"/>
              </a:rPr>
              <a:t>s </a:t>
            </a:r>
            <a:r>
              <a:rPr sz="2400" spc="-5" dirty="0">
                <a:latin typeface="Arial Narrow"/>
                <a:cs typeface="Arial Narrow"/>
              </a:rPr>
              <a:t>legal</a:t>
            </a:r>
            <a:r>
              <a:rPr sz="2400" dirty="0">
                <a:latin typeface="Arial Narrow"/>
                <a:cs typeface="Arial Narrow"/>
              </a:rPr>
              <a:t>,</a:t>
            </a:r>
            <a:r>
              <a:rPr sz="2400" spc="25" dirty="0">
                <a:latin typeface="Arial Narrow"/>
                <a:cs typeface="Arial Narrow"/>
              </a:rPr>
              <a:t> </a:t>
            </a:r>
            <a:r>
              <a:rPr sz="2400" spc="-5" dirty="0">
                <a:latin typeface="Arial Narrow"/>
                <a:cs typeface="Arial Narrow"/>
              </a:rPr>
              <a:t>doesn’</a:t>
            </a:r>
            <a:r>
              <a:rPr sz="2400" dirty="0">
                <a:latin typeface="Arial Narrow"/>
                <a:cs typeface="Arial Narrow"/>
              </a:rPr>
              <a:t>t</a:t>
            </a:r>
            <a:r>
              <a:rPr sz="2400" spc="25" dirty="0">
                <a:latin typeface="Arial Narrow"/>
                <a:cs typeface="Arial Narrow"/>
              </a:rPr>
              <a:t> </a:t>
            </a:r>
            <a:r>
              <a:rPr sz="2400" spc="-5" dirty="0">
                <a:latin typeface="Arial Narrow"/>
                <a:cs typeface="Arial Narrow"/>
              </a:rPr>
              <a:t>mea</a:t>
            </a:r>
            <a:r>
              <a:rPr sz="2400" dirty="0">
                <a:latin typeface="Arial Narrow"/>
                <a:cs typeface="Arial Narrow"/>
              </a:rPr>
              <a:t>n</a:t>
            </a:r>
            <a:r>
              <a:rPr sz="2400" spc="25" dirty="0">
                <a:latin typeface="Arial Narrow"/>
                <a:cs typeface="Arial Narrow"/>
              </a:rPr>
              <a:t> </a:t>
            </a:r>
            <a:r>
              <a:rPr sz="2400" spc="-5" dirty="0">
                <a:latin typeface="Arial Narrow"/>
                <a:cs typeface="Arial Narrow"/>
              </a:rPr>
              <a:t>it</a:t>
            </a:r>
            <a:r>
              <a:rPr sz="2400" spc="-35" dirty="0">
                <a:latin typeface="Arial Narrow"/>
                <a:cs typeface="Arial Narrow"/>
              </a:rPr>
              <a:t>’</a:t>
            </a:r>
            <a:r>
              <a:rPr sz="2400" dirty="0">
                <a:latin typeface="Arial Narrow"/>
                <a:cs typeface="Arial Narrow"/>
              </a:rPr>
              <a:t>s</a:t>
            </a:r>
            <a:r>
              <a:rPr sz="2400" spc="10" dirty="0">
                <a:latin typeface="Arial Narrow"/>
                <a:cs typeface="Arial Narrow"/>
              </a:rPr>
              <a:t> </a:t>
            </a:r>
            <a:r>
              <a:rPr sz="2400" dirty="0">
                <a:latin typeface="Arial Narrow"/>
                <a:cs typeface="Arial Narrow"/>
              </a:rPr>
              <a:t>a</a:t>
            </a:r>
            <a:r>
              <a:rPr sz="2400" spc="10" dirty="0">
                <a:latin typeface="Arial Narrow"/>
                <a:cs typeface="Arial Narrow"/>
              </a:rPr>
              <a:t> </a:t>
            </a:r>
            <a:r>
              <a:rPr sz="2400" spc="-5" dirty="0">
                <a:latin typeface="Arial Narrow"/>
                <a:cs typeface="Arial Narrow"/>
              </a:rPr>
              <a:t>good idea!</a:t>
            </a:r>
            <a:endParaRPr sz="2400">
              <a:latin typeface="Arial Narrow"/>
              <a:cs typeface="Arial Narrow"/>
            </a:endParaRPr>
          </a:p>
          <a:p>
            <a:pPr marL="355600" indent="-342900">
              <a:lnSpc>
                <a:spcPct val="100000"/>
              </a:lnSpc>
              <a:spcBef>
                <a:spcPts val="1570"/>
              </a:spcBef>
              <a:buClr>
                <a:srgbClr val="002596"/>
              </a:buClr>
              <a:buFont typeface="Wingdings"/>
              <a:buChar char=""/>
              <a:tabLst>
                <a:tab pos="355600" algn="l"/>
              </a:tabLst>
            </a:pPr>
            <a:r>
              <a:rPr sz="2400" spc="-5" dirty="0">
                <a:latin typeface="Arial Narrow"/>
                <a:cs typeface="Arial Narrow"/>
              </a:rPr>
              <a:t>B</a:t>
            </a:r>
            <a:r>
              <a:rPr sz="2400" dirty="0">
                <a:latin typeface="Arial Narrow"/>
                <a:cs typeface="Arial Narrow"/>
              </a:rPr>
              <a:t>e</a:t>
            </a:r>
            <a:r>
              <a:rPr sz="2400" spc="5" dirty="0">
                <a:latin typeface="Arial Narrow"/>
                <a:cs typeface="Arial Narrow"/>
              </a:rPr>
              <a:t> </a:t>
            </a:r>
            <a:r>
              <a:rPr sz="2400" spc="-5" dirty="0">
                <a:latin typeface="Arial Narrow"/>
                <a:cs typeface="Arial Narrow"/>
              </a:rPr>
              <a:t>ope</a:t>
            </a:r>
            <a:r>
              <a:rPr sz="2400" dirty="0">
                <a:latin typeface="Arial Narrow"/>
                <a:cs typeface="Arial Narrow"/>
              </a:rPr>
              <a:t>n</a:t>
            </a:r>
            <a:r>
              <a:rPr sz="2400" spc="25" dirty="0">
                <a:latin typeface="Arial Narrow"/>
                <a:cs typeface="Arial Narrow"/>
              </a:rPr>
              <a:t> </a:t>
            </a:r>
            <a:r>
              <a:rPr sz="2400" spc="-5" dirty="0">
                <a:latin typeface="Arial Narrow"/>
                <a:cs typeface="Arial Narrow"/>
              </a:rPr>
              <a:t>abou</a:t>
            </a:r>
            <a:r>
              <a:rPr sz="2400" dirty="0">
                <a:latin typeface="Arial Narrow"/>
                <a:cs typeface="Arial Narrow"/>
              </a:rPr>
              <a:t>t</a:t>
            </a:r>
            <a:r>
              <a:rPr sz="2400" spc="25" dirty="0">
                <a:latin typeface="Arial Narrow"/>
                <a:cs typeface="Arial Narrow"/>
              </a:rPr>
              <a:t> </a:t>
            </a:r>
            <a:r>
              <a:rPr sz="2400" spc="-5" dirty="0">
                <a:latin typeface="Arial Narrow"/>
                <a:cs typeface="Arial Narrow"/>
              </a:rPr>
              <a:t>wha</a:t>
            </a:r>
            <a:r>
              <a:rPr sz="2400" dirty="0">
                <a:latin typeface="Arial Narrow"/>
                <a:cs typeface="Arial Narrow"/>
              </a:rPr>
              <a:t>t</a:t>
            </a:r>
            <a:r>
              <a:rPr sz="2400" spc="25" dirty="0">
                <a:latin typeface="Arial Narrow"/>
                <a:cs typeface="Arial Narrow"/>
              </a:rPr>
              <a:t> </a:t>
            </a:r>
            <a:r>
              <a:rPr sz="2400" spc="-5" dirty="0">
                <a:latin typeface="Arial Narrow"/>
                <a:cs typeface="Arial Narrow"/>
              </a:rPr>
              <a:t>you’r</a:t>
            </a:r>
            <a:r>
              <a:rPr sz="2400" dirty="0">
                <a:latin typeface="Arial Narrow"/>
                <a:cs typeface="Arial Narrow"/>
              </a:rPr>
              <a:t>e</a:t>
            </a:r>
            <a:r>
              <a:rPr sz="2400" spc="25" dirty="0">
                <a:latin typeface="Arial Narrow"/>
                <a:cs typeface="Arial Narrow"/>
              </a:rPr>
              <a:t> </a:t>
            </a:r>
            <a:r>
              <a:rPr sz="2400" spc="-5" dirty="0">
                <a:latin typeface="Arial Narrow"/>
                <a:cs typeface="Arial Narrow"/>
              </a:rPr>
              <a:t>doing</a:t>
            </a:r>
            <a:endParaRPr sz="2400">
              <a:latin typeface="Arial Narrow"/>
              <a:cs typeface="Arial Narrow"/>
            </a:endParaRPr>
          </a:p>
          <a:p>
            <a:pPr marL="355600" indent="-342900">
              <a:lnSpc>
                <a:spcPct val="100000"/>
              </a:lnSpc>
              <a:spcBef>
                <a:spcPts val="1575"/>
              </a:spcBef>
              <a:buClr>
                <a:srgbClr val="002596"/>
              </a:buClr>
              <a:buFont typeface="Wingdings"/>
              <a:buChar char=""/>
              <a:tabLst>
                <a:tab pos="355600" algn="l"/>
              </a:tabLst>
            </a:pPr>
            <a:r>
              <a:rPr sz="2400" dirty="0">
                <a:latin typeface="Arial Narrow"/>
                <a:cs typeface="Arial Narrow"/>
              </a:rPr>
              <a:t>Highlight</a:t>
            </a:r>
            <a:r>
              <a:rPr sz="2400" spc="30" dirty="0">
                <a:latin typeface="Arial Narrow"/>
                <a:cs typeface="Arial Narrow"/>
              </a:rPr>
              <a:t> </a:t>
            </a:r>
            <a:r>
              <a:rPr sz="2400" dirty="0">
                <a:latin typeface="Arial Narrow"/>
                <a:cs typeface="Arial Narrow"/>
              </a:rPr>
              <a:t>your</a:t>
            </a:r>
            <a:r>
              <a:rPr sz="2400" spc="15" dirty="0">
                <a:latin typeface="Arial Narrow"/>
                <a:cs typeface="Arial Narrow"/>
              </a:rPr>
              <a:t> </a:t>
            </a:r>
            <a:r>
              <a:rPr sz="2400" dirty="0">
                <a:latin typeface="Arial Narrow"/>
                <a:cs typeface="Arial Narrow"/>
              </a:rPr>
              <a:t>successes</a:t>
            </a:r>
            <a:endParaRPr sz="2400">
              <a:latin typeface="Arial Narrow"/>
              <a:cs typeface="Arial Narrow"/>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93923" y="2511314"/>
            <a:ext cx="4673600" cy="1395095"/>
          </a:xfrm>
          <a:prstGeom prst="rect">
            <a:avLst/>
          </a:prstGeom>
        </p:spPr>
        <p:txBody>
          <a:bodyPr vert="horz" wrap="square" lIns="0" tIns="0" rIns="0" bIns="0" rtlCol="0">
            <a:spAutoFit/>
          </a:bodyPr>
          <a:lstStyle/>
          <a:p>
            <a:pPr marL="1022350" marR="5080" indent="-1009650">
              <a:lnSpc>
                <a:spcPct val="100000"/>
              </a:lnSpc>
            </a:pPr>
            <a:r>
              <a:rPr sz="4900" b="1" spc="-215" dirty="0">
                <a:latin typeface="Arial Black"/>
                <a:cs typeface="Arial Black"/>
              </a:rPr>
              <a:t>T</a:t>
            </a:r>
            <a:r>
              <a:rPr sz="4900" b="1" spc="85" dirty="0">
                <a:latin typeface="Arial Black"/>
                <a:cs typeface="Arial Black"/>
              </a:rPr>
              <a:t>r</a:t>
            </a:r>
            <a:r>
              <a:rPr sz="4900" b="1" spc="-5" dirty="0">
                <a:latin typeface="Arial Black"/>
                <a:cs typeface="Arial Black"/>
              </a:rPr>
              <a:t>anspa</a:t>
            </a:r>
            <a:r>
              <a:rPr sz="4900" b="1" spc="70" dirty="0">
                <a:latin typeface="Arial Black"/>
                <a:cs typeface="Arial Black"/>
              </a:rPr>
              <a:t>r</a:t>
            </a:r>
            <a:r>
              <a:rPr sz="4900" b="1" spc="-5" dirty="0">
                <a:latin typeface="Arial Black"/>
                <a:cs typeface="Arial Black"/>
              </a:rPr>
              <a:t>en</a:t>
            </a:r>
            <a:r>
              <a:rPr sz="4900" b="1" spc="-90" dirty="0">
                <a:latin typeface="Arial Black"/>
                <a:cs typeface="Arial Black"/>
              </a:rPr>
              <a:t>c</a:t>
            </a:r>
            <a:r>
              <a:rPr sz="4900" b="1" dirty="0">
                <a:latin typeface="Arial Black"/>
                <a:cs typeface="Arial Black"/>
              </a:rPr>
              <a:t>y Activity</a:t>
            </a:r>
            <a:endParaRPr sz="4900">
              <a:latin typeface="Arial Black"/>
              <a:cs typeface="Arial Black"/>
            </a:endParaRPr>
          </a:p>
        </p:txBody>
      </p:sp>
      <p:sp>
        <p:nvSpPr>
          <p:cNvPr id="3" name="object 3"/>
          <p:cNvSpPr txBox="1"/>
          <p:nvPr/>
        </p:nvSpPr>
        <p:spPr>
          <a:xfrm>
            <a:off x="1828292" y="5152988"/>
            <a:ext cx="6022340" cy="1254760"/>
          </a:xfrm>
          <a:prstGeom prst="rect">
            <a:avLst/>
          </a:prstGeom>
        </p:spPr>
        <p:txBody>
          <a:bodyPr vert="horz" wrap="square" lIns="0" tIns="0" rIns="0" bIns="0" rtlCol="0">
            <a:spAutoFit/>
          </a:bodyPr>
          <a:lstStyle/>
          <a:p>
            <a:pPr marL="994410" marR="5080" indent="-982344">
              <a:lnSpc>
                <a:spcPct val="100000"/>
              </a:lnSpc>
            </a:pPr>
            <a:r>
              <a:rPr sz="4400" i="1" spc="-15" dirty="0">
                <a:solidFill>
                  <a:srgbClr val="002596"/>
                </a:solidFill>
                <a:latin typeface="Arial Narrow"/>
                <a:cs typeface="Arial Narrow"/>
              </a:rPr>
              <a:t>-</a:t>
            </a:r>
            <a:r>
              <a:rPr sz="4400" i="1" spc="-5" dirty="0">
                <a:solidFill>
                  <a:srgbClr val="002596"/>
                </a:solidFill>
                <a:latin typeface="Arial Narrow"/>
                <a:cs typeface="Arial Narrow"/>
              </a:rPr>
              <a:t> </a:t>
            </a:r>
            <a:r>
              <a:rPr sz="4400" i="1" spc="-20" dirty="0">
                <a:solidFill>
                  <a:srgbClr val="002596"/>
                </a:solidFill>
                <a:latin typeface="Arial Narrow"/>
                <a:cs typeface="Arial Narrow"/>
              </a:rPr>
              <a:t>Joyce</a:t>
            </a:r>
            <a:r>
              <a:rPr sz="4400" i="1" spc="-5" dirty="0">
                <a:solidFill>
                  <a:srgbClr val="002596"/>
                </a:solidFill>
                <a:latin typeface="Arial Narrow"/>
                <a:cs typeface="Arial Narrow"/>
              </a:rPr>
              <a:t> </a:t>
            </a:r>
            <a:r>
              <a:rPr sz="4400" i="1" spc="-20" dirty="0">
                <a:solidFill>
                  <a:srgbClr val="002596"/>
                </a:solidFill>
                <a:latin typeface="Arial Narrow"/>
                <a:cs typeface="Arial Narrow"/>
              </a:rPr>
              <a:t>Popp,</a:t>
            </a:r>
            <a:r>
              <a:rPr sz="4400" i="1" spc="20" dirty="0">
                <a:solidFill>
                  <a:srgbClr val="002596"/>
                </a:solidFill>
                <a:latin typeface="Arial Narrow"/>
                <a:cs typeface="Arial Narrow"/>
              </a:rPr>
              <a:t> </a:t>
            </a:r>
            <a:r>
              <a:rPr sz="4400" i="1" spc="-25" dirty="0">
                <a:solidFill>
                  <a:srgbClr val="002596"/>
                </a:solidFill>
                <a:latin typeface="Arial Narrow"/>
                <a:cs typeface="Arial Narrow"/>
              </a:rPr>
              <a:t>P</a:t>
            </a:r>
            <a:r>
              <a:rPr sz="4400" i="1" spc="-355" dirty="0">
                <a:solidFill>
                  <a:srgbClr val="002596"/>
                </a:solidFill>
                <a:latin typeface="Arial Narrow"/>
                <a:cs typeface="Arial Narrow"/>
              </a:rPr>
              <a:t>T</a:t>
            </a:r>
            <a:r>
              <a:rPr sz="4400" i="1" spc="-25" dirty="0">
                <a:solidFill>
                  <a:srgbClr val="002596"/>
                </a:solidFill>
                <a:latin typeface="Arial Narrow"/>
                <a:cs typeface="Arial Narrow"/>
              </a:rPr>
              <a:t>AC</a:t>
            </a:r>
            <a:r>
              <a:rPr sz="4400" i="1" spc="-5" dirty="0">
                <a:solidFill>
                  <a:srgbClr val="002596"/>
                </a:solidFill>
                <a:latin typeface="Arial Narrow"/>
                <a:cs typeface="Arial Narrow"/>
              </a:rPr>
              <a:t> </a:t>
            </a:r>
            <a:r>
              <a:rPr sz="4400" i="1" spc="-20" dirty="0">
                <a:solidFill>
                  <a:srgbClr val="002596"/>
                </a:solidFill>
                <a:latin typeface="Arial Narrow"/>
                <a:cs typeface="Arial Narrow"/>
              </a:rPr>
              <a:t>Expert</a:t>
            </a:r>
            <a:r>
              <a:rPr sz="4400" i="1" spc="15" dirty="0">
                <a:solidFill>
                  <a:srgbClr val="002596"/>
                </a:solidFill>
                <a:latin typeface="Arial Narrow"/>
                <a:cs typeface="Arial Narrow"/>
              </a:rPr>
              <a:t> </a:t>
            </a:r>
            <a:r>
              <a:rPr sz="4400" i="1" spc="-25" dirty="0">
                <a:solidFill>
                  <a:srgbClr val="002596"/>
                </a:solidFill>
                <a:latin typeface="Arial Narrow"/>
                <a:cs typeface="Arial Narrow"/>
              </a:rPr>
              <a:t>&amp;</a:t>
            </a:r>
            <a:r>
              <a:rPr sz="4400" i="1" spc="-10" dirty="0">
                <a:solidFill>
                  <a:srgbClr val="002596"/>
                </a:solidFill>
                <a:latin typeface="Arial Narrow"/>
                <a:cs typeface="Arial Narrow"/>
              </a:rPr>
              <a:t> </a:t>
            </a:r>
            <a:r>
              <a:rPr sz="4400" i="1" spc="-25" dirty="0">
                <a:solidFill>
                  <a:srgbClr val="002596"/>
                </a:solidFill>
                <a:latin typeface="Arial Narrow"/>
                <a:cs typeface="Arial Narrow"/>
              </a:rPr>
              <a:t>Stat</a:t>
            </a:r>
            <a:r>
              <a:rPr sz="4400" i="1" spc="-20" dirty="0">
                <a:solidFill>
                  <a:srgbClr val="002596"/>
                </a:solidFill>
                <a:latin typeface="Arial Narrow"/>
                <a:cs typeface="Arial Narrow"/>
              </a:rPr>
              <a:t>e</a:t>
            </a:r>
            <a:r>
              <a:rPr sz="4400" i="1" spc="15" dirty="0">
                <a:solidFill>
                  <a:srgbClr val="002596"/>
                </a:solidFill>
                <a:latin typeface="Arial Narrow"/>
                <a:cs typeface="Arial Narrow"/>
              </a:rPr>
              <a:t> </a:t>
            </a:r>
            <a:r>
              <a:rPr sz="4400" i="1" spc="-25" dirty="0">
                <a:solidFill>
                  <a:srgbClr val="002596"/>
                </a:solidFill>
                <a:latin typeface="Arial Narrow"/>
                <a:cs typeface="Arial Narrow"/>
              </a:rPr>
              <a:t>Suppor</a:t>
            </a:r>
            <a:r>
              <a:rPr sz="4400" i="1" spc="-10" dirty="0">
                <a:solidFill>
                  <a:srgbClr val="002596"/>
                </a:solidFill>
                <a:latin typeface="Arial Narrow"/>
                <a:cs typeface="Arial Narrow"/>
              </a:rPr>
              <a:t>t</a:t>
            </a:r>
            <a:r>
              <a:rPr sz="4400" i="1" spc="-60" dirty="0">
                <a:solidFill>
                  <a:srgbClr val="002596"/>
                </a:solidFill>
                <a:latin typeface="Arial Narrow"/>
                <a:cs typeface="Arial Narrow"/>
              </a:rPr>
              <a:t> </a:t>
            </a:r>
            <a:r>
              <a:rPr sz="4400" i="1" spc="-515" dirty="0">
                <a:solidFill>
                  <a:srgbClr val="002596"/>
                </a:solidFill>
                <a:latin typeface="Arial Narrow"/>
                <a:cs typeface="Arial Narrow"/>
              </a:rPr>
              <a:t>T</a:t>
            </a:r>
            <a:r>
              <a:rPr sz="4400" i="1" spc="-30" dirty="0">
                <a:solidFill>
                  <a:srgbClr val="002596"/>
                </a:solidFill>
                <a:latin typeface="Arial Narrow"/>
                <a:cs typeface="Arial Narrow"/>
              </a:rPr>
              <a:t>eam</a:t>
            </a:r>
            <a:endParaRPr sz="4400">
              <a:latin typeface="Arial Narrow"/>
              <a:cs typeface="Arial Narrow"/>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1724660" y="3680791"/>
            <a:ext cx="6535420" cy="431800"/>
          </a:xfrm>
          <a:prstGeom prst="rect">
            <a:avLst/>
          </a:prstGeom>
        </p:spPr>
        <p:txBody>
          <a:bodyPr vert="horz" wrap="square" lIns="0" tIns="0" rIns="0" bIns="0" rtlCol="0">
            <a:spAutoFit/>
          </a:bodyPr>
          <a:lstStyle/>
          <a:p>
            <a:pPr marL="12700">
              <a:lnSpc>
                <a:spcPct val="100000"/>
              </a:lnSpc>
            </a:pPr>
            <a:r>
              <a:rPr sz="3200" spc="-20" dirty="0">
                <a:solidFill>
                  <a:srgbClr val="424344"/>
                </a:solidFill>
                <a:latin typeface="Arial"/>
                <a:cs typeface="Arial"/>
              </a:rPr>
              <a:t>Let</a:t>
            </a:r>
            <a:r>
              <a:rPr sz="3200" spc="-75" dirty="0">
                <a:solidFill>
                  <a:srgbClr val="424344"/>
                </a:solidFill>
                <a:latin typeface="Arial"/>
                <a:cs typeface="Arial"/>
              </a:rPr>
              <a:t>’</a:t>
            </a:r>
            <a:r>
              <a:rPr sz="3200" spc="-20" dirty="0">
                <a:solidFill>
                  <a:srgbClr val="424344"/>
                </a:solidFill>
                <a:latin typeface="Arial"/>
                <a:cs typeface="Arial"/>
              </a:rPr>
              <a:t>s</a:t>
            </a:r>
            <a:r>
              <a:rPr sz="3200" spc="-5" dirty="0">
                <a:solidFill>
                  <a:srgbClr val="424344"/>
                </a:solidFill>
                <a:latin typeface="Arial"/>
                <a:cs typeface="Arial"/>
              </a:rPr>
              <a:t> </a:t>
            </a:r>
            <a:r>
              <a:rPr sz="3200" spc="-20" dirty="0">
                <a:solidFill>
                  <a:srgbClr val="424344"/>
                </a:solidFill>
                <a:latin typeface="Arial"/>
                <a:cs typeface="Arial"/>
              </a:rPr>
              <a:t>look</a:t>
            </a:r>
            <a:r>
              <a:rPr sz="3200" spc="-5" dirty="0">
                <a:solidFill>
                  <a:srgbClr val="424344"/>
                </a:solidFill>
                <a:latin typeface="Arial"/>
                <a:cs typeface="Arial"/>
              </a:rPr>
              <a:t> </a:t>
            </a:r>
            <a:r>
              <a:rPr sz="3200" spc="-25" dirty="0">
                <a:solidFill>
                  <a:srgbClr val="424344"/>
                </a:solidFill>
                <a:latin typeface="Arial"/>
                <a:cs typeface="Arial"/>
              </a:rPr>
              <a:t>a</a:t>
            </a:r>
            <a:r>
              <a:rPr sz="3200" spc="-10" dirty="0">
                <a:solidFill>
                  <a:srgbClr val="424344"/>
                </a:solidFill>
                <a:latin typeface="Arial"/>
                <a:cs typeface="Arial"/>
              </a:rPr>
              <a:t>t</a:t>
            </a:r>
            <a:r>
              <a:rPr sz="3200" spc="-5" dirty="0">
                <a:solidFill>
                  <a:srgbClr val="424344"/>
                </a:solidFill>
                <a:latin typeface="Arial"/>
                <a:cs typeface="Arial"/>
              </a:rPr>
              <a:t> </a:t>
            </a:r>
            <a:r>
              <a:rPr sz="3200" spc="-30" dirty="0">
                <a:solidFill>
                  <a:srgbClr val="424344"/>
                </a:solidFill>
                <a:latin typeface="Arial"/>
                <a:cs typeface="Arial"/>
              </a:rPr>
              <a:t>som</a:t>
            </a:r>
            <a:r>
              <a:rPr sz="3200" spc="-20" dirty="0">
                <a:solidFill>
                  <a:srgbClr val="424344"/>
                </a:solidFill>
                <a:latin typeface="Arial"/>
                <a:cs typeface="Arial"/>
              </a:rPr>
              <a:t>e</a:t>
            </a:r>
            <a:r>
              <a:rPr sz="3200" spc="-5" dirty="0">
                <a:solidFill>
                  <a:srgbClr val="424344"/>
                </a:solidFill>
                <a:latin typeface="Arial"/>
                <a:cs typeface="Arial"/>
              </a:rPr>
              <a:t> </a:t>
            </a:r>
            <a:r>
              <a:rPr sz="3200" spc="-20" dirty="0">
                <a:solidFill>
                  <a:srgbClr val="424344"/>
                </a:solidFill>
                <a:latin typeface="Arial"/>
                <a:cs typeface="Arial"/>
              </a:rPr>
              <a:t>state</a:t>
            </a:r>
            <a:r>
              <a:rPr sz="3200" spc="-5" dirty="0">
                <a:solidFill>
                  <a:srgbClr val="424344"/>
                </a:solidFill>
                <a:latin typeface="Arial"/>
                <a:cs typeface="Arial"/>
              </a:rPr>
              <a:t> </a:t>
            </a:r>
            <a:r>
              <a:rPr sz="3200" spc="-25" dirty="0">
                <a:solidFill>
                  <a:srgbClr val="424344"/>
                </a:solidFill>
                <a:latin typeface="Arial"/>
                <a:cs typeface="Arial"/>
              </a:rPr>
              <a:t>examples…</a:t>
            </a:r>
            <a:endParaRPr sz="3200">
              <a:latin typeface="Arial"/>
              <a:cs typeface="Arial"/>
            </a:endParaRPr>
          </a:p>
        </p:txBody>
      </p:sp>
      <p:sp>
        <p:nvSpPr>
          <p:cNvPr id="6" name="object 6"/>
          <p:cNvSpPr txBox="1"/>
          <p:nvPr/>
        </p:nvSpPr>
        <p:spPr>
          <a:xfrm>
            <a:off x="9234931" y="7035751"/>
            <a:ext cx="194945" cy="177800"/>
          </a:xfrm>
          <a:prstGeom prst="rect">
            <a:avLst/>
          </a:prstGeom>
        </p:spPr>
        <p:txBody>
          <a:bodyPr vert="horz" wrap="square" lIns="0" tIns="0" rIns="0" bIns="0" rtlCol="0">
            <a:spAutoFit/>
          </a:bodyPr>
          <a:lstStyle/>
          <a:p>
            <a:pPr marL="12700">
              <a:lnSpc>
                <a:spcPct val="100000"/>
              </a:lnSpc>
            </a:pPr>
            <a:r>
              <a:rPr sz="1200" spc="-5" dirty="0">
                <a:solidFill>
                  <a:srgbClr val="9A9A9B"/>
                </a:solidFill>
                <a:latin typeface="Arial"/>
                <a:cs typeface="Arial"/>
              </a:rPr>
              <a:t>76</a:t>
            </a:r>
            <a:endParaRPr sz="1200">
              <a:latin typeface="Arial"/>
              <a:cs typeface="Arial"/>
            </a:endParaRPr>
          </a:p>
        </p:txBody>
      </p:sp>
      <p:sp>
        <p:nvSpPr>
          <p:cNvPr id="2" name="object 2" descr="&quot; &quot;"/>
          <p:cNvSpPr/>
          <p:nvPr/>
        </p:nvSpPr>
        <p:spPr>
          <a:xfrm>
            <a:off x="457200" y="457200"/>
            <a:ext cx="9144000" cy="1038605"/>
          </a:xfrm>
          <a:prstGeom prst="rect">
            <a:avLst/>
          </a:prstGeom>
          <a:blipFill>
            <a:blip r:embed="rId3" cstate="print"/>
            <a:stretch>
              <a:fillRect/>
            </a:stretch>
          </a:blipFill>
        </p:spPr>
        <p:txBody>
          <a:bodyPr wrap="square" lIns="0" tIns="0" rIns="0" bIns="0" rtlCol="0"/>
          <a:lstStyle/>
          <a:p>
            <a:endParaRPr/>
          </a:p>
        </p:txBody>
      </p:sp>
      <p:sp>
        <p:nvSpPr>
          <p:cNvPr id="3" name="object 3" descr="&quot; &quot;"/>
          <p:cNvSpPr/>
          <p:nvPr/>
        </p:nvSpPr>
        <p:spPr>
          <a:xfrm>
            <a:off x="6819900" y="547877"/>
            <a:ext cx="2652522" cy="200405"/>
          </a:xfrm>
          <a:prstGeom prst="rect">
            <a:avLst/>
          </a:prstGeom>
          <a:blipFill>
            <a:blip r:embed="rId4" cstate="print"/>
            <a:stretch>
              <a:fillRect/>
            </a:stretch>
          </a:blipFill>
        </p:spPr>
        <p:txBody>
          <a:bodyPr wrap="square" lIns="0" tIns="0" rIns="0" bIns="0" rtlCol="0"/>
          <a:lstStyle/>
          <a:p>
            <a:endParaRPr/>
          </a:p>
        </p:txBody>
      </p:sp>
      <p:sp>
        <p:nvSpPr>
          <p:cNvPr id="4" name="object 4" descr="&quot; &quot;"/>
          <p:cNvSpPr/>
          <p:nvPr/>
        </p:nvSpPr>
        <p:spPr>
          <a:xfrm>
            <a:off x="556259" y="6649973"/>
            <a:ext cx="570737" cy="570737"/>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This shows the link to the Michigan Center for Educational Performance and Information webpage which can be found at www.michigan.gove/cepi/"/>
          <p:cNvSpPr/>
          <p:nvPr/>
        </p:nvSpPr>
        <p:spPr>
          <a:xfrm>
            <a:off x="457200" y="457200"/>
            <a:ext cx="9144000" cy="1038605"/>
          </a:xfrm>
          <a:prstGeom prst="rect">
            <a:avLst/>
          </a:prstGeom>
          <a:blipFill>
            <a:blip r:embed="rId3" cstate="print"/>
            <a:stretch>
              <a:fillRect/>
            </a:stretch>
          </a:blipFill>
        </p:spPr>
        <p:txBody>
          <a:bodyPr wrap="square" lIns="0" tIns="0" rIns="0" bIns="0" rtlCol="0"/>
          <a:lstStyle/>
          <a:p>
            <a:endParaRPr/>
          </a:p>
        </p:txBody>
      </p:sp>
      <p:sp>
        <p:nvSpPr>
          <p:cNvPr id="3" name="object 3" descr="&quot; &quot;"/>
          <p:cNvSpPr/>
          <p:nvPr/>
        </p:nvSpPr>
        <p:spPr>
          <a:xfrm>
            <a:off x="6819900" y="547877"/>
            <a:ext cx="2652522" cy="200405"/>
          </a:xfrm>
          <a:prstGeom prst="rect">
            <a:avLst/>
          </a:prstGeom>
          <a:blipFill>
            <a:blip r:embed="rId4" cstate="print"/>
            <a:stretch>
              <a:fillRect/>
            </a:stretch>
          </a:blipFill>
        </p:spPr>
        <p:txBody>
          <a:bodyPr wrap="square" lIns="0" tIns="0" rIns="0" bIns="0" rtlCol="0"/>
          <a:lstStyle/>
          <a:p>
            <a:endParaRPr/>
          </a:p>
        </p:txBody>
      </p:sp>
      <p:sp>
        <p:nvSpPr>
          <p:cNvPr id="4" name="object 4" descr="&quot; &quot;"/>
          <p:cNvSpPr/>
          <p:nvPr/>
        </p:nvSpPr>
        <p:spPr>
          <a:xfrm>
            <a:off x="556259" y="6649973"/>
            <a:ext cx="570737" cy="570737"/>
          </a:xfrm>
          <a:prstGeom prst="rect">
            <a:avLst/>
          </a:prstGeom>
          <a:blipFill>
            <a:blip r:embed="rId5" cstate="print"/>
            <a:stretch>
              <a:fillRect/>
            </a:stretch>
          </a:blipFill>
        </p:spPr>
        <p:txBody>
          <a:bodyPr wrap="square" lIns="0" tIns="0" rIns="0" bIns="0" rtlCol="0"/>
          <a:lstStyle/>
          <a:p>
            <a:endParaRPr/>
          </a:p>
        </p:txBody>
      </p:sp>
      <p:sp>
        <p:nvSpPr>
          <p:cNvPr id="5" name="object 5"/>
          <p:cNvSpPr txBox="1"/>
          <p:nvPr/>
        </p:nvSpPr>
        <p:spPr>
          <a:xfrm>
            <a:off x="457200" y="1267205"/>
            <a:ext cx="9076690" cy="6048375"/>
          </a:xfrm>
          <a:prstGeom prst="rect">
            <a:avLst/>
          </a:prstGeom>
        </p:spPr>
        <p:txBody>
          <a:bodyPr vert="horz" wrap="square" lIns="0" tIns="0" rIns="0" bIns="0" rtlCol="0">
            <a:spAutoFit/>
          </a:bodyPr>
          <a:lstStyle/>
          <a:p>
            <a:pPr marR="108585" algn="r">
              <a:lnSpc>
                <a:spcPct val="100000"/>
              </a:lnSpc>
            </a:pPr>
            <a:r>
              <a:rPr sz="1200" spc="-5" dirty="0">
                <a:solidFill>
                  <a:srgbClr val="9A9A9B"/>
                </a:solidFill>
                <a:latin typeface="Arial"/>
                <a:cs typeface="Arial"/>
              </a:rPr>
              <a:t>77</a:t>
            </a:r>
            <a:endParaRPr sz="1200">
              <a:latin typeface="Arial"/>
              <a:cs typeface="Arial"/>
            </a:endParaRPr>
          </a:p>
        </p:txBody>
      </p:sp>
      <p:sp>
        <p:nvSpPr>
          <p:cNvPr id="6" name="object 6" descr="This image is a snapshot of The Michigan Center for Educational Performance and Information website. Areas that are highlighted are the search box, and the What's New column which includes topics such as How you Data Are used, and How The Center for educational Performance information protects education data. "/>
          <p:cNvSpPr/>
          <p:nvPr/>
        </p:nvSpPr>
        <p:spPr>
          <a:xfrm>
            <a:off x="457200" y="1267205"/>
            <a:ext cx="9076181" cy="6047994"/>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993902" y="884102"/>
            <a:ext cx="2466975" cy="254000"/>
          </a:xfrm>
          <a:prstGeom prst="rect">
            <a:avLst/>
          </a:prstGeom>
        </p:spPr>
        <p:txBody>
          <a:bodyPr vert="horz" wrap="square" lIns="0" tIns="0" rIns="0" bIns="0" rtlCol="0">
            <a:spAutoFit/>
          </a:bodyPr>
          <a:lstStyle/>
          <a:p>
            <a:pPr marL="12700">
              <a:lnSpc>
                <a:spcPct val="100000"/>
              </a:lnSpc>
            </a:pPr>
            <a:r>
              <a:rPr sz="1800" u="heavy" dirty="0">
                <a:solidFill>
                  <a:srgbClr val="F38521"/>
                </a:solidFill>
                <a:latin typeface="Arial"/>
                <a:cs typeface="Arial"/>
                <a:hlinkClick r:id="rId7"/>
              </a:rPr>
              <a:t>ww</a:t>
            </a:r>
            <a:r>
              <a:rPr sz="1800" u="heavy" spc="-100" dirty="0">
                <a:solidFill>
                  <a:srgbClr val="F38521"/>
                </a:solidFill>
                <a:latin typeface="Arial"/>
                <a:cs typeface="Arial"/>
                <a:hlinkClick r:id="rId7"/>
              </a:rPr>
              <a:t>w</a:t>
            </a:r>
            <a:r>
              <a:rPr sz="1800" u="heavy" dirty="0">
                <a:solidFill>
                  <a:srgbClr val="F38521"/>
                </a:solidFill>
                <a:latin typeface="Arial"/>
                <a:cs typeface="Arial"/>
                <a:hlinkClick r:id="rId7"/>
              </a:rPr>
              <a:t>.michigan.gov/cepi/</a:t>
            </a:r>
            <a:endParaRPr sz="1800">
              <a:latin typeface="Arial"/>
              <a:cs typeface="Arial"/>
            </a:endParaRPr>
          </a:p>
        </p:txBody>
      </p:sp>
      <p:sp>
        <p:nvSpPr>
          <p:cNvPr id="8" name="object 8" descr="&quot; &quot;"/>
          <p:cNvSpPr/>
          <p:nvPr/>
        </p:nvSpPr>
        <p:spPr>
          <a:xfrm>
            <a:off x="6778752" y="2052827"/>
            <a:ext cx="2822448" cy="1098041"/>
          </a:xfrm>
          <a:prstGeom prst="rect">
            <a:avLst/>
          </a:prstGeom>
          <a:blipFill>
            <a:blip r:embed="rId8" cstate="print"/>
            <a:stretch>
              <a:fillRect/>
            </a:stretch>
          </a:blipFill>
        </p:spPr>
        <p:txBody>
          <a:bodyPr wrap="square" lIns="0" tIns="0" rIns="0" bIns="0" rtlCol="0"/>
          <a:lstStyle/>
          <a:p>
            <a:endParaRPr/>
          </a:p>
        </p:txBody>
      </p:sp>
      <p:sp>
        <p:nvSpPr>
          <p:cNvPr id="9" name="object 9" descr="&quot; &quot;"/>
          <p:cNvSpPr/>
          <p:nvPr/>
        </p:nvSpPr>
        <p:spPr>
          <a:xfrm>
            <a:off x="8453628" y="714755"/>
            <a:ext cx="624077" cy="569976"/>
          </a:xfrm>
          <a:prstGeom prst="rect">
            <a:avLst/>
          </a:prstGeom>
          <a:blipFill>
            <a:blip r:embed="rId9" cstate="print"/>
            <a:stretch>
              <a:fillRect/>
            </a:stretch>
          </a:blipFill>
        </p:spPr>
        <p:txBody>
          <a:bodyPr wrap="square" lIns="0" tIns="0" rIns="0" bIns="0" rtlCol="0"/>
          <a:lstStyle/>
          <a:p>
            <a:endParaRPr/>
          </a:p>
        </p:txBody>
      </p:sp>
      <p:sp>
        <p:nvSpPr>
          <p:cNvPr id="10" name="object 10" descr="&quot; &quot;"/>
          <p:cNvSpPr/>
          <p:nvPr/>
        </p:nvSpPr>
        <p:spPr>
          <a:xfrm>
            <a:off x="1973579" y="5024628"/>
            <a:ext cx="3176777" cy="1214627"/>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This image shows the link to the Indiana Department of Education Data Collection webpage which can be found at www.doe.in.gov/accountability/data-collection"/>
          <p:cNvSpPr/>
          <p:nvPr/>
        </p:nvSpPr>
        <p:spPr>
          <a:xfrm>
            <a:off x="457200" y="457200"/>
            <a:ext cx="9144000" cy="1038605"/>
          </a:xfrm>
          <a:prstGeom prst="rect">
            <a:avLst/>
          </a:prstGeom>
          <a:blipFill>
            <a:blip r:embed="rId3" cstate="print"/>
            <a:stretch>
              <a:fillRect/>
            </a:stretch>
          </a:blipFill>
        </p:spPr>
        <p:txBody>
          <a:bodyPr wrap="square" lIns="0" tIns="0" rIns="0" bIns="0" rtlCol="0"/>
          <a:lstStyle/>
          <a:p>
            <a:endParaRPr/>
          </a:p>
        </p:txBody>
      </p:sp>
      <p:sp>
        <p:nvSpPr>
          <p:cNvPr id="3" name="object 3" descr="&quot; &quot;"/>
          <p:cNvSpPr/>
          <p:nvPr/>
        </p:nvSpPr>
        <p:spPr>
          <a:xfrm>
            <a:off x="6819900" y="547877"/>
            <a:ext cx="2652522" cy="200405"/>
          </a:xfrm>
          <a:prstGeom prst="rect">
            <a:avLst/>
          </a:prstGeom>
          <a:blipFill>
            <a:blip r:embed="rId4" cstate="print"/>
            <a:stretch>
              <a:fillRect/>
            </a:stretch>
          </a:blipFill>
        </p:spPr>
        <p:txBody>
          <a:bodyPr wrap="square" lIns="0" tIns="0" rIns="0" bIns="0" rtlCol="0"/>
          <a:lstStyle/>
          <a:p>
            <a:endParaRPr/>
          </a:p>
        </p:txBody>
      </p:sp>
      <p:sp>
        <p:nvSpPr>
          <p:cNvPr id="4" name="object 4" descr="&quot; &quot;"/>
          <p:cNvSpPr/>
          <p:nvPr/>
        </p:nvSpPr>
        <p:spPr>
          <a:xfrm>
            <a:off x="556259" y="6649973"/>
            <a:ext cx="570737" cy="570737"/>
          </a:xfrm>
          <a:prstGeom prst="rect">
            <a:avLst/>
          </a:prstGeom>
          <a:blipFill>
            <a:blip r:embed="rId5" cstate="print"/>
            <a:stretch>
              <a:fillRect/>
            </a:stretch>
          </a:blipFill>
        </p:spPr>
        <p:txBody>
          <a:bodyPr wrap="square" lIns="0" tIns="0" rIns="0" bIns="0" rtlCol="0"/>
          <a:lstStyle/>
          <a:p>
            <a:endParaRPr/>
          </a:p>
        </p:txBody>
      </p:sp>
      <p:sp>
        <p:nvSpPr>
          <p:cNvPr id="5" name="object 5"/>
          <p:cNvSpPr txBox="1"/>
          <p:nvPr/>
        </p:nvSpPr>
        <p:spPr>
          <a:xfrm>
            <a:off x="533400" y="1033272"/>
            <a:ext cx="8976360" cy="6282055"/>
          </a:xfrm>
          <a:prstGeom prst="rect">
            <a:avLst/>
          </a:prstGeom>
        </p:spPr>
        <p:txBody>
          <a:bodyPr vert="horz" wrap="square" lIns="0" tIns="0" rIns="0" bIns="0" rtlCol="0">
            <a:spAutoFit/>
          </a:bodyPr>
          <a:lstStyle/>
          <a:p>
            <a:pPr marR="85090" algn="r">
              <a:lnSpc>
                <a:spcPct val="100000"/>
              </a:lnSpc>
            </a:pPr>
            <a:r>
              <a:rPr sz="1200" spc="-5" dirty="0">
                <a:solidFill>
                  <a:srgbClr val="9A9A9B"/>
                </a:solidFill>
                <a:latin typeface="Arial"/>
                <a:cs typeface="Arial"/>
              </a:rPr>
              <a:t>78</a:t>
            </a:r>
            <a:endParaRPr sz="1200">
              <a:latin typeface="Arial"/>
              <a:cs typeface="Arial"/>
            </a:endParaRPr>
          </a:p>
        </p:txBody>
      </p:sp>
      <p:sp>
        <p:nvSpPr>
          <p:cNvPr id="6" name="object 6" descr="This image is a snapshot of The Indiana Department of Education Data Collection website. The Areas to Explore is highlighted, and includes links to topics such as How the Data are used, why data are collected, where data are collected, and when the data are collected. "/>
          <p:cNvSpPr/>
          <p:nvPr/>
        </p:nvSpPr>
        <p:spPr>
          <a:xfrm>
            <a:off x="533400" y="1033272"/>
            <a:ext cx="8976359" cy="6281928"/>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917702" y="679886"/>
            <a:ext cx="4612005" cy="254000"/>
          </a:xfrm>
          <a:prstGeom prst="rect">
            <a:avLst/>
          </a:prstGeom>
        </p:spPr>
        <p:txBody>
          <a:bodyPr vert="horz" wrap="square" lIns="0" tIns="0" rIns="0" bIns="0" rtlCol="0">
            <a:spAutoFit/>
          </a:bodyPr>
          <a:lstStyle/>
          <a:p>
            <a:pPr marL="12700">
              <a:lnSpc>
                <a:spcPct val="100000"/>
              </a:lnSpc>
            </a:pPr>
            <a:r>
              <a:rPr sz="1800" u="heavy" dirty="0">
                <a:solidFill>
                  <a:srgbClr val="F38521"/>
                </a:solidFill>
                <a:latin typeface="Arial"/>
                <a:cs typeface="Arial"/>
                <a:hlinkClick r:id="rId7"/>
              </a:rPr>
              <a:t>ww</a:t>
            </a:r>
            <a:r>
              <a:rPr sz="1800" u="heavy" spc="-100" dirty="0">
                <a:solidFill>
                  <a:srgbClr val="F38521"/>
                </a:solidFill>
                <a:latin typeface="Arial"/>
                <a:cs typeface="Arial"/>
                <a:hlinkClick r:id="rId7"/>
              </a:rPr>
              <a:t>w</a:t>
            </a:r>
            <a:r>
              <a:rPr sz="1800" u="heavy" dirty="0">
                <a:solidFill>
                  <a:srgbClr val="F38521"/>
                </a:solidFill>
                <a:latin typeface="Arial"/>
                <a:cs typeface="Arial"/>
                <a:hlinkClick r:id="rId7"/>
              </a:rPr>
              <a:t>.doe.in.gov/accountability/data-collection</a:t>
            </a:r>
            <a:endParaRPr sz="1800">
              <a:latin typeface="Arial"/>
              <a:cs typeface="Arial"/>
            </a:endParaRPr>
          </a:p>
        </p:txBody>
      </p:sp>
      <p:sp>
        <p:nvSpPr>
          <p:cNvPr id="8" name="object 8" descr="&quot; &quot;"/>
          <p:cNvSpPr/>
          <p:nvPr/>
        </p:nvSpPr>
        <p:spPr>
          <a:xfrm>
            <a:off x="1944623" y="6084570"/>
            <a:ext cx="3176016" cy="1218438"/>
          </a:xfrm>
          <a:prstGeom prst="rect">
            <a:avLst/>
          </a:prstGeom>
          <a:blipFill>
            <a:blip r:embed="rId8" cstate="print"/>
            <a:stretch>
              <a:fillRect/>
            </a:stretch>
          </a:blipFill>
        </p:spPr>
        <p:txBody>
          <a:bodyPr wrap="square" lIns="0" tIns="0" rIns="0" bIns="0" rtlCol="0"/>
          <a:lstStyle/>
          <a:p>
            <a:endParaRPr/>
          </a:p>
        </p:txBody>
      </p:sp>
      <p:sp>
        <p:nvSpPr>
          <p:cNvPr id="9" name="object 9" descr="&quot; &quot;"/>
          <p:cNvSpPr/>
          <p:nvPr/>
        </p:nvSpPr>
        <p:spPr>
          <a:xfrm>
            <a:off x="8453628" y="714755"/>
            <a:ext cx="624077" cy="569976"/>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This image shows the link to the Virginia Department of Education Information Management webpage which can be found at www.doe.virginia.gov/info_management/index.shtml"/>
          <p:cNvSpPr/>
          <p:nvPr/>
        </p:nvSpPr>
        <p:spPr>
          <a:xfrm>
            <a:off x="457200" y="457200"/>
            <a:ext cx="9144000" cy="1038605"/>
          </a:xfrm>
          <a:prstGeom prst="rect">
            <a:avLst/>
          </a:prstGeom>
          <a:blipFill>
            <a:blip r:embed="rId3" cstate="print"/>
            <a:stretch>
              <a:fillRect/>
            </a:stretch>
          </a:blipFill>
        </p:spPr>
        <p:txBody>
          <a:bodyPr wrap="square" lIns="0" tIns="0" rIns="0" bIns="0" rtlCol="0"/>
          <a:lstStyle/>
          <a:p>
            <a:endParaRPr/>
          </a:p>
        </p:txBody>
      </p:sp>
      <p:sp>
        <p:nvSpPr>
          <p:cNvPr id="3" name="object 3" descr="&quot; &quot;"/>
          <p:cNvSpPr/>
          <p:nvPr/>
        </p:nvSpPr>
        <p:spPr>
          <a:xfrm>
            <a:off x="6819900" y="547877"/>
            <a:ext cx="2652522" cy="200405"/>
          </a:xfrm>
          <a:prstGeom prst="rect">
            <a:avLst/>
          </a:prstGeom>
          <a:blipFill>
            <a:blip r:embed="rId4" cstate="print"/>
            <a:stretch>
              <a:fillRect/>
            </a:stretch>
          </a:blipFill>
        </p:spPr>
        <p:txBody>
          <a:bodyPr wrap="square" lIns="0" tIns="0" rIns="0" bIns="0" rtlCol="0"/>
          <a:lstStyle/>
          <a:p>
            <a:endParaRPr/>
          </a:p>
        </p:txBody>
      </p:sp>
      <p:sp>
        <p:nvSpPr>
          <p:cNvPr id="4" name="object 4" descr="&quot; &quot;"/>
          <p:cNvSpPr/>
          <p:nvPr/>
        </p:nvSpPr>
        <p:spPr>
          <a:xfrm>
            <a:off x="556259" y="6649973"/>
            <a:ext cx="570737" cy="570737"/>
          </a:xfrm>
          <a:prstGeom prst="rect">
            <a:avLst/>
          </a:prstGeom>
          <a:blipFill>
            <a:blip r:embed="rId5" cstate="print"/>
            <a:stretch>
              <a:fillRect/>
            </a:stretch>
          </a:blipFill>
        </p:spPr>
        <p:txBody>
          <a:bodyPr wrap="square" lIns="0" tIns="0" rIns="0" bIns="0" rtlCol="0"/>
          <a:lstStyle/>
          <a:p>
            <a:endParaRPr/>
          </a:p>
        </p:txBody>
      </p:sp>
      <p:sp>
        <p:nvSpPr>
          <p:cNvPr id="5" name="object 5" descr="This image is a snapshot of the Virginia Department of Education Information Management website. Areas that are highlighted are the serach box and the Longitudinal Data System link that is found under the Main Menu."/>
          <p:cNvSpPr/>
          <p:nvPr/>
        </p:nvSpPr>
        <p:spPr>
          <a:xfrm>
            <a:off x="547877" y="1219200"/>
            <a:ext cx="8963406" cy="6038850"/>
          </a:xfrm>
          <a:prstGeom prst="rect">
            <a:avLst/>
          </a:prstGeom>
          <a:blipFill>
            <a:blip r:embed="rId6" cstate="print"/>
            <a:stretch>
              <a:fillRect/>
            </a:stretch>
          </a:blipFill>
        </p:spPr>
        <p:txBody>
          <a:bodyPr wrap="square" lIns="0" tIns="0" rIns="0" bIns="0" rtlCol="0"/>
          <a:lstStyle/>
          <a:p>
            <a:endParaRPr/>
          </a:p>
        </p:txBody>
      </p:sp>
      <p:sp>
        <p:nvSpPr>
          <p:cNvPr id="6" name="object 6" descr="&quot; &quot;"/>
          <p:cNvSpPr/>
          <p:nvPr/>
        </p:nvSpPr>
        <p:spPr>
          <a:xfrm>
            <a:off x="7373111" y="2065020"/>
            <a:ext cx="2141220" cy="537209"/>
          </a:xfrm>
          <a:prstGeom prst="rect">
            <a:avLst/>
          </a:prstGeom>
          <a:blipFill>
            <a:blip r:embed="rId7" cstate="print"/>
            <a:stretch>
              <a:fillRect/>
            </a:stretch>
          </a:blipFill>
        </p:spPr>
        <p:txBody>
          <a:bodyPr wrap="square" lIns="0" tIns="0" rIns="0" bIns="0" rtlCol="0"/>
          <a:lstStyle/>
          <a:p>
            <a:endParaRPr/>
          </a:p>
        </p:txBody>
      </p:sp>
      <p:sp>
        <p:nvSpPr>
          <p:cNvPr id="7" name="object 7"/>
          <p:cNvSpPr txBox="1"/>
          <p:nvPr/>
        </p:nvSpPr>
        <p:spPr>
          <a:xfrm>
            <a:off x="1070102" y="756086"/>
            <a:ext cx="5855970" cy="254000"/>
          </a:xfrm>
          <a:prstGeom prst="rect">
            <a:avLst/>
          </a:prstGeom>
        </p:spPr>
        <p:txBody>
          <a:bodyPr vert="horz" wrap="square" lIns="0" tIns="0" rIns="0" bIns="0" rtlCol="0">
            <a:spAutoFit/>
          </a:bodyPr>
          <a:lstStyle/>
          <a:p>
            <a:pPr marL="12700">
              <a:lnSpc>
                <a:spcPct val="100000"/>
              </a:lnSpc>
            </a:pPr>
            <a:r>
              <a:rPr sz="1800" u="heavy" spc="-5" dirty="0">
                <a:solidFill>
                  <a:srgbClr val="F38521"/>
                </a:solidFill>
                <a:latin typeface="Arial"/>
                <a:cs typeface="Arial"/>
                <a:hlinkClick r:id="rId8"/>
              </a:rPr>
              <a:t>http://ww</a:t>
            </a:r>
            <a:r>
              <a:rPr sz="1800" u="heavy" spc="-100" dirty="0">
                <a:solidFill>
                  <a:srgbClr val="F38521"/>
                </a:solidFill>
                <a:latin typeface="Arial"/>
                <a:cs typeface="Arial"/>
                <a:hlinkClick r:id="rId8"/>
              </a:rPr>
              <a:t>w</a:t>
            </a:r>
            <a:r>
              <a:rPr sz="1800" u="heavy" spc="-5" dirty="0">
                <a:solidFill>
                  <a:srgbClr val="F38521"/>
                </a:solidFill>
                <a:latin typeface="Arial"/>
                <a:cs typeface="Arial"/>
                <a:hlinkClick r:id="rId8"/>
              </a:rPr>
              <a:t>.doe.virginia.gov/info_management/index.shtml</a:t>
            </a:r>
            <a:endParaRPr sz="1800">
              <a:latin typeface="Arial"/>
              <a:cs typeface="Arial"/>
            </a:endParaRPr>
          </a:p>
        </p:txBody>
      </p:sp>
      <p:sp>
        <p:nvSpPr>
          <p:cNvPr id="8" name="object 8" descr="&quot; &quot;"/>
          <p:cNvSpPr/>
          <p:nvPr/>
        </p:nvSpPr>
        <p:spPr>
          <a:xfrm>
            <a:off x="8453628" y="714755"/>
            <a:ext cx="624077" cy="569976"/>
          </a:xfrm>
          <a:prstGeom prst="rect">
            <a:avLst/>
          </a:prstGeom>
          <a:blipFill>
            <a:blip r:embed="rId9" cstate="print"/>
            <a:stretch>
              <a:fillRect/>
            </a:stretch>
          </a:blipFill>
        </p:spPr>
        <p:txBody>
          <a:bodyPr wrap="square" lIns="0" tIns="0" rIns="0" bIns="0" rtlCol="0"/>
          <a:lstStyle/>
          <a:p>
            <a:endParaRPr/>
          </a:p>
        </p:txBody>
      </p:sp>
      <p:sp>
        <p:nvSpPr>
          <p:cNvPr id="9" name="object 9" descr="&quot; &quot;"/>
          <p:cNvSpPr/>
          <p:nvPr/>
        </p:nvSpPr>
        <p:spPr>
          <a:xfrm>
            <a:off x="7235952" y="1512569"/>
            <a:ext cx="2141220" cy="537209"/>
          </a:xfrm>
          <a:prstGeom prst="rect">
            <a:avLst/>
          </a:prstGeom>
          <a:blipFill>
            <a:blip r:embed="rId10" cstate="print"/>
            <a:stretch>
              <a:fillRect/>
            </a:stretch>
          </a:blipFill>
        </p:spPr>
        <p:txBody>
          <a:bodyPr wrap="square" lIns="0" tIns="0" rIns="0" bIns="0" rtlCol="0"/>
          <a:lstStyle/>
          <a:p>
            <a:endParaRPr/>
          </a:p>
        </p:txBody>
      </p:sp>
      <p:sp>
        <p:nvSpPr>
          <p:cNvPr id="10" name="object 10"/>
          <p:cNvSpPr txBox="1"/>
          <p:nvPr/>
        </p:nvSpPr>
        <p:spPr>
          <a:xfrm>
            <a:off x="9234931" y="7035751"/>
            <a:ext cx="194945" cy="177800"/>
          </a:xfrm>
          <a:prstGeom prst="rect">
            <a:avLst/>
          </a:prstGeom>
        </p:spPr>
        <p:txBody>
          <a:bodyPr vert="horz" wrap="square" lIns="0" tIns="0" rIns="0" bIns="0" rtlCol="0">
            <a:spAutoFit/>
          </a:bodyPr>
          <a:lstStyle/>
          <a:p>
            <a:pPr marL="12700">
              <a:lnSpc>
                <a:spcPct val="100000"/>
              </a:lnSpc>
            </a:pPr>
            <a:r>
              <a:rPr sz="1200" spc="-5" dirty="0">
                <a:solidFill>
                  <a:srgbClr val="9A9A9B"/>
                </a:solidFill>
                <a:latin typeface="Arial"/>
                <a:cs typeface="Arial"/>
              </a:rPr>
              <a:t>79</a:t>
            </a:r>
            <a:endParaRPr sz="12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8</a:t>
            </a:fld>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4955" marR="5080">
              <a:lnSpc>
                <a:spcPct val="100000"/>
              </a:lnSpc>
            </a:pPr>
            <a:r>
              <a:rPr spc="-5" dirty="0"/>
              <a:t>Ea</a:t>
            </a:r>
            <a:r>
              <a:rPr spc="100" dirty="0"/>
              <a:t>r</a:t>
            </a:r>
            <a:r>
              <a:rPr spc="55" dirty="0"/>
              <a:t>l</a:t>
            </a:r>
            <a:r>
              <a:rPr dirty="0"/>
              <a:t>y</a:t>
            </a:r>
            <a:r>
              <a:rPr spc="5" dirty="0"/>
              <a:t> </a:t>
            </a:r>
            <a:r>
              <a:rPr spc="-5" dirty="0"/>
              <a:t>Childhoo</a:t>
            </a:r>
            <a:r>
              <a:rPr dirty="0"/>
              <a:t>d</a:t>
            </a:r>
            <a:r>
              <a:rPr spc="5" dirty="0"/>
              <a:t> </a:t>
            </a:r>
            <a:r>
              <a:rPr spc="-5" dirty="0"/>
              <a:t>Educ</a:t>
            </a:r>
            <a:r>
              <a:rPr spc="-60" dirty="0"/>
              <a:t>a</a:t>
            </a:r>
            <a:r>
              <a:rPr spc="-5" dirty="0"/>
              <a:t>tion P</a:t>
            </a:r>
            <a:r>
              <a:rPr spc="45" dirty="0"/>
              <a:t>r</a:t>
            </a:r>
            <a:r>
              <a:rPr spc="-5" dirty="0"/>
              <a:t>o</a:t>
            </a:r>
            <a:r>
              <a:rPr spc="50" dirty="0"/>
              <a:t>gr</a:t>
            </a:r>
            <a:r>
              <a:rPr spc="-5" dirty="0"/>
              <a:t>a</a:t>
            </a:r>
            <a:r>
              <a:rPr dirty="0"/>
              <a:t>m</a:t>
            </a:r>
            <a:r>
              <a:rPr spc="10" dirty="0"/>
              <a:t> </a:t>
            </a:r>
            <a:r>
              <a:rPr spc="-5" dirty="0"/>
              <a:t>Definition</a:t>
            </a: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70205" marR="244475">
              <a:lnSpc>
                <a:spcPct val="100000"/>
              </a:lnSpc>
            </a:pPr>
            <a:r>
              <a:rPr spc="-5" dirty="0"/>
              <a:t>Accordin</a:t>
            </a:r>
            <a:r>
              <a:rPr dirty="0"/>
              <a:t>g</a:t>
            </a:r>
            <a:r>
              <a:rPr spc="15" dirty="0"/>
              <a:t> </a:t>
            </a:r>
            <a:r>
              <a:rPr spc="-5" dirty="0"/>
              <a:t>t</a:t>
            </a:r>
            <a:r>
              <a:rPr dirty="0"/>
              <a:t>o</a:t>
            </a:r>
            <a:r>
              <a:rPr spc="15" dirty="0"/>
              <a:t> </a:t>
            </a:r>
            <a:r>
              <a:rPr spc="-5" dirty="0"/>
              <a:t>2</a:t>
            </a:r>
            <a:r>
              <a:rPr dirty="0"/>
              <a:t>0</a:t>
            </a:r>
            <a:r>
              <a:rPr spc="15" dirty="0"/>
              <a:t> </a:t>
            </a:r>
            <a:r>
              <a:rPr spc="-5" dirty="0"/>
              <a:t>USC</a:t>
            </a:r>
            <a:r>
              <a:rPr dirty="0"/>
              <a:t>S</a:t>
            </a:r>
            <a:r>
              <a:rPr spc="15" dirty="0"/>
              <a:t> </a:t>
            </a:r>
            <a:r>
              <a:rPr dirty="0"/>
              <a:t>§</a:t>
            </a:r>
            <a:r>
              <a:rPr spc="5" dirty="0"/>
              <a:t> </a:t>
            </a:r>
            <a:r>
              <a:rPr spc="-5" dirty="0"/>
              <a:t>1003(8)</a:t>
            </a:r>
            <a:r>
              <a:rPr dirty="0"/>
              <a:t>,</a:t>
            </a:r>
            <a:r>
              <a:rPr spc="30" dirty="0"/>
              <a:t> </a:t>
            </a:r>
            <a:r>
              <a:rPr spc="-5" dirty="0"/>
              <a:t>th</a:t>
            </a:r>
            <a:r>
              <a:rPr dirty="0"/>
              <a:t>e</a:t>
            </a:r>
            <a:r>
              <a:rPr spc="15" dirty="0"/>
              <a:t> </a:t>
            </a:r>
            <a:r>
              <a:rPr spc="-5" dirty="0"/>
              <a:t>ter</a:t>
            </a:r>
            <a:r>
              <a:rPr dirty="0"/>
              <a:t>m</a:t>
            </a:r>
            <a:r>
              <a:rPr spc="15" dirty="0"/>
              <a:t> </a:t>
            </a:r>
            <a:r>
              <a:rPr spc="-5" dirty="0"/>
              <a:t>“earl</a:t>
            </a:r>
            <a:r>
              <a:rPr dirty="0"/>
              <a:t>y</a:t>
            </a:r>
            <a:r>
              <a:rPr spc="15" dirty="0"/>
              <a:t> </a:t>
            </a:r>
            <a:r>
              <a:rPr spc="-5" dirty="0"/>
              <a:t>childhood educatio</a:t>
            </a:r>
            <a:r>
              <a:rPr dirty="0"/>
              <a:t>n</a:t>
            </a:r>
            <a:r>
              <a:rPr spc="25" dirty="0"/>
              <a:t> </a:t>
            </a:r>
            <a:r>
              <a:rPr spc="-5" dirty="0"/>
              <a:t>program</a:t>
            </a:r>
            <a:r>
              <a:rPr dirty="0"/>
              <a:t>”</a:t>
            </a:r>
            <a:r>
              <a:rPr spc="25" dirty="0"/>
              <a:t> </a:t>
            </a:r>
            <a:r>
              <a:rPr spc="-5" dirty="0"/>
              <a:t>mean</a:t>
            </a:r>
            <a:r>
              <a:rPr dirty="0"/>
              <a:t>s</a:t>
            </a:r>
            <a:r>
              <a:rPr spc="25" dirty="0"/>
              <a:t> </a:t>
            </a:r>
            <a:r>
              <a:rPr dirty="0"/>
              <a:t>–</a:t>
            </a:r>
          </a:p>
          <a:p>
            <a:pPr marL="713105" marR="5080" indent="-342900">
              <a:lnSpc>
                <a:spcPct val="100000"/>
              </a:lnSpc>
              <a:spcBef>
                <a:spcPts val="2014"/>
              </a:spcBef>
              <a:buClr>
                <a:srgbClr val="002596"/>
              </a:buClr>
              <a:buFont typeface="Wingdings"/>
              <a:buChar char=""/>
              <a:tabLst>
                <a:tab pos="713105" algn="l"/>
              </a:tabLst>
            </a:pPr>
            <a:r>
              <a:rPr spc="-5" dirty="0"/>
              <a:t>“(A</a:t>
            </a:r>
            <a:r>
              <a:rPr dirty="0"/>
              <a:t>)</a:t>
            </a:r>
            <a:r>
              <a:rPr spc="-15" dirty="0"/>
              <a:t> </a:t>
            </a:r>
            <a:r>
              <a:rPr dirty="0"/>
              <a:t>a</a:t>
            </a:r>
            <a:r>
              <a:rPr spc="5" dirty="0"/>
              <a:t> </a:t>
            </a:r>
            <a:r>
              <a:rPr spc="-5" dirty="0"/>
              <a:t>Hea</a:t>
            </a:r>
            <a:r>
              <a:rPr dirty="0"/>
              <a:t>d</a:t>
            </a:r>
            <a:r>
              <a:rPr spc="30" dirty="0"/>
              <a:t> </a:t>
            </a:r>
            <a:r>
              <a:rPr spc="-5" dirty="0"/>
              <a:t>Star</a:t>
            </a:r>
            <a:r>
              <a:rPr dirty="0"/>
              <a:t>t</a:t>
            </a:r>
            <a:r>
              <a:rPr spc="5" dirty="0"/>
              <a:t> </a:t>
            </a:r>
            <a:r>
              <a:rPr spc="-5" dirty="0"/>
              <a:t>progra</a:t>
            </a:r>
            <a:r>
              <a:rPr dirty="0"/>
              <a:t>m</a:t>
            </a:r>
            <a:r>
              <a:rPr spc="25" dirty="0"/>
              <a:t> </a:t>
            </a:r>
            <a:r>
              <a:rPr spc="-5" dirty="0"/>
              <a:t>o</a:t>
            </a:r>
            <a:r>
              <a:rPr dirty="0"/>
              <a:t>r</a:t>
            </a:r>
            <a:r>
              <a:rPr spc="5" dirty="0"/>
              <a:t> </a:t>
            </a:r>
            <a:r>
              <a:rPr spc="-5" dirty="0"/>
              <a:t>a</a:t>
            </a:r>
            <a:r>
              <a:rPr dirty="0"/>
              <a:t>n</a:t>
            </a:r>
            <a:r>
              <a:rPr spc="5" dirty="0"/>
              <a:t> </a:t>
            </a:r>
            <a:r>
              <a:rPr spc="-5" dirty="0"/>
              <a:t>Earl</a:t>
            </a:r>
            <a:r>
              <a:rPr dirty="0"/>
              <a:t>y</a:t>
            </a:r>
            <a:r>
              <a:rPr spc="5" dirty="0"/>
              <a:t> </a:t>
            </a:r>
            <a:r>
              <a:rPr spc="-5" dirty="0"/>
              <a:t>Hea</a:t>
            </a:r>
            <a:r>
              <a:rPr dirty="0"/>
              <a:t>d</a:t>
            </a:r>
            <a:r>
              <a:rPr spc="25" dirty="0"/>
              <a:t> </a:t>
            </a:r>
            <a:r>
              <a:rPr spc="-5" dirty="0"/>
              <a:t>Star</a:t>
            </a:r>
            <a:r>
              <a:rPr dirty="0"/>
              <a:t>t</a:t>
            </a:r>
            <a:r>
              <a:rPr spc="5" dirty="0"/>
              <a:t> </a:t>
            </a:r>
            <a:r>
              <a:rPr spc="-5" dirty="0"/>
              <a:t>program carrie</a:t>
            </a:r>
            <a:r>
              <a:rPr dirty="0"/>
              <a:t>d</a:t>
            </a:r>
            <a:r>
              <a:rPr spc="20" dirty="0"/>
              <a:t> </a:t>
            </a:r>
            <a:r>
              <a:rPr spc="-5" dirty="0"/>
              <a:t>ou</a:t>
            </a:r>
            <a:r>
              <a:rPr dirty="0"/>
              <a:t>t</a:t>
            </a:r>
            <a:r>
              <a:rPr spc="20" dirty="0"/>
              <a:t> </a:t>
            </a:r>
            <a:r>
              <a:rPr spc="-5" dirty="0"/>
              <a:t>unde</a:t>
            </a:r>
            <a:r>
              <a:rPr dirty="0"/>
              <a:t>r</a:t>
            </a:r>
            <a:r>
              <a:rPr spc="20" dirty="0"/>
              <a:t> </a:t>
            </a:r>
            <a:r>
              <a:rPr spc="-5" dirty="0"/>
              <a:t>th</a:t>
            </a:r>
            <a:r>
              <a:rPr dirty="0"/>
              <a:t>e</a:t>
            </a:r>
            <a:r>
              <a:rPr spc="20" dirty="0"/>
              <a:t> </a:t>
            </a:r>
            <a:r>
              <a:rPr spc="-5" dirty="0"/>
              <a:t>Hea</a:t>
            </a:r>
            <a:r>
              <a:rPr dirty="0"/>
              <a:t>d</a:t>
            </a:r>
            <a:r>
              <a:rPr spc="20" dirty="0"/>
              <a:t> </a:t>
            </a:r>
            <a:r>
              <a:rPr spc="-5" dirty="0"/>
              <a:t>Star</a:t>
            </a:r>
            <a:r>
              <a:rPr dirty="0"/>
              <a:t>t</a:t>
            </a:r>
            <a:r>
              <a:rPr spc="-95" dirty="0"/>
              <a:t> </a:t>
            </a:r>
            <a:r>
              <a:rPr spc="-5" dirty="0"/>
              <a:t>Ac</a:t>
            </a:r>
            <a:r>
              <a:rPr dirty="0"/>
              <a:t>t </a:t>
            </a:r>
            <a:r>
              <a:rPr spc="-5" dirty="0"/>
              <a:t>(4</a:t>
            </a:r>
            <a:r>
              <a:rPr dirty="0"/>
              <a:t>2</a:t>
            </a:r>
            <a:r>
              <a:rPr spc="20" dirty="0"/>
              <a:t> </a:t>
            </a:r>
            <a:r>
              <a:rPr spc="-5" dirty="0"/>
              <a:t>U.S.C</a:t>
            </a:r>
            <a:r>
              <a:rPr dirty="0"/>
              <a:t>.</a:t>
            </a:r>
            <a:r>
              <a:rPr spc="20" dirty="0"/>
              <a:t> </a:t>
            </a:r>
            <a:r>
              <a:rPr spc="-5" dirty="0"/>
              <a:t>983</a:t>
            </a:r>
            <a:r>
              <a:rPr dirty="0"/>
              <a:t>1</a:t>
            </a:r>
            <a:r>
              <a:rPr spc="20" dirty="0"/>
              <a:t> </a:t>
            </a:r>
            <a:r>
              <a:rPr spc="-5" dirty="0"/>
              <a:t>et seq.)</a:t>
            </a:r>
            <a:r>
              <a:rPr dirty="0"/>
              <a:t>,</a:t>
            </a:r>
            <a:r>
              <a:rPr spc="25" dirty="0"/>
              <a:t> </a:t>
            </a:r>
            <a:r>
              <a:rPr spc="-5" dirty="0"/>
              <a:t>includin</a:t>
            </a:r>
            <a:r>
              <a:rPr dirty="0"/>
              <a:t>g</a:t>
            </a:r>
            <a:r>
              <a:rPr spc="25" dirty="0"/>
              <a:t> </a:t>
            </a:r>
            <a:r>
              <a:rPr dirty="0"/>
              <a:t>a</a:t>
            </a:r>
            <a:r>
              <a:rPr spc="10" dirty="0"/>
              <a:t> </a:t>
            </a:r>
            <a:r>
              <a:rPr spc="-5" dirty="0"/>
              <a:t>migran</a:t>
            </a:r>
            <a:r>
              <a:rPr dirty="0"/>
              <a:t>t</a:t>
            </a:r>
            <a:r>
              <a:rPr spc="25" dirty="0"/>
              <a:t> </a:t>
            </a:r>
            <a:r>
              <a:rPr spc="-5" dirty="0"/>
              <a:t>o</a:t>
            </a:r>
            <a:r>
              <a:rPr dirty="0"/>
              <a:t>r </a:t>
            </a:r>
            <a:r>
              <a:rPr spc="-5" dirty="0"/>
              <a:t>seasona</a:t>
            </a:r>
            <a:r>
              <a:rPr dirty="0"/>
              <a:t>l</a:t>
            </a:r>
            <a:r>
              <a:rPr spc="25" dirty="0"/>
              <a:t> </a:t>
            </a:r>
            <a:r>
              <a:rPr spc="-5" dirty="0"/>
              <a:t>Hea</a:t>
            </a:r>
            <a:r>
              <a:rPr dirty="0"/>
              <a:t>d</a:t>
            </a:r>
            <a:r>
              <a:rPr spc="25" dirty="0"/>
              <a:t> </a:t>
            </a:r>
            <a:r>
              <a:rPr spc="-5" dirty="0"/>
              <a:t>Start program</a:t>
            </a:r>
            <a:r>
              <a:rPr dirty="0"/>
              <a:t>,</a:t>
            </a:r>
            <a:r>
              <a:rPr spc="25" dirty="0"/>
              <a:t> </a:t>
            </a:r>
            <a:r>
              <a:rPr spc="-5" dirty="0"/>
              <a:t>a</a:t>
            </a:r>
            <a:r>
              <a:rPr dirty="0"/>
              <a:t>n</a:t>
            </a:r>
            <a:r>
              <a:rPr spc="25" dirty="0"/>
              <a:t> </a:t>
            </a:r>
            <a:r>
              <a:rPr spc="-5" dirty="0"/>
              <a:t>India</a:t>
            </a:r>
            <a:r>
              <a:rPr dirty="0"/>
              <a:t>n</a:t>
            </a:r>
            <a:r>
              <a:rPr spc="25" dirty="0"/>
              <a:t> </a:t>
            </a:r>
            <a:r>
              <a:rPr spc="-5" dirty="0"/>
              <a:t>Hea</a:t>
            </a:r>
            <a:r>
              <a:rPr dirty="0"/>
              <a:t>d</a:t>
            </a:r>
            <a:r>
              <a:rPr spc="25" dirty="0"/>
              <a:t> </a:t>
            </a:r>
            <a:r>
              <a:rPr spc="-5" dirty="0"/>
              <a:t>Star</a:t>
            </a:r>
            <a:r>
              <a:rPr dirty="0"/>
              <a:t>t</a:t>
            </a:r>
            <a:r>
              <a:rPr spc="25" dirty="0"/>
              <a:t> </a:t>
            </a:r>
            <a:r>
              <a:rPr spc="-5" dirty="0"/>
              <a:t>program</a:t>
            </a:r>
            <a:r>
              <a:rPr dirty="0"/>
              <a:t>,</a:t>
            </a:r>
            <a:r>
              <a:rPr spc="25" dirty="0"/>
              <a:t> </a:t>
            </a:r>
            <a:r>
              <a:rPr spc="-5" dirty="0"/>
              <a:t>o</a:t>
            </a:r>
            <a:r>
              <a:rPr dirty="0"/>
              <a:t>r a</a:t>
            </a:r>
            <a:r>
              <a:rPr spc="5" dirty="0"/>
              <a:t> </a:t>
            </a:r>
            <a:r>
              <a:rPr spc="-5" dirty="0"/>
              <a:t>Hea</a:t>
            </a:r>
            <a:r>
              <a:rPr dirty="0"/>
              <a:t>d</a:t>
            </a:r>
            <a:r>
              <a:rPr spc="25" dirty="0"/>
              <a:t> </a:t>
            </a:r>
            <a:r>
              <a:rPr spc="-5" dirty="0"/>
              <a:t>Start progra</a:t>
            </a:r>
            <a:r>
              <a:rPr dirty="0"/>
              <a:t>m</a:t>
            </a:r>
            <a:r>
              <a:rPr spc="25" dirty="0"/>
              <a:t> </a:t>
            </a:r>
            <a:r>
              <a:rPr spc="-5" dirty="0"/>
              <a:t>o</a:t>
            </a:r>
            <a:r>
              <a:rPr dirty="0"/>
              <a:t>r </a:t>
            </a:r>
            <a:r>
              <a:rPr spc="-5" dirty="0"/>
              <a:t>a</a:t>
            </a:r>
            <a:r>
              <a:rPr dirty="0"/>
              <a:t>n</a:t>
            </a:r>
            <a:r>
              <a:rPr spc="25" dirty="0"/>
              <a:t> </a:t>
            </a:r>
            <a:r>
              <a:rPr spc="-5" dirty="0"/>
              <a:t>Earl</a:t>
            </a:r>
            <a:r>
              <a:rPr dirty="0"/>
              <a:t>y</a:t>
            </a:r>
            <a:r>
              <a:rPr spc="5" dirty="0"/>
              <a:t> </a:t>
            </a:r>
            <a:r>
              <a:rPr spc="-5" dirty="0"/>
              <a:t>Hea</a:t>
            </a:r>
            <a:r>
              <a:rPr dirty="0"/>
              <a:t>d</a:t>
            </a:r>
            <a:r>
              <a:rPr spc="25" dirty="0"/>
              <a:t> </a:t>
            </a:r>
            <a:r>
              <a:rPr spc="-5" dirty="0"/>
              <a:t>Star</a:t>
            </a:r>
            <a:r>
              <a:rPr dirty="0"/>
              <a:t>t</a:t>
            </a:r>
            <a:r>
              <a:rPr spc="5" dirty="0"/>
              <a:t> </a:t>
            </a:r>
            <a:r>
              <a:rPr spc="-5" dirty="0"/>
              <a:t>progra</a:t>
            </a:r>
            <a:r>
              <a:rPr dirty="0"/>
              <a:t>m</a:t>
            </a:r>
            <a:r>
              <a:rPr spc="25" dirty="0"/>
              <a:t> </a:t>
            </a:r>
            <a:r>
              <a:rPr spc="-5" dirty="0"/>
              <a:t>tha</a:t>
            </a:r>
            <a:r>
              <a:rPr dirty="0"/>
              <a:t>t</a:t>
            </a:r>
            <a:r>
              <a:rPr spc="25" dirty="0"/>
              <a:t> </a:t>
            </a:r>
            <a:r>
              <a:rPr spc="-5" dirty="0"/>
              <a:t>also receive</a:t>
            </a:r>
            <a:r>
              <a:rPr dirty="0"/>
              <a:t>s</a:t>
            </a:r>
            <a:r>
              <a:rPr spc="25" dirty="0"/>
              <a:t> </a:t>
            </a:r>
            <a:r>
              <a:rPr spc="-5" dirty="0"/>
              <a:t>Stat</a:t>
            </a:r>
            <a:r>
              <a:rPr dirty="0"/>
              <a:t>e</a:t>
            </a:r>
            <a:r>
              <a:rPr spc="25" dirty="0"/>
              <a:t> </a:t>
            </a:r>
            <a:r>
              <a:rPr spc="-5" dirty="0"/>
              <a:t>funding;</a:t>
            </a:r>
          </a:p>
          <a:p>
            <a:pPr marL="713105" indent="-342900">
              <a:lnSpc>
                <a:spcPct val="100000"/>
              </a:lnSpc>
              <a:spcBef>
                <a:spcPts val="2014"/>
              </a:spcBef>
              <a:buClr>
                <a:srgbClr val="002596"/>
              </a:buClr>
              <a:buFont typeface="Wingdings"/>
              <a:buChar char=""/>
              <a:tabLst>
                <a:tab pos="713105" algn="l"/>
              </a:tabLst>
            </a:pPr>
            <a:r>
              <a:rPr spc="-5" dirty="0"/>
              <a:t>(B</a:t>
            </a:r>
            <a:r>
              <a:rPr dirty="0"/>
              <a:t>)</a:t>
            </a:r>
            <a:r>
              <a:rPr spc="-10" dirty="0"/>
              <a:t> </a:t>
            </a:r>
            <a:r>
              <a:rPr dirty="0"/>
              <a:t>a</a:t>
            </a:r>
            <a:r>
              <a:rPr spc="5" dirty="0"/>
              <a:t> </a:t>
            </a:r>
            <a:r>
              <a:rPr spc="-5" dirty="0"/>
              <a:t>Stat</a:t>
            </a:r>
            <a:r>
              <a:rPr dirty="0"/>
              <a:t>e</a:t>
            </a:r>
            <a:r>
              <a:rPr spc="25" dirty="0"/>
              <a:t> </a:t>
            </a:r>
            <a:r>
              <a:rPr spc="-5" dirty="0"/>
              <a:t>license</a:t>
            </a:r>
            <a:r>
              <a:rPr dirty="0"/>
              <a:t>d</a:t>
            </a:r>
            <a:r>
              <a:rPr spc="25" dirty="0"/>
              <a:t> </a:t>
            </a:r>
            <a:r>
              <a:rPr spc="-5" dirty="0"/>
              <a:t>o</a:t>
            </a:r>
            <a:r>
              <a:rPr dirty="0"/>
              <a:t>r </a:t>
            </a:r>
            <a:r>
              <a:rPr spc="-5" dirty="0"/>
              <a:t>regulate</a:t>
            </a:r>
            <a:r>
              <a:rPr dirty="0"/>
              <a:t>d</a:t>
            </a:r>
            <a:r>
              <a:rPr spc="25" dirty="0"/>
              <a:t> </a:t>
            </a:r>
            <a:r>
              <a:rPr spc="-5" dirty="0"/>
              <a:t>chil</a:t>
            </a:r>
            <a:r>
              <a:rPr dirty="0"/>
              <a:t>d</a:t>
            </a:r>
            <a:r>
              <a:rPr spc="25" dirty="0"/>
              <a:t> </a:t>
            </a:r>
            <a:r>
              <a:rPr spc="-5" dirty="0"/>
              <a:t>car</a:t>
            </a:r>
            <a:r>
              <a:rPr dirty="0"/>
              <a:t>e</a:t>
            </a:r>
            <a:r>
              <a:rPr spc="25" dirty="0"/>
              <a:t> </a:t>
            </a:r>
            <a:r>
              <a:rPr spc="-5" dirty="0"/>
              <a:t>program</a:t>
            </a:r>
            <a:r>
              <a:rPr dirty="0"/>
              <a:t>;</a:t>
            </a:r>
            <a:r>
              <a:rPr spc="25" dirty="0"/>
              <a:t> </a:t>
            </a:r>
            <a:r>
              <a:rPr spc="-5" dirty="0"/>
              <a:t>or</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This image shows a link to the Colorado Department of Education Data Privacy and Securtiy webpage which can be found at www.cde.state.co.us/cdereval/dataprivacyandsecurity"/>
          <p:cNvSpPr/>
          <p:nvPr/>
        </p:nvSpPr>
        <p:spPr>
          <a:xfrm>
            <a:off x="457200" y="457200"/>
            <a:ext cx="9144000" cy="1038605"/>
          </a:xfrm>
          <a:prstGeom prst="rect">
            <a:avLst/>
          </a:prstGeom>
          <a:blipFill>
            <a:blip r:embed="rId3" cstate="print"/>
            <a:stretch>
              <a:fillRect/>
            </a:stretch>
          </a:blipFill>
        </p:spPr>
        <p:txBody>
          <a:bodyPr wrap="square" lIns="0" tIns="0" rIns="0" bIns="0" rtlCol="0"/>
          <a:lstStyle/>
          <a:p>
            <a:endParaRPr/>
          </a:p>
        </p:txBody>
      </p:sp>
      <p:sp>
        <p:nvSpPr>
          <p:cNvPr id="3" name="object 3" descr="&quot; &quot;"/>
          <p:cNvSpPr/>
          <p:nvPr/>
        </p:nvSpPr>
        <p:spPr>
          <a:xfrm>
            <a:off x="6819900" y="547877"/>
            <a:ext cx="2652522" cy="200405"/>
          </a:xfrm>
          <a:prstGeom prst="rect">
            <a:avLst/>
          </a:prstGeom>
          <a:blipFill>
            <a:blip r:embed="rId4" cstate="print"/>
            <a:stretch>
              <a:fillRect/>
            </a:stretch>
          </a:blipFill>
        </p:spPr>
        <p:txBody>
          <a:bodyPr wrap="square" lIns="0" tIns="0" rIns="0" bIns="0" rtlCol="0"/>
          <a:lstStyle/>
          <a:p>
            <a:endParaRPr/>
          </a:p>
        </p:txBody>
      </p:sp>
      <p:sp>
        <p:nvSpPr>
          <p:cNvPr id="4" name="object 4" descr="&quot; &quot;"/>
          <p:cNvSpPr/>
          <p:nvPr/>
        </p:nvSpPr>
        <p:spPr>
          <a:xfrm>
            <a:off x="556259" y="6649973"/>
            <a:ext cx="570737" cy="570737"/>
          </a:xfrm>
          <a:prstGeom prst="rect">
            <a:avLst/>
          </a:prstGeom>
          <a:blipFill>
            <a:blip r:embed="rId5" cstate="print"/>
            <a:stretch>
              <a:fillRect/>
            </a:stretch>
          </a:blipFill>
        </p:spPr>
        <p:txBody>
          <a:bodyPr wrap="square" lIns="0" tIns="0" rIns="0" bIns="0" rtlCol="0"/>
          <a:lstStyle/>
          <a:p>
            <a:endParaRPr/>
          </a:p>
        </p:txBody>
      </p:sp>
      <p:sp>
        <p:nvSpPr>
          <p:cNvPr id="5" name="object 5"/>
          <p:cNvSpPr txBox="1"/>
          <p:nvPr/>
        </p:nvSpPr>
        <p:spPr>
          <a:xfrm>
            <a:off x="457200" y="1281683"/>
            <a:ext cx="8915400" cy="6006465"/>
          </a:xfrm>
          <a:prstGeom prst="rect">
            <a:avLst/>
          </a:prstGeom>
        </p:spPr>
        <p:txBody>
          <a:bodyPr vert="horz" wrap="square" lIns="0" tIns="0" rIns="0" bIns="0" rtlCol="0">
            <a:spAutoFit/>
          </a:bodyPr>
          <a:lstStyle/>
          <a:p>
            <a:pPr marR="32384" algn="r">
              <a:lnSpc>
                <a:spcPct val="100000"/>
              </a:lnSpc>
            </a:pPr>
            <a:r>
              <a:rPr sz="1200" spc="-5" dirty="0">
                <a:solidFill>
                  <a:srgbClr val="9A9A9B"/>
                </a:solidFill>
                <a:latin typeface="Arial"/>
                <a:cs typeface="Arial"/>
              </a:rPr>
              <a:t>8</a:t>
            </a:r>
            <a:endParaRPr sz="1200">
              <a:latin typeface="Arial"/>
              <a:cs typeface="Arial"/>
            </a:endParaRPr>
          </a:p>
        </p:txBody>
      </p:sp>
      <p:sp>
        <p:nvSpPr>
          <p:cNvPr id="6" name="object 6" descr="This image is a snapshot of the Colorado Department of Education Data Privacy and Security website. Areas that are highlighted are the search box, and the link that reads Click here to view a list of the Colorado Department of Education's major data collections."/>
          <p:cNvSpPr/>
          <p:nvPr/>
        </p:nvSpPr>
        <p:spPr>
          <a:xfrm>
            <a:off x="457200" y="1281683"/>
            <a:ext cx="8915400" cy="6006084"/>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689101" y="843716"/>
            <a:ext cx="6009640" cy="254000"/>
          </a:xfrm>
          <a:prstGeom prst="rect">
            <a:avLst/>
          </a:prstGeom>
        </p:spPr>
        <p:txBody>
          <a:bodyPr vert="horz" wrap="square" lIns="0" tIns="0" rIns="0" bIns="0" rtlCol="0">
            <a:spAutoFit/>
          </a:bodyPr>
          <a:lstStyle/>
          <a:p>
            <a:pPr marL="12700">
              <a:lnSpc>
                <a:spcPct val="100000"/>
              </a:lnSpc>
            </a:pPr>
            <a:r>
              <a:rPr sz="1800" u="heavy" dirty="0">
                <a:solidFill>
                  <a:srgbClr val="F38521"/>
                </a:solidFill>
                <a:latin typeface="Arial"/>
                <a:cs typeface="Arial"/>
                <a:hlinkClick r:id="rId7"/>
              </a:rPr>
              <a:t>http://ww</a:t>
            </a:r>
            <a:r>
              <a:rPr sz="1800" u="heavy" spc="-100" dirty="0">
                <a:solidFill>
                  <a:srgbClr val="F38521"/>
                </a:solidFill>
                <a:latin typeface="Arial"/>
                <a:cs typeface="Arial"/>
                <a:hlinkClick r:id="rId7"/>
              </a:rPr>
              <a:t>w</a:t>
            </a:r>
            <a:r>
              <a:rPr sz="1800" u="heavy" dirty="0">
                <a:solidFill>
                  <a:srgbClr val="F38521"/>
                </a:solidFill>
                <a:latin typeface="Arial"/>
                <a:cs typeface="Arial"/>
                <a:hlinkClick r:id="rId7"/>
              </a:rPr>
              <a:t>.cde.state.co.us/cdereval/dataprivacyandsecurity</a:t>
            </a:r>
            <a:endParaRPr sz="1800">
              <a:latin typeface="Arial"/>
              <a:cs typeface="Arial"/>
            </a:endParaRPr>
          </a:p>
        </p:txBody>
      </p:sp>
      <p:sp>
        <p:nvSpPr>
          <p:cNvPr id="8" name="object 8" descr="&quot; &quot;"/>
          <p:cNvSpPr/>
          <p:nvPr/>
        </p:nvSpPr>
        <p:spPr>
          <a:xfrm>
            <a:off x="7821930" y="3557777"/>
            <a:ext cx="1712976" cy="648462"/>
          </a:xfrm>
          <a:prstGeom prst="rect">
            <a:avLst/>
          </a:prstGeom>
          <a:blipFill>
            <a:blip r:embed="rId8" cstate="print"/>
            <a:stretch>
              <a:fillRect/>
            </a:stretch>
          </a:blipFill>
        </p:spPr>
        <p:txBody>
          <a:bodyPr wrap="square" lIns="0" tIns="0" rIns="0" bIns="0" rtlCol="0"/>
          <a:lstStyle/>
          <a:p>
            <a:endParaRPr/>
          </a:p>
        </p:txBody>
      </p:sp>
      <p:sp>
        <p:nvSpPr>
          <p:cNvPr id="9" name="object 9" descr="&quot; &quot;"/>
          <p:cNvSpPr/>
          <p:nvPr/>
        </p:nvSpPr>
        <p:spPr>
          <a:xfrm>
            <a:off x="6758178" y="1392174"/>
            <a:ext cx="2564892" cy="690372"/>
          </a:xfrm>
          <a:prstGeom prst="rect">
            <a:avLst/>
          </a:prstGeom>
          <a:blipFill>
            <a:blip r:embed="rId9" cstate="print"/>
            <a:stretch>
              <a:fillRect/>
            </a:stretch>
          </a:blipFill>
        </p:spPr>
        <p:txBody>
          <a:bodyPr wrap="square" lIns="0" tIns="0" rIns="0" bIns="0" rtlCol="0"/>
          <a:lstStyle/>
          <a:p>
            <a:endParaRPr/>
          </a:p>
        </p:txBody>
      </p:sp>
      <p:sp>
        <p:nvSpPr>
          <p:cNvPr id="10" name="object 10" descr="&quot; &quot;"/>
          <p:cNvSpPr/>
          <p:nvPr/>
        </p:nvSpPr>
        <p:spPr>
          <a:xfrm>
            <a:off x="8453628" y="714755"/>
            <a:ext cx="624077" cy="569976"/>
          </a:xfrm>
          <a:prstGeom prst="rect">
            <a:avLst/>
          </a:prstGeom>
          <a:blipFill>
            <a:blip r:embed="rId10" cstate="print"/>
            <a:stretch>
              <a:fillRect/>
            </a:stretch>
          </a:blipFill>
        </p:spPr>
        <p:txBody>
          <a:bodyPr wrap="square" lIns="0" tIns="0" rIns="0" bIns="0" rtlCol="0"/>
          <a:lstStyle/>
          <a:p>
            <a:endParaRPr/>
          </a:p>
        </p:txBody>
      </p:sp>
      <p:sp>
        <p:nvSpPr>
          <p:cNvPr id="11" name="object 11"/>
          <p:cNvSpPr txBox="1"/>
          <p:nvPr/>
        </p:nvSpPr>
        <p:spPr>
          <a:xfrm>
            <a:off x="9319483" y="7035751"/>
            <a:ext cx="110489" cy="177800"/>
          </a:xfrm>
          <a:prstGeom prst="rect">
            <a:avLst/>
          </a:prstGeom>
        </p:spPr>
        <p:txBody>
          <a:bodyPr vert="horz" wrap="square" lIns="0" tIns="0" rIns="0" bIns="0" rtlCol="0">
            <a:spAutoFit/>
          </a:bodyPr>
          <a:lstStyle/>
          <a:p>
            <a:pPr marL="12700">
              <a:lnSpc>
                <a:spcPct val="100000"/>
              </a:lnSpc>
            </a:pPr>
            <a:r>
              <a:rPr sz="1200" spc="-5" dirty="0">
                <a:solidFill>
                  <a:srgbClr val="9A9A9B"/>
                </a:solidFill>
                <a:latin typeface="Arial"/>
                <a:cs typeface="Arial"/>
              </a:rPr>
              <a:t>0</a:t>
            </a:r>
            <a:endParaRPr sz="1200">
              <a:latin typeface="Arial"/>
              <a:cs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quot; &quot;"/>
          <p:cNvSpPr/>
          <p:nvPr/>
        </p:nvSpPr>
        <p:spPr>
          <a:xfrm>
            <a:off x="457200" y="457200"/>
            <a:ext cx="9144000" cy="1038605"/>
          </a:xfrm>
          <a:prstGeom prst="rect">
            <a:avLst/>
          </a:prstGeom>
          <a:blipFill>
            <a:blip r:embed="rId3" cstate="print"/>
            <a:stretch>
              <a:fillRect/>
            </a:stretch>
          </a:blipFill>
        </p:spPr>
        <p:txBody>
          <a:bodyPr wrap="square" lIns="0" tIns="0" rIns="0" bIns="0" rtlCol="0"/>
          <a:lstStyle/>
          <a:p>
            <a:endParaRPr/>
          </a:p>
        </p:txBody>
      </p:sp>
      <p:sp>
        <p:nvSpPr>
          <p:cNvPr id="3" name="object 3" descr="&quot; &quot;"/>
          <p:cNvSpPr/>
          <p:nvPr/>
        </p:nvSpPr>
        <p:spPr>
          <a:xfrm>
            <a:off x="6819900" y="547877"/>
            <a:ext cx="2652522" cy="200405"/>
          </a:xfrm>
          <a:prstGeom prst="rect">
            <a:avLst/>
          </a:prstGeom>
          <a:blipFill>
            <a:blip r:embed="rId4" cstate="print"/>
            <a:stretch>
              <a:fillRect/>
            </a:stretch>
          </a:blipFill>
        </p:spPr>
        <p:txBody>
          <a:bodyPr wrap="square" lIns="0" tIns="0" rIns="0" bIns="0" rtlCol="0"/>
          <a:lstStyle/>
          <a:p>
            <a:endParaRPr/>
          </a:p>
        </p:txBody>
      </p:sp>
      <p:sp>
        <p:nvSpPr>
          <p:cNvPr id="4" name="object 4" descr="&quot; &quot;"/>
          <p:cNvSpPr/>
          <p:nvPr/>
        </p:nvSpPr>
        <p:spPr>
          <a:xfrm>
            <a:off x="556259" y="6649973"/>
            <a:ext cx="570737" cy="570737"/>
          </a:xfrm>
          <a:prstGeom prst="rect">
            <a:avLst/>
          </a:prstGeom>
          <a:blipFill>
            <a:blip r:embed="rId5" cstate="print"/>
            <a:stretch>
              <a:fillRect/>
            </a:stretch>
          </a:blipFill>
        </p:spPr>
        <p:txBody>
          <a:bodyPr wrap="square" lIns="0" tIns="0" rIns="0" bIns="0" rtlCol="0"/>
          <a:lstStyle/>
          <a:p>
            <a:endParaRPr/>
          </a:p>
        </p:txBody>
      </p:sp>
      <p:sp>
        <p:nvSpPr>
          <p:cNvPr id="5" name="object 5"/>
          <p:cNvSpPr txBox="1"/>
          <p:nvPr/>
        </p:nvSpPr>
        <p:spPr>
          <a:xfrm>
            <a:off x="721105" y="915416"/>
            <a:ext cx="2225675" cy="406400"/>
          </a:xfrm>
          <a:prstGeom prst="rect">
            <a:avLst/>
          </a:prstGeom>
        </p:spPr>
        <p:txBody>
          <a:bodyPr vert="horz" wrap="square" lIns="0" tIns="0" rIns="0" bIns="0" rtlCol="0">
            <a:spAutoFit/>
          </a:bodyPr>
          <a:lstStyle/>
          <a:p>
            <a:pPr marL="12700">
              <a:lnSpc>
                <a:spcPct val="100000"/>
              </a:lnSpc>
            </a:pPr>
            <a:r>
              <a:rPr sz="3000" b="1" spc="-260" dirty="0">
                <a:solidFill>
                  <a:srgbClr val="FFFFFF"/>
                </a:solidFill>
                <a:latin typeface="Calibri"/>
                <a:cs typeface="Calibri"/>
              </a:rPr>
              <a:t>T</a:t>
            </a:r>
            <a:r>
              <a:rPr sz="3000" b="1" dirty="0">
                <a:solidFill>
                  <a:srgbClr val="FFFFFF"/>
                </a:solidFill>
                <a:latin typeface="Calibri"/>
                <a:cs typeface="Calibri"/>
              </a:rPr>
              <a:t>e</a:t>
            </a:r>
            <a:r>
              <a:rPr sz="3000" b="1" spc="-15" dirty="0">
                <a:solidFill>
                  <a:srgbClr val="FFFFFF"/>
                </a:solidFill>
                <a:latin typeface="Calibri"/>
                <a:cs typeface="Calibri"/>
              </a:rPr>
              <a:t>a</a:t>
            </a:r>
            <a:r>
              <a:rPr sz="3000" b="1" dirty="0">
                <a:solidFill>
                  <a:srgbClr val="FFFFFF"/>
                </a:solidFill>
                <a:latin typeface="Calibri"/>
                <a:cs typeface="Calibri"/>
              </a:rPr>
              <a:t>m</a:t>
            </a:r>
            <a:r>
              <a:rPr sz="3000" b="1" spc="-20" dirty="0">
                <a:solidFill>
                  <a:srgbClr val="FFFFFF"/>
                </a:solidFill>
                <a:latin typeface="Calibri"/>
                <a:cs typeface="Calibri"/>
              </a:rPr>
              <a:t> </a:t>
            </a:r>
            <a:r>
              <a:rPr sz="3000" b="1" dirty="0">
                <a:solidFill>
                  <a:srgbClr val="FFFFFF"/>
                </a:solidFill>
                <a:latin typeface="Calibri"/>
                <a:cs typeface="Calibri"/>
              </a:rPr>
              <a:t>E</a:t>
            </a:r>
            <a:r>
              <a:rPr sz="3000" b="1" spc="-75" dirty="0">
                <a:solidFill>
                  <a:srgbClr val="FFFFFF"/>
                </a:solidFill>
                <a:latin typeface="Calibri"/>
                <a:cs typeface="Calibri"/>
              </a:rPr>
              <a:t>x</a:t>
            </a:r>
            <a:r>
              <a:rPr sz="3000" b="1" spc="-5" dirty="0">
                <a:solidFill>
                  <a:srgbClr val="FFFFFF"/>
                </a:solidFill>
                <a:latin typeface="Calibri"/>
                <a:cs typeface="Calibri"/>
              </a:rPr>
              <a:t>e</a:t>
            </a:r>
            <a:r>
              <a:rPr sz="3000" b="1" spc="-45" dirty="0">
                <a:solidFill>
                  <a:srgbClr val="FFFFFF"/>
                </a:solidFill>
                <a:latin typeface="Calibri"/>
                <a:cs typeface="Calibri"/>
              </a:rPr>
              <a:t>r</a:t>
            </a:r>
            <a:r>
              <a:rPr sz="3000" b="1" spc="-5" dirty="0">
                <a:solidFill>
                  <a:srgbClr val="FFFFFF"/>
                </a:solidFill>
                <a:latin typeface="Calibri"/>
                <a:cs typeface="Calibri"/>
              </a:rPr>
              <a:t>cise</a:t>
            </a:r>
            <a:endParaRPr sz="3000" dirty="0">
              <a:latin typeface="Calibri"/>
              <a:cs typeface="Calibri"/>
            </a:endParaRPr>
          </a:p>
        </p:txBody>
      </p:sp>
      <p:sp>
        <p:nvSpPr>
          <p:cNvPr id="7" name="object 7"/>
          <p:cNvSpPr txBox="1"/>
          <p:nvPr/>
        </p:nvSpPr>
        <p:spPr>
          <a:xfrm>
            <a:off x="9234931" y="7035751"/>
            <a:ext cx="194945" cy="177800"/>
          </a:xfrm>
          <a:prstGeom prst="rect">
            <a:avLst/>
          </a:prstGeom>
        </p:spPr>
        <p:txBody>
          <a:bodyPr vert="horz" wrap="square" lIns="0" tIns="0" rIns="0" bIns="0" rtlCol="0">
            <a:spAutoFit/>
          </a:bodyPr>
          <a:lstStyle/>
          <a:p>
            <a:pPr marL="12700">
              <a:lnSpc>
                <a:spcPct val="100000"/>
              </a:lnSpc>
            </a:pPr>
            <a:r>
              <a:rPr sz="1200" spc="-5" dirty="0">
                <a:solidFill>
                  <a:srgbClr val="9A9A9B"/>
                </a:solidFill>
                <a:latin typeface="Arial"/>
                <a:cs typeface="Arial"/>
              </a:rPr>
              <a:t>81</a:t>
            </a:r>
            <a:endParaRPr sz="1200">
              <a:latin typeface="Arial"/>
              <a:cs typeface="Arial"/>
            </a:endParaRPr>
          </a:p>
        </p:txBody>
      </p:sp>
      <p:sp>
        <p:nvSpPr>
          <p:cNvPr id="6" name="object 6"/>
          <p:cNvSpPr txBox="1"/>
          <p:nvPr/>
        </p:nvSpPr>
        <p:spPr>
          <a:xfrm>
            <a:off x="2760217" y="3375991"/>
            <a:ext cx="4920615" cy="431800"/>
          </a:xfrm>
          <a:prstGeom prst="rect">
            <a:avLst/>
          </a:prstGeom>
        </p:spPr>
        <p:txBody>
          <a:bodyPr vert="horz" wrap="square" lIns="0" tIns="0" rIns="0" bIns="0" rtlCol="0">
            <a:spAutoFit/>
          </a:bodyPr>
          <a:lstStyle/>
          <a:p>
            <a:pPr marL="12700">
              <a:lnSpc>
                <a:spcPct val="100000"/>
              </a:lnSpc>
            </a:pPr>
            <a:r>
              <a:rPr sz="3200" spc="-30" dirty="0">
                <a:solidFill>
                  <a:srgbClr val="424344"/>
                </a:solidFill>
                <a:latin typeface="Arial"/>
                <a:cs typeface="Arial"/>
              </a:rPr>
              <a:t>No</a:t>
            </a:r>
            <a:r>
              <a:rPr sz="3200" spc="-25" dirty="0">
                <a:solidFill>
                  <a:srgbClr val="424344"/>
                </a:solidFill>
                <a:latin typeface="Arial"/>
                <a:cs typeface="Arial"/>
              </a:rPr>
              <a:t>w</a:t>
            </a:r>
            <a:r>
              <a:rPr sz="3200" spc="-5" dirty="0">
                <a:solidFill>
                  <a:srgbClr val="424344"/>
                </a:solidFill>
                <a:latin typeface="Arial"/>
                <a:cs typeface="Arial"/>
              </a:rPr>
              <a:t> </a:t>
            </a:r>
            <a:r>
              <a:rPr sz="3200" spc="-25" dirty="0">
                <a:solidFill>
                  <a:srgbClr val="424344"/>
                </a:solidFill>
                <a:latin typeface="Arial"/>
                <a:cs typeface="Arial"/>
              </a:rPr>
              <a:t>yo</a:t>
            </a:r>
            <a:r>
              <a:rPr sz="3200" spc="-20" dirty="0">
                <a:solidFill>
                  <a:srgbClr val="424344"/>
                </a:solidFill>
                <a:latin typeface="Arial"/>
                <a:cs typeface="Arial"/>
              </a:rPr>
              <a:t>u</a:t>
            </a:r>
            <a:r>
              <a:rPr sz="3200" spc="-5" dirty="0">
                <a:solidFill>
                  <a:srgbClr val="424344"/>
                </a:solidFill>
                <a:latin typeface="Arial"/>
                <a:cs typeface="Arial"/>
              </a:rPr>
              <a:t> </a:t>
            </a:r>
            <a:r>
              <a:rPr sz="3200" spc="-25" dirty="0">
                <a:solidFill>
                  <a:srgbClr val="424344"/>
                </a:solidFill>
                <a:latin typeface="Arial"/>
                <a:cs typeface="Arial"/>
              </a:rPr>
              <a:t>ge</a:t>
            </a:r>
            <a:r>
              <a:rPr sz="3200" spc="-10" dirty="0">
                <a:solidFill>
                  <a:srgbClr val="424344"/>
                </a:solidFill>
                <a:latin typeface="Arial"/>
                <a:cs typeface="Arial"/>
              </a:rPr>
              <a:t>t</a:t>
            </a:r>
            <a:r>
              <a:rPr sz="3200" spc="-5" dirty="0">
                <a:solidFill>
                  <a:srgbClr val="424344"/>
                </a:solidFill>
                <a:latin typeface="Arial"/>
                <a:cs typeface="Arial"/>
              </a:rPr>
              <a:t> </a:t>
            </a:r>
            <a:r>
              <a:rPr sz="3200" spc="-15" dirty="0">
                <a:solidFill>
                  <a:srgbClr val="424344"/>
                </a:solidFill>
                <a:latin typeface="Arial"/>
                <a:cs typeface="Arial"/>
              </a:rPr>
              <a:t>t</a:t>
            </a:r>
            <a:r>
              <a:rPr sz="3200" spc="-20" dirty="0">
                <a:solidFill>
                  <a:srgbClr val="424344"/>
                </a:solidFill>
                <a:latin typeface="Arial"/>
                <a:cs typeface="Arial"/>
              </a:rPr>
              <a:t>o</a:t>
            </a:r>
            <a:r>
              <a:rPr sz="3200" spc="-5" dirty="0">
                <a:solidFill>
                  <a:srgbClr val="424344"/>
                </a:solidFill>
                <a:latin typeface="Arial"/>
                <a:cs typeface="Arial"/>
              </a:rPr>
              <a:t> </a:t>
            </a:r>
            <a:r>
              <a:rPr sz="3200" spc="-20" dirty="0">
                <a:solidFill>
                  <a:srgbClr val="424344"/>
                </a:solidFill>
                <a:latin typeface="Arial"/>
                <a:cs typeface="Arial"/>
              </a:rPr>
              <a:t>give</a:t>
            </a:r>
            <a:r>
              <a:rPr sz="3200" spc="-5" dirty="0">
                <a:solidFill>
                  <a:srgbClr val="424344"/>
                </a:solidFill>
                <a:latin typeface="Arial"/>
                <a:cs typeface="Arial"/>
              </a:rPr>
              <a:t> </a:t>
            </a:r>
            <a:r>
              <a:rPr sz="3200" spc="-15" dirty="0">
                <a:solidFill>
                  <a:srgbClr val="424344"/>
                </a:solidFill>
                <a:latin typeface="Arial"/>
                <a:cs typeface="Arial"/>
              </a:rPr>
              <a:t>i</a:t>
            </a:r>
            <a:r>
              <a:rPr sz="3200" spc="-10" dirty="0">
                <a:solidFill>
                  <a:srgbClr val="424344"/>
                </a:solidFill>
                <a:latin typeface="Arial"/>
                <a:cs typeface="Arial"/>
              </a:rPr>
              <a:t>t</a:t>
            </a:r>
            <a:r>
              <a:rPr sz="3200" spc="-5" dirty="0">
                <a:solidFill>
                  <a:srgbClr val="424344"/>
                </a:solidFill>
                <a:latin typeface="Arial"/>
                <a:cs typeface="Arial"/>
              </a:rPr>
              <a:t> </a:t>
            </a:r>
            <a:r>
              <a:rPr sz="3200" spc="-20" dirty="0">
                <a:solidFill>
                  <a:srgbClr val="424344"/>
                </a:solidFill>
                <a:latin typeface="Arial"/>
                <a:cs typeface="Arial"/>
              </a:rPr>
              <a:t>a</a:t>
            </a:r>
            <a:r>
              <a:rPr sz="3200" spc="-5" dirty="0">
                <a:solidFill>
                  <a:srgbClr val="424344"/>
                </a:solidFill>
                <a:latin typeface="Arial"/>
                <a:cs typeface="Arial"/>
              </a:rPr>
              <a:t> </a:t>
            </a:r>
            <a:r>
              <a:rPr sz="3200" spc="-20" dirty="0">
                <a:solidFill>
                  <a:srgbClr val="424344"/>
                </a:solidFill>
                <a:latin typeface="Arial"/>
                <a:cs typeface="Arial"/>
              </a:rPr>
              <a:t>try!</a:t>
            </a:r>
            <a:endParaRPr sz="3200">
              <a:latin typeface="Arial"/>
              <a:cs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quot; &quot;"/>
          <p:cNvSpPr/>
          <p:nvPr/>
        </p:nvSpPr>
        <p:spPr>
          <a:xfrm>
            <a:off x="457200" y="457200"/>
            <a:ext cx="9144000" cy="1038605"/>
          </a:xfrm>
          <a:prstGeom prst="rect">
            <a:avLst/>
          </a:prstGeom>
          <a:blipFill>
            <a:blip r:embed="rId3" cstate="print"/>
            <a:stretch>
              <a:fillRect/>
            </a:stretch>
          </a:blipFill>
        </p:spPr>
        <p:txBody>
          <a:bodyPr wrap="square" lIns="0" tIns="0" rIns="0" bIns="0" rtlCol="0"/>
          <a:lstStyle/>
          <a:p>
            <a:endParaRPr/>
          </a:p>
        </p:txBody>
      </p:sp>
      <p:sp>
        <p:nvSpPr>
          <p:cNvPr id="3" name="object 3" descr="&quot; &quot;"/>
          <p:cNvSpPr/>
          <p:nvPr/>
        </p:nvSpPr>
        <p:spPr>
          <a:xfrm>
            <a:off x="6819900" y="547877"/>
            <a:ext cx="2652522" cy="200405"/>
          </a:xfrm>
          <a:prstGeom prst="rect">
            <a:avLst/>
          </a:prstGeom>
          <a:blipFill>
            <a:blip r:embed="rId4" cstate="print"/>
            <a:stretch>
              <a:fillRect/>
            </a:stretch>
          </a:blipFill>
        </p:spPr>
        <p:txBody>
          <a:bodyPr wrap="square" lIns="0" tIns="0" rIns="0" bIns="0" rtlCol="0"/>
          <a:lstStyle/>
          <a:p>
            <a:endParaRPr/>
          </a:p>
        </p:txBody>
      </p:sp>
      <p:sp>
        <p:nvSpPr>
          <p:cNvPr id="4" name="object 4" descr="&quot; &quot;"/>
          <p:cNvSpPr/>
          <p:nvPr/>
        </p:nvSpPr>
        <p:spPr>
          <a:xfrm>
            <a:off x="556259" y="6649973"/>
            <a:ext cx="570737" cy="570737"/>
          </a:xfrm>
          <a:prstGeom prst="rect">
            <a:avLst/>
          </a:prstGeom>
          <a:blipFill>
            <a:blip r:embed="rId5" cstate="print"/>
            <a:stretch>
              <a:fillRect/>
            </a:stretch>
          </a:blipFill>
        </p:spPr>
        <p:txBody>
          <a:bodyPr wrap="square" lIns="0" tIns="0" rIns="0" bIns="0" rtlCol="0"/>
          <a:lstStyle/>
          <a:p>
            <a:endParaRPr/>
          </a:p>
        </p:txBody>
      </p:sp>
      <p:sp>
        <p:nvSpPr>
          <p:cNvPr id="5" name="object 5"/>
          <p:cNvSpPr txBox="1"/>
          <p:nvPr/>
        </p:nvSpPr>
        <p:spPr>
          <a:xfrm>
            <a:off x="721105" y="915416"/>
            <a:ext cx="6637655" cy="406400"/>
          </a:xfrm>
          <a:prstGeom prst="rect">
            <a:avLst/>
          </a:prstGeom>
        </p:spPr>
        <p:txBody>
          <a:bodyPr vert="horz" wrap="square" lIns="0" tIns="0" rIns="0" bIns="0" rtlCol="0">
            <a:spAutoFit/>
          </a:bodyPr>
          <a:lstStyle/>
          <a:p>
            <a:pPr marL="12700">
              <a:lnSpc>
                <a:spcPct val="100000"/>
              </a:lnSpc>
            </a:pPr>
            <a:r>
              <a:rPr sz="3000" b="1" spc="-155" dirty="0">
                <a:solidFill>
                  <a:srgbClr val="FFFFFF"/>
                </a:solidFill>
                <a:latin typeface="Calibri"/>
                <a:cs typeface="Calibri"/>
              </a:rPr>
              <a:t>T</a:t>
            </a:r>
            <a:r>
              <a:rPr sz="3000" b="1" spc="-70" dirty="0">
                <a:solidFill>
                  <a:srgbClr val="FFFFFF"/>
                </a:solidFill>
                <a:latin typeface="Calibri"/>
                <a:cs typeface="Calibri"/>
              </a:rPr>
              <a:t>r</a:t>
            </a:r>
            <a:r>
              <a:rPr sz="3000" b="1" spc="-15" dirty="0">
                <a:solidFill>
                  <a:srgbClr val="FFFFFF"/>
                </a:solidFill>
                <a:latin typeface="Calibri"/>
                <a:cs typeface="Calibri"/>
              </a:rPr>
              <a:t>anspa</a:t>
            </a:r>
            <a:r>
              <a:rPr sz="3000" b="1" spc="-55" dirty="0">
                <a:solidFill>
                  <a:srgbClr val="FFFFFF"/>
                </a:solidFill>
                <a:latin typeface="Calibri"/>
                <a:cs typeface="Calibri"/>
              </a:rPr>
              <a:t>r</a:t>
            </a:r>
            <a:r>
              <a:rPr sz="3000" b="1" spc="-5" dirty="0">
                <a:solidFill>
                  <a:srgbClr val="FFFFFF"/>
                </a:solidFill>
                <a:latin typeface="Calibri"/>
                <a:cs typeface="Calibri"/>
              </a:rPr>
              <a:t>enc</a:t>
            </a:r>
            <a:r>
              <a:rPr sz="3000" b="1" dirty="0">
                <a:solidFill>
                  <a:srgbClr val="FFFFFF"/>
                </a:solidFill>
                <a:latin typeface="Calibri"/>
                <a:cs typeface="Calibri"/>
              </a:rPr>
              <a:t>y</a:t>
            </a:r>
            <a:r>
              <a:rPr sz="3000" b="1" spc="-5" dirty="0">
                <a:solidFill>
                  <a:srgbClr val="FFFFFF"/>
                </a:solidFill>
                <a:latin typeface="Calibri"/>
                <a:cs typeface="Calibri"/>
              </a:rPr>
              <a:t> </a:t>
            </a:r>
            <a:r>
              <a:rPr sz="3000" b="1" spc="-10" dirty="0">
                <a:solidFill>
                  <a:srgbClr val="FFFFFF"/>
                </a:solidFill>
                <a:latin typeface="Calibri"/>
                <a:cs typeface="Calibri"/>
              </a:rPr>
              <a:t>(</a:t>
            </a:r>
            <a:r>
              <a:rPr sz="3000" b="1" spc="-114" dirty="0">
                <a:solidFill>
                  <a:srgbClr val="FFFFFF"/>
                </a:solidFill>
                <a:latin typeface="Calibri"/>
                <a:cs typeface="Calibri"/>
              </a:rPr>
              <a:t>W</a:t>
            </a:r>
            <a:r>
              <a:rPr sz="3000" b="1" dirty="0">
                <a:solidFill>
                  <a:srgbClr val="FFFFFF"/>
                </a:solidFill>
                <a:latin typeface="Calibri"/>
                <a:cs typeface="Calibri"/>
              </a:rPr>
              <a:t>e</a:t>
            </a:r>
            <a:r>
              <a:rPr sz="3000" b="1" spc="5" dirty="0">
                <a:solidFill>
                  <a:srgbClr val="FFFFFF"/>
                </a:solidFill>
                <a:latin typeface="Calibri"/>
                <a:cs typeface="Calibri"/>
              </a:rPr>
              <a:t> </a:t>
            </a:r>
            <a:r>
              <a:rPr sz="3000" b="1" dirty="0">
                <a:solidFill>
                  <a:srgbClr val="FFFFFF"/>
                </a:solidFill>
                <a:latin typeface="Calibri"/>
                <a:cs typeface="Calibri"/>
              </a:rPr>
              <a:t>a</a:t>
            </a:r>
            <a:r>
              <a:rPr sz="3000" b="1" spc="-40" dirty="0">
                <a:solidFill>
                  <a:srgbClr val="FFFFFF"/>
                </a:solidFill>
                <a:latin typeface="Calibri"/>
                <a:cs typeface="Calibri"/>
              </a:rPr>
              <a:t>r</a:t>
            </a:r>
            <a:r>
              <a:rPr sz="3000" b="1" dirty="0">
                <a:solidFill>
                  <a:srgbClr val="FFFFFF"/>
                </a:solidFill>
                <a:latin typeface="Calibri"/>
                <a:cs typeface="Calibri"/>
              </a:rPr>
              <a:t>e</a:t>
            </a:r>
            <a:r>
              <a:rPr sz="3000" b="1" spc="-10" dirty="0">
                <a:solidFill>
                  <a:srgbClr val="FFFFFF"/>
                </a:solidFill>
                <a:latin typeface="Calibri"/>
                <a:cs typeface="Calibri"/>
              </a:rPr>
              <a:t> all</a:t>
            </a:r>
            <a:r>
              <a:rPr sz="3000" b="1" spc="-15" dirty="0">
                <a:solidFill>
                  <a:srgbClr val="FFFFFF"/>
                </a:solidFill>
                <a:latin typeface="Calibri"/>
                <a:cs typeface="Calibri"/>
              </a:rPr>
              <a:t> </a:t>
            </a:r>
            <a:r>
              <a:rPr sz="3000" b="1" spc="-20" dirty="0">
                <a:solidFill>
                  <a:srgbClr val="FFFFFF"/>
                </a:solidFill>
                <a:latin typeface="Calibri"/>
                <a:cs typeface="Calibri"/>
              </a:rPr>
              <a:t>among</a:t>
            </a:r>
            <a:r>
              <a:rPr sz="3000" b="1" spc="-15" dirty="0">
                <a:solidFill>
                  <a:srgbClr val="FFFFFF"/>
                </a:solidFill>
                <a:latin typeface="Calibri"/>
                <a:cs typeface="Calibri"/>
              </a:rPr>
              <a:t> </a:t>
            </a:r>
            <a:r>
              <a:rPr sz="3000" b="1" spc="-20" dirty="0">
                <a:solidFill>
                  <a:srgbClr val="FFFFFF"/>
                </a:solidFill>
                <a:latin typeface="Calibri"/>
                <a:cs typeface="Calibri"/>
              </a:rPr>
              <a:t>friends!!)</a:t>
            </a:r>
            <a:endParaRPr sz="3000">
              <a:latin typeface="Calibri"/>
              <a:cs typeface="Calibri"/>
            </a:endParaRPr>
          </a:p>
        </p:txBody>
      </p:sp>
      <p:sp>
        <p:nvSpPr>
          <p:cNvPr id="6" name="object 6"/>
          <p:cNvSpPr txBox="1"/>
          <p:nvPr/>
        </p:nvSpPr>
        <p:spPr>
          <a:xfrm>
            <a:off x="917702" y="1828369"/>
            <a:ext cx="8095615" cy="4311015"/>
          </a:xfrm>
          <a:prstGeom prst="rect">
            <a:avLst/>
          </a:prstGeom>
        </p:spPr>
        <p:txBody>
          <a:bodyPr vert="horz" wrap="square" lIns="0" tIns="0" rIns="0" bIns="0" rtlCol="0">
            <a:spAutoFit/>
          </a:bodyPr>
          <a:lstStyle/>
          <a:p>
            <a:pPr marL="355600" marR="7620" indent="-342900">
              <a:lnSpc>
                <a:spcPct val="100000"/>
              </a:lnSpc>
              <a:buClr>
                <a:srgbClr val="424344"/>
              </a:buClr>
              <a:buSzPct val="64062"/>
              <a:buFont typeface="Arial"/>
              <a:buChar char="•"/>
              <a:tabLst>
                <a:tab pos="355600" algn="l"/>
              </a:tabLst>
            </a:pPr>
            <a:r>
              <a:rPr sz="3200" spc="-25" dirty="0">
                <a:solidFill>
                  <a:srgbClr val="424344"/>
                </a:solidFill>
                <a:latin typeface="Arial"/>
                <a:cs typeface="Arial"/>
              </a:rPr>
              <a:t>Preten</a:t>
            </a:r>
            <a:r>
              <a:rPr sz="3200" spc="-20" dirty="0">
                <a:solidFill>
                  <a:srgbClr val="424344"/>
                </a:solidFill>
                <a:latin typeface="Arial"/>
                <a:cs typeface="Arial"/>
              </a:rPr>
              <a:t>d</a:t>
            </a:r>
            <a:r>
              <a:rPr sz="3200" spc="-10" dirty="0">
                <a:solidFill>
                  <a:srgbClr val="424344"/>
                </a:solidFill>
                <a:latin typeface="Arial"/>
                <a:cs typeface="Arial"/>
              </a:rPr>
              <a:t> </a:t>
            </a:r>
            <a:r>
              <a:rPr sz="3200" spc="-25" dirty="0">
                <a:solidFill>
                  <a:srgbClr val="424344"/>
                </a:solidFill>
                <a:latin typeface="Arial"/>
                <a:cs typeface="Arial"/>
              </a:rPr>
              <a:t>yo</a:t>
            </a:r>
            <a:r>
              <a:rPr sz="3200" spc="-20" dirty="0">
                <a:solidFill>
                  <a:srgbClr val="424344"/>
                </a:solidFill>
                <a:latin typeface="Arial"/>
                <a:cs typeface="Arial"/>
              </a:rPr>
              <a:t>u</a:t>
            </a:r>
            <a:r>
              <a:rPr sz="3200" spc="-10" dirty="0">
                <a:solidFill>
                  <a:srgbClr val="424344"/>
                </a:solidFill>
                <a:latin typeface="Arial"/>
                <a:cs typeface="Arial"/>
              </a:rPr>
              <a:t> </a:t>
            </a:r>
            <a:r>
              <a:rPr sz="3200" spc="-20" dirty="0">
                <a:solidFill>
                  <a:srgbClr val="424344"/>
                </a:solidFill>
                <a:latin typeface="Arial"/>
                <a:cs typeface="Arial"/>
              </a:rPr>
              <a:t>are</a:t>
            </a:r>
            <a:r>
              <a:rPr sz="3200" spc="-10" dirty="0">
                <a:solidFill>
                  <a:srgbClr val="424344"/>
                </a:solidFill>
                <a:latin typeface="Arial"/>
                <a:cs typeface="Arial"/>
              </a:rPr>
              <a:t> </a:t>
            </a:r>
            <a:r>
              <a:rPr sz="3200" spc="-20" dirty="0">
                <a:solidFill>
                  <a:srgbClr val="424344"/>
                </a:solidFill>
                <a:latin typeface="Arial"/>
                <a:cs typeface="Arial"/>
              </a:rPr>
              <a:t>a</a:t>
            </a:r>
            <a:r>
              <a:rPr sz="3200" spc="-10" dirty="0">
                <a:solidFill>
                  <a:srgbClr val="424344"/>
                </a:solidFill>
                <a:latin typeface="Arial"/>
                <a:cs typeface="Arial"/>
              </a:rPr>
              <a:t> </a:t>
            </a:r>
            <a:r>
              <a:rPr sz="3200" spc="-30" dirty="0">
                <a:solidFill>
                  <a:srgbClr val="424344"/>
                </a:solidFill>
                <a:latin typeface="Arial"/>
                <a:cs typeface="Arial"/>
              </a:rPr>
              <a:t>membe</a:t>
            </a:r>
            <a:r>
              <a:rPr sz="3200" spc="-15" dirty="0">
                <a:solidFill>
                  <a:srgbClr val="424344"/>
                </a:solidFill>
                <a:latin typeface="Arial"/>
                <a:cs typeface="Arial"/>
              </a:rPr>
              <a:t>r</a:t>
            </a:r>
            <a:r>
              <a:rPr sz="3200" spc="-10" dirty="0">
                <a:solidFill>
                  <a:srgbClr val="424344"/>
                </a:solidFill>
                <a:latin typeface="Arial"/>
                <a:cs typeface="Arial"/>
              </a:rPr>
              <a:t> </a:t>
            </a:r>
            <a:r>
              <a:rPr sz="3200" spc="-25" dirty="0">
                <a:solidFill>
                  <a:srgbClr val="424344"/>
                </a:solidFill>
                <a:latin typeface="Arial"/>
                <a:cs typeface="Arial"/>
              </a:rPr>
              <a:t>o</a:t>
            </a:r>
            <a:r>
              <a:rPr sz="3200" spc="-10" dirty="0">
                <a:solidFill>
                  <a:srgbClr val="424344"/>
                </a:solidFill>
                <a:latin typeface="Arial"/>
                <a:cs typeface="Arial"/>
              </a:rPr>
              <a:t>f </a:t>
            </a:r>
            <a:r>
              <a:rPr sz="3200" spc="-20" dirty="0">
                <a:solidFill>
                  <a:srgbClr val="424344"/>
                </a:solidFill>
                <a:latin typeface="Arial"/>
                <a:cs typeface="Arial"/>
              </a:rPr>
              <a:t>the</a:t>
            </a:r>
            <a:r>
              <a:rPr sz="3200" spc="-10" dirty="0">
                <a:solidFill>
                  <a:srgbClr val="424344"/>
                </a:solidFill>
                <a:latin typeface="Arial"/>
                <a:cs typeface="Arial"/>
              </a:rPr>
              <a:t> </a:t>
            </a:r>
            <a:r>
              <a:rPr sz="3200" spc="-20" dirty="0">
                <a:solidFill>
                  <a:srgbClr val="424344"/>
                </a:solidFill>
                <a:latin typeface="Arial"/>
                <a:cs typeface="Arial"/>
              </a:rPr>
              <a:t>public searching</a:t>
            </a:r>
            <a:r>
              <a:rPr sz="3200" spc="-10" dirty="0">
                <a:solidFill>
                  <a:srgbClr val="424344"/>
                </a:solidFill>
                <a:latin typeface="Arial"/>
                <a:cs typeface="Arial"/>
              </a:rPr>
              <a:t> </a:t>
            </a:r>
            <a:r>
              <a:rPr sz="3200" spc="-20" dirty="0">
                <a:solidFill>
                  <a:srgbClr val="424344"/>
                </a:solidFill>
                <a:latin typeface="Arial"/>
                <a:cs typeface="Arial"/>
              </a:rPr>
              <a:t>fo</a:t>
            </a:r>
            <a:r>
              <a:rPr sz="3200" spc="-15" dirty="0">
                <a:solidFill>
                  <a:srgbClr val="424344"/>
                </a:solidFill>
                <a:latin typeface="Arial"/>
                <a:cs typeface="Arial"/>
              </a:rPr>
              <a:t>r</a:t>
            </a:r>
            <a:r>
              <a:rPr sz="3200" spc="-10" dirty="0">
                <a:solidFill>
                  <a:srgbClr val="424344"/>
                </a:solidFill>
                <a:latin typeface="Arial"/>
                <a:cs typeface="Arial"/>
              </a:rPr>
              <a:t> </a:t>
            </a:r>
            <a:r>
              <a:rPr sz="3200" spc="-20" dirty="0">
                <a:solidFill>
                  <a:srgbClr val="424344"/>
                </a:solidFill>
                <a:latin typeface="Arial"/>
                <a:cs typeface="Arial"/>
              </a:rPr>
              <a:t>information</a:t>
            </a:r>
            <a:r>
              <a:rPr sz="3200" spc="-10" dirty="0">
                <a:solidFill>
                  <a:srgbClr val="424344"/>
                </a:solidFill>
                <a:latin typeface="Arial"/>
                <a:cs typeface="Arial"/>
              </a:rPr>
              <a:t> </a:t>
            </a:r>
            <a:r>
              <a:rPr sz="3200" spc="-25" dirty="0">
                <a:solidFill>
                  <a:srgbClr val="424344"/>
                </a:solidFill>
                <a:latin typeface="Arial"/>
                <a:cs typeface="Arial"/>
              </a:rPr>
              <a:t>abou</a:t>
            </a:r>
            <a:r>
              <a:rPr sz="3200" spc="-10" dirty="0">
                <a:solidFill>
                  <a:srgbClr val="424344"/>
                </a:solidFill>
                <a:latin typeface="Arial"/>
                <a:cs typeface="Arial"/>
              </a:rPr>
              <a:t>t </a:t>
            </a:r>
            <a:r>
              <a:rPr sz="3200" spc="-20" dirty="0">
                <a:solidFill>
                  <a:srgbClr val="424344"/>
                </a:solidFill>
                <a:latin typeface="Arial"/>
                <a:cs typeface="Arial"/>
              </a:rPr>
              <a:t>data</a:t>
            </a:r>
            <a:r>
              <a:rPr sz="3200" spc="-10" dirty="0">
                <a:solidFill>
                  <a:srgbClr val="424344"/>
                </a:solidFill>
                <a:latin typeface="Arial"/>
                <a:cs typeface="Arial"/>
              </a:rPr>
              <a:t> </a:t>
            </a:r>
            <a:r>
              <a:rPr sz="3200" spc="-25" dirty="0">
                <a:solidFill>
                  <a:srgbClr val="424344"/>
                </a:solidFill>
                <a:latin typeface="Arial"/>
                <a:cs typeface="Arial"/>
              </a:rPr>
              <a:t>e</a:t>
            </a:r>
            <a:r>
              <a:rPr sz="3200" spc="-75" dirty="0">
                <a:solidFill>
                  <a:srgbClr val="424344"/>
                </a:solidFill>
                <a:latin typeface="Arial"/>
                <a:cs typeface="Arial"/>
              </a:rPr>
              <a:t>f</a:t>
            </a:r>
            <a:r>
              <a:rPr sz="3200" spc="-20" dirty="0">
                <a:solidFill>
                  <a:srgbClr val="424344"/>
                </a:solidFill>
                <a:latin typeface="Arial"/>
                <a:cs typeface="Arial"/>
              </a:rPr>
              <a:t>forts</a:t>
            </a:r>
            <a:r>
              <a:rPr sz="3200" spc="-15" dirty="0">
                <a:solidFill>
                  <a:srgbClr val="424344"/>
                </a:solidFill>
                <a:latin typeface="Arial"/>
                <a:cs typeface="Arial"/>
              </a:rPr>
              <a:t> i</a:t>
            </a:r>
            <a:r>
              <a:rPr sz="3200" spc="-20" dirty="0">
                <a:solidFill>
                  <a:srgbClr val="424344"/>
                </a:solidFill>
                <a:latin typeface="Arial"/>
                <a:cs typeface="Arial"/>
              </a:rPr>
              <a:t>n</a:t>
            </a:r>
            <a:r>
              <a:rPr sz="3200" spc="-5" dirty="0">
                <a:solidFill>
                  <a:srgbClr val="424344"/>
                </a:solidFill>
                <a:latin typeface="Arial"/>
                <a:cs typeface="Arial"/>
              </a:rPr>
              <a:t> </a:t>
            </a:r>
            <a:r>
              <a:rPr sz="3200" spc="-20" dirty="0">
                <a:solidFill>
                  <a:srgbClr val="424344"/>
                </a:solidFill>
                <a:latin typeface="Arial"/>
                <a:cs typeface="Arial"/>
              </a:rPr>
              <a:t>the</a:t>
            </a:r>
            <a:r>
              <a:rPr sz="3200" spc="-5" dirty="0">
                <a:solidFill>
                  <a:srgbClr val="424344"/>
                </a:solidFill>
                <a:latin typeface="Arial"/>
                <a:cs typeface="Arial"/>
              </a:rPr>
              <a:t> </a:t>
            </a:r>
            <a:r>
              <a:rPr sz="3200" spc="-20" dirty="0">
                <a:solidFill>
                  <a:srgbClr val="424344"/>
                </a:solidFill>
                <a:latin typeface="Arial"/>
                <a:cs typeface="Arial"/>
              </a:rPr>
              <a:t>state</a:t>
            </a:r>
            <a:r>
              <a:rPr sz="3200" spc="-5" dirty="0">
                <a:solidFill>
                  <a:srgbClr val="424344"/>
                </a:solidFill>
                <a:latin typeface="Arial"/>
                <a:cs typeface="Arial"/>
              </a:rPr>
              <a:t> </a:t>
            </a:r>
            <a:r>
              <a:rPr sz="3200" spc="-15" dirty="0">
                <a:solidFill>
                  <a:srgbClr val="424344"/>
                </a:solidFill>
                <a:latin typeface="Arial"/>
                <a:cs typeface="Arial"/>
              </a:rPr>
              <a:t>t</a:t>
            </a:r>
            <a:r>
              <a:rPr sz="3200" spc="-20" dirty="0">
                <a:solidFill>
                  <a:srgbClr val="424344"/>
                </a:solidFill>
                <a:latin typeface="Arial"/>
                <a:cs typeface="Arial"/>
              </a:rPr>
              <a:t>o</a:t>
            </a:r>
            <a:r>
              <a:rPr sz="3200" spc="-5" dirty="0">
                <a:solidFill>
                  <a:srgbClr val="424344"/>
                </a:solidFill>
                <a:latin typeface="Arial"/>
                <a:cs typeface="Arial"/>
              </a:rPr>
              <a:t> </a:t>
            </a:r>
            <a:r>
              <a:rPr sz="3200" spc="-25" dirty="0">
                <a:solidFill>
                  <a:srgbClr val="424344"/>
                </a:solidFill>
                <a:latin typeface="Arial"/>
                <a:cs typeface="Arial"/>
              </a:rPr>
              <a:t>you</a:t>
            </a:r>
            <a:r>
              <a:rPr sz="3200" spc="-15" dirty="0">
                <a:solidFill>
                  <a:srgbClr val="424344"/>
                </a:solidFill>
                <a:latin typeface="Arial"/>
                <a:cs typeface="Arial"/>
              </a:rPr>
              <a:t>r</a:t>
            </a:r>
            <a:r>
              <a:rPr sz="3200" spc="-5" dirty="0">
                <a:solidFill>
                  <a:srgbClr val="424344"/>
                </a:solidFill>
                <a:latin typeface="Arial"/>
                <a:cs typeface="Arial"/>
              </a:rPr>
              <a:t> </a:t>
            </a:r>
            <a:r>
              <a:rPr sz="3200" spc="-20" dirty="0">
                <a:solidFill>
                  <a:srgbClr val="424344"/>
                </a:solidFill>
                <a:latin typeface="Arial"/>
                <a:cs typeface="Arial"/>
              </a:rPr>
              <a:t>left.</a:t>
            </a:r>
            <a:endParaRPr sz="3200">
              <a:latin typeface="Arial"/>
              <a:cs typeface="Arial"/>
            </a:endParaRPr>
          </a:p>
          <a:p>
            <a:pPr marL="755650" lvl="1" indent="-285750">
              <a:lnSpc>
                <a:spcPct val="100000"/>
              </a:lnSpc>
              <a:spcBef>
                <a:spcPts val="680"/>
              </a:spcBef>
              <a:buClr>
                <a:srgbClr val="424344"/>
              </a:buClr>
              <a:buFont typeface="Arial"/>
              <a:buChar char="•"/>
              <a:tabLst>
                <a:tab pos="755650" algn="l"/>
              </a:tabLst>
            </a:pPr>
            <a:r>
              <a:rPr sz="2800" dirty="0">
                <a:solidFill>
                  <a:srgbClr val="424344"/>
                </a:solidFill>
                <a:latin typeface="Arial"/>
                <a:cs typeface="Arial"/>
              </a:rPr>
              <a:t>Is</a:t>
            </a:r>
            <a:r>
              <a:rPr sz="2800" spc="-5" dirty="0">
                <a:solidFill>
                  <a:srgbClr val="424344"/>
                </a:solidFill>
                <a:latin typeface="Arial"/>
                <a:cs typeface="Arial"/>
              </a:rPr>
              <a:t> </a:t>
            </a:r>
            <a:r>
              <a:rPr sz="2800" dirty="0">
                <a:solidFill>
                  <a:srgbClr val="424344"/>
                </a:solidFill>
                <a:latin typeface="Arial"/>
                <a:cs typeface="Arial"/>
              </a:rPr>
              <a:t>it</a:t>
            </a:r>
            <a:r>
              <a:rPr sz="2800" spc="-5" dirty="0">
                <a:solidFill>
                  <a:srgbClr val="424344"/>
                </a:solidFill>
                <a:latin typeface="Arial"/>
                <a:cs typeface="Arial"/>
              </a:rPr>
              <a:t> </a:t>
            </a:r>
            <a:r>
              <a:rPr sz="2800" dirty="0">
                <a:solidFill>
                  <a:srgbClr val="424344"/>
                </a:solidFill>
                <a:latin typeface="Arial"/>
                <a:cs typeface="Arial"/>
              </a:rPr>
              <a:t>easy</a:t>
            </a:r>
            <a:r>
              <a:rPr sz="2800" spc="-5" dirty="0">
                <a:solidFill>
                  <a:srgbClr val="424344"/>
                </a:solidFill>
                <a:latin typeface="Arial"/>
                <a:cs typeface="Arial"/>
              </a:rPr>
              <a:t> </a:t>
            </a:r>
            <a:r>
              <a:rPr sz="2800" dirty="0">
                <a:solidFill>
                  <a:srgbClr val="424344"/>
                </a:solidFill>
                <a:latin typeface="Arial"/>
                <a:cs typeface="Arial"/>
              </a:rPr>
              <a:t>to</a:t>
            </a:r>
            <a:r>
              <a:rPr sz="2800" spc="-5" dirty="0">
                <a:solidFill>
                  <a:srgbClr val="424344"/>
                </a:solidFill>
                <a:latin typeface="Arial"/>
                <a:cs typeface="Arial"/>
              </a:rPr>
              <a:t> </a:t>
            </a:r>
            <a:r>
              <a:rPr sz="2800" dirty="0">
                <a:solidFill>
                  <a:srgbClr val="424344"/>
                </a:solidFill>
                <a:latin typeface="Arial"/>
                <a:cs typeface="Arial"/>
              </a:rPr>
              <a:t>find</a:t>
            </a:r>
            <a:r>
              <a:rPr sz="2800" spc="-5" dirty="0">
                <a:solidFill>
                  <a:srgbClr val="424344"/>
                </a:solidFill>
                <a:latin typeface="Arial"/>
                <a:cs typeface="Arial"/>
              </a:rPr>
              <a:t> </a:t>
            </a:r>
            <a:r>
              <a:rPr sz="2800" dirty="0">
                <a:solidFill>
                  <a:srgbClr val="424344"/>
                </a:solidFill>
                <a:latin typeface="Arial"/>
                <a:cs typeface="Arial"/>
              </a:rPr>
              <a:t>the</a:t>
            </a:r>
            <a:r>
              <a:rPr sz="2800" spc="-5" dirty="0">
                <a:solidFill>
                  <a:srgbClr val="424344"/>
                </a:solidFill>
                <a:latin typeface="Arial"/>
                <a:cs typeface="Arial"/>
              </a:rPr>
              <a:t> </a:t>
            </a:r>
            <a:r>
              <a:rPr sz="2800" dirty="0">
                <a:solidFill>
                  <a:srgbClr val="424344"/>
                </a:solidFill>
                <a:latin typeface="Arial"/>
                <a:cs typeface="Arial"/>
              </a:rPr>
              <a:t>website?</a:t>
            </a:r>
            <a:endParaRPr sz="2800">
              <a:latin typeface="Arial"/>
              <a:cs typeface="Arial"/>
            </a:endParaRPr>
          </a:p>
          <a:p>
            <a:pPr marL="755650" marR="819785" lvl="1" indent="-285750">
              <a:lnSpc>
                <a:spcPct val="100000"/>
              </a:lnSpc>
              <a:spcBef>
                <a:spcPts val="670"/>
              </a:spcBef>
              <a:buClr>
                <a:srgbClr val="424344"/>
              </a:buClr>
              <a:buFont typeface="Arial"/>
              <a:buChar char="•"/>
              <a:tabLst>
                <a:tab pos="755650" algn="l"/>
              </a:tabLst>
            </a:pPr>
            <a:r>
              <a:rPr sz="2800" dirty="0">
                <a:solidFill>
                  <a:srgbClr val="424344"/>
                </a:solidFill>
                <a:latin typeface="Arial"/>
                <a:cs typeface="Arial"/>
              </a:rPr>
              <a:t>Is there information on what data is being collected and why?</a:t>
            </a:r>
            <a:endParaRPr sz="2800">
              <a:latin typeface="Arial"/>
              <a:cs typeface="Arial"/>
            </a:endParaRPr>
          </a:p>
          <a:p>
            <a:pPr marL="755650" marR="5080" lvl="1" indent="-285750">
              <a:lnSpc>
                <a:spcPct val="100000"/>
              </a:lnSpc>
              <a:spcBef>
                <a:spcPts val="670"/>
              </a:spcBef>
              <a:buClr>
                <a:srgbClr val="424344"/>
              </a:buClr>
              <a:buFont typeface="Arial"/>
              <a:buChar char="•"/>
              <a:tabLst>
                <a:tab pos="755650" algn="l"/>
              </a:tabLst>
            </a:pPr>
            <a:r>
              <a:rPr sz="2800" spc="-5" dirty="0">
                <a:solidFill>
                  <a:srgbClr val="424344"/>
                </a:solidFill>
                <a:latin typeface="Arial"/>
                <a:cs typeface="Arial"/>
              </a:rPr>
              <a:t>C</a:t>
            </a:r>
            <a:r>
              <a:rPr sz="2800" dirty="0">
                <a:solidFill>
                  <a:srgbClr val="424344"/>
                </a:solidFill>
                <a:latin typeface="Arial"/>
                <a:cs typeface="Arial"/>
              </a:rPr>
              <a:t>an you find the information on data collection easily?</a:t>
            </a:r>
            <a:endParaRPr sz="2800">
              <a:latin typeface="Arial"/>
              <a:cs typeface="Arial"/>
            </a:endParaRPr>
          </a:p>
          <a:p>
            <a:pPr marL="755015" lvl="1" indent="-285115">
              <a:lnSpc>
                <a:spcPct val="100000"/>
              </a:lnSpc>
              <a:spcBef>
                <a:spcPts val="670"/>
              </a:spcBef>
              <a:buClr>
                <a:srgbClr val="424344"/>
              </a:buClr>
              <a:buFont typeface="Arial"/>
              <a:buChar char="•"/>
              <a:tabLst>
                <a:tab pos="755650" algn="l"/>
              </a:tabLst>
            </a:pPr>
            <a:r>
              <a:rPr sz="2800" dirty="0">
                <a:solidFill>
                  <a:srgbClr val="424344"/>
                </a:solidFill>
                <a:latin typeface="Arial"/>
                <a:cs typeface="Arial"/>
              </a:rPr>
              <a:t>Is there a “search” feature on the site?</a:t>
            </a:r>
            <a:endParaRPr sz="2800">
              <a:latin typeface="Arial"/>
              <a:cs typeface="Arial"/>
            </a:endParaRPr>
          </a:p>
        </p:txBody>
      </p:sp>
      <p:sp>
        <p:nvSpPr>
          <p:cNvPr id="7" name="object 7"/>
          <p:cNvSpPr txBox="1"/>
          <p:nvPr/>
        </p:nvSpPr>
        <p:spPr>
          <a:xfrm>
            <a:off x="8943085" y="6916116"/>
            <a:ext cx="194945" cy="177800"/>
          </a:xfrm>
          <a:prstGeom prst="rect">
            <a:avLst/>
          </a:prstGeom>
        </p:spPr>
        <p:txBody>
          <a:bodyPr vert="horz" wrap="square" lIns="0" tIns="0" rIns="0" bIns="0" rtlCol="0">
            <a:spAutoFit/>
          </a:bodyPr>
          <a:lstStyle/>
          <a:p>
            <a:pPr marL="12700">
              <a:lnSpc>
                <a:spcPct val="100000"/>
              </a:lnSpc>
            </a:pPr>
            <a:r>
              <a:rPr sz="1200" spc="-5" dirty="0">
                <a:solidFill>
                  <a:srgbClr val="9A9A9B"/>
                </a:solidFill>
                <a:latin typeface="Arial"/>
                <a:cs typeface="Arial"/>
              </a:rPr>
              <a:t>82</a:t>
            </a:r>
            <a:endParaRPr sz="1200">
              <a:latin typeface="Arial"/>
              <a:cs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 &quot; &quot;&#10;"/>
          <p:cNvSpPr/>
          <p:nvPr/>
        </p:nvSpPr>
        <p:spPr>
          <a:xfrm>
            <a:off x="457200" y="457200"/>
            <a:ext cx="9144000" cy="1038605"/>
          </a:xfrm>
          <a:prstGeom prst="rect">
            <a:avLst/>
          </a:prstGeom>
          <a:blipFill>
            <a:blip r:embed="rId3" cstate="print"/>
            <a:stretch>
              <a:fillRect/>
            </a:stretch>
          </a:blipFill>
        </p:spPr>
        <p:txBody>
          <a:bodyPr wrap="square" lIns="0" tIns="0" rIns="0" bIns="0" rtlCol="0"/>
          <a:lstStyle/>
          <a:p>
            <a:endParaRPr/>
          </a:p>
        </p:txBody>
      </p:sp>
      <p:sp>
        <p:nvSpPr>
          <p:cNvPr id="3" name="object 3" descr="&quot; &quot;"/>
          <p:cNvSpPr/>
          <p:nvPr/>
        </p:nvSpPr>
        <p:spPr>
          <a:xfrm>
            <a:off x="6819900" y="547877"/>
            <a:ext cx="2652522" cy="200405"/>
          </a:xfrm>
          <a:prstGeom prst="rect">
            <a:avLst/>
          </a:prstGeom>
          <a:blipFill>
            <a:blip r:embed="rId4" cstate="print"/>
            <a:stretch>
              <a:fillRect/>
            </a:stretch>
          </a:blipFill>
        </p:spPr>
        <p:txBody>
          <a:bodyPr wrap="square" lIns="0" tIns="0" rIns="0" bIns="0" rtlCol="0"/>
          <a:lstStyle/>
          <a:p>
            <a:endParaRPr/>
          </a:p>
        </p:txBody>
      </p:sp>
      <p:sp>
        <p:nvSpPr>
          <p:cNvPr id="4" name="object 4" descr="&quot; &quot;"/>
          <p:cNvSpPr/>
          <p:nvPr/>
        </p:nvSpPr>
        <p:spPr>
          <a:xfrm>
            <a:off x="556259" y="6649973"/>
            <a:ext cx="570737" cy="570737"/>
          </a:xfrm>
          <a:prstGeom prst="rect">
            <a:avLst/>
          </a:prstGeom>
          <a:blipFill>
            <a:blip r:embed="rId5" cstate="print"/>
            <a:stretch>
              <a:fillRect/>
            </a:stretch>
          </a:blipFill>
        </p:spPr>
        <p:txBody>
          <a:bodyPr wrap="square" lIns="0" tIns="0" rIns="0" bIns="0" rtlCol="0"/>
          <a:lstStyle/>
          <a:p>
            <a:endParaRPr/>
          </a:p>
        </p:txBody>
      </p:sp>
      <p:sp>
        <p:nvSpPr>
          <p:cNvPr id="5" name="object 5"/>
          <p:cNvSpPr txBox="1"/>
          <p:nvPr/>
        </p:nvSpPr>
        <p:spPr>
          <a:xfrm>
            <a:off x="721105" y="904938"/>
            <a:ext cx="2263140" cy="431800"/>
          </a:xfrm>
          <a:prstGeom prst="rect">
            <a:avLst/>
          </a:prstGeom>
        </p:spPr>
        <p:txBody>
          <a:bodyPr vert="horz" wrap="square" lIns="0" tIns="0" rIns="0" bIns="0" rtlCol="0">
            <a:spAutoFit/>
          </a:bodyPr>
          <a:lstStyle/>
          <a:p>
            <a:pPr marL="12700">
              <a:lnSpc>
                <a:spcPct val="100000"/>
              </a:lnSpc>
            </a:pPr>
            <a:r>
              <a:rPr sz="3200" b="1" spc="-185" dirty="0">
                <a:solidFill>
                  <a:srgbClr val="FFFFFF"/>
                </a:solidFill>
                <a:latin typeface="Calibri"/>
                <a:cs typeface="Calibri"/>
              </a:rPr>
              <a:t>T</a:t>
            </a:r>
            <a:r>
              <a:rPr sz="3200" b="1" spc="-80" dirty="0">
                <a:solidFill>
                  <a:srgbClr val="FFFFFF"/>
                </a:solidFill>
                <a:latin typeface="Calibri"/>
                <a:cs typeface="Calibri"/>
              </a:rPr>
              <a:t>r</a:t>
            </a:r>
            <a:r>
              <a:rPr sz="3200" b="1" spc="-20" dirty="0">
                <a:solidFill>
                  <a:srgbClr val="FFFFFF"/>
                </a:solidFill>
                <a:latin typeface="Calibri"/>
                <a:cs typeface="Calibri"/>
              </a:rPr>
              <a:t>anspa</a:t>
            </a:r>
            <a:r>
              <a:rPr sz="3200" b="1" spc="-60" dirty="0">
                <a:solidFill>
                  <a:srgbClr val="FFFFFF"/>
                </a:solidFill>
                <a:latin typeface="Calibri"/>
                <a:cs typeface="Calibri"/>
              </a:rPr>
              <a:t>r</a:t>
            </a:r>
            <a:r>
              <a:rPr sz="3200" b="1" spc="-25" dirty="0">
                <a:solidFill>
                  <a:srgbClr val="FFFFFF"/>
                </a:solidFill>
                <a:latin typeface="Calibri"/>
                <a:cs typeface="Calibri"/>
              </a:rPr>
              <a:t>ency</a:t>
            </a:r>
            <a:endParaRPr sz="3200">
              <a:latin typeface="Calibri"/>
              <a:cs typeface="Calibri"/>
            </a:endParaRPr>
          </a:p>
        </p:txBody>
      </p:sp>
      <p:sp>
        <p:nvSpPr>
          <p:cNvPr id="7" name="object 7"/>
          <p:cNvSpPr txBox="1"/>
          <p:nvPr/>
        </p:nvSpPr>
        <p:spPr>
          <a:xfrm>
            <a:off x="9222231" y="7035751"/>
            <a:ext cx="220345" cy="177800"/>
          </a:xfrm>
          <a:prstGeom prst="rect">
            <a:avLst/>
          </a:prstGeom>
        </p:spPr>
        <p:txBody>
          <a:bodyPr vert="horz" wrap="square" lIns="0" tIns="0" rIns="0" bIns="0" rtlCol="0">
            <a:spAutoFit/>
          </a:bodyPr>
          <a:lstStyle/>
          <a:p>
            <a:pPr marL="25400">
              <a:lnSpc>
                <a:spcPct val="100000"/>
              </a:lnSpc>
            </a:pPr>
            <a:r>
              <a:rPr sz="1200" dirty="0">
                <a:solidFill>
                  <a:srgbClr val="9A9A9B"/>
                </a:solidFill>
                <a:latin typeface="Arial"/>
                <a:cs typeface="Arial"/>
              </a:rPr>
              <a:t>83</a:t>
            </a:r>
            <a:endParaRPr sz="1200">
              <a:latin typeface="Arial"/>
              <a:cs typeface="Arial"/>
            </a:endParaRPr>
          </a:p>
        </p:txBody>
      </p:sp>
      <p:sp>
        <p:nvSpPr>
          <p:cNvPr id="6" name="object 6"/>
          <p:cNvSpPr txBox="1"/>
          <p:nvPr/>
        </p:nvSpPr>
        <p:spPr>
          <a:xfrm>
            <a:off x="920750" y="1808924"/>
            <a:ext cx="8049895" cy="4404995"/>
          </a:xfrm>
          <a:prstGeom prst="rect">
            <a:avLst/>
          </a:prstGeom>
        </p:spPr>
        <p:txBody>
          <a:bodyPr vert="horz" wrap="square" lIns="0" tIns="0" rIns="0" bIns="0" rtlCol="0">
            <a:spAutoFit/>
          </a:bodyPr>
          <a:lstStyle/>
          <a:p>
            <a:pPr marL="355600" marR="241300" indent="-342900">
              <a:lnSpc>
                <a:spcPct val="80000"/>
              </a:lnSpc>
              <a:buClr>
                <a:srgbClr val="424344"/>
              </a:buClr>
              <a:buSzPct val="64285"/>
              <a:buFont typeface="Arial"/>
              <a:buChar char="•"/>
              <a:tabLst>
                <a:tab pos="355600" algn="l"/>
              </a:tabLst>
            </a:pPr>
            <a:r>
              <a:rPr sz="2800" dirty="0">
                <a:solidFill>
                  <a:srgbClr val="424344"/>
                </a:solidFill>
                <a:latin typeface="Arial"/>
                <a:cs typeface="Arial"/>
              </a:rPr>
              <a:t>Can you locate information on data privacy and transparency</a:t>
            </a:r>
            <a:r>
              <a:rPr sz="2800" spc="-5" dirty="0">
                <a:solidFill>
                  <a:srgbClr val="424344"/>
                </a:solidFill>
                <a:latin typeface="Arial"/>
                <a:cs typeface="Arial"/>
              </a:rPr>
              <a:t> </a:t>
            </a:r>
            <a:r>
              <a:rPr sz="2800" dirty="0">
                <a:solidFill>
                  <a:srgbClr val="424344"/>
                </a:solidFill>
                <a:latin typeface="Arial"/>
                <a:cs typeface="Arial"/>
              </a:rPr>
              <a:t>policies?</a:t>
            </a:r>
            <a:endParaRPr sz="2800">
              <a:latin typeface="Arial"/>
              <a:cs typeface="Arial"/>
            </a:endParaRPr>
          </a:p>
          <a:p>
            <a:pPr marL="355600" marR="340360" indent="-342900">
              <a:lnSpc>
                <a:spcPct val="80000"/>
              </a:lnSpc>
              <a:spcBef>
                <a:spcPts val="1200"/>
              </a:spcBef>
              <a:buClr>
                <a:srgbClr val="424344"/>
              </a:buClr>
              <a:buSzPct val="64285"/>
              <a:buFont typeface="Arial"/>
              <a:buChar char="•"/>
              <a:tabLst>
                <a:tab pos="355600" algn="l"/>
              </a:tabLst>
            </a:pPr>
            <a:r>
              <a:rPr sz="2800" dirty="0">
                <a:solidFill>
                  <a:srgbClr val="424344"/>
                </a:solidFill>
                <a:latin typeface="Arial"/>
                <a:cs typeface="Arial"/>
              </a:rPr>
              <a:t>Is the information presented in a clea</a:t>
            </a:r>
            <a:r>
              <a:rPr sz="2800" spc="-155" dirty="0">
                <a:solidFill>
                  <a:srgbClr val="424344"/>
                </a:solidFill>
                <a:latin typeface="Arial"/>
                <a:cs typeface="Arial"/>
              </a:rPr>
              <a:t>r</a:t>
            </a:r>
            <a:r>
              <a:rPr sz="2800" dirty="0">
                <a:solidFill>
                  <a:srgbClr val="424344"/>
                </a:solidFill>
                <a:latin typeface="Arial"/>
                <a:cs typeface="Arial"/>
              </a:rPr>
              <a:t>, concise and</a:t>
            </a:r>
            <a:r>
              <a:rPr sz="2800" spc="-5" dirty="0">
                <a:solidFill>
                  <a:srgbClr val="424344"/>
                </a:solidFill>
                <a:latin typeface="Arial"/>
                <a:cs typeface="Arial"/>
              </a:rPr>
              <a:t> </a:t>
            </a:r>
            <a:r>
              <a:rPr sz="2800" dirty="0">
                <a:solidFill>
                  <a:srgbClr val="424344"/>
                </a:solidFill>
                <a:latin typeface="Arial"/>
                <a:cs typeface="Arial"/>
              </a:rPr>
              <a:t>consistent</a:t>
            </a:r>
            <a:r>
              <a:rPr sz="2800" spc="-5" dirty="0">
                <a:solidFill>
                  <a:srgbClr val="424344"/>
                </a:solidFill>
                <a:latin typeface="Arial"/>
                <a:cs typeface="Arial"/>
              </a:rPr>
              <a:t> </a:t>
            </a:r>
            <a:r>
              <a:rPr sz="2800" dirty="0">
                <a:solidFill>
                  <a:srgbClr val="424344"/>
                </a:solidFill>
                <a:latin typeface="Arial"/>
                <a:cs typeface="Arial"/>
              </a:rPr>
              <a:t>manner?</a:t>
            </a:r>
            <a:endParaRPr sz="2800">
              <a:latin typeface="Arial"/>
              <a:cs typeface="Arial"/>
            </a:endParaRPr>
          </a:p>
          <a:p>
            <a:pPr marL="355600" indent="-342900">
              <a:lnSpc>
                <a:spcPct val="100000"/>
              </a:lnSpc>
              <a:spcBef>
                <a:spcPts val="525"/>
              </a:spcBef>
              <a:buClr>
                <a:srgbClr val="424344"/>
              </a:buClr>
              <a:buSzPct val="64285"/>
              <a:buFont typeface="Arial"/>
              <a:buChar char="•"/>
              <a:tabLst>
                <a:tab pos="355600" algn="l"/>
              </a:tabLst>
            </a:pPr>
            <a:r>
              <a:rPr sz="2800" dirty="0">
                <a:solidFill>
                  <a:srgbClr val="424344"/>
                </a:solidFill>
                <a:latin typeface="Arial"/>
                <a:cs typeface="Arial"/>
              </a:rPr>
              <a:t>Is</a:t>
            </a:r>
            <a:r>
              <a:rPr sz="2800" spc="-5" dirty="0">
                <a:solidFill>
                  <a:srgbClr val="424344"/>
                </a:solidFill>
                <a:latin typeface="Arial"/>
                <a:cs typeface="Arial"/>
              </a:rPr>
              <a:t> </a:t>
            </a:r>
            <a:r>
              <a:rPr sz="2800" dirty="0">
                <a:solidFill>
                  <a:srgbClr val="424344"/>
                </a:solidFill>
                <a:latin typeface="Arial"/>
                <a:cs typeface="Arial"/>
              </a:rPr>
              <a:t>there</a:t>
            </a:r>
            <a:r>
              <a:rPr sz="2800" spc="-5" dirty="0">
                <a:solidFill>
                  <a:srgbClr val="424344"/>
                </a:solidFill>
                <a:latin typeface="Arial"/>
                <a:cs typeface="Arial"/>
              </a:rPr>
              <a:t> </a:t>
            </a:r>
            <a:r>
              <a:rPr sz="2800" dirty="0">
                <a:solidFill>
                  <a:srgbClr val="424344"/>
                </a:solidFill>
                <a:latin typeface="Arial"/>
                <a:cs typeface="Arial"/>
              </a:rPr>
              <a:t>a</a:t>
            </a:r>
            <a:r>
              <a:rPr sz="2800" spc="-5" dirty="0">
                <a:solidFill>
                  <a:srgbClr val="424344"/>
                </a:solidFill>
                <a:latin typeface="Arial"/>
                <a:cs typeface="Arial"/>
              </a:rPr>
              <a:t> </a:t>
            </a:r>
            <a:r>
              <a:rPr sz="2800" dirty="0">
                <a:solidFill>
                  <a:srgbClr val="424344"/>
                </a:solidFill>
                <a:latin typeface="Arial"/>
                <a:cs typeface="Arial"/>
              </a:rPr>
              <a:t>glossary</a:t>
            </a:r>
            <a:r>
              <a:rPr sz="2800" spc="-5" dirty="0">
                <a:solidFill>
                  <a:srgbClr val="424344"/>
                </a:solidFill>
                <a:latin typeface="Arial"/>
                <a:cs typeface="Arial"/>
              </a:rPr>
              <a:t> </a:t>
            </a:r>
            <a:r>
              <a:rPr sz="2800" dirty="0">
                <a:solidFill>
                  <a:srgbClr val="424344"/>
                </a:solidFill>
                <a:latin typeface="Arial"/>
                <a:cs typeface="Arial"/>
              </a:rPr>
              <a:t>of</a:t>
            </a:r>
            <a:r>
              <a:rPr sz="2800" spc="-5" dirty="0">
                <a:solidFill>
                  <a:srgbClr val="424344"/>
                </a:solidFill>
                <a:latin typeface="Arial"/>
                <a:cs typeface="Arial"/>
              </a:rPr>
              <a:t> </a:t>
            </a:r>
            <a:r>
              <a:rPr sz="2800" dirty="0">
                <a:solidFill>
                  <a:srgbClr val="424344"/>
                </a:solidFill>
                <a:latin typeface="Arial"/>
                <a:cs typeface="Arial"/>
              </a:rPr>
              <a:t>terms</a:t>
            </a:r>
            <a:r>
              <a:rPr sz="2800" spc="-5" dirty="0">
                <a:solidFill>
                  <a:srgbClr val="424344"/>
                </a:solidFill>
                <a:latin typeface="Arial"/>
                <a:cs typeface="Arial"/>
              </a:rPr>
              <a:t> </a:t>
            </a:r>
            <a:r>
              <a:rPr sz="2800" dirty="0">
                <a:solidFill>
                  <a:srgbClr val="424344"/>
                </a:solidFill>
                <a:latin typeface="Arial"/>
                <a:cs typeface="Arial"/>
              </a:rPr>
              <a:t>available?</a:t>
            </a:r>
            <a:endParaRPr sz="2800">
              <a:latin typeface="Arial"/>
              <a:cs typeface="Arial"/>
            </a:endParaRPr>
          </a:p>
          <a:p>
            <a:pPr marL="355600" marR="5080" indent="-342900">
              <a:lnSpc>
                <a:spcPct val="80000"/>
              </a:lnSpc>
              <a:spcBef>
                <a:spcPts val="1200"/>
              </a:spcBef>
              <a:buClr>
                <a:srgbClr val="424344"/>
              </a:buClr>
              <a:buSzPct val="64285"/>
              <a:buFont typeface="Arial"/>
              <a:buChar char="•"/>
              <a:tabLst>
                <a:tab pos="355600" algn="l"/>
              </a:tabLst>
            </a:pPr>
            <a:r>
              <a:rPr sz="2800" dirty="0">
                <a:solidFill>
                  <a:srgbClr val="424344"/>
                </a:solidFill>
                <a:latin typeface="Arial"/>
                <a:cs typeface="Arial"/>
              </a:rPr>
              <a:t>Does the information address who has access to the data and for what purposes?</a:t>
            </a:r>
            <a:endParaRPr sz="2800">
              <a:latin typeface="Arial"/>
              <a:cs typeface="Arial"/>
            </a:endParaRPr>
          </a:p>
          <a:p>
            <a:pPr marL="355600" marR="144145" indent="-342900" algn="just">
              <a:lnSpc>
                <a:spcPct val="80000"/>
              </a:lnSpc>
              <a:spcBef>
                <a:spcPts val="1200"/>
              </a:spcBef>
              <a:buClr>
                <a:srgbClr val="424344"/>
              </a:buClr>
              <a:buSzPct val="64285"/>
              <a:buFont typeface="Arial"/>
              <a:buChar char="•"/>
              <a:tabLst>
                <a:tab pos="355600" algn="l"/>
              </a:tabLst>
            </a:pPr>
            <a:r>
              <a:rPr sz="2800" dirty="0">
                <a:solidFill>
                  <a:srgbClr val="424344"/>
                </a:solidFill>
                <a:latin typeface="Arial"/>
                <a:cs typeface="Arial"/>
              </a:rPr>
              <a:t>Contact information - Is</a:t>
            </a:r>
            <a:r>
              <a:rPr sz="2800" spc="-15" dirty="0">
                <a:solidFill>
                  <a:srgbClr val="424344"/>
                </a:solidFill>
                <a:latin typeface="Arial"/>
                <a:cs typeface="Arial"/>
              </a:rPr>
              <a:t> </a:t>
            </a:r>
            <a:r>
              <a:rPr sz="2800" dirty="0">
                <a:solidFill>
                  <a:srgbClr val="424344"/>
                </a:solidFill>
                <a:latin typeface="Arial"/>
                <a:cs typeface="Arial"/>
              </a:rPr>
              <a:t>there an email address and/or phone</a:t>
            </a:r>
            <a:r>
              <a:rPr sz="2800" spc="15" dirty="0">
                <a:solidFill>
                  <a:srgbClr val="424344"/>
                </a:solidFill>
                <a:latin typeface="Arial"/>
                <a:cs typeface="Arial"/>
              </a:rPr>
              <a:t> </a:t>
            </a:r>
            <a:r>
              <a:rPr sz="2800" dirty="0">
                <a:solidFill>
                  <a:srgbClr val="424344"/>
                </a:solidFill>
                <a:latin typeface="Arial"/>
                <a:cs typeface="Arial"/>
              </a:rPr>
              <a:t>number if the public/parents want more information on these data systems</a:t>
            </a:r>
            <a:r>
              <a:rPr sz="2800" spc="-15" dirty="0">
                <a:solidFill>
                  <a:srgbClr val="424344"/>
                </a:solidFill>
                <a:latin typeface="Arial"/>
                <a:cs typeface="Arial"/>
              </a:rPr>
              <a:t> </a:t>
            </a:r>
            <a:r>
              <a:rPr sz="2800" dirty="0">
                <a:solidFill>
                  <a:srgbClr val="424344"/>
                </a:solidFill>
                <a:latin typeface="Arial"/>
                <a:cs typeface="Arial"/>
              </a:rPr>
              <a:t>or their rights?</a:t>
            </a:r>
            <a:endParaRPr sz="2800">
              <a:latin typeface="Arial"/>
              <a:cs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quot; &quot;"/>
          <p:cNvSpPr/>
          <p:nvPr/>
        </p:nvSpPr>
        <p:spPr>
          <a:xfrm>
            <a:off x="457200" y="457200"/>
            <a:ext cx="9144000" cy="1038605"/>
          </a:xfrm>
          <a:prstGeom prst="rect">
            <a:avLst/>
          </a:prstGeom>
          <a:blipFill>
            <a:blip r:embed="rId3" cstate="print"/>
            <a:stretch>
              <a:fillRect/>
            </a:stretch>
          </a:blipFill>
        </p:spPr>
        <p:txBody>
          <a:bodyPr wrap="square" lIns="0" tIns="0" rIns="0" bIns="0" rtlCol="0"/>
          <a:lstStyle/>
          <a:p>
            <a:endParaRPr/>
          </a:p>
        </p:txBody>
      </p:sp>
      <p:sp>
        <p:nvSpPr>
          <p:cNvPr id="3" name="object 3" descr="&quot; &quot;"/>
          <p:cNvSpPr/>
          <p:nvPr/>
        </p:nvSpPr>
        <p:spPr>
          <a:xfrm>
            <a:off x="6819900" y="547877"/>
            <a:ext cx="2652522" cy="200405"/>
          </a:xfrm>
          <a:prstGeom prst="rect">
            <a:avLst/>
          </a:prstGeom>
          <a:blipFill>
            <a:blip r:embed="rId4" cstate="print"/>
            <a:stretch>
              <a:fillRect/>
            </a:stretch>
          </a:blipFill>
        </p:spPr>
        <p:txBody>
          <a:bodyPr wrap="square" lIns="0" tIns="0" rIns="0" bIns="0" rtlCol="0"/>
          <a:lstStyle/>
          <a:p>
            <a:endParaRPr/>
          </a:p>
        </p:txBody>
      </p:sp>
      <p:sp>
        <p:nvSpPr>
          <p:cNvPr id="4" name="object 4" descr="&quot; &quot;"/>
          <p:cNvSpPr/>
          <p:nvPr/>
        </p:nvSpPr>
        <p:spPr>
          <a:xfrm>
            <a:off x="556259" y="6649973"/>
            <a:ext cx="570737" cy="570737"/>
          </a:xfrm>
          <a:prstGeom prst="rect">
            <a:avLst/>
          </a:prstGeom>
          <a:blipFill>
            <a:blip r:embed="rId5" cstate="print"/>
            <a:stretch>
              <a:fillRect/>
            </a:stretch>
          </a:blipFill>
        </p:spPr>
        <p:txBody>
          <a:bodyPr wrap="square" lIns="0" tIns="0" rIns="0" bIns="0" rtlCol="0"/>
          <a:lstStyle/>
          <a:p>
            <a:endParaRPr/>
          </a:p>
        </p:txBody>
      </p:sp>
      <p:sp>
        <p:nvSpPr>
          <p:cNvPr id="5" name="object 5"/>
          <p:cNvSpPr txBox="1"/>
          <p:nvPr/>
        </p:nvSpPr>
        <p:spPr>
          <a:xfrm>
            <a:off x="721105" y="904938"/>
            <a:ext cx="3872229" cy="431800"/>
          </a:xfrm>
          <a:prstGeom prst="rect">
            <a:avLst/>
          </a:prstGeom>
        </p:spPr>
        <p:txBody>
          <a:bodyPr vert="horz" wrap="square" lIns="0" tIns="0" rIns="0" bIns="0" rtlCol="0">
            <a:spAutoFit/>
          </a:bodyPr>
          <a:lstStyle/>
          <a:p>
            <a:pPr marL="12700">
              <a:lnSpc>
                <a:spcPct val="100000"/>
              </a:lnSpc>
            </a:pPr>
            <a:r>
              <a:rPr sz="3200" b="1" spc="-25" dirty="0">
                <a:solidFill>
                  <a:srgbClr val="FFFFFF"/>
                </a:solidFill>
                <a:latin typeface="Calibri"/>
                <a:cs typeface="Calibri"/>
              </a:rPr>
              <a:t>N</a:t>
            </a:r>
            <a:r>
              <a:rPr sz="3200" b="1" spc="-75" dirty="0">
                <a:solidFill>
                  <a:srgbClr val="FFFFFF"/>
                </a:solidFill>
                <a:latin typeface="Calibri"/>
                <a:cs typeface="Calibri"/>
              </a:rPr>
              <a:t>e</a:t>
            </a:r>
            <a:r>
              <a:rPr sz="3200" b="1" spc="-20" dirty="0">
                <a:solidFill>
                  <a:srgbClr val="FFFFFF"/>
                </a:solidFill>
                <a:latin typeface="Calibri"/>
                <a:cs typeface="Calibri"/>
              </a:rPr>
              <a:t>x</a:t>
            </a:r>
            <a:r>
              <a:rPr sz="3200" b="1" spc="-15" dirty="0">
                <a:solidFill>
                  <a:srgbClr val="FFFFFF"/>
                </a:solidFill>
                <a:latin typeface="Calibri"/>
                <a:cs typeface="Calibri"/>
              </a:rPr>
              <a:t>t</a:t>
            </a:r>
            <a:r>
              <a:rPr sz="3200" b="1" spc="20" dirty="0">
                <a:solidFill>
                  <a:srgbClr val="FFFFFF"/>
                </a:solidFill>
                <a:latin typeface="Calibri"/>
                <a:cs typeface="Calibri"/>
              </a:rPr>
              <a:t> </a:t>
            </a:r>
            <a:r>
              <a:rPr sz="3200" b="1" spc="-20" dirty="0">
                <a:solidFill>
                  <a:srgbClr val="FFFFFF"/>
                </a:solidFill>
                <a:latin typeface="Calibri"/>
                <a:cs typeface="Calibri"/>
              </a:rPr>
              <a:t>S</a:t>
            </a:r>
            <a:r>
              <a:rPr sz="3200" b="1" spc="-55" dirty="0">
                <a:solidFill>
                  <a:srgbClr val="FFFFFF"/>
                </a:solidFill>
                <a:latin typeface="Calibri"/>
                <a:cs typeface="Calibri"/>
              </a:rPr>
              <a:t>t</a:t>
            </a:r>
            <a:r>
              <a:rPr sz="3200" b="1" spc="-25" dirty="0">
                <a:solidFill>
                  <a:srgbClr val="FFFFFF"/>
                </a:solidFill>
                <a:latin typeface="Calibri"/>
                <a:cs typeface="Calibri"/>
              </a:rPr>
              <a:t>e</a:t>
            </a:r>
            <a:r>
              <a:rPr sz="3200" b="1" spc="-40" dirty="0">
                <a:solidFill>
                  <a:srgbClr val="FFFFFF"/>
                </a:solidFill>
                <a:latin typeface="Calibri"/>
                <a:cs typeface="Calibri"/>
              </a:rPr>
              <a:t>p</a:t>
            </a:r>
            <a:r>
              <a:rPr sz="3200" b="1" spc="-15" dirty="0">
                <a:solidFill>
                  <a:srgbClr val="FFFFFF"/>
                </a:solidFill>
                <a:latin typeface="Calibri"/>
                <a:cs typeface="Calibri"/>
              </a:rPr>
              <a:t>s</a:t>
            </a:r>
            <a:r>
              <a:rPr sz="3200" b="1" spc="5" dirty="0">
                <a:solidFill>
                  <a:srgbClr val="FFFFFF"/>
                </a:solidFill>
                <a:latin typeface="Calibri"/>
                <a:cs typeface="Calibri"/>
              </a:rPr>
              <a:t> </a:t>
            </a:r>
            <a:r>
              <a:rPr sz="3200" b="1" spc="-15" dirty="0">
                <a:solidFill>
                  <a:srgbClr val="FFFFFF"/>
                </a:solidFill>
                <a:latin typeface="Calibri"/>
                <a:cs typeface="Calibri"/>
              </a:rPr>
              <a:t>/</a:t>
            </a:r>
            <a:r>
              <a:rPr sz="3200" b="1" spc="-265" dirty="0">
                <a:solidFill>
                  <a:srgbClr val="FFFFFF"/>
                </a:solidFill>
                <a:latin typeface="Calibri"/>
                <a:cs typeface="Calibri"/>
              </a:rPr>
              <a:t>T</a:t>
            </a:r>
            <a:r>
              <a:rPr sz="3200" b="1" spc="-20" dirty="0">
                <a:solidFill>
                  <a:srgbClr val="FFFFFF"/>
                </a:solidFill>
                <a:latin typeface="Calibri"/>
                <a:cs typeface="Calibri"/>
              </a:rPr>
              <a:t>a</a:t>
            </a:r>
            <a:r>
              <a:rPr sz="3200" b="1" spc="-110" dirty="0">
                <a:solidFill>
                  <a:srgbClr val="FFFFFF"/>
                </a:solidFill>
                <a:latin typeface="Calibri"/>
                <a:cs typeface="Calibri"/>
              </a:rPr>
              <a:t>k</a:t>
            </a:r>
            <a:r>
              <a:rPr sz="3200" b="1" dirty="0">
                <a:solidFill>
                  <a:srgbClr val="FFFFFF"/>
                </a:solidFill>
                <a:latin typeface="Calibri"/>
                <a:cs typeface="Calibri"/>
              </a:rPr>
              <a:t>e</a:t>
            </a:r>
            <a:r>
              <a:rPr sz="3200" b="1" spc="5" dirty="0">
                <a:solidFill>
                  <a:srgbClr val="FFFFFF"/>
                </a:solidFill>
                <a:latin typeface="Calibri"/>
                <a:cs typeface="Calibri"/>
              </a:rPr>
              <a:t> </a:t>
            </a:r>
            <a:r>
              <a:rPr sz="3200" b="1" spc="-20" dirty="0">
                <a:solidFill>
                  <a:srgbClr val="FFFFFF"/>
                </a:solidFill>
                <a:latin typeface="Calibri"/>
                <a:cs typeface="Calibri"/>
              </a:rPr>
              <a:t>A</a:t>
            </a:r>
            <a:r>
              <a:rPr sz="3200" b="1" spc="-65" dirty="0">
                <a:solidFill>
                  <a:srgbClr val="FFFFFF"/>
                </a:solidFill>
                <a:latin typeface="Calibri"/>
                <a:cs typeface="Calibri"/>
              </a:rPr>
              <a:t>w</a:t>
            </a:r>
            <a:r>
              <a:rPr sz="3200" b="1" spc="-80" dirty="0">
                <a:solidFill>
                  <a:srgbClr val="FFFFFF"/>
                </a:solidFill>
                <a:latin typeface="Calibri"/>
                <a:cs typeface="Calibri"/>
              </a:rPr>
              <a:t>a</a:t>
            </a:r>
            <a:r>
              <a:rPr sz="3200" b="1" spc="-20" dirty="0">
                <a:solidFill>
                  <a:srgbClr val="FFFFFF"/>
                </a:solidFill>
                <a:latin typeface="Calibri"/>
                <a:cs typeface="Calibri"/>
              </a:rPr>
              <a:t>y</a:t>
            </a:r>
            <a:endParaRPr sz="3200">
              <a:latin typeface="Calibri"/>
              <a:cs typeface="Calibri"/>
            </a:endParaRPr>
          </a:p>
        </p:txBody>
      </p:sp>
      <p:sp>
        <p:nvSpPr>
          <p:cNvPr id="7" name="object 7"/>
          <p:cNvSpPr txBox="1"/>
          <p:nvPr/>
        </p:nvSpPr>
        <p:spPr>
          <a:xfrm>
            <a:off x="9222231" y="7035751"/>
            <a:ext cx="220345" cy="177800"/>
          </a:xfrm>
          <a:prstGeom prst="rect">
            <a:avLst/>
          </a:prstGeom>
        </p:spPr>
        <p:txBody>
          <a:bodyPr vert="horz" wrap="square" lIns="0" tIns="0" rIns="0" bIns="0" rtlCol="0">
            <a:spAutoFit/>
          </a:bodyPr>
          <a:lstStyle/>
          <a:p>
            <a:pPr marL="25400">
              <a:lnSpc>
                <a:spcPct val="100000"/>
              </a:lnSpc>
            </a:pPr>
            <a:r>
              <a:rPr sz="1200" dirty="0">
                <a:solidFill>
                  <a:srgbClr val="9A9A9B"/>
                </a:solidFill>
                <a:latin typeface="Arial"/>
                <a:cs typeface="Arial"/>
              </a:rPr>
              <a:t>84</a:t>
            </a:r>
            <a:endParaRPr sz="1200">
              <a:latin typeface="Arial"/>
              <a:cs typeface="Arial"/>
            </a:endParaRPr>
          </a:p>
        </p:txBody>
      </p:sp>
      <p:sp>
        <p:nvSpPr>
          <p:cNvPr id="6" name="object 6"/>
          <p:cNvSpPr txBox="1"/>
          <p:nvPr/>
        </p:nvSpPr>
        <p:spPr>
          <a:xfrm>
            <a:off x="920750" y="1810867"/>
            <a:ext cx="8119109" cy="4451985"/>
          </a:xfrm>
          <a:prstGeom prst="rect">
            <a:avLst/>
          </a:prstGeom>
        </p:spPr>
        <p:txBody>
          <a:bodyPr vert="horz" wrap="square" lIns="0" tIns="0" rIns="0" bIns="0" rtlCol="0">
            <a:spAutoFit/>
          </a:bodyPr>
          <a:lstStyle/>
          <a:p>
            <a:pPr marL="355600" marR="5080" indent="-342900">
              <a:lnSpc>
                <a:spcPct val="80000"/>
              </a:lnSpc>
              <a:buClr>
                <a:srgbClr val="424344"/>
              </a:buClr>
              <a:buSzPct val="65384"/>
              <a:buFont typeface="Arial"/>
              <a:buChar char="•"/>
              <a:tabLst>
                <a:tab pos="355600" algn="l"/>
              </a:tabLst>
            </a:pPr>
            <a:r>
              <a:rPr sz="2600" spc="-15" dirty="0">
                <a:solidFill>
                  <a:srgbClr val="424344"/>
                </a:solidFill>
                <a:latin typeface="Arial"/>
                <a:cs typeface="Arial"/>
              </a:rPr>
              <a:t>Reflect</a:t>
            </a:r>
            <a:r>
              <a:rPr sz="2600" spc="15" dirty="0">
                <a:solidFill>
                  <a:srgbClr val="424344"/>
                </a:solidFill>
                <a:latin typeface="Arial"/>
                <a:cs typeface="Arial"/>
              </a:rPr>
              <a:t> </a:t>
            </a:r>
            <a:r>
              <a:rPr sz="2600" spc="-15" dirty="0">
                <a:solidFill>
                  <a:srgbClr val="424344"/>
                </a:solidFill>
                <a:latin typeface="Arial"/>
                <a:cs typeface="Arial"/>
              </a:rPr>
              <a:t>on</a:t>
            </a:r>
            <a:r>
              <a:rPr sz="2600" spc="15" dirty="0">
                <a:solidFill>
                  <a:srgbClr val="424344"/>
                </a:solidFill>
                <a:latin typeface="Arial"/>
                <a:cs typeface="Arial"/>
              </a:rPr>
              <a:t> </a:t>
            </a:r>
            <a:r>
              <a:rPr sz="2600" spc="-15" dirty="0">
                <a:solidFill>
                  <a:srgbClr val="424344"/>
                </a:solidFill>
                <a:latin typeface="Arial"/>
                <a:cs typeface="Arial"/>
              </a:rPr>
              <a:t>the</a:t>
            </a:r>
            <a:r>
              <a:rPr sz="2600" spc="15" dirty="0">
                <a:solidFill>
                  <a:srgbClr val="424344"/>
                </a:solidFill>
                <a:latin typeface="Arial"/>
                <a:cs typeface="Arial"/>
              </a:rPr>
              <a:t> </a:t>
            </a:r>
            <a:r>
              <a:rPr sz="2600" spc="-15" dirty="0">
                <a:solidFill>
                  <a:srgbClr val="424344"/>
                </a:solidFill>
                <a:latin typeface="Arial"/>
                <a:cs typeface="Arial"/>
              </a:rPr>
              <a:t>perspective</a:t>
            </a:r>
            <a:r>
              <a:rPr sz="2600" spc="15" dirty="0">
                <a:solidFill>
                  <a:srgbClr val="424344"/>
                </a:solidFill>
                <a:latin typeface="Arial"/>
                <a:cs typeface="Arial"/>
              </a:rPr>
              <a:t> </a:t>
            </a:r>
            <a:r>
              <a:rPr sz="2600" spc="-15" dirty="0">
                <a:solidFill>
                  <a:srgbClr val="424344"/>
                </a:solidFill>
                <a:latin typeface="Arial"/>
                <a:cs typeface="Arial"/>
              </a:rPr>
              <a:t>of</a:t>
            </a:r>
            <a:r>
              <a:rPr sz="2600" spc="15" dirty="0">
                <a:solidFill>
                  <a:srgbClr val="424344"/>
                </a:solidFill>
                <a:latin typeface="Arial"/>
                <a:cs typeface="Arial"/>
              </a:rPr>
              <a:t> </a:t>
            </a:r>
            <a:r>
              <a:rPr sz="2600" spc="-15" dirty="0">
                <a:solidFill>
                  <a:srgbClr val="424344"/>
                </a:solidFill>
                <a:latin typeface="Arial"/>
                <a:cs typeface="Arial"/>
              </a:rPr>
              <a:t>your</a:t>
            </a:r>
            <a:r>
              <a:rPr sz="2600" spc="15" dirty="0">
                <a:solidFill>
                  <a:srgbClr val="424344"/>
                </a:solidFill>
                <a:latin typeface="Arial"/>
                <a:cs typeface="Arial"/>
              </a:rPr>
              <a:t> </a:t>
            </a:r>
            <a:r>
              <a:rPr sz="2600" spc="-15" dirty="0">
                <a:solidFill>
                  <a:srgbClr val="424344"/>
                </a:solidFill>
                <a:latin typeface="Arial"/>
                <a:cs typeface="Arial"/>
              </a:rPr>
              <a:t>State</a:t>
            </a:r>
            <a:r>
              <a:rPr sz="2600" spc="-60" dirty="0">
                <a:solidFill>
                  <a:srgbClr val="424344"/>
                </a:solidFill>
                <a:latin typeface="Arial"/>
                <a:cs typeface="Arial"/>
              </a:rPr>
              <a:t>’</a:t>
            </a:r>
            <a:r>
              <a:rPr sz="2600" spc="-15" dirty="0">
                <a:solidFill>
                  <a:srgbClr val="424344"/>
                </a:solidFill>
                <a:latin typeface="Arial"/>
                <a:cs typeface="Arial"/>
              </a:rPr>
              <a:t>s</a:t>
            </a:r>
            <a:r>
              <a:rPr sz="2600" spc="15" dirty="0">
                <a:solidFill>
                  <a:srgbClr val="424344"/>
                </a:solidFill>
                <a:latin typeface="Arial"/>
                <a:cs typeface="Arial"/>
              </a:rPr>
              <a:t> </a:t>
            </a:r>
            <a:r>
              <a:rPr sz="2600" spc="-15" dirty="0">
                <a:solidFill>
                  <a:srgbClr val="424344"/>
                </a:solidFill>
                <a:latin typeface="Arial"/>
                <a:cs typeface="Arial"/>
              </a:rPr>
              <a:t>information and</a:t>
            </a:r>
            <a:r>
              <a:rPr sz="2600" spc="15" dirty="0">
                <a:solidFill>
                  <a:srgbClr val="424344"/>
                </a:solidFill>
                <a:latin typeface="Arial"/>
                <a:cs typeface="Arial"/>
              </a:rPr>
              <a:t> </a:t>
            </a:r>
            <a:r>
              <a:rPr sz="2600" spc="-15" dirty="0">
                <a:solidFill>
                  <a:srgbClr val="424344"/>
                </a:solidFill>
                <a:latin typeface="Arial"/>
                <a:cs typeface="Arial"/>
              </a:rPr>
              <a:t>what</a:t>
            </a:r>
            <a:r>
              <a:rPr sz="2600" spc="15" dirty="0">
                <a:solidFill>
                  <a:srgbClr val="424344"/>
                </a:solidFill>
                <a:latin typeface="Arial"/>
                <a:cs typeface="Arial"/>
              </a:rPr>
              <a:t> </a:t>
            </a:r>
            <a:r>
              <a:rPr sz="2600" spc="-15" dirty="0">
                <a:solidFill>
                  <a:srgbClr val="424344"/>
                </a:solidFill>
                <a:latin typeface="Arial"/>
                <a:cs typeface="Arial"/>
              </a:rPr>
              <a:t>qualities</a:t>
            </a:r>
            <a:r>
              <a:rPr sz="2600" spc="15" dirty="0">
                <a:solidFill>
                  <a:srgbClr val="424344"/>
                </a:solidFill>
                <a:latin typeface="Arial"/>
                <a:cs typeface="Arial"/>
              </a:rPr>
              <a:t> </a:t>
            </a:r>
            <a:r>
              <a:rPr sz="2600" spc="-15" dirty="0">
                <a:solidFill>
                  <a:srgbClr val="424344"/>
                </a:solidFill>
                <a:latin typeface="Arial"/>
                <a:cs typeface="Arial"/>
              </a:rPr>
              <a:t>you</a:t>
            </a:r>
            <a:r>
              <a:rPr sz="2600" spc="15" dirty="0">
                <a:solidFill>
                  <a:srgbClr val="424344"/>
                </a:solidFill>
                <a:latin typeface="Arial"/>
                <a:cs typeface="Arial"/>
              </a:rPr>
              <a:t> </a:t>
            </a:r>
            <a:r>
              <a:rPr sz="2600" spc="-15" dirty="0">
                <a:solidFill>
                  <a:srgbClr val="424344"/>
                </a:solidFill>
                <a:latin typeface="Arial"/>
                <a:cs typeface="Arial"/>
              </a:rPr>
              <a:t>want</a:t>
            </a:r>
            <a:r>
              <a:rPr sz="2600" spc="15" dirty="0">
                <a:solidFill>
                  <a:srgbClr val="424344"/>
                </a:solidFill>
                <a:latin typeface="Arial"/>
                <a:cs typeface="Arial"/>
              </a:rPr>
              <a:t> </a:t>
            </a:r>
            <a:r>
              <a:rPr sz="2600" spc="-15" dirty="0">
                <a:solidFill>
                  <a:srgbClr val="424344"/>
                </a:solidFill>
                <a:latin typeface="Arial"/>
                <a:cs typeface="Arial"/>
              </a:rPr>
              <a:t>your</a:t>
            </a:r>
            <a:r>
              <a:rPr sz="2600" spc="15" dirty="0">
                <a:solidFill>
                  <a:srgbClr val="424344"/>
                </a:solidFill>
                <a:latin typeface="Arial"/>
                <a:cs typeface="Arial"/>
              </a:rPr>
              <a:t> </a:t>
            </a:r>
            <a:r>
              <a:rPr sz="2600" spc="-15" dirty="0">
                <a:solidFill>
                  <a:srgbClr val="424344"/>
                </a:solidFill>
                <a:latin typeface="Arial"/>
                <a:cs typeface="Arial"/>
              </a:rPr>
              <a:t>stakeholders</a:t>
            </a:r>
            <a:r>
              <a:rPr sz="2600" spc="15" dirty="0">
                <a:solidFill>
                  <a:srgbClr val="424344"/>
                </a:solidFill>
                <a:latin typeface="Arial"/>
                <a:cs typeface="Arial"/>
              </a:rPr>
              <a:t> </a:t>
            </a:r>
            <a:r>
              <a:rPr sz="2600" spc="-15" dirty="0">
                <a:solidFill>
                  <a:srgbClr val="424344"/>
                </a:solidFill>
                <a:latin typeface="Arial"/>
                <a:cs typeface="Arial"/>
              </a:rPr>
              <a:t>to associate</a:t>
            </a:r>
            <a:r>
              <a:rPr sz="2600" spc="10" dirty="0">
                <a:solidFill>
                  <a:srgbClr val="424344"/>
                </a:solidFill>
                <a:latin typeface="Arial"/>
                <a:cs typeface="Arial"/>
              </a:rPr>
              <a:t> </a:t>
            </a:r>
            <a:r>
              <a:rPr sz="2600" spc="-15" dirty="0">
                <a:solidFill>
                  <a:srgbClr val="424344"/>
                </a:solidFill>
                <a:latin typeface="Arial"/>
                <a:cs typeface="Arial"/>
              </a:rPr>
              <a:t>with</a:t>
            </a:r>
            <a:r>
              <a:rPr sz="2600" spc="10" dirty="0">
                <a:solidFill>
                  <a:srgbClr val="424344"/>
                </a:solidFill>
                <a:latin typeface="Arial"/>
                <a:cs typeface="Arial"/>
              </a:rPr>
              <a:t> </a:t>
            </a:r>
            <a:r>
              <a:rPr sz="2600" spc="-10" dirty="0">
                <a:solidFill>
                  <a:srgbClr val="424344"/>
                </a:solidFill>
                <a:latin typeface="Arial"/>
                <a:cs typeface="Arial"/>
              </a:rPr>
              <a:t>it.</a:t>
            </a:r>
            <a:endParaRPr sz="2600">
              <a:latin typeface="Arial"/>
              <a:cs typeface="Arial"/>
            </a:endParaRPr>
          </a:p>
          <a:p>
            <a:pPr marL="355600" marR="658495" indent="-342900">
              <a:lnSpc>
                <a:spcPct val="80000"/>
              </a:lnSpc>
              <a:spcBef>
                <a:spcPts val="1200"/>
              </a:spcBef>
              <a:buClr>
                <a:srgbClr val="424344"/>
              </a:buClr>
              <a:buSzPct val="65384"/>
              <a:buFont typeface="Arial"/>
              <a:buChar char="•"/>
              <a:tabLst>
                <a:tab pos="355600" algn="l"/>
              </a:tabLst>
            </a:pPr>
            <a:r>
              <a:rPr sz="2600" spc="-15" dirty="0">
                <a:solidFill>
                  <a:srgbClr val="424344"/>
                </a:solidFill>
                <a:latin typeface="Arial"/>
                <a:cs typeface="Arial"/>
              </a:rPr>
              <a:t>Consider</a:t>
            </a:r>
            <a:r>
              <a:rPr sz="2600" spc="10" dirty="0">
                <a:solidFill>
                  <a:srgbClr val="424344"/>
                </a:solidFill>
                <a:latin typeface="Arial"/>
                <a:cs typeface="Arial"/>
              </a:rPr>
              <a:t> </a:t>
            </a:r>
            <a:r>
              <a:rPr sz="2600" spc="-20" dirty="0">
                <a:solidFill>
                  <a:srgbClr val="424344"/>
                </a:solidFill>
                <a:latin typeface="Arial"/>
                <a:cs typeface="Arial"/>
              </a:rPr>
              <a:t>how</a:t>
            </a:r>
            <a:r>
              <a:rPr sz="2600" spc="10" dirty="0">
                <a:solidFill>
                  <a:srgbClr val="424344"/>
                </a:solidFill>
                <a:latin typeface="Arial"/>
                <a:cs typeface="Arial"/>
              </a:rPr>
              <a:t> </a:t>
            </a:r>
            <a:r>
              <a:rPr sz="2600" spc="-15" dirty="0">
                <a:solidFill>
                  <a:srgbClr val="424344"/>
                </a:solidFill>
                <a:latin typeface="Arial"/>
                <a:cs typeface="Arial"/>
              </a:rPr>
              <a:t>you</a:t>
            </a:r>
            <a:r>
              <a:rPr sz="2600" spc="10" dirty="0">
                <a:solidFill>
                  <a:srgbClr val="424344"/>
                </a:solidFill>
                <a:latin typeface="Arial"/>
                <a:cs typeface="Arial"/>
              </a:rPr>
              <a:t> </a:t>
            </a:r>
            <a:r>
              <a:rPr sz="2600" spc="-15" dirty="0">
                <a:solidFill>
                  <a:srgbClr val="424344"/>
                </a:solidFill>
                <a:latin typeface="Arial"/>
                <a:cs typeface="Arial"/>
              </a:rPr>
              <a:t>might</a:t>
            </a:r>
            <a:r>
              <a:rPr sz="2600" spc="10" dirty="0">
                <a:solidFill>
                  <a:srgbClr val="424344"/>
                </a:solidFill>
                <a:latin typeface="Arial"/>
                <a:cs typeface="Arial"/>
              </a:rPr>
              <a:t> </a:t>
            </a:r>
            <a:r>
              <a:rPr sz="2600" spc="-15" dirty="0">
                <a:solidFill>
                  <a:srgbClr val="424344"/>
                </a:solidFill>
                <a:latin typeface="Arial"/>
                <a:cs typeface="Arial"/>
              </a:rPr>
              <a:t>be</a:t>
            </a:r>
            <a:r>
              <a:rPr sz="2600" spc="10" dirty="0">
                <a:solidFill>
                  <a:srgbClr val="424344"/>
                </a:solidFill>
                <a:latin typeface="Arial"/>
                <a:cs typeface="Arial"/>
              </a:rPr>
              <a:t> </a:t>
            </a:r>
            <a:r>
              <a:rPr sz="2600" spc="-15" dirty="0">
                <a:solidFill>
                  <a:srgbClr val="424344"/>
                </a:solidFill>
                <a:latin typeface="Arial"/>
                <a:cs typeface="Arial"/>
              </a:rPr>
              <a:t>able</a:t>
            </a:r>
            <a:r>
              <a:rPr sz="2600" spc="10" dirty="0">
                <a:solidFill>
                  <a:srgbClr val="424344"/>
                </a:solidFill>
                <a:latin typeface="Arial"/>
                <a:cs typeface="Arial"/>
              </a:rPr>
              <a:t> </a:t>
            </a:r>
            <a:r>
              <a:rPr sz="2600" spc="-15" dirty="0">
                <a:solidFill>
                  <a:srgbClr val="424344"/>
                </a:solidFill>
                <a:latin typeface="Arial"/>
                <a:cs typeface="Arial"/>
              </a:rPr>
              <a:t>to</a:t>
            </a:r>
            <a:r>
              <a:rPr sz="2600" spc="10" dirty="0">
                <a:solidFill>
                  <a:srgbClr val="424344"/>
                </a:solidFill>
                <a:latin typeface="Arial"/>
                <a:cs typeface="Arial"/>
              </a:rPr>
              <a:t> </a:t>
            </a:r>
            <a:r>
              <a:rPr sz="2600" spc="-15" dirty="0">
                <a:solidFill>
                  <a:srgbClr val="424344"/>
                </a:solidFill>
                <a:latin typeface="Arial"/>
                <a:cs typeface="Arial"/>
              </a:rPr>
              <a:t>improve</a:t>
            </a:r>
            <a:r>
              <a:rPr sz="2600" spc="10" dirty="0">
                <a:solidFill>
                  <a:srgbClr val="424344"/>
                </a:solidFill>
                <a:latin typeface="Arial"/>
                <a:cs typeface="Arial"/>
              </a:rPr>
              <a:t> </a:t>
            </a:r>
            <a:r>
              <a:rPr sz="2600" spc="-15" dirty="0">
                <a:solidFill>
                  <a:srgbClr val="424344"/>
                </a:solidFill>
                <a:latin typeface="Arial"/>
                <a:cs typeface="Arial"/>
              </a:rPr>
              <a:t>your State</a:t>
            </a:r>
            <a:r>
              <a:rPr sz="2600" spc="-60" dirty="0">
                <a:solidFill>
                  <a:srgbClr val="424344"/>
                </a:solidFill>
                <a:latin typeface="Arial"/>
                <a:cs typeface="Arial"/>
              </a:rPr>
              <a:t>’</a:t>
            </a:r>
            <a:r>
              <a:rPr sz="2600" spc="-15" dirty="0">
                <a:solidFill>
                  <a:srgbClr val="424344"/>
                </a:solidFill>
                <a:latin typeface="Arial"/>
                <a:cs typeface="Arial"/>
              </a:rPr>
              <a:t>s</a:t>
            </a:r>
            <a:r>
              <a:rPr sz="2600" spc="20" dirty="0">
                <a:solidFill>
                  <a:srgbClr val="424344"/>
                </a:solidFill>
                <a:latin typeface="Arial"/>
                <a:cs typeface="Arial"/>
              </a:rPr>
              <a:t> </a:t>
            </a:r>
            <a:r>
              <a:rPr sz="2600" spc="-15" dirty="0">
                <a:solidFill>
                  <a:srgbClr val="424344"/>
                </a:solidFill>
                <a:latin typeface="Arial"/>
                <a:cs typeface="Arial"/>
              </a:rPr>
              <a:t>transparenc</a:t>
            </a:r>
            <a:r>
              <a:rPr sz="2600" spc="-204" dirty="0">
                <a:solidFill>
                  <a:srgbClr val="424344"/>
                </a:solidFill>
                <a:latin typeface="Arial"/>
                <a:cs typeface="Arial"/>
              </a:rPr>
              <a:t>y</a:t>
            </a:r>
            <a:r>
              <a:rPr sz="2600" spc="-10" dirty="0">
                <a:solidFill>
                  <a:srgbClr val="424344"/>
                </a:solidFill>
                <a:latin typeface="Arial"/>
                <a:cs typeface="Arial"/>
              </a:rPr>
              <a:t>.</a:t>
            </a:r>
            <a:endParaRPr sz="2600">
              <a:latin typeface="Arial"/>
              <a:cs typeface="Arial"/>
            </a:endParaRPr>
          </a:p>
          <a:p>
            <a:pPr marL="355600" marR="398145" indent="-342900">
              <a:lnSpc>
                <a:spcPct val="80000"/>
              </a:lnSpc>
              <a:spcBef>
                <a:spcPts val="1200"/>
              </a:spcBef>
              <a:buClr>
                <a:srgbClr val="424344"/>
              </a:buClr>
              <a:buSzPct val="65384"/>
              <a:buFont typeface="Arial"/>
              <a:buChar char="•"/>
              <a:tabLst>
                <a:tab pos="355600" algn="l"/>
              </a:tabLst>
            </a:pPr>
            <a:r>
              <a:rPr sz="2600" spc="-15" dirty="0">
                <a:solidFill>
                  <a:srgbClr val="424344"/>
                </a:solidFill>
                <a:latin typeface="Arial"/>
                <a:cs typeface="Arial"/>
              </a:rPr>
              <a:t>Address</a:t>
            </a:r>
            <a:r>
              <a:rPr sz="2600" spc="10" dirty="0">
                <a:solidFill>
                  <a:srgbClr val="424344"/>
                </a:solidFill>
                <a:latin typeface="Arial"/>
                <a:cs typeface="Arial"/>
              </a:rPr>
              <a:t> </a:t>
            </a:r>
            <a:r>
              <a:rPr sz="2600" spc="-15" dirty="0">
                <a:solidFill>
                  <a:srgbClr val="424344"/>
                </a:solidFill>
                <a:latin typeface="Arial"/>
                <a:cs typeface="Arial"/>
              </a:rPr>
              <a:t>what</a:t>
            </a:r>
            <a:r>
              <a:rPr sz="2600" spc="10" dirty="0">
                <a:solidFill>
                  <a:srgbClr val="424344"/>
                </a:solidFill>
                <a:latin typeface="Arial"/>
                <a:cs typeface="Arial"/>
              </a:rPr>
              <a:t> </a:t>
            </a:r>
            <a:r>
              <a:rPr sz="2600" spc="-15" dirty="0">
                <a:solidFill>
                  <a:srgbClr val="424344"/>
                </a:solidFill>
                <a:latin typeface="Arial"/>
                <a:cs typeface="Arial"/>
              </a:rPr>
              <a:t>are</a:t>
            </a:r>
            <a:r>
              <a:rPr sz="2600" spc="10" dirty="0">
                <a:solidFill>
                  <a:srgbClr val="424344"/>
                </a:solidFill>
                <a:latin typeface="Arial"/>
                <a:cs typeface="Arial"/>
              </a:rPr>
              <a:t> </a:t>
            </a:r>
            <a:r>
              <a:rPr sz="2600" spc="-15" dirty="0">
                <a:solidFill>
                  <a:srgbClr val="424344"/>
                </a:solidFill>
                <a:latin typeface="Arial"/>
                <a:cs typeface="Arial"/>
              </a:rPr>
              <a:t>the</a:t>
            </a:r>
            <a:r>
              <a:rPr sz="2600" spc="10" dirty="0">
                <a:solidFill>
                  <a:srgbClr val="424344"/>
                </a:solidFill>
                <a:latin typeface="Arial"/>
                <a:cs typeface="Arial"/>
              </a:rPr>
              <a:t> </a:t>
            </a:r>
            <a:r>
              <a:rPr sz="2600" spc="-15" dirty="0">
                <a:solidFill>
                  <a:srgbClr val="424344"/>
                </a:solidFill>
                <a:latin typeface="Arial"/>
                <a:cs typeface="Arial"/>
              </a:rPr>
              <a:t>benefits</a:t>
            </a:r>
            <a:r>
              <a:rPr sz="2600" spc="25" dirty="0">
                <a:solidFill>
                  <a:srgbClr val="424344"/>
                </a:solidFill>
                <a:latin typeface="Arial"/>
                <a:cs typeface="Arial"/>
              </a:rPr>
              <a:t> </a:t>
            </a:r>
            <a:r>
              <a:rPr sz="2600" spc="-15" dirty="0">
                <a:solidFill>
                  <a:srgbClr val="424344"/>
                </a:solidFill>
                <a:latin typeface="Arial"/>
                <a:cs typeface="Arial"/>
              </a:rPr>
              <a:t>of</a:t>
            </a:r>
            <a:r>
              <a:rPr sz="2600" spc="10" dirty="0">
                <a:solidFill>
                  <a:srgbClr val="424344"/>
                </a:solidFill>
                <a:latin typeface="Arial"/>
                <a:cs typeface="Arial"/>
              </a:rPr>
              <a:t> </a:t>
            </a:r>
            <a:r>
              <a:rPr sz="2600" spc="-15" dirty="0">
                <a:solidFill>
                  <a:srgbClr val="424344"/>
                </a:solidFill>
                <a:latin typeface="Arial"/>
                <a:cs typeface="Arial"/>
              </a:rPr>
              <a:t>your</a:t>
            </a:r>
            <a:r>
              <a:rPr sz="2600" spc="10" dirty="0">
                <a:solidFill>
                  <a:srgbClr val="424344"/>
                </a:solidFill>
                <a:latin typeface="Arial"/>
                <a:cs typeface="Arial"/>
              </a:rPr>
              <a:t> </a:t>
            </a:r>
            <a:r>
              <a:rPr sz="2600" spc="-15" dirty="0">
                <a:solidFill>
                  <a:srgbClr val="424344"/>
                </a:solidFill>
                <a:latin typeface="Arial"/>
                <a:cs typeface="Arial"/>
              </a:rPr>
              <a:t>data</a:t>
            </a:r>
            <a:r>
              <a:rPr sz="2600" spc="10" dirty="0">
                <a:solidFill>
                  <a:srgbClr val="424344"/>
                </a:solidFill>
                <a:latin typeface="Arial"/>
                <a:cs typeface="Arial"/>
              </a:rPr>
              <a:t> </a:t>
            </a:r>
            <a:r>
              <a:rPr sz="2600" spc="-15" dirty="0">
                <a:solidFill>
                  <a:srgbClr val="424344"/>
                </a:solidFill>
                <a:latin typeface="Arial"/>
                <a:cs typeface="Arial"/>
              </a:rPr>
              <a:t>system and</a:t>
            </a:r>
            <a:r>
              <a:rPr sz="2600" spc="15" dirty="0">
                <a:solidFill>
                  <a:srgbClr val="424344"/>
                </a:solidFill>
                <a:latin typeface="Arial"/>
                <a:cs typeface="Arial"/>
              </a:rPr>
              <a:t> </a:t>
            </a:r>
            <a:r>
              <a:rPr sz="2600" spc="-15" dirty="0">
                <a:solidFill>
                  <a:srgbClr val="424344"/>
                </a:solidFill>
                <a:latin typeface="Arial"/>
                <a:cs typeface="Arial"/>
              </a:rPr>
              <a:t>the</a:t>
            </a:r>
            <a:r>
              <a:rPr sz="2600" spc="15" dirty="0">
                <a:solidFill>
                  <a:srgbClr val="424344"/>
                </a:solidFill>
                <a:latin typeface="Arial"/>
                <a:cs typeface="Arial"/>
              </a:rPr>
              <a:t> </a:t>
            </a:r>
            <a:r>
              <a:rPr sz="2600" spc="-15" dirty="0">
                <a:solidFill>
                  <a:srgbClr val="424344"/>
                </a:solidFill>
                <a:latin typeface="Arial"/>
                <a:cs typeface="Arial"/>
              </a:rPr>
              <a:t>information</a:t>
            </a:r>
            <a:r>
              <a:rPr sz="2600" spc="15" dirty="0">
                <a:solidFill>
                  <a:srgbClr val="424344"/>
                </a:solidFill>
                <a:latin typeface="Arial"/>
                <a:cs typeface="Arial"/>
              </a:rPr>
              <a:t> </a:t>
            </a:r>
            <a:r>
              <a:rPr sz="2600" spc="-15" dirty="0">
                <a:solidFill>
                  <a:srgbClr val="424344"/>
                </a:solidFill>
                <a:latin typeface="Arial"/>
                <a:cs typeface="Arial"/>
              </a:rPr>
              <a:t>obtained.</a:t>
            </a:r>
            <a:endParaRPr sz="2600">
              <a:latin typeface="Arial"/>
              <a:cs typeface="Arial"/>
            </a:endParaRPr>
          </a:p>
          <a:p>
            <a:pPr marL="355600" marR="15875" indent="-342900">
              <a:lnSpc>
                <a:spcPct val="80000"/>
              </a:lnSpc>
              <a:spcBef>
                <a:spcPts val="1200"/>
              </a:spcBef>
              <a:buClr>
                <a:srgbClr val="424344"/>
              </a:buClr>
              <a:buSzPct val="65384"/>
              <a:buFont typeface="Arial"/>
              <a:buChar char="•"/>
              <a:tabLst>
                <a:tab pos="355600" algn="l"/>
              </a:tabLst>
            </a:pPr>
            <a:r>
              <a:rPr sz="2600" spc="-15" dirty="0">
                <a:solidFill>
                  <a:srgbClr val="424344"/>
                </a:solidFill>
                <a:latin typeface="Arial"/>
                <a:cs typeface="Arial"/>
              </a:rPr>
              <a:t>Contemplate</a:t>
            </a:r>
            <a:r>
              <a:rPr sz="2600" spc="15" dirty="0">
                <a:solidFill>
                  <a:srgbClr val="424344"/>
                </a:solidFill>
                <a:latin typeface="Arial"/>
                <a:cs typeface="Arial"/>
              </a:rPr>
              <a:t> </a:t>
            </a:r>
            <a:r>
              <a:rPr sz="2600" spc="-15" dirty="0">
                <a:solidFill>
                  <a:srgbClr val="424344"/>
                </a:solidFill>
                <a:latin typeface="Arial"/>
                <a:cs typeface="Arial"/>
              </a:rPr>
              <a:t>producing</a:t>
            </a:r>
            <a:r>
              <a:rPr sz="2600" spc="15" dirty="0">
                <a:solidFill>
                  <a:srgbClr val="424344"/>
                </a:solidFill>
                <a:latin typeface="Arial"/>
                <a:cs typeface="Arial"/>
              </a:rPr>
              <a:t> </a:t>
            </a:r>
            <a:r>
              <a:rPr sz="2600" spc="-15" dirty="0">
                <a:solidFill>
                  <a:srgbClr val="424344"/>
                </a:solidFill>
                <a:latin typeface="Arial"/>
                <a:cs typeface="Arial"/>
              </a:rPr>
              <a:t>reports</a:t>
            </a:r>
            <a:r>
              <a:rPr sz="2600" spc="15" dirty="0">
                <a:solidFill>
                  <a:srgbClr val="424344"/>
                </a:solidFill>
                <a:latin typeface="Arial"/>
                <a:cs typeface="Arial"/>
              </a:rPr>
              <a:t> </a:t>
            </a:r>
            <a:r>
              <a:rPr sz="2600" spc="-15" dirty="0">
                <a:solidFill>
                  <a:srgbClr val="424344"/>
                </a:solidFill>
                <a:latin typeface="Arial"/>
                <a:cs typeface="Arial"/>
              </a:rPr>
              <a:t>and</a:t>
            </a:r>
            <a:r>
              <a:rPr sz="2600" spc="15" dirty="0">
                <a:solidFill>
                  <a:srgbClr val="424344"/>
                </a:solidFill>
                <a:latin typeface="Arial"/>
                <a:cs typeface="Arial"/>
              </a:rPr>
              <a:t> </a:t>
            </a:r>
            <a:r>
              <a:rPr sz="2600" spc="-170" dirty="0">
                <a:solidFill>
                  <a:srgbClr val="424344"/>
                </a:solidFill>
                <a:latin typeface="Arial"/>
                <a:cs typeface="Arial"/>
              </a:rPr>
              <a:t>F</a:t>
            </a:r>
            <a:r>
              <a:rPr sz="2600" spc="-20" dirty="0">
                <a:solidFill>
                  <a:srgbClr val="424344"/>
                </a:solidFill>
                <a:latin typeface="Arial"/>
                <a:cs typeface="Arial"/>
              </a:rPr>
              <a:t>AQs</a:t>
            </a:r>
            <a:r>
              <a:rPr sz="2600" spc="15" dirty="0">
                <a:solidFill>
                  <a:srgbClr val="424344"/>
                </a:solidFill>
                <a:latin typeface="Arial"/>
                <a:cs typeface="Arial"/>
              </a:rPr>
              <a:t> </a:t>
            </a:r>
            <a:r>
              <a:rPr sz="2600" spc="-15" dirty="0">
                <a:solidFill>
                  <a:srgbClr val="424344"/>
                </a:solidFill>
                <a:latin typeface="Arial"/>
                <a:cs typeface="Arial"/>
              </a:rPr>
              <a:t>to</a:t>
            </a:r>
            <a:r>
              <a:rPr sz="2600" spc="15" dirty="0">
                <a:solidFill>
                  <a:srgbClr val="424344"/>
                </a:solidFill>
                <a:latin typeface="Arial"/>
                <a:cs typeface="Arial"/>
              </a:rPr>
              <a:t> </a:t>
            </a:r>
            <a:r>
              <a:rPr sz="2600" spc="-15" dirty="0">
                <a:solidFill>
                  <a:srgbClr val="424344"/>
                </a:solidFill>
                <a:latin typeface="Arial"/>
                <a:cs typeface="Arial"/>
              </a:rPr>
              <a:t>address data</a:t>
            </a:r>
            <a:r>
              <a:rPr sz="2600" spc="20" dirty="0">
                <a:solidFill>
                  <a:srgbClr val="424344"/>
                </a:solidFill>
                <a:latin typeface="Arial"/>
                <a:cs typeface="Arial"/>
              </a:rPr>
              <a:t> </a:t>
            </a:r>
            <a:r>
              <a:rPr sz="2600" spc="-15" dirty="0">
                <a:solidFill>
                  <a:srgbClr val="424344"/>
                </a:solidFill>
                <a:latin typeface="Arial"/>
                <a:cs typeface="Arial"/>
              </a:rPr>
              <a:t>transparency</a:t>
            </a:r>
            <a:r>
              <a:rPr sz="2600" spc="20" dirty="0">
                <a:solidFill>
                  <a:srgbClr val="424344"/>
                </a:solidFill>
                <a:latin typeface="Arial"/>
                <a:cs typeface="Arial"/>
              </a:rPr>
              <a:t> </a:t>
            </a:r>
            <a:r>
              <a:rPr sz="2600" spc="-15" dirty="0">
                <a:solidFill>
                  <a:srgbClr val="424344"/>
                </a:solidFill>
                <a:latin typeface="Arial"/>
                <a:cs typeface="Arial"/>
              </a:rPr>
              <a:t>questions/concerns.</a:t>
            </a:r>
            <a:endParaRPr sz="2600">
              <a:latin typeface="Arial"/>
              <a:cs typeface="Arial"/>
            </a:endParaRPr>
          </a:p>
          <a:p>
            <a:pPr marL="355600" marR="659130" indent="-342900">
              <a:lnSpc>
                <a:spcPct val="80000"/>
              </a:lnSpc>
              <a:spcBef>
                <a:spcPts val="1200"/>
              </a:spcBef>
              <a:buClr>
                <a:srgbClr val="424344"/>
              </a:buClr>
              <a:buSzPct val="65384"/>
              <a:buFont typeface="Arial"/>
              <a:buChar char="•"/>
              <a:tabLst>
                <a:tab pos="355600" algn="l"/>
              </a:tabLst>
            </a:pPr>
            <a:r>
              <a:rPr sz="2600" spc="-15" dirty="0">
                <a:solidFill>
                  <a:srgbClr val="424344"/>
                </a:solidFill>
                <a:latin typeface="Arial"/>
                <a:cs typeface="Arial"/>
              </a:rPr>
              <a:t>Update</a:t>
            </a:r>
            <a:r>
              <a:rPr sz="2600" spc="20" dirty="0">
                <a:solidFill>
                  <a:srgbClr val="424344"/>
                </a:solidFill>
                <a:latin typeface="Arial"/>
                <a:cs typeface="Arial"/>
              </a:rPr>
              <a:t> </a:t>
            </a:r>
            <a:r>
              <a:rPr sz="2600" spc="-15" dirty="0">
                <a:solidFill>
                  <a:srgbClr val="424344"/>
                </a:solidFill>
                <a:latin typeface="Arial"/>
                <a:cs typeface="Arial"/>
              </a:rPr>
              <a:t>information</a:t>
            </a:r>
            <a:r>
              <a:rPr sz="2600" spc="25" dirty="0">
                <a:solidFill>
                  <a:srgbClr val="424344"/>
                </a:solidFill>
                <a:latin typeface="Arial"/>
                <a:cs typeface="Arial"/>
              </a:rPr>
              <a:t> </a:t>
            </a:r>
            <a:r>
              <a:rPr sz="2600" spc="-15" dirty="0">
                <a:solidFill>
                  <a:srgbClr val="424344"/>
                </a:solidFill>
                <a:latin typeface="Arial"/>
                <a:cs typeface="Arial"/>
              </a:rPr>
              <a:t>as</a:t>
            </a:r>
            <a:r>
              <a:rPr sz="2600" spc="5" dirty="0">
                <a:solidFill>
                  <a:srgbClr val="424344"/>
                </a:solidFill>
                <a:latin typeface="Arial"/>
                <a:cs typeface="Arial"/>
              </a:rPr>
              <a:t> </a:t>
            </a:r>
            <a:r>
              <a:rPr sz="2600" spc="-15" dirty="0">
                <a:solidFill>
                  <a:srgbClr val="424344"/>
                </a:solidFill>
                <a:latin typeface="Arial"/>
                <a:cs typeface="Arial"/>
              </a:rPr>
              <a:t>you</a:t>
            </a:r>
            <a:r>
              <a:rPr sz="2600" spc="5" dirty="0">
                <a:solidFill>
                  <a:srgbClr val="424344"/>
                </a:solidFill>
                <a:latin typeface="Arial"/>
                <a:cs typeface="Arial"/>
              </a:rPr>
              <a:t> </a:t>
            </a:r>
            <a:r>
              <a:rPr sz="2600" spc="-15" dirty="0">
                <a:solidFill>
                  <a:srgbClr val="424344"/>
                </a:solidFill>
                <a:latin typeface="Arial"/>
                <a:cs typeface="Arial"/>
              </a:rPr>
              <a:t>receive</a:t>
            </a:r>
            <a:r>
              <a:rPr sz="2600" spc="5" dirty="0">
                <a:solidFill>
                  <a:srgbClr val="424344"/>
                </a:solidFill>
                <a:latin typeface="Arial"/>
                <a:cs typeface="Arial"/>
              </a:rPr>
              <a:t> </a:t>
            </a:r>
            <a:r>
              <a:rPr sz="2600" spc="-15" dirty="0">
                <a:solidFill>
                  <a:srgbClr val="424344"/>
                </a:solidFill>
                <a:latin typeface="Arial"/>
                <a:cs typeface="Arial"/>
              </a:rPr>
              <a:t>feedback</a:t>
            </a:r>
            <a:r>
              <a:rPr sz="2600" spc="25" dirty="0">
                <a:solidFill>
                  <a:srgbClr val="424344"/>
                </a:solidFill>
                <a:latin typeface="Arial"/>
                <a:cs typeface="Arial"/>
              </a:rPr>
              <a:t> </a:t>
            </a:r>
            <a:r>
              <a:rPr sz="2600" spc="-15" dirty="0">
                <a:solidFill>
                  <a:srgbClr val="424344"/>
                </a:solidFill>
                <a:latin typeface="Arial"/>
                <a:cs typeface="Arial"/>
              </a:rPr>
              <a:t>and requests</a:t>
            </a:r>
            <a:r>
              <a:rPr sz="2600" spc="15" dirty="0">
                <a:solidFill>
                  <a:srgbClr val="424344"/>
                </a:solidFill>
                <a:latin typeface="Arial"/>
                <a:cs typeface="Arial"/>
              </a:rPr>
              <a:t> </a:t>
            </a:r>
            <a:r>
              <a:rPr sz="2600" spc="-15" dirty="0">
                <a:solidFill>
                  <a:srgbClr val="424344"/>
                </a:solidFill>
                <a:latin typeface="Arial"/>
                <a:cs typeface="Arial"/>
              </a:rPr>
              <a:t>from</a:t>
            </a:r>
            <a:r>
              <a:rPr sz="2600" spc="15" dirty="0">
                <a:solidFill>
                  <a:srgbClr val="424344"/>
                </a:solidFill>
                <a:latin typeface="Arial"/>
                <a:cs typeface="Arial"/>
              </a:rPr>
              <a:t> </a:t>
            </a:r>
            <a:r>
              <a:rPr sz="2600" spc="-15" dirty="0">
                <a:solidFill>
                  <a:srgbClr val="424344"/>
                </a:solidFill>
                <a:latin typeface="Arial"/>
                <a:cs typeface="Arial"/>
              </a:rPr>
              <a:t>stakeholders</a:t>
            </a:r>
            <a:r>
              <a:rPr sz="2600" spc="15" dirty="0">
                <a:solidFill>
                  <a:srgbClr val="424344"/>
                </a:solidFill>
                <a:latin typeface="Arial"/>
                <a:cs typeface="Arial"/>
              </a:rPr>
              <a:t> </a:t>
            </a:r>
            <a:r>
              <a:rPr sz="2600" spc="-15" dirty="0">
                <a:solidFill>
                  <a:srgbClr val="424344"/>
                </a:solidFill>
                <a:latin typeface="Arial"/>
                <a:cs typeface="Arial"/>
              </a:rPr>
              <a:t>for</a:t>
            </a:r>
            <a:r>
              <a:rPr sz="2600" spc="15" dirty="0">
                <a:solidFill>
                  <a:srgbClr val="424344"/>
                </a:solidFill>
                <a:latin typeface="Arial"/>
                <a:cs typeface="Arial"/>
              </a:rPr>
              <a:t> </a:t>
            </a:r>
            <a:r>
              <a:rPr sz="2600" spc="-15" dirty="0">
                <a:solidFill>
                  <a:srgbClr val="424344"/>
                </a:solidFill>
                <a:latin typeface="Arial"/>
                <a:cs typeface="Arial"/>
              </a:rPr>
              <a:t>continuous improvement.</a:t>
            </a:r>
            <a:endParaRPr sz="2600">
              <a:latin typeface="Arial"/>
              <a:cs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88900">
              <a:lnSpc>
                <a:spcPct val="100000"/>
              </a:lnSpc>
            </a:pPr>
            <a:r>
              <a:rPr sz="750" dirty="0"/>
              <a:t>85</a:t>
            </a:r>
            <a:endParaRPr sz="750"/>
          </a:p>
        </p:txBody>
      </p:sp>
      <p:sp>
        <p:nvSpPr>
          <p:cNvPr id="2" name="object 2"/>
          <p:cNvSpPr txBox="1"/>
          <p:nvPr/>
        </p:nvSpPr>
        <p:spPr>
          <a:xfrm>
            <a:off x="1902205" y="2584466"/>
            <a:ext cx="5882640" cy="1395095"/>
          </a:xfrm>
          <a:prstGeom prst="rect">
            <a:avLst/>
          </a:prstGeom>
        </p:spPr>
        <p:txBody>
          <a:bodyPr vert="horz" wrap="square" lIns="0" tIns="0" rIns="0" bIns="0" rtlCol="0">
            <a:spAutoFit/>
          </a:bodyPr>
          <a:lstStyle/>
          <a:p>
            <a:pPr algn="ctr">
              <a:lnSpc>
                <a:spcPct val="100000"/>
              </a:lnSpc>
            </a:pPr>
            <a:r>
              <a:rPr sz="4900" b="1" spc="-5" dirty="0">
                <a:latin typeface="Arial Black"/>
                <a:cs typeface="Arial Black"/>
              </a:rPr>
              <a:t>D</a:t>
            </a:r>
            <a:r>
              <a:rPr sz="4900" b="1" spc="-85" dirty="0">
                <a:latin typeface="Arial Black"/>
                <a:cs typeface="Arial Black"/>
              </a:rPr>
              <a:t>a</a:t>
            </a:r>
            <a:r>
              <a:rPr sz="4900" b="1" spc="-5" dirty="0">
                <a:latin typeface="Arial Black"/>
                <a:cs typeface="Arial Black"/>
              </a:rPr>
              <a:t>t</a:t>
            </a:r>
            <a:r>
              <a:rPr sz="4900" b="1" dirty="0">
                <a:latin typeface="Arial Black"/>
                <a:cs typeface="Arial Black"/>
              </a:rPr>
              <a:t>a</a:t>
            </a:r>
            <a:r>
              <a:rPr sz="4900" b="1" spc="-20" dirty="0">
                <a:latin typeface="Arial Black"/>
                <a:cs typeface="Arial Black"/>
              </a:rPr>
              <a:t> </a:t>
            </a:r>
            <a:r>
              <a:rPr sz="4900" b="1" spc="-5" dirty="0">
                <a:latin typeface="Arial Black"/>
                <a:cs typeface="Arial Black"/>
              </a:rPr>
              <a:t>G</a:t>
            </a:r>
            <a:r>
              <a:rPr sz="4900" b="1" spc="-170" dirty="0">
                <a:latin typeface="Arial Black"/>
                <a:cs typeface="Arial Black"/>
              </a:rPr>
              <a:t>o</a:t>
            </a:r>
            <a:r>
              <a:rPr sz="4900" b="1" spc="-130" dirty="0">
                <a:latin typeface="Arial Black"/>
                <a:cs typeface="Arial Black"/>
              </a:rPr>
              <a:t>v</a:t>
            </a:r>
            <a:r>
              <a:rPr sz="4900" b="1" dirty="0">
                <a:latin typeface="Arial Black"/>
                <a:cs typeface="Arial Black"/>
              </a:rPr>
              <a:t>e</a:t>
            </a:r>
            <a:r>
              <a:rPr sz="4900" b="1" spc="240" dirty="0">
                <a:latin typeface="Arial Black"/>
                <a:cs typeface="Arial Black"/>
              </a:rPr>
              <a:t>r</a:t>
            </a:r>
            <a:r>
              <a:rPr sz="4900" b="1" spc="-5" dirty="0">
                <a:latin typeface="Arial Black"/>
                <a:cs typeface="Arial Black"/>
              </a:rPr>
              <a:t>nance</a:t>
            </a:r>
            <a:endParaRPr sz="4900">
              <a:latin typeface="Arial Black"/>
              <a:cs typeface="Arial Black"/>
            </a:endParaRPr>
          </a:p>
          <a:p>
            <a:pPr marL="635" algn="ctr">
              <a:lnSpc>
                <a:spcPct val="100000"/>
              </a:lnSpc>
            </a:pPr>
            <a:r>
              <a:rPr sz="4900" b="1" dirty="0">
                <a:latin typeface="Arial Black"/>
                <a:cs typeface="Arial Black"/>
              </a:rPr>
              <a:t>&amp;</a:t>
            </a:r>
            <a:r>
              <a:rPr sz="4900" b="1" spc="5" dirty="0">
                <a:latin typeface="Arial Black"/>
                <a:cs typeface="Arial Black"/>
              </a:rPr>
              <a:t> </a:t>
            </a:r>
            <a:r>
              <a:rPr sz="4900" b="1" spc="-5" dirty="0">
                <a:latin typeface="Arial Black"/>
                <a:cs typeface="Arial Black"/>
              </a:rPr>
              <a:t>Priva</a:t>
            </a:r>
            <a:r>
              <a:rPr sz="4900" b="1" spc="-90" dirty="0">
                <a:latin typeface="Arial Black"/>
                <a:cs typeface="Arial Black"/>
              </a:rPr>
              <a:t>c</a:t>
            </a:r>
            <a:r>
              <a:rPr sz="4900" b="1" dirty="0">
                <a:latin typeface="Arial Black"/>
                <a:cs typeface="Arial Black"/>
              </a:rPr>
              <a:t>y</a:t>
            </a:r>
            <a:endParaRPr sz="4900">
              <a:latin typeface="Arial Black"/>
              <a:cs typeface="Arial Black"/>
            </a:endParaRPr>
          </a:p>
        </p:txBody>
      </p:sp>
      <p:sp>
        <p:nvSpPr>
          <p:cNvPr id="3" name="object 3"/>
          <p:cNvSpPr txBox="1"/>
          <p:nvPr/>
        </p:nvSpPr>
        <p:spPr>
          <a:xfrm>
            <a:off x="2958338" y="4867238"/>
            <a:ext cx="3856990" cy="1254760"/>
          </a:xfrm>
          <a:prstGeom prst="rect">
            <a:avLst/>
          </a:prstGeom>
        </p:spPr>
        <p:txBody>
          <a:bodyPr vert="horz" wrap="square" lIns="0" tIns="0" rIns="0" bIns="0" rtlCol="0">
            <a:spAutoFit/>
          </a:bodyPr>
          <a:lstStyle/>
          <a:p>
            <a:pPr marL="511809" marR="5080" indent="-499109">
              <a:lnSpc>
                <a:spcPct val="100000"/>
              </a:lnSpc>
            </a:pPr>
            <a:r>
              <a:rPr sz="4400" i="1" spc="-20" dirty="0">
                <a:solidFill>
                  <a:srgbClr val="002596"/>
                </a:solidFill>
                <a:latin typeface="Arial Narrow"/>
                <a:cs typeface="Arial Narrow"/>
              </a:rPr>
              <a:t>Joyce</a:t>
            </a:r>
            <a:r>
              <a:rPr sz="4400" i="1" spc="-5" dirty="0">
                <a:solidFill>
                  <a:srgbClr val="002596"/>
                </a:solidFill>
                <a:latin typeface="Arial Narrow"/>
                <a:cs typeface="Arial Narrow"/>
              </a:rPr>
              <a:t> </a:t>
            </a:r>
            <a:r>
              <a:rPr sz="4400" i="1" spc="-20" dirty="0">
                <a:solidFill>
                  <a:srgbClr val="002596"/>
                </a:solidFill>
                <a:latin typeface="Arial Narrow"/>
                <a:cs typeface="Arial Narrow"/>
              </a:rPr>
              <a:t>Popp,</a:t>
            </a:r>
            <a:r>
              <a:rPr sz="4400" i="1" spc="20" dirty="0">
                <a:solidFill>
                  <a:srgbClr val="002596"/>
                </a:solidFill>
                <a:latin typeface="Arial Narrow"/>
                <a:cs typeface="Arial Narrow"/>
              </a:rPr>
              <a:t> </a:t>
            </a:r>
            <a:r>
              <a:rPr sz="4400" i="1" spc="-25" dirty="0">
                <a:solidFill>
                  <a:srgbClr val="002596"/>
                </a:solidFill>
                <a:latin typeface="Arial Narrow"/>
                <a:cs typeface="Arial Narrow"/>
              </a:rPr>
              <a:t>P</a:t>
            </a:r>
            <a:r>
              <a:rPr sz="4400" i="1" spc="-355" dirty="0">
                <a:solidFill>
                  <a:srgbClr val="002596"/>
                </a:solidFill>
                <a:latin typeface="Arial Narrow"/>
                <a:cs typeface="Arial Narrow"/>
              </a:rPr>
              <a:t>T</a:t>
            </a:r>
            <a:r>
              <a:rPr sz="4400" i="1" spc="-25" dirty="0">
                <a:solidFill>
                  <a:srgbClr val="002596"/>
                </a:solidFill>
                <a:latin typeface="Arial Narrow"/>
                <a:cs typeface="Arial Narrow"/>
              </a:rPr>
              <a:t>AC</a:t>
            </a:r>
            <a:r>
              <a:rPr sz="4400" i="1" spc="-20" dirty="0">
                <a:solidFill>
                  <a:srgbClr val="002596"/>
                </a:solidFill>
                <a:latin typeface="Arial Narrow"/>
                <a:cs typeface="Arial Narrow"/>
              </a:rPr>
              <a:t> Support</a:t>
            </a:r>
            <a:r>
              <a:rPr sz="4400" i="1" spc="-60" dirty="0">
                <a:solidFill>
                  <a:srgbClr val="002596"/>
                </a:solidFill>
                <a:latin typeface="Arial Narrow"/>
                <a:cs typeface="Arial Narrow"/>
              </a:rPr>
              <a:t> </a:t>
            </a:r>
            <a:r>
              <a:rPr sz="4400" i="1" spc="-515" dirty="0">
                <a:solidFill>
                  <a:srgbClr val="002596"/>
                </a:solidFill>
                <a:latin typeface="Arial Narrow"/>
                <a:cs typeface="Arial Narrow"/>
              </a:rPr>
              <a:t>T</a:t>
            </a:r>
            <a:r>
              <a:rPr sz="4400" i="1" spc="-25" dirty="0">
                <a:solidFill>
                  <a:srgbClr val="002596"/>
                </a:solidFill>
                <a:latin typeface="Arial Narrow"/>
                <a:cs typeface="Arial Narrow"/>
              </a:rPr>
              <a:t>eam</a:t>
            </a:r>
            <a:endParaRPr sz="4400" dirty="0">
              <a:latin typeface="Arial Narrow"/>
              <a:cs typeface="Arial Narrow"/>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88900">
              <a:lnSpc>
                <a:spcPct val="100000"/>
              </a:lnSpc>
            </a:pPr>
            <a:r>
              <a:rPr sz="750" dirty="0"/>
              <a:t>86</a:t>
            </a:r>
            <a:endParaRPr sz="750"/>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Benefit</a:t>
            </a:r>
            <a:r>
              <a:rPr dirty="0"/>
              <a:t>s</a:t>
            </a:r>
            <a:r>
              <a:rPr spc="10" dirty="0"/>
              <a:t> </a:t>
            </a:r>
            <a:r>
              <a:rPr spc="-5" dirty="0"/>
              <a:t>o</a:t>
            </a:r>
            <a:r>
              <a:rPr dirty="0"/>
              <a:t>f</a:t>
            </a:r>
            <a:r>
              <a:rPr spc="170" dirty="0"/>
              <a:t> </a:t>
            </a:r>
            <a:r>
              <a:rPr spc="-5" dirty="0"/>
              <a:t>D</a:t>
            </a:r>
            <a:r>
              <a:rPr spc="-60" dirty="0"/>
              <a:t>a</a:t>
            </a:r>
            <a:r>
              <a:rPr spc="-5" dirty="0"/>
              <a:t>t</a:t>
            </a:r>
            <a:r>
              <a:rPr dirty="0"/>
              <a:t>a</a:t>
            </a:r>
            <a:r>
              <a:rPr spc="10" dirty="0"/>
              <a:t> </a:t>
            </a:r>
            <a:r>
              <a:rPr spc="-5" dirty="0"/>
              <a:t>G</a:t>
            </a:r>
            <a:r>
              <a:rPr spc="-105" dirty="0"/>
              <a:t>o</a:t>
            </a:r>
            <a:r>
              <a:rPr spc="-85" dirty="0"/>
              <a:t>v</a:t>
            </a:r>
            <a:r>
              <a:rPr spc="-5" dirty="0"/>
              <a:t>e</a:t>
            </a:r>
            <a:r>
              <a:rPr spc="150" dirty="0"/>
              <a:t>r</a:t>
            </a:r>
            <a:r>
              <a:rPr spc="-5" dirty="0"/>
              <a:t>nance</a:t>
            </a:r>
          </a:p>
        </p:txBody>
      </p:sp>
      <p:sp>
        <p:nvSpPr>
          <p:cNvPr id="3" name="object 3"/>
          <p:cNvSpPr txBox="1"/>
          <p:nvPr/>
        </p:nvSpPr>
        <p:spPr>
          <a:xfrm>
            <a:off x="1489202" y="1934053"/>
            <a:ext cx="7060565" cy="3917950"/>
          </a:xfrm>
          <a:prstGeom prst="rect">
            <a:avLst/>
          </a:prstGeom>
        </p:spPr>
        <p:txBody>
          <a:bodyPr vert="horz" wrap="square" lIns="0" tIns="0" rIns="0" bIns="0" rtlCol="0">
            <a:spAutoFit/>
          </a:bodyPr>
          <a:lstStyle/>
          <a:p>
            <a:pPr marL="227329" marR="5080" indent="-215265">
              <a:lnSpc>
                <a:spcPct val="100000"/>
              </a:lnSpc>
              <a:tabLst>
                <a:tab pos="4907915" algn="l"/>
              </a:tabLst>
            </a:pPr>
            <a:r>
              <a:rPr sz="2800" spc="130" dirty="0">
                <a:solidFill>
                  <a:srgbClr val="002596"/>
                </a:solidFill>
                <a:latin typeface="Arial"/>
                <a:cs typeface="Arial"/>
              </a:rPr>
              <a:t>–</a:t>
            </a:r>
            <a:r>
              <a:rPr sz="2800" dirty="0">
                <a:latin typeface="Arial Narrow"/>
                <a:cs typeface="Arial Narrow"/>
              </a:rPr>
              <a:t>Data Governance</a:t>
            </a:r>
            <a:r>
              <a:rPr sz="2800" spc="-20" dirty="0">
                <a:latin typeface="Arial Narrow"/>
                <a:cs typeface="Arial Narrow"/>
              </a:rPr>
              <a:t> </a:t>
            </a:r>
            <a:r>
              <a:rPr sz="2800" dirty="0">
                <a:latin typeface="Arial Narrow"/>
                <a:cs typeface="Arial Narrow"/>
              </a:rPr>
              <a:t>is an</a:t>
            </a:r>
            <a:r>
              <a:rPr sz="2800" spc="-20" dirty="0">
                <a:latin typeface="Arial Narrow"/>
                <a:cs typeface="Arial Narrow"/>
              </a:rPr>
              <a:t> </a:t>
            </a:r>
            <a:r>
              <a:rPr sz="2800" dirty="0">
                <a:latin typeface="Arial Narrow"/>
                <a:cs typeface="Arial Narrow"/>
              </a:rPr>
              <a:t>organizational</a:t>
            </a:r>
            <a:r>
              <a:rPr sz="2800" spc="-20" dirty="0">
                <a:latin typeface="Arial Narrow"/>
                <a:cs typeface="Arial Narrow"/>
              </a:rPr>
              <a:t> </a:t>
            </a:r>
            <a:r>
              <a:rPr sz="2800" dirty="0">
                <a:latin typeface="Arial Narrow"/>
                <a:cs typeface="Arial Narrow"/>
              </a:rPr>
              <a:t>approach</a:t>
            </a:r>
            <a:r>
              <a:rPr sz="2800" spc="-20" dirty="0">
                <a:latin typeface="Arial Narrow"/>
                <a:cs typeface="Arial Narrow"/>
              </a:rPr>
              <a:t> </a:t>
            </a:r>
            <a:r>
              <a:rPr sz="2800" dirty="0">
                <a:latin typeface="Arial Narrow"/>
                <a:cs typeface="Arial Narrow"/>
              </a:rPr>
              <a:t>to </a:t>
            </a:r>
            <a:r>
              <a:rPr sz="2800" spc="-5" dirty="0">
                <a:latin typeface="Arial Narrow"/>
                <a:cs typeface="Arial Narrow"/>
              </a:rPr>
              <a:t>dat</a:t>
            </a:r>
            <a:r>
              <a:rPr sz="2800" dirty="0">
                <a:latin typeface="Arial Narrow"/>
                <a:cs typeface="Arial Narrow"/>
              </a:rPr>
              <a:t>a</a:t>
            </a:r>
            <a:r>
              <a:rPr sz="2800" spc="-10" dirty="0">
                <a:latin typeface="Arial Narrow"/>
                <a:cs typeface="Arial Narrow"/>
              </a:rPr>
              <a:t> </a:t>
            </a:r>
            <a:r>
              <a:rPr sz="2800" spc="-5" dirty="0">
                <a:latin typeface="Arial Narrow"/>
                <a:cs typeface="Arial Narrow"/>
              </a:rPr>
              <a:t>an</a:t>
            </a:r>
            <a:r>
              <a:rPr sz="2800" dirty="0">
                <a:latin typeface="Arial Narrow"/>
                <a:cs typeface="Arial Narrow"/>
              </a:rPr>
              <a:t>d</a:t>
            </a:r>
            <a:r>
              <a:rPr sz="2800" spc="-10" dirty="0">
                <a:latin typeface="Arial Narrow"/>
                <a:cs typeface="Arial Narrow"/>
              </a:rPr>
              <a:t> </a:t>
            </a:r>
            <a:r>
              <a:rPr sz="2800" spc="-5" dirty="0">
                <a:latin typeface="Arial Narrow"/>
                <a:cs typeface="Arial Narrow"/>
              </a:rPr>
              <a:t>informatio</a:t>
            </a:r>
            <a:r>
              <a:rPr sz="2800" dirty="0">
                <a:latin typeface="Arial Narrow"/>
                <a:cs typeface="Arial Narrow"/>
              </a:rPr>
              <a:t>n</a:t>
            </a:r>
            <a:r>
              <a:rPr sz="2800" spc="-10" dirty="0">
                <a:latin typeface="Arial Narrow"/>
                <a:cs typeface="Arial Narrow"/>
              </a:rPr>
              <a:t> </a:t>
            </a:r>
            <a:r>
              <a:rPr sz="2800" spc="-5" dirty="0">
                <a:latin typeface="Arial Narrow"/>
                <a:cs typeface="Arial Narrow"/>
              </a:rPr>
              <a:t>management</a:t>
            </a:r>
            <a:r>
              <a:rPr sz="2800" dirty="0">
                <a:latin typeface="Arial Narrow"/>
                <a:cs typeface="Arial Narrow"/>
              </a:rPr>
              <a:t>.	</a:t>
            </a:r>
            <a:r>
              <a:rPr sz="2800" spc="-5" dirty="0">
                <a:latin typeface="Arial Narrow"/>
                <a:cs typeface="Arial Narrow"/>
              </a:rPr>
              <a:t>Benefit</a:t>
            </a:r>
            <a:r>
              <a:rPr sz="2800" dirty="0">
                <a:latin typeface="Arial Narrow"/>
                <a:cs typeface="Arial Narrow"/>
              </a:rPr>
              <a:t>s</a:t>
            </a:r>
            <a:r>
              <a:rPr sz="2800" spc="-10" dirty="0">
                <a:latin typeface="Arial Narrow"/>
                <a:cs typeface="Arial Narrow"/>
              </a:rPr>
              <a:t> </a:t>
            </a:r>
            <a:r>
              <a:rPr sz="2800" spc="-5" dirty="0">
                <a:latin typeface="Arial Narrow"/>
                <a:cs typeface="Arial Narrow"/>
              </a:rPr>
              <a:t>include:</a:t>
            </a:r>
            <a:endParaRPr sz="2800">
              <a:latin typeface="Arial Narrow"/>
              <a:cs typeface="Arial Narrow"/>
            </a:endParaRPr>
          </a:p>
          <a:p>
            <a:pPr marL="527050" marR="683895" indent="-171450">
              <a:lnSpc>
                <a:spcPct val="100000"/>
              </a:lnSpc>
              <a:spcBef>
                <a:spcPts val="615"/>
              </a:spcBef>
              <a:buClr>
                <a:srgbClr val="002596"/>
              </a:buClr>
              <a:buFont typeface="Arial"/>
              <a:buChar char="•"/>
              <a:tabLst>
                <a:tab pos="527050" algn="l"/>
              </a:tabLst>
            </a:pPr>
            <a:r>
              <a:rPr sz="2550" dirty="0">
                <a:latin typeface="Arial Narrow"/>
                <a:cs typeface="Arial Narrow"/>
              </a:rPr>
              <a:t>Increased</a:t>
            </a:r>
            <a:r>
              <a:rPr sz="2550" spc="10" dirty="0">
                <a:latin typeface="Arial Narrow"/>
                <a:cs typeface="Arial Narrow"/>
              </a:rPr>
              <a:t> </a:t>
            </a:r>
            <a:r>
              <a:rPr sz="2550" dirty="0">
                <a:latin typeface="Arial Narrow"/>
                <a:cs typeface="Arial Narrow"/>
              </a:rPr>
              <a:t>consistency</a:t>
            </a:r>
            <a:r>
              <a:rPr sz="2550" spc="35" dirty="0">
                <a:latin typeface="Arial Narrow"/>
                <a:cs typeface="Arial Narrow"/>
              </a:rPr>
              <a:t> </a:t>
            </a:r>
            <a:r>
              <a:rPr sz="2550" dirty="0">
                <a:latin typeface="Arial Narrow"/>
                <a:cs typeface="Arial Narrow"/>
              </a:rPr>
              <a:t>and confidence</a:t>
            </a:r>
            <a:r>
              <a:rPr sz="2550" spc="10" dirty="0">
                <a:latin typeface="Arial Narrow"/>
                <a:cs typeface="Arial Narrow"/>
              </a:rPr>
              <a:t> </a:t>
            </a:r>
            <a:r>
              <a:rPr sz="2550" dirty="0">
                <a:latin typeface="Arial Narrow"/>
                <a:cs typeface="Arial Narrow"/>
              </a:rPr>
              <a:t>in</a:t>
            </a:r>
            <a:r>
              <a:rPr sz="2550" spc="10" dirty="0">
                <a:latin typeface="Arial Narrow"/>
                <a:cs typeface="Arial Narrow"/>
              </a:rPr>
              <a:t> </a:t>
            </a:r>
            <a:r>
              <a:rPr sz="2550" dirty="0">
                <a:latin typeface="Arial Narrow"/>
                <a:cs typeface="Arial Narrow"/>
              </a:rPr>
              <a:t>decision </a:t>
            </a:r>
            <a:r>
              <a:rPr sz="2550" spc="-5" dirty="0">
                <a:latin typeface="Arial Narrow"/>
                <a:cs typeface="Arial Narrow"/>
              </a:rPr>
              <a:t>making</a:t>
            </a:r>
            <a:endParaRPr sz="2550">
              <a:latin typeface="Arial Narrow"/>
              <a:cs typeface="Arial Narrow"/>
            </a:endParaRPr>
          </a:p>
          <a:p>
            <a:pPr marL="527050" indent="-171450">
              <a:lnSpc>
                <a:spcPct val="100000"/>
              </a:lnSpc>
              <a:spcBef>
                <a:spcPts val="610"/>
              </a:spcBef>
              <a:buClr>
                <a:srgbClr val="002596"/>
              </a:buClr>
              <a:buFont typeface="Arial"/>
              <a:buChar char="•"/>
              <a:tabLst>
                <a:tab pos="527050" algn="l"/>
              </a:tabLst>
            </a:pPr>
            <a:r>
              <a:rPr sz="2550" dirty="0">
                <a:latin typeface="Arial Narrow"/>
                <a:cs typeface="Arial Narrow"/>
              </a:rPr>
              <a:t>Decreased</a:t>
            </a:r>
            <a:r>
              <a:rPr sz="2550" spc="10" dirty="0">
                <a:latin typeface="Arial Narrow"/>
                <a:cs typeface="Arial Narrow"/>
              </a:rPr>
              <a:t> </a:t>
            </a:r>
            <a:r>
              <a:rPr sz="2550" dirty="0">
                <a:latin typeface="Arial Narrow"/>
                <a:cs typeface="Arial Narrow"/>
              </a:rPr>
              <a:t>risk</a:t>
            </a:r>
            <a:r>
              <a:rPr sz="2550" spc="10" dirty="0">
                <a:latin typeface="Arial Narrow"/>
                <a:cs typeface="Arial Narrow"/>
              </a:rPr>
              <a:t> </a:t>
            </a:r>
            <a:r>
              <a:rPr sz="2550" dirty="0">
                <a:latin typeface="Arial Narrow"/>
                <a:cs typeface="Arial Narrow"/>
              </a:rPr>
              <a:t>of</a:t>
            </a:r>
            <a:r>
              <a:rPr sz="2550" spc="10" dirty="0">
                <a:latin typeface="Arial Narrow"/>
                <a:cs typeface="Arial Narrow"/>
              </a:rPr>
              <a:t> </a:t>
            </a:r>
            <a:r>
              <a:rPr sz="2550" dirty="0">
                <a:latin typeface="Arial Narrow"/>
                <a:cs typeface="Arial Narrow"/>
              </a:rPr>
              <a:t>compliance</a:t>
            </a:r>
            <a:r>
              <a:rPr sz="2550" spc="10" dirty="0">
                <a:latin typeface="Arial Narrow"/>
                <a:cs typeface="Arial Narrow"/>
              </a:rPr>
              <a:t> </a:t>
            </a:r>
            <a:r>
              <a:rPr sz="2550" dirty="0">
                <a:latin typeface="Arial Narrow"/>
                <a:cs typeface="Arial Narrow"/>
              </a:rPr>
              <a:t>issues</a:t>
            </a:r>
            <a:endParaRPr sz="2550">
              <a:latin typeface="Arial Narrow"/>
              <a:cs typeface="Arial Narrow"/>
            </a:endParaRPr>
          </a:p>
          <a:p>
            <a:pPr marL="527050" indent="-171450">
              <a:lnSpc>
                <a:spcPct val="100000"/>
              </a:lnSpc>
              <a:spcBef>
                <a:spcPts val="610"/>
              </a:spcBef>
              <a:buClr>
                <a:srgbClr val="002596"/>
              </a:buClr>
              <a:buFont typeface="Arial"/>
              <a:buChar char="•"/>
              <a:tabLst>
                <a:tab pos="527050" algn="l"/>
              </a:tabLst>
            </a:pPr>
            <a:r>
              <a:rPr sz="2550" dirty="0">
                <a:latin typeface="Arial Narrow"/>
                <a:cs typeface="Arial Narrow"/>
              </a:rPr>
              <a:t>Improved</a:t>
            </a:r>
            <a:r>
              <a:rPr sz="2550" spc="5" dirty="0">
                <a:latin typeface="Arial Narrow"/>
                <a:cs typeface="Arial Narrow"/>
              </a:rPr>
              <a:t> </a:t>
            </a:r>
            <a:r>
              <a:rPr sz="2550" dirty="0">
                <a:latin typeface="Arial Narrow"/>
                <a:cs typeface="Arial Narrow"/>
              </a:rPr>
              <a:t>data</a:t>
            </a:r>
            <a:r>
              <a:rPr sz="2550" spc="5" dirty="0">
                <a:latin typeface="Arial Narrow"/>
                <a:cs typeface="Arial Narrow"/>
              </a:rPr>
              <a:t> </a:t>
            </a:r>
            <a:r>
              <a:rPr sz="2550" dirty="0">
                <a:latin typeface="Arial Narrow"/>
                <a:cs typeface="Arial Narrow"/>
              </a:rPr>
              <a:t>security</a:t>
            </a:r>
            <a:endParaRPr sz="2550">
              <a:latin typeface="Arial Narrow"/>
              <a:cs typeface="Arial Narrow"/>
            </a:endParaRPr>
          </a:p>
          <a:p>
            <a:pPr marL="527050" indent="-171450">
              <a:lnSpc>
                <a:spcPct val="100000"/>
              </a:lnSpc>
              <a:spcBef>
                <a:spcPts val="610"/>
              </a:spcBef>
              <a:buClr>
                <a:srgbClr val="002596"/>
              </a:buClr>
              <a:buFont typeface="Arial"/>
              <a:buChar char="•"/>
              <a:tabLst>
                <a:tab pos="527050" algn="l"/>
              </a:tabLst>
            </a:pPr>
            <a:r>
              <a:rPr sz="2550" dirty="0">
                <a:latin typeface="Arial Narrow"/>
                <a:cs typeface="Arial Narrow"/>
              </a:rPr>
              <a:t>Designated</a:t>
            </a:r>
            <a:r>
              <a:rPr sz="2550" spc="15" dirty="0">
                <a:latin typeface="Arial Narrow"/>
                <a:cs typeface="Arial Narrow"/>
              </a:rPr>
              <a:t> </a:t>
            </a:r>
            <a:r>
              <a:rPr sz="2550" dirty="0">
                <a:latin typeface="Arial Narrow"/>
                <a:cs typeface="Arial Narrow"/>
              </a:rPr>
              <a:t>accountability</a:t>
            </a:r>
            <a:r>
              <a:rPr sz="2550" spc="15" dirty="0">
                <a:latin typeface="Arial Narrow"/>
                <a:cs typeface="Arial Narrow"/>
              </a:rPr>
              <a:t> </a:t>
            </a:r>
            <a:r>
              <a:rPr sz="2550" dirty="0">
                <a:latin typeface="Arial Narrow"/>
                <a:cs typeface="Arial Narrow"/>
              </a:rPr>
              <a:t>for</a:t>
            </a:r>
            <a:r>
              <a:rPr sz="2550" spc="15" dirty="0">
                <a:latin typeface="Arial Narrow"/>
                <a:cs typeface="Arial Narrow"/>
              </a:rPr>
              <a:t> </a:t>
            </a:r>
            <a:r>
              <a:rPr sz="2550" dirty="0">
                <a:latin typeface="Arial Narrow"/>
                <a:cs typeface="Arial Narrow"/>
              </a:rPr>
              <a:t>information</a:t>
            </a:r>
            <a:r>
              <a:rPr sz="2550" spc="15" dirty="0">
                <a:latin typeface="Arial Narrow"/>
                <a:cs typeface="Arial Narrow"/>
              </a:rPr>
              <a:t> </a:t>
            </a:r>
            <a:r>
              <a:rPr sz="2550" dirty="0">
                <a:latin typeface="Arial Narrow"/>
                <a:cs typeface="Arial Narrow"/>
              </a:rPr>
              <a:t>quality</a:t>
            </a:r>
            <a:endParaRPr sz="2550">
              <a:latin typeface="Arial Narrow"/>
              <a:cs typeface="Arial Narrow"/>
            </a:endParaRPr>
          </a:p>
          <a:p>
            <a:pPr marL="527050" marR="259079" indent="-171450">
              <a:lnSpc>
                <a:spcPct val="100000"/>
              </a:lnSpc>
              <a:spcBef>
                <a:spcPts val="610"/>
              </a:spcBef>
              <a:buClr>
                <a:srgbClr val="002596"/>
              </a:buClr>
              <a:buFont typeface="Arial"/>
              <a:buChar char="•"/>
              <a:tabLst>
                <a:tab pos="527050" algn="l"/>
              </a:tabLst>
            </a:pPr>
            <a:r>
              <a:rPr sz="2550" dirty="0">
                <a:latin typeface="Arial Narrow"/>
                <a:cs typeface="Arial Narrow"/>
              </a:rPr>
              <a:t>Minimized</a:t>
            </a:r>
            <a:r>
              <a:rPr sz="2550" spc="5" dirty="0">
                <a:latin typeface="Arial Narrow"/>
                <a:cs typeface="Arial Narrow"/>
              </a:rPr>
              <a:t> </a:t>
            </a:r>
            <a:r>
              <a:rPr sz="2550" dirty="0">
                <a:latin typeface="Arial Narrow"/>
                <a:cs typeface="Arial Narrow"/>
              </a:rPr>
              <a:t>or</a:t>
            </a:r>
            <a:r>
              <a:rPr sz="2550" spc="5" dirty="0">
                <a:latin typeface="Arial Narrow"/>
                <a:cs typeface="Arial Narrow"/>
              </a:rPr>
              <a:t> </a:t>
            </a:r>
            <a:r>
              <a:rPr sz="2550" dirty="0">
                <a:latin typeface="Arial Narrow"/>
                <a:cs typeface="Arial Narrow"/>
              </a:rPr>
              <a:t>elimination</a:t>
            </a:r>
            <a:r>
              <a:rPr sz="2550" spc="5" dirty="0">
                <a:latin typeface="Arial Narrow"/>
                <a:cs typeface="Arial Narrow"/>
              </a:rPr>
              <a:t> </a:t>
            </a:r>
            <a:r>
              <a:rPr sz="2550" dirty="0">
                <a:latin typeface="Arial Narrow"/>
                <a:cs typeface="Arial Narrow"/>
              </a:rPr>
              <a:t>of</a:t>
            </a:r>
            <a:r>
              <a:rPr sz="2550" spc="5" dirty="0">
                <a:latin typeface="Arial Narrow"/>
                <a:cs typeface="Arial Narrow"/>
              </a:rPr>
              <a:t> </a:t>
            </a:r>
            <a:r>
              <a:rPr sz="2550" dirty="0">
                <a:latin typeface="Arial Narrow"/>
                <a:cs typeface="Arial Narrow"/>
              </a:rPr>
              <a:t>re-work</a:t>
            </a:r>
            <a:r>
              <a:rPr sz="2550" spc="20" dirty="0">
                <a:latin typeface="Arial Narrow"/>
                <a:cs typeface="Arial Narrow"/>
              </a:rPr>
              <a:t> </a:t>
            </a:r>
            <a:r>
              <a:rPr sz="2550" dirty="0">
                <a:latin typeface="Arial Narrow"/>
                <a:cs typeface="Arial Narrow"/>
              </a:rPr>
              <a:t>and/or</a:t>
            </a:r>
            <a:r>
              <a:rPr sz="2550" spc="5" dirty="0">
                <a:latin typeface="Arial Narrow"/>
                <a:cs typeface="Arial Narrow"/>
              </a:rPr>
              <a:t> </a:t>
            </a:r>
            <a:r>
              <a:rPr sz="2550" dirty="0">
                <a:latin typeface="Arial Narrow"/>
                <a:cs typeface="Arial Narrow"/>
              </a:rPr>
              <a:t>duplicative </a:t>
            </a:r>
            <a:r>
              <a:rPr sz="2550" spc="-5" dirty="0">
                <a:latin typeface="Arial Narrow"/>
                <a:cs typeface="Arial Narrow"/>
              </a:rPr>
              <a:t>systems/dat</a:t>
            </a:r>
            <a:r>
              <a:rPr sz="2550" dirty="0">
                <a:latin typeface="Arial Narrow"/>
                <a:cs typeface="Arial Narrow"/>
              </a:rPr>
              <a:t>a</a:t>
            </a:r>
            <a:r>
              <a:rPr sz="2550" spc="30" dirty="0">
                <a:latin typeface="Arial Narrow"/>
                <a:cs typeface="Arial Narrow"/>
              </a:rPr>
              <a:t> </a:t>
            </a:r>
            <a:r>
              <a:rPr sz="2550" spc="-5" dirty="0">
                <a:latin typeface="Arial Narrow"/>
                <a:cs typeface="Arial Narrow"/>
              </a:rPr>
              <a:t>collection</a:t>
            </a:r>
            <a:endParaRPr sz="2550">
              <a:latin typeface="Arial Narrow"/>
              <a:cs typeface="Arial Narrow"/>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88900">
              <a:lnSpc>
                <a:spcPct val="100000"/>
              </a:lnSpc>
            </a:pPr>
            <a:r>
              <a:rPr sz="750" dirty="0"/>
              <a:t>87</a:t>
            </a:r>
            <a:endParaRPr sz="75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45745" marR="5080">
              <a:lnSpc>
                <a:spcPct val="100000"/>
              </a:lnSpc>
            </a:pPr>
            <a:r>
              <a:rPr spc="-5" dirty="0"/>
              <a:t>D</a:t>
            </a:r>
            <a:r>
              <a:rPr spc="-60" dirty="0"/>
              <a:t>a</a:t>
            </a:r>
            <a:r>
              <a:rPr spc="-5" dirty="0"/>
              <a:t>t</a:t>
            </a:r>
            <a:r>
              <a:rPr dirty="0"/>
              <a:t>a</a:t>
            </a:r>
            <a:r>
              <a:rPr spc="15" dirty="0"/>
              <a:t> </a:t>
            </a:r>
            <a:r>
              <a:rPr spc="-5" dirty="0"/>
              <a:t>G</a:t>
            </a:r>
            <a:r>
              <a:rPr spc="-105" dirty="0"/>
              <a:t>o</a:t>
            </a:r>
            <a:r>
              <a:rPr spc="-85" dirty="0"/>
              <a:t>v</a:t>
            </a:r>
            <a:r>
              <a:rPr spc="-5" dirty="0"/>
              <a:t>e</a:t>
            </a:r>
            <a:r>
              <a:rPr spc="150" dirty="0"/>
              <a:t>r</a:t>
            </a:r>
            <a:r>
              <a:rPr spc="-5" dirty="0"/>
              <a:t>nanc</a:t>
            </a:r>
            <a:r>
              <a:rPr dirty="0"/>
              <a:t>e</a:t>
            </a:r>
            <a:r>
              <a:rPr spc="15" dirty="0"/>
              <a:t> </a:t>
            </a:r>
            <a:r>
              <a:rPr spc="-5" dirty="0"/>
              <a:t>P</a:t>
            </a:r>
            <a:r>
              <a:rPr spc="45" dirty="0"/>
              <a:t>r</a:t>
            </a:r>
            <a:r>
              <a:rPr spc="-5" dirty="0"/>
              <a:t>o</a:t>
            </a:r>
            <a:r>
              <a:rPr spc="50" dirty="0"/>
              <a:t>gr</a:t>
            </a:r>
            <a:r>
              <a:rPr spc="-5" dirty="0"/>
              <a:t>am: Scope</a:t>
            </a:r>
          </a:p>
        </p:txBody>
      </p:sp>
      <p:sp>
        <p:nvSpPr>
          <p:cNvPr id="3" name="object 3"/>
          <p:cNvSpPr txBox="1"/>
          <p:nvPr/>
        </p:nvSpPr>
        <p:spPr>
          <a:xfrm>
            <a:off x="1642364" y="2390491"/>
            <a:ext cx="6543675" cy="3737610"/>
          </a:xfrm>
          <a:prstGeom prst="rect">
            <a:avLst/>
          </a:prstGeom>
        </p:spPr>
        <p:txBody>
          <a:bodyPr vert="horz" wrap="square" lIns="0" tIns="0" rIns="0" bIns="0" rtlCol="0">
            <a:spAutoFit/>
          </a:bodyPr>
          <a:lstStyle/>
          <a:p>
            <a:pPr marL="227329" marR="5080" indent="-215265">
              <a:lnSpc>
                <a:spcPct val="100000"/>
              </a:lnSpc>
            </a:pPr>
            <a:r>
              <a:rPr sz="2800" spc="130" dirty="0">
                <a:solidFill>
                  <a:srgbClr val="002596"/>
                </a:solidFill>
                <a:latin typeface="Arial"/>
                <a:cs typeface="Arial"/>
              </a:rPr>
              <a:t>–</a:t>
            </a:r>
            <a:r>
              <a:rPr sz="2800" spc="-5" dirty="0">
                <a:latin typeface="Arial Narrow"/>
                <a:cs typeface="Arial Narrow"/>
              </a:rPr>
              <a:t>Scop</a:t>
            </a:r>
            <a:r>
              <a:rPr sz="2800" dirty="0">
                <a:latin typeface="Arial Narrow"/>
                <a:cs typeface="Arial Narrow"/>
              </a:rPr>
              <a:t>e</a:t>
            </a:r>
            <a:r>
              <a:rPr sz="2800" spc="-5" dirty="0">
                <a:latin typeface="Arial Narrow"/>
                <a:cs typeface="Arial Narrow"/>
              </a:rPr>
              <a:t> o</a:t>
            </a:r>
            <a:r>
              <a:rPr sz="2800" dirty="0">
                <a:latin typeface="Arial Narrow"/>
                <a:cs typeface="Arial Narrow"/>
              </a:rPr>
              <a:t>f</a:t>
            </a:r>
            <a:r>
              <a:rPr sz="2800" spc="-5" dirty="0">
                <a:latin typeface="Arial Narrow"/>
                <a:cs typeface="Arial Narrow"/>
              </a:rPr>
              <a:t> </a:t>
            </a:r>
            <a:r>
              <a:rPr sz="2800" dirty="0">
                <a:latin typeface="Arial Narrow"/>
                <a:cs typeface="Arial Narrow"/>
              </a:rPr>
              <a:t>a</a:t>
            </a:r>
            <a:r>
              <a:rPr sz="2800" spc="-5" dirty="0">
                <a:latin typeface="Arial Narrow"/>
                <a:cs typeface="Arial Narrow"/>
              </a:rPr>
              <a:t> Dat</a:t>
            </a:r>
            <a:r>
              <a:rPr sz="2800" dirty="0">
                <a:latin typeface="Arial Narrow"/>
                <a:cs typeface="Arial Narrow"/>
              </a:rPr>
              <a:t>a</a:t>
            </a:r>
            <a:r>
              <a:rPr sz="2800" spc="-5" dirty="0">
                <a:latin typeface="Arial Narrow"/>
                <a:cs typeface="Arial Narrow"/>
              </a:rPr>
              <a:t> Governanc</a:t>
            </a:r>
            <a:r>
              <a:rPr sz="2800" dirty="0">
                <a:latin typeface="Arial Narrow"/>
                <a:cs typeface="Arial Narrow"/>
              </a:rPr>
              <a:t>e</a:t>
            </a:r>
            <a:r>
              <a:rPr sz="2800" spc="-5" dirty="0">
                <a:latin typeface="Arial Narrow"/>
                <a:cs typeface="Arial Narrow"/>
              </a:rPr>
              <a:t> progra</a:t>
            </a:r>
            <a:r>
              <a:rPr sz="2800" dirty="0">
                <a:latin typeface="Arial Narrow"/>
                <a:cs typeface="Arial Narrow"/>
              </a:rPr>
              <a:t>m</a:t>
            </a:r>
            <a:r>
              <a:rPr sz="2800" spc="-25" dirty="0">
                <a:latin typeface="Arial Narrow"/>
                <a:cs typeface="Arial Narrow"/>
              </a:rPr>
              <a:t> </a:t>
            </a:r>
            <a:r>
              <a:rPr sz="2800" spc="-5" dirty="0">
                <a:latin typeface="Arial Narrow"/>
                <a:cs typeface="Arial Narrow"/>
              </a:rPr>
              <a:t>wit</a:t>
            </a:r>
            <a:r>
              <a:rPr sz="2800" dirty="0">
                <a:latin typeface="Arial Narrow"/>
                <a:cs typeface="Arial Narrow"/>
              </a:rPr>
              <a:t>h</a:t>
            </a:r>
            <a:r>
              <a:rPr sz="2800" spc="-5" dirty="0">
                <a:latin typeface="Arial Narrow"/>
                <a:cs typeface="Arial Narrow"/>
              </a:rPr>
              <a:t> focus </a:t>
            </a:r>
            <a:r>
              <a:rPr sz="2800" dirty="0">
                <a:latin typeface="Arial Narrow"/>
                <a:cs typeface="Arial Narrow"/>
              </a:rPr>
              <a:t>on</a:t>
            </a:r>
            <a:r>
              <a:rPr sz="2800" spc="-10" dirty="0">
                <a:latin typeface="Arial Narrow"/>
                <a:cs typeface="Arial Narrow"/>
              </a:rPr>
              <a:t> </a:t>
            </a:r>
            <a:r>
              <a:rPr sz="2800" dirty="0">
                <a:latin typeface="Arial Narrow"/>
                <a:cs typeface="Arial Narrow"/>
              </a:rPr>
              <a:t>privac</a:t>
            </a:r>
            <a:r>
              <a:rPr sz="2800" spc="-170" dirty="0">
                <a:latin typeface="Arial Narrow"/>
                <a:cs typeface="Arial Narrow"/>
              </a:rPr>
              <a:t>y</a:t>
            </a:r>
            <a:r>
              <a:rPr sz="2800" dirty="0">
                <a:latin typeface="Arial Narrow"/>
                <a:cs typeface="Arial Narrow"/>
              </a:rPr>
              <a:t>,</a:t>
            </a:r>
            <a:r>
              <a:rPr sz="2800" spc="-15" dirty="0">
                <a:latin typeface="Arial Narrow"/>
                <a:cs typeface="Arial Narrow"/>
              </a:rPr>
              <a:t> </a:t>
            </a:r>
            <a:r>
              <a:rPr sz="2800" dirty="0">
                <a:latin typeface="Arial Narrow"/>
                <a:cs typeface="Arial Narrow"/>
              </a:rPr>
              <a:t>compliance,</a:t>
            </a:r>
            <a:r>
              <a:rPr sz="2800" spc="-10" dirty="0">
                <a:latin typeface="Arial Narrow"/>
                <a:cs typeface="Arial Narrow"/>
              </a:rPr>
              <a:t> </a:t>
            </a:r>
            <a:r>
              <a:rPr sz="2800" dirty="0">
                <a:latin typeface="Arial Narrow"/>
                <a:cs typeface="Arial Narrow"/>
              </a:rPr>
              <a:t>and</a:t>
            </a:r>
            <a:r>
              <a:rPr sz="2800" spc="-10" dirty="0">
                <a:latin typeface="Arial Narrow"/>
                <a:cs typeface="Arial Narrow"/>
              </a:rPr>
              <a:t> </a:t>
            </a:r>
            <a:r>
              <a:rPr sz="2800" dirty="0">
                <a:latin typeface="Arial Narrow"/>
                <a:cs typeface="Arial Narrow"/>
              </a:rPr>
              <a:t>security</a:t>
            </a:r>
            <a:r>
              <a:rPr sz="2800" spc="-10" dirty="0">
                <a:latin typeface="Arial Narrow"/>
                <a:cs typeface="Arial Narrow"/>
              </a:rPr>
              <a:t> </a:t>
            </a:r>
            <a:r>
              <a:rPr sz="2800" dirty="0">
                <a:latin typeface="Arial Narrow"/>
                <a:cs typeface="Arial Narrow"/>
              </a:rPr>
              <a:t>includes:</a:t>
            </a:r>
            <a:endParaRPr sz="2800">
              <a:latin typeface="Arial Narrow"/>
              <a:cs typeface="Arial Narrow"/>
            </a:endParaRPr>
          </a:p>
          <a:p>
            <a:pPr marL="527050" indent="-171450">
              <a:lnSpc>
                <a:spcPct val="100000"/>
              </a:lnSpc>
              <a:spcBef>
                <a:spcPts val="585"/>
              </a:spcBef>
              <a:buClr>
                <a:srgbClr val="002596"/>
              </a:buClr>
              <a:buFont typeface="Arial"/>
              <a:buChar char="•"/>
              <a:tabLst>
                <a:tab pos="527050" algn="l"/>
              </a:tabLst>
            </a:pPr>
            <a:r>
              <a:rPr sz="2400" spc="-5" dirty="0">
                <a:latin typeface="Arial Narrow"/>
                <a:cs typeface="Arial Narrow"/>
              </a:rPr>
              <a:t>Protectio</a:t>
            </a:r>
            <a:r>
              <a:rPr sz="2400" dirty="0">
                <a:latin typeface="Arial Narrow"/>
                <a:cs typeface="Arial Narrow"/>
              </a:rPr>
              <a:t>n</a:t>
            </a:r>
            <a:r>
              <a:rPr sz="2400" spc="30" dirty="0">
                <a:latin typeface="Arial Narrow"/>
                <a:cs typeface="Arial Narrow"/>
              </a:rPr>
              <a:t> </a:t>
            </a:r>
            <a:r>
              <a:rPr sz="2400" spc="-5" dirty="0">
                <a:latin typeface="Arial Narrow"/>
                <a:cs typeface="Arial Narrow"/>
              </a:rPr>
              <a:t>o</a:t>
            </a:r>
            <a:r>
              <a:rPr sz="2400" dirty="0">
                <a:latin typeface="Arial Narrow"/>
                <a:cs typeface="Arial Narrow"/>
              </a:rPr>
              <a:t>f</a:t>
            </a:r>
            <a:r>
              <a:rPr sz="2400" spc="15" dirty="0">
                <a:latin typeface="Arial Narrow"/>
                <a:cs typeface="Arial Narrow"/>
              </a:rPr>
              <a:t> </a:t>
            </a:r>
            <a:r>
              <a:rPr sz="2400" spc="-5" dirty="0">
                <a:latin typeface="Arial Narrow"/>
                <a:cs typeface="Arial Narrow"/>
              </a:rPr>
              <a:t>sensitiv</a:t>
            </a:r>
            <a:r>
              <a:rPr sz="2400" dirty="0">
                <a:latin typeface="Arial Narrow"/>
                <a:cs typeface="Arial Narrow"/>
              </a:rPr>
              <a:t>e</a:t>
            </a:r>
            <a:r>
              <a:rPr sz="2400" spc="30" dirty="0">
                <a:latin typeface="Arial Narrow"/>
                <a:cs typeface="Arial Narrow"/>
              </a:rPr>
              <a:t> </a:t>
            </a:r>
            <a:r>
              <a:rPr sz="2400" spc="-5" dirty="0">
                <a:latin typeface="Arial Narrow"/>
                <a:cs typeface="Arial Narrow"/>
              </a:rPr>
              <a:t>data</a:t>
            </a:r>
            <a:endParaRPr sz="2400">
              <a:latin typeface="Arial Narrow"/>
              <a:cs typeface="Arial Narrow"/>
            </a:endParaRPr>
          </a:p>
          <a:p>
            <a:pPr marL="527050" indent="-171450">
              <a:lnSpc>
                <a:spcPct val="100000"/>
              </a:lnSpc>
              <a:spcBef>
                <a:spcPts val="575"/>
              </a:spcBef>
              <a:buClr>
                <a:srgbClr val="002596"/>
              </a:buClr>
              <a:buFont typeface="Arial"/>
              <a:buChar char="•"/>
              <a:tabLst>
                <a:tab pos="527050" algn="l"/>
              </a:tabLst>
            </a:pPr>
            <a:r>
              <a:rPr sz="2400" spc="-75" dirty="0">
                <a:latin typeface="Arial Narrow"/>
                <a:cs typeface="Arial Narrow"/>
              </a:rPr>
              <a:t>V</a:t>
            </a:r>
            <a:r>
              <a:rPr sz="2400" spc="-5" dirty="0">
                <a:latin typeface="Arial Narrow"/>
                <a:cs typeface="Arial Narrow"/>
              </a:rPr>
              <a:t>ulnerabilit</a:t>
            </a:r>
            <a:r>
              <a:rPr sz="2400" dirty="0">
                <a:latin typeface="Arial Narrow"/>
                <a:cs typeface="Arial Narrow"/>
              </a:rPr>
              <a:t>y</a:t>
            </a:r>
            <a:r>
              <a:rPr sz="2400" spc="25" dirty="0">
                <a:latin typeface="Arial Narrow"/>
                <a:cs typeface="Arial Narrow"/>
              </a:rPr>
              <a:t> </a:t>
            </a:r>
            <a:r>
              <a:rPr sz="2400" spc="-5" dirty="0">
                <a:latin typeface="Arial Narrow"/>
                <a:cs typeface="Arial Narrow"/>
              </a:rPr>
              <a:t>assessmen</a:t>
            </a:r>
            <a:r>
              <a:rPr sz="2400" dirty="0">
                <a:latin typeface="Arial Narrow"/>
                <a:cs typeface="Arial Narrow"/>
              </a:rPr>
              <a:t>t</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ris</a:t>
            </a:r>
            <a:r>
              <a:rPr sz="2400" dirty="0">
                <a:latin typeface="Arial Narrow"/>
                <a:cs typeface="Arial Narrow"/>
              </a:rPr>
              <a:t>k </a:t>
            </a:r>
            <a:r>
              <a:rPr sz="2400" spc="-5" dirty="0">
                <a:latin typeface="Arial Narrow"/>
                <a:cs typeface="Arial Narrow"/>
              </a:rPr>
              <a:t>mitigation</a:t>
            </a:r>
            <a:endParaRPr sz="2400">
              <a:latin typeface="Arial Narrow"/>
              <a:cs typeface="Arial Narrow"/>
            </a:endParaRPr>
          </a:p>
          <a:p>
            <a:pPr marL="527050" marR="1219835" indent="-171450">
              <a:lnSpc>
                <a:spcPct val="100000"/>
              </a:lnSpc>
              <a:spcBef>
                <a:spcPts val="575"/>
              </a:spcBef>
              <a:buClr>
                <a:srgbClr val="002596"/>
              </a:buClr>
              <a:buFont typeface="Arial"/>
              <a:buChar char="•"/>
              <a:tabLst>
                <a:tab pos="527050" algn="l"/>
              </a:tabLst>
            </a:pPr>
            <a:r>
              <a:rPr sz="2400" spc="-5" dirty="0">
                <a:latin typeface="Arial Narrow"/>
                <a:cs typeface="Arial Narrow"/>
              </a:rPr>
              <a:t>Enforcemen</a:t>
            </a:r>
            <a:r>
              <a:rPr sz="2400" dirty="0">
                <a:latin typeface="Arial Narrow"/>
                <a:cs typeface="Arial Narrow"/>
              </a:rPr>
              <a:t>t</a:t>
            </a:r>
            <a:r>
              <a:rPr sz="2400" spc="30" dirty="0">
                <a:latin typeface="Arial Narrow"/>
                <a:cs typeface="Arial Narrow"/>
              </a:rPr>
              <a:t> </a:t>
            </a:r>
            <a:r>
              <a:rPr sz="2400" spc="-5" dirty="0">
                <a:latin typeface="Arial Narrow"/>
                <a:cs typeface="Arial Narrow"/>
              </a:rPr>
              <a:t>o</a:t>
            </a:r>
            <a:r>
              <a:rPr sz="2400" dirty="0">
                <a:latin typeface="Arial Narrow"/>
                <a:cs typeface="Arial Narrow"/>
              </a:rPr>
              <a:t>f</a:t>
            </a:r>
            <a:r>
              <a:rPr sz="2400" spc="15" dirty="0">
                <a:latin typeface="Arial Narrow"/>
                <a:cs typeface="Arial Narrow"/>
              </a:rPr>
              <a:t> </a:t>
            </a:r>
            <a:r>
              <a:rPr sz="2400" spc="-5" dirty="0">
                <a:latin typeface="Arial Narrow"/>
                <a:cs typeface="Arial Narrow"/>
              </a:rPr>
              <a:t>regulator</a:t>
            </a:r>
            <a:r>
              <a:rPr sz="2400" spc="-145" dirty="0">
                <a:latin typeface="Arial Narrow"/>
                <a:cs typeface="Arial Narrow"/>
              </a:rPr>
              <a:t>y</a:t>
            </a:r>
            <a:r>
              <a:rPr sz="2400" dirty="0">
                <a:latin typeface="Arial Narrow"/>
                <a:cs typeface="Arial Narrow"/>
              </a:rPr>
              <a:t>,</a:t>
            </a:r>
            <a:r>
              <a:rPr sz="2400" spc="30" dirty="0">
                <a:latin typeface="Arial Narrow"/>
                <a:cs typeface="Arial Narrow"/>
              </a:rPr>
              <a:t> </a:t>
            </a:r>
            <a:r>
              <a:rPr sz="2400" spc="-5" dirty="0">
                <a:latin typeface="Arial Narrow"/>
                <a:cs typeface="Arial Narrow"/>
              </a:rPr>
              <a:t>contractual</a:t>
            </a:r>
            <a:r>
              <a:rPr sz="2400" dirty="0">
                <a:latin typeface="Arial Narrow"/>
                <a:cs typeface="Arial Narrow"/>
              </a:rPr>
              <a:t>,</a:t>
            </a:r>
            <a:r>
              <a:rPr sz="2400" spc="30" dirty="0">
                <a:latin typeface="Arial Narrow"/>
                <a:cs typeface="Arial Narrow"/>
              </a:rPr>
              <a:t> </a:t>
            </a:r>
            <a:r>
              <a:rPr sz="2400" spc="-5" dirty="0">
                <a:latin typeface="Arial Narrow"/>
                <a:cs typeface="Arial Narrow"/>
              </a:rPr>
              <a:t>and </a:t>
            </a:r>
            <a:r>
              <a:rPr sz="2400" dirty="0">
                <a:latin typeface="Arial Narrow"/>
                <a:cs typeface="Arial Narrow"/>
              </a:rPr>
              <a:t>architectural</a:t>
            </a:r>
            <a:r>
              <a:rPr sz="2400" spc="30" dirty="0">
                <a:latin typeface="Arial Narrow"/>
                <a:cs typeface="Arial Narrow"/>
              </a:rPr>
              <a:t> </a:t>
            </a:r>
            <a:r>
              <a:rPr sz="2400" dirty="0">
                <a:latin typeface="Arial Narrow"/>
                <a:cs typeface="Arial Narrow"/>
              </a:rPr>
              <a:t>compliance</a:t>
            </a:r>
            <a:r>
              <a:rPr sz="2400" spc="30" dirty="0">
                <a:latin typeface="Arial Narrow"/>
                <a:cs typeface="Arial Narrow"/>
              </a:rPr>
              <a:t> </a:t>
            </a:r>
            <a:r>
              <a:rPr sz="2400" dirty="0">
                <a:latin typeface="Arial Narrow"/>
                <a:cs typeface="Arial Narrow"/>
              </a:rPr>
              <a:t>requirements</a:t>
            </a:r>
            <a:endParaRPr sz="2400">
              <a:latin typeface="Arial Narrow"/>
              <a:cs typeface="Arial Narrow"/>
            </a:endParaRPr>
          </a:p>
          <a:p>
            <a:pPr marL="527050" marR="528320" indent="-171450">
              <a:lnSpc>
                <a:spcPct val="100000"/>
              </a:lnSpc>
              <a:spcBef>
                <a:spcPts val="575"/>
              </a:spcBef>
              <a:buClr>
                <a:srgbClr val="002596"/>
              </a:buClr>
              <a:buFont typeface="Arial"/>
              <a:buChar char="•"/>
              <a:tabLst>
                <a:tab pos="527050" algn="l"/>
              </a:tabLst>
            </a:pPr>
            <a:r>
              <a:rPr sz="2400" dirty="0">
                <a:latin typeface="Arial Narrow"/>
                <a:cs typeface="Arial Narrow"/>
              </a:rPr>
              <a:t>Identification</a:t>
            </a:r>
            <a:r>
              <a:rPr sz="2400" spc="30" dirty="0">
                <a:latin typeface="Arial Narrow"/>
                <a:cs typeface="Arial Narrow"/>
              </a:rPr>
              <a:t> </a:t>
            </a:r>
            <a:r>
              <a:rPr sz="2400" dirty="0">
                <a:latin typeface="Arial Narrow"/>
                <a:cs typeface="Arial Narrow"/>
              </a:rPr>
              <a:t>of</a:t>
            </a:r>
            <a:r>
              <a:rPr sz="2400" spc="10" dirty="0">
                <a:latin typeface="Arial Narrow"/>
                <a:cs typeface="Arial Narrow"/>
              </a:rPr>
              <a:t> </a:t>
            </a:r>
            <a:r>
              <a:rPr sz="2400" dirty="0">
                <a:latin typeface="Arial Narrow"/>
                <a:cs typeface="Arial Narrow"/>
              </a:rPr>
              <a:t>stakeholders,</a:t>
            </a:r>
            <a:r>
              <a:rPr sz="2400" spc="30" dirty="0">
                <a:latin typeface="Arial Narrow"/>
                <a:cs typeface="Arial Narrow"/>
              </a:rPr>
              <a:t> </a:t>
            </a:r>
            <a:r>
              <a:rPr sz="2400" dirty="0">
                <a:latin typeface="Arial Narrow"/>
                <a:cs typeface="Arial Narrow"/>
              </a:rPr>
              <a:t>decision</a:t>
            </a:r>
            <a:r>
              <a:rPr sz="2400" spc="30" dirty="0">
                <a:latin typeface="Arial Narrow"/>
                <a:cs typeface="Arial Narrow"/>
              </a:rPr>
              <a:t> </a:t>
            </a:r>
            <a:r>
              <a:rPr sz="2400" dirty="0">
                <a:latin typeface="Arial Narrow"/>
                <a:cs typeface="Arial Narrow"/>
              </a:rPr>
              <a:t>rights,</a:t>
            </a:r>
            <a:r>
              <a:rPr sz="2400" spc="30" dirty="0">
                <a:latin typeface="Arial Narrow"/>
                <a:cs typeface="Arial Narrow"/>
              </a:rPr>
              <a:t> </a:t>
            </a:r>
            <a:r>
              <a:rPr sz="2400" dirty="0">
                <a:latin typeface="Arial Narrow"/>
                <a:cs typeface="Arial Narrow"/>
              </a:rPr>
              <a:t>and accountabilities</a:t>
            </a:r>
            <a:endParaRPr sz="2400">
              <a:latin typeface="Arial Narrow"/>
              <a:cs typeface="Arial Narrow"/>
            </a:endParaRPr>
          </a:p>
          <a:p>
            <a:pPr marL="527050" indent="-171450">
              <a:lnSpc>
                <a:spcPct val="100000"/>
              </a:lnSpc>
              <a:spcBef>
                <a:spcPts val="575"/>
              </a:spcBef>
              <a:buClr>
                <a:srgbClr val="002596"/>
              </a:buClr>
              <a:buFont typeface="Arial"/>
              <a:buChar char="•"/>
              <a:tabLst>
                <a:tab pos="527050" algn="l"/>
              </a:tabLst>
            </a:pPr>
            <a:r>
              <a:rPr sz="2400" dirty="0">
                <a:latin typeface="Arial Narrow"/>
                <a:cs typeface="Arial Narrow"/>
              </a:rPr>
              <a:t>Access</a:t>
            </a:r>
            <a:r>
              <a:rPr sz="2400" spc="20" dirty="0">
                <a:latin typeface="Arial Narrow"/>
                <a:cs typeface="Arial Narrow"/>
              </a:rPr>
              <a:t> </a:t>
            </a:r>
            <a:r>
              <a:rPr sz="2400" dirty="0">
                <a:latin typeface="Arial Narrow"/>
                <a:cs typeface="Arial Narrow"/>
              </a:rPr>
              <a:t>Management</a:t>
            </a:r>
            <a:endParaRPr sz="2400">
              <a:latin typeface="Arial Narrow"/>
              <a:cs typeface="Arial Narrow"/>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005569" y="6941852"/>
            <a:ext cx="132080" cy="120650"/>
          </a:xfrm>
          <a:prstGeom prst="rect">
            <a:avLst/>
          </a:prstGeom>
        </p:spPr>
        <p:txBody>
          <a:bodyPr vert="horz" wrap="square" lIns="0" tIns="0" rIns="0" bIns="0" rtlCol="0">
            <a:spAutoFit/>
          </a:bodyPr>
          <a:lstStyle/>
          <a:p>
            <a:pPr marL="12700">
              <a:lnSpc>
                <a:spcPct val="100000"/>
              </a:lnSpc>
            </a:pPr>
            <a:r>
              <a:rPr sz="750" b="1" dirty="0">
                <a:latin typeface="Arial"/>
                <a:cs typeface="Arial"/>
              </a:rPr>
              <a:t>88</a:t>
            </a:r>
            <a:endParaRPr sz="750">
              <a:latin typeface="Arial"/>
              <a:cs typeface="Arial"/>
            </a:endParaRPr>
          </a:p>
        </p:txBody>
      </p:sp>
      <p:sp>
        <p:nvSpPr>
          <p:cNvPr id="2" name="object 2"/>
          <p:cNvSpPr txBox="1"/>
          <p:nvPr/>
        </p:nvSpPr>
        <p:spPr>
          <a:xfrm>
            <a:off x="1709420" y="738198"/>
            <a:ext cx="5656580" cy="838200"/>
          </a:xfrm>
          <a:prstGeom prst="rect">
            <a:avLst/>
          </a:prstGeom>
        </p:spPr>
        <p:txBody>
          <a:bodyPr vert="horz" wrap="square" lIns="0" tIns="0" rIns="0" bIns="0" rtlCol="0">
            <a:spAutoFit/>
          </a:bodyPr>
          <a:lstStyle/>
          <a:p>
            <a:pPr marL="12700" marR="5080">
              <a:lnSpc>
                <a:spcPct val="100000"/>
              </a:lnSpc>
            </a:pPr>
            <a:r>
              <a:rPr sz="3000" b="1" spc="-5" dirty="0">
                <a:latin typeface="Arial Black"/>
                <a:cs typeface="Arial Black"/>
              </a:rPr>
              <a:t>D</a:t>
            </a:r>
            <a:r>
              <a:rPr sz="3000" b="1" spc="-60" dirty="0">
                <a:latin typeface="Arial Black"/>
                <a:cs typeface="Arial Black"/>
              </a:rPr>
              <a:t>a</a:t>
            </a:r>
            <a:r>
              <a:rPr sz="3000" b="1" spc="-5" dirty="0">
                <a:latin typeface="Arial Black"/>
                <a:cs typeface="Arial Black"/>
              </a:rPr>
              <a:t>t</a:t>
            </a:r>
            <a:r>
              <a:rPr sz="3000" b="1" dirty="0">
                <a:latin typeface="Arial Black"/>
                <a:cs typeface="Arial Black"/>
              </a:rPr>
              <a:t>a</a:t>
            </a:r>
            <a:r>
              <a:rPr sz="3000" b="1" spc="15" dirty="0">
                <a:latin typeface="Arial Black"/>
                <a:cs typeface="Arial Black"/>
              </a:rPr>
              <a:t> </a:t>
            </a:r>
            <a:r>
              <a:rPr sz="3000" b="1" spc="-5" dirty="0">
                <a:latin typeface="Arial Black"/>
                <a:cs typeface="Arial Black"/>
              </a:rPr>
              <a:t>G</a:t>
            </a:r>
            <a:r>
              <a:rPr sz="3000" b="1" spc="-105" dirty="0">
                <a:latin typeface="Arial Black"/>
                <a:cs typeface="Arial Black"/>
              </a:rPr>
              <a:t>o</a:t>
            </a:r>
            <a:r>
              <a:rPr sz="3000" b="1" spc="-85" dirty="0">
                <a:latin typeface="Arial Black"/>
                <a:cs typeface="Arial Black"/>
              </a:rPr>
              <a:t>v</a:t>
            </a:r>
            <a:r>
              <a:rPr sz="3000" b="1" spc="-5" dirty="0">
                <a:latin typeface="Arial Black"/>
                <a:cs typeface="Arial Black"/>
              </a:rPr>
              <a:t>e</a:t>
            </a:r>
            <a:r>
              <a:rPr sz="3000" b="1" spc="150" dirty="0">
                <a:latin typeface="Arial Black"/>
                <a:cs typeface="Arial Black"/>
              </a:rPr>
              <a:t>r</a:t>
            </a:r>
            <a:r>
              <a:rPr sz="3000" b="1" spc="-5" dirty="0">
                <a:latin typeface="Arial Black"/>
                <a:cs typeface="Arial Black"/>
              </a:rPr>
              <a:t>nanc</a:t>
            </a:r>
            <a:r>
              <a:rPr sz="3000" b="1" dirty="0">
                <a:latin typeface="Arial Black"/>
                <a:cs typeface="Arial Black"/>
              </a:rPr>
              <a:t>e</a:t>
            </a:r>
            <a:r>
              <a:rPr sz="3000" b="1" spc="15" dirty="0">
                <a:latin typeface="Arial Black"/>
                <a:cs typeface="Arial Black"/>
              </a:rPr>
              <a:t> </a:t>
            </a:r>
            <a:r>
              <a:rPr sz="3000" b="1" spc="-5" dirty="0">
                <a:latin typeface="Arial Black"/>
                <a:cs typeface="Arial Black"/>
              </a:rPr>
              <a:t>P</a:t>
            </a:r>
            <a:r>
              <a:rPr sz="3000" b="1" spc="45" dirty="0">
                <a:latin typeface="Arial Black"/>
                <a:cs typeface="Arial Black"/>
              </a:rPr>
              <a:t>r</a:t>
            </a:r>
            <a:r>
              <a:rPr sz="3000" b="1" spc="-5" dirty="0">
                <a:latin typeface="Arial Black"/>
                <a:cs typeface="Arial Black"/>
              </a:rPr>
              <a:t>o</a:t>
            </a:r>
            <a:r>
              <a:rPr sz="3000" b="1" spc="50" dirty="0">
                <a:latin typeface="Arial Black"/>
                <a:cs typeface="Arial Black"/>
              </a:rPr>
              <a:t>gr</a:t>
            </a:r>
            <a:r>
              <a:rPr sz="3000" b="1" spc="-5" dirty="0">
                <a:latin typeface="Arial Black"/>
                <a:cs typeface="Arial Black"/>
              </a:rPr>
              <a:t>a</a:t>
            </a:r>
            <a:r>
              <a:rPr sz="3000" b="1" dirty="0">
                <a:latin typeface="Arial Black"/>
                <a:cs typeface="Arial Black"/>
              </a:rPr>
              <a:t>m </a:t>
            </a:r>
            <a:r>
              <a:rPr sz="3000" b="1" spc="-5" dirty="0">
                <a:latin typeface="Arial Black"/>
                <a:cs typeface="Arial Black"/>
              </a:rPr>
              <a:t>Implement</a:t>
            </a:r>
            <a:r>
              <a:rPr sz="3000" b="1" spc="-60" dirty="0">
                <a:latin typeface="Arial Black"/>
                <a:cs typeface="Arial Black"/>
              </a:rPr>
              <a:t>a</a:t>
            </a:r>
            <a:r>
              <a:rPr sz="3000" b="1" dirty="0">
                <a:latin typeface="Arial Black"/>
                <a:cs typeface="Arial Black"/>
              </a:rPr>
              <a:t>t</a:t>
            </a:r>
            <a:r>
              <a:rPr sz="3000" b="1" spc="-5" dirty="0">
                <a:latin typeface="Arial Black"/>
                <a:cs typeface="Arial Black"/>
              </a:rPr>
              <a:t>ion</a:t>
            </a:r>
            <a:r>
              <a:rPr sz="3000" b="1" dirty="0">
                <a:latin typeface="Arial Black"/>
                <a:cs typeface="Arial Black"/>
              </a:rPr>
              <a:t>:</a:t>
            </a:r>
            <a:r>
              <a:rPr sz="3000" b="1" spc="5" dirty="0">
                <a:latin typeface="Arial Black"/>
                <a:cs typeface="Arial Black"/>
              </a:rPr>
              <a:t> </a:t>
            </a:r>
            <a:r>
              <a:rPr sz="3000" b="1" spc="-100" dirty="0">
                <a:latin typeface="Arial Black"/>
                <a:cs typeface="Arial Black"/>
              </a:rPr>
              <a:t>K</a:t>
            </a:r>
            <a:r>
              <a:rPr sz="3000" b="1" spc="-5" dirty="0">
                <a:latin typeface="Arial Black"/>
                <a:cs typeface="Arial Black"/>
              </a:rPr>
              <a:t>e</a:t>
            </a:r>
            <a:r>
              <a:rPr sz="3000" b="1" dirty="0">
                <a:latin typeface="Arial Black"/>
                <a:cs typeface="Arial Black"/>
              </a:rPr>
              <a:t>y</a:t>
            </a:r>
            <a:r>
              <a:rPr sz="3000" b="1" spc="5" dirty="0">
                <a:latin typeface="Arial Black"/>
                <a:cs typeface="Arial Black"/>
              </a:rPr>
              <a:t> </a:t>
            </a:r>
            <a:r>
              <a:rPr sz="3000" b="1" spc="-5" dirty="0">
                <a:latin typeface="Arial Black"/>
                <a:cs typeface="Arial Black"/>
              </a:rPr>
              <a:t>Steps</a:t>
            </a:r>
            <a:endParaRPr sz="3000">
              <a:latin typeface="Arial Black"/>
              <a:cs typeface="Arial Black"/>
            </a:endParaRPr>
          </a:p>
        </p:txBody>
      </p:sp>
      <p:sp>
        <p:nvSpPr>
          <p:cNvPr id="3" name="object 3"/>
          <p:cNvSpPr txBox="1"/>
          <p:nvPr/>
        </p:nvSpPr>
        <p:spPr>
          <a:xfrm>
            <a:off x="1260602" y="1681456"/>
            <a:ext cx="7294245" cy="5474970"/>
          </a:xfrm>
          <a:prstGeom prst="rect">
            <a:avLst/>
          </a:prstGeom>
        </p:spPr>
        <p:txBody>
          <a:bodyPr vert="horz" wrap="square" lIns="0" tIns="0" rIns="0" bIns="0" rtlCol="0">
            <a:spAutoFit/>
          </a:bodyPr>
          <a:lstStyle/>
          <a:p>
            <a:pPr marL="12700">
              <a:lnSpc>
                <a:spcPct val="100000"/>
              </a:lnSpc>
            </a:pPr>
            <a:r>
              <a:rPr sz="2700" spc="190" dirty="0">
                <a:solidFill>
                  <a:srgbClr val="002596"/>
                </a:solidFill>
                <a:latin typeface="Arial"/>
                <a:cs typeface="Arial"/>
              </a:rPr>
              <a:t>–</a:t>
            </a:r>
            <a:r>
              <a:rPr sz="2700" dirty="0">
                <a:latin typeface="Arial Narrow"/>
                <a:cs typeface="Arial Narrow"/>
              </a:rPr>
              <a:t>Decision-making</a:t>
            </a:r>
            <a:r>
              <a:rPr sz="2700" spc="30" dirty="0">
                <a:latin typeface="Arial Narrow"/>
                <a:cs typeface="Arial Narrow"/>
              </a:rPr>
              <a:t> </a:t>
            </a:r>
            <a:r>
              <a:rPr sz="2700" dirty="0">
                <a:latin typeface="Arial Narrow"/>
                <a:cs typeface="Arial Narrow"/>
              </a:rPr>
              <a:t>authority</a:t>
            </a:r>
            <a:endParaRPr sz="2700">
              <a:latin typeface="Arial Narrow"/>
              <a:cs typeface="Arial Narrow"/>
            </a:endParaRPr>
          </a:p>
          <a:p>
            <a:pPr marL="527050" marR="324485" indent="-171450">
              <a:lnSpc>
                <a:spcPct val="100000"/>
              </a:lnSpc>
              <a:spcBef>
                <a:spcPts val="560"/>
              </a:spcBef>
              <a:buClr>
                <a:srgbClr val="002596"/>
              </a:buClr>
              <a:buFont typeface="Arial"/>
              <a:buChar char="•"/>
              <a:tabLst>
                <a:tab pos="527050" algn="l"/>
              </a:tabLst>
            </a:pPr>
            <a:r>
              <a:rPr sz="2300" spc="-10" dirty="0">
                <a:latin typeface="Arial Narrow"/>
                <a:cs typeface="Arial Narrow"/>
              </a:rPr>
              <a:t>Establish</a:t>
            </a:r>
            <a:r>
              <a:rPr sz="2300" spc="15" dirty="0">
                <a:latin typeface="Arial Narrow"/>
                <a:cs typeface="Arial Narrow"/>
              </a:rPr>
              <a:t> </a:t>
            </a:r>
            <a:r>
              <a:rPr sz="2300" spc="-10" dirty="0">
                <a:latin typeface="Arial Narrow"/>
                <a:cs typeface="Arial Narrow"/>
              </a:rPr>
              <a:t>organizational</a:t>
            </a:r>
            <a:r>
              <a:rPr sz="2300" spc="5" dirty="0">
                <a:latin typeface="Arial Narrow"/>
                <a:cs typeface="Arial Narrow"/>
              </a:rPr>
              <a:t> </a:t>
            </a:r>
            <a:r>
              <a:rPr sz="2300" spc="-10" dirty="0">
                <a:latin typeface="Arial Narrow"/>
                <a:cs typeface="Arial Narrow"/>
              </a:rPr>
              <a:t>structure</a:t>
            </a:r>
            <a:r>
              <a:rPr sz="2300" spc="-15" dirty="0">
                <a:latin typeface="Arial Narrow"/>
                <a:cs typeface="Arial Narrow"/>
              </a:rPr>
              <a:t> </a:t>
            </a:r>
            <a:r>
              <a:rPr sz="2300" spc="-10" dirty="0">
                <a:latin typeface="Arial Narrow"/>
                <a:cs typeface="Arial Narrow"/>
              </a:rPr>
              <a:t>with</a:t>
            </a:r>
            <a:r>
              <a:rPr sz="2300" spc="5" dirty="0">
                <a:latin typeface="Arial Narrow"/>
                <a:cs typeface="Arial Narrow"/>
              </a:rPr>
              <a:t> </a:t>
            </a:r>
            <a:r>
              <a:rPr sz="2300" spc="-10" dirty="0">
                <a:latin typeface="Arial Narrow"/>
                <a:cs typeface="Arial Narrow"/>
              </a:rPr>
              <a:t>di</a:t>
            </a:r>
            <a:r>
              <a:rPr sz="2300" spc="-45" dirty="0">
                <a:latin typeface="Arial Narrow"/>
                <a:cs typeface="Arial Narrow"/>
              </a:rPr>
              <a:t>f</a:t>
            </a:r>
            <a:r>
              <a:rPr sz="2300" spc="-15" dirty="0">
                <a:latin typeface="Arial Narrow"/>
                <a:cs typeface="Arial Narrow"/>
              </a:rPr>
              <a:t>f</a:t>
            </a:r>
            <a:r>
              <a:rPr sz="2300" spc="-10" dirty="0">
                <a:latin typeface="Arial Narrow"/>
                <a:cs typeface="Arial Narrow"/>
              </a:rPr>
              <a:t>erent</a:t>
            </a:r>
            <a:r>
              <a:rPr sz="2300" spc="5" dirty="0">
                <a:latin typeface="Arial Narrow"/>
                <a:cs typeface="Arial Narrow"/>
              </a:rPr>
              <a:t> </a:t>
            </a:r>
            <a:r>
              <a:rPr sz="2300" spc="-10" dirty="0">
                <a:latin typeface="Arial Narrow"/>
                <a:cs typeface="Arial Narrow"/>
              </a:rPr>
              <a:t>levels</a:t>
            </a:r>
            <a:r>
              <a:rPr sz="2300" spc="5" dirty="0">
                <a:latin typeface="Arial Narrow"/>
                <a:cs typeface="Arial Narrow"/>
              </a:rPr>
              <a:t> </a:t>
            </a:r>
            <a:r>
              <a:rPr sz="2300" spc="-10" dirty="0">
                <a:latin typeface="Arial Narrow"/>
                <a:cs typeface="Arial Narrow"/>
              </a:rPr>
              <a:t>of</a:t>
            </a:r>
            <a:r>
              <a:rPr sz="2300" spc="5" dirty="0">
                <a:latin typeface="Arial Narrow"/>
                <a:cs typeface="Arial Narrow"/>
              </a:rPr>
              <a:t> </a:t>
            </a:r>
            <a:r>
              <a:rPr sz="2300" spc="-10" dirty="0">
                <a:latin typeface="Arial Narrow"/>
                <a:cs typeface="Arial Narrow"/>
              </a:rPr>
              <a:t>data governance,</a:t>
            </a:r>
            <a:r>
              <a:rPr sz="2300" spc="-5" dirty="0">
                <a:latin typeface="Arial Narrow"/>
                <a:cs typeface="Arial Narrow"/>
              </a:rPr>
              <a:t> </a:t>
            </a:r>
            <a:r>
              <a:rPr sz="2300" spc="-10" dirty="0">
                <a:latin typeface="Arial Narrow"/>
                <a:cs typeface="Arial Narrow"/>
              </a:rPr>
              <a:t>specific</a:t>
            </a:r>
            <a:r>
              <a:rPr sz="2300" spc="-5" dirty="0">
                <a:latin typeface="Arial Narrow"/>
                <a:cs typeface="Arial Narrow"/>
              </a:rPr>
              <a:t> </a:t>
            </a:r>
            <a:r>
              <a:rPr sz="2300" spc="-10" dirty="0">
                <a:latin typeface="Arial Narrow"/>
                <a:cs typeface="Arial Narrow"/>
              </a:rPr>
              <a:t>roles</a:t>
            </a:r>
            <a:r>
              <a:rPr sz="2300" spc="-5" dirty="0">
                <a:latin typeface="Arial Narrow"/>
                <a:cs typeface="Arial Narrow"/>
              </a:rPr>
              <a:t> </a:t>
            </a:r>
            <a:r>
              <a:rPr sz="2300" spc="-15" dirty="0">
                <a:latin typeface="Arial Narrow"/>
                <a:cs typeface="Arial Narrow"/>
              </a:rPr>
              <a:t>and</a:t>
            </a:r>
            <a:r>
              <a:rPr sz="2300" spc="-5" dirty="0">
                <a:latin typeface="Arial Narrow"/>
                <a:cs typeface="Arial Narrow"/>
              </a:rPr>
              <a:t> </a:t>
            </a:r>
            <a:r>
              <a:rPr sz="2300" spc="-10" dirty="0">
                <a:latin typeface="Arial Narrow"/>
                <a:cs typeface="Arial Narrow"/>
              </a:rPr>
              <a:t>responsibilities</a:t>
            </a:r>
            <a:r>
              <a:rPr sz="2300" spc="10" dirty="0">
                <a:latin typeface="Arial Narrow"/>
                <a:cs typeface="Arial Narrow"/>
              </a:rPr>
              <a:t> </a:t>
            </a:r>
            <a:r>
              <a:rPr sz="2300" spc="-10" dirty="0">
                <a:latin typeface="Arial Narrow"/>
                <a:cs typeface="Arial Narrow"/>
              </a:rPr>
              <a:t>at</a:t>
            </a:r>
            <a:r>
              <a:rPr sz="2300" spc="-5" dirty="0">
                <a:latin typeface="Arial Narrow"/>
                <a:cs typeface="Arial Narrow"/>
              </a:rPr>
              <a:t> </a:t>
            </a:r>
            <a:r>
              <a:rPr sz="2300" spc="-15" dirty="0">
                <a:latin typeface="Arial Narrow"/>
                <a:cs typeface="Arial Narrow"/>
              </a:rPr>
              <a:t>each</a:t>
            </a:r>
            <a:r>
              <a:rPr sz="2300" spc="-5" dirty="0">
                <a:latin typeface="Arial Narrow"/>
                <a:cs typeface="Arial Narrow"/>
              </a:rPr>
              <a:t> </a:t>
            </a:r>
            <a:r>
              <a:rPr sz="2300" spc="-10" dirty="0">
                <a:latin typeface="Arial Narrow"/>
                <a:cs typeface="Arial Narrow"/>
              </a:rPr>
              <a:t>level</a:t>
            </a:r>
            <a:endParaRPr sz="2300">
              <a:latin typeface="Arial Narrow"/>
              <a:cs typeface="Arial Narrow"/>
            </a:endParaRPr>
          </a:p>
          <a:p>
            <a:pPr marL="12700">
              <a:lnSpc>
                <a:spcPct val="100000"/>
              </a:lnSpc>
              <a:spcBef>
                <a:spcPts val="635"/>
              </a:spcBef>
            </a:pPr>
            <a:r>
              <a:rPr sz="2700" spc="190" dirty="0">
                <a:solidFill>
                  <a:srgbClr val="002596"/>
                </a:solidFill>
                <a:latin typeface="Arial"/>
                <a:cs typeface="Arial"/>
              </a:rPr>
              <a:t>–</a:t>
            </a:r>
            <a:r>
              <a:rPr sz="2700" dirty="0">
                <a:latin typeface="Arial Narrow"/>
                <a:cs typeface="Arial Narrow"/>
              </a:rPr>
              <a:t>Standard</a:t>
            </a:r>
            <a:r>
              <a:rPr sz="2700" spc="20" dirty="0">
                <a:latin typeface="Arial Narrow"/>
                <a:cs typeface="Arial Narrow"/>
              </a:rPr>
              <a:t> </a:t>
            </a:r>
            <a:r>
              <a:rPr sz="2700" dirty="0">
                <a:latin typeface="Arial Narrow"/>
                <a:cs typeface="Arial Narrow"/>
              </a:rPr>
              <a:t>policies</a:t>
            </a:r>
            <a:r>
              <a:rPr sz="2700" spc="20" dirty="0">
                <a:latin typeface="Arial Narrow"/>
                <a:cs typeface="Arial Narrow"/>
              </a:rPr>
              <a:t> </a:t>
            </a:r>
            <a:r>
              <a:rPr sz="2700" dirty="0">
                <a:latin typeface="Arial Narrow"/>
                <a:cs typeface="Arial Narrow"/>
              </a:rPr>
              <a:t>&amp;</a:t>
            </a:r>
            <a:r>
              <a:rPr sz="2700" spc="-5" dirty="0">
                <a:latin typeface="Arial Narrow"/>
                <a:cs typeface="Arial Narrow"/>
              </a:rPr>
              <a:t> </a:t>
            </a:r>
            <a:r>
              <a:rPr sz="2700" dirty="0">
                <a:latin typeface="Arial Narrow"/>
                <a:cs typeface="Arial Narrow"/>
              </a:rPr>
              <a:t>procedures</a:t>
            </a:r>
            <a:endParaRPr sz="2700">
              <a:latin typeface="Arial Narrow"/>
              <a:cs typeface="Arial Narrow"/>
            </a:endParaRPr>
          </a:p>
          <a:p>
            <a:pPr marL="527050" indent="-171450">
              <a:lnSpc>
                <a:spcPct val="100000"/>
              </a:lnSpc>
              <a:spcBef>
                <a:spcPts val="560"/>
              </a:spcBef>
              <a:buClr>
                <a:srgbClr val="002596"/>
              </a:buClr>
              <a:buFont typeface="Arial"/>
              <a:buChar char="•"/>
              <a:tabLst>
                <a:tab pos="527050" algn="l"/>
              </a:tabLst>
            </a:pPr>
            <a:r>
              <a:rPr sz="2300" spc="-10" dirty="0">
                <a:latin typeface="Arial Narrow"/>
                <a:cs typeface="Arial Narrow"/>
              </a:rPr>
              <a:t>Adopt</a:t>
            </a:r>
            <a:r>
              <a:rPr sz="2300" spc="5" dirty="0">
                <a:latin typeface="Arial Narrow"/>
                <a:cs typeface="Arial Narrow"/>
              </a:rPr>
              <a:t> </a:t>
            </a:r>
            <a:r>
              <a:rPr sz="2300" spc="-15" dirty="0">
                <a:latin typeface="Arial Narrow"/>
                <a:cs typeface="Arial Narrow"/>
              </a:rPr>
              <a:t>and</a:t>
            </a:r>
            <a:r>
              <a:rPr sz="2300" spc="5" dirty="0">
                <a:latin typeface="Arial Narrow"/>
                <a:cs typeface="Arial Narrow"/>
              </a:rPr>
              <a:t> </a:t>
            </a:r>
            <a:r>
              <a:rPr sz="2300" spc="-10" dirty="0">
                <a:latin typeface="Arial Narrow"/>
                <a:cs typeface="Arial Narrow"/>
              </a:rPr>
              <a:t>enforce </a:t>
            </a:r>
            <a:r>
              <a:rPr sz="2300" spc="-15" dirty="0">
                <a:latin typeface="Arial Narrow"/>
                <a:cs typeface="Arial Narrow"/>
              </a:rPr>
              <a:t>a</a:t>
            </a:r>
            <a:r>
              <a:rPr sz="2300" spc="5" dirty="0">
                <a:latin typeface="Arial Narrow"/>
                <a:cs typeface="Arial Narrow"/>
              </a:rPr>
              <a:t> </a:t>
            </a:r>
            <a:r>
              <a:rPr sz="2300" spc="-10" dirty="0">
                <a:latin typeface="Arial Narrow"/>
                <a:cs typeface="Arial Narrow"/>
              </a:rPr>
              <a:t>written</a:t>
            </a:r>
            <a:r>
              <a:rPr sz="2300" spc="5" dirty="0">
                <a:latin typeface="Arial Narrow"/>
                <a:cs typeface="Arial Narrow"/>
              </a:rPr>
              <a:t> </a:t>
            </a:r>
            <a:r>
              <a:rPr sz="2300" spc="-10" dirty="0">
                <a:latin typeface="Arial Narrow"/>
                <a:cs typeface="Arial Narrow"/>
              </a:rPr>
              <a:t>data</a:t>
            </a:r>
            <a:r>
              <a:rPr sz="2300" spc="5" dirty="0">
                <a:latin typeface="Arial Narrow"/>
                <a:cs typeface="Arial Narrow"/>
              </a:rPr>
              <a:t> </a:t>
            </a:r>
            <a:r>
              <a:rPr sz="2300" spc="-10" dirty="0">
                <a:latin typeface="Arial Narrow"/>
                <a:cs typeface="Arial Narrow"/>
              </a:rPr>
              <a:t>governance plan</a:t>
            </a:r>
            <a:endParaRPr sz="2300">
              <a:latin typeface="Arial Narrow"/>
              <a:cs typeface="Arial Narrow"/>
            </a:endParaRPr>
          </a:p>
          <a:p>
            <a:pPr marL="12700">
              <a:lnSpc>
                <a:spcPct val="100000"/>
              </a:lnSpc>
              <a:spcBef>
                <a:spcPts val="635"/>
              </a:spcBef>
            </a:pPr>
            <a:r>
              <a:rPr sz="2700" spc="190" dirty="0">
                <a:solidFill>
                  <a:srgbClr val="002596"/>
                </a:solidFill>
                <a:latin typeface="Arial"/>
                <a:cs typeface="Arial"/>
              </a:rPr>
              <a:t>–</a:t>
            </a:r>
            <a:r>
              <a:rPr sz="2700" dirty="0">
                <a:latin typeface="Arial Narrow"/>
                <a:cs typeface="Arial Narrow"/>
              </a:rPr>
              <a:t>Data</a:t>
            </a:r>
            <a:r>
              <a:rPr sz="2700" spc="5" dirty="0">
                <a:latin typeface="Arial Narrow"/>
                <a:cs typeface="Arial Narrow"/>
              </a:rPr>
              <a:t> </a:t>
            </a:r>
            <a:r>
              <a:rPr sz="2700" dirty="0">
                <a:latin typeface="Arial Narrow"/>
                <a:cs typeface="Arial Narrow"/>
              </a:rPr>
              <a:t>inventory</a:t>
            </a:r>
            <a:endParaRPr sz="2700">
              <a:latin typeface="Arial Narrow"/>
              <a:cs typeface="Arial Narrow"/>
            </a:endParaRPr>
          </a:p>
          <a:p>
            <a:pPr marL="527050" indent="-171450">
              <a:lnSpc>
                <a:spcPct val="100000"/>
              </a:lnSpc>
              <a:spcBef>
                <a:spcPts val="560"/>
              </a:spcBef>
              <a:buClr>
                <a:srgbClr val="002596"/>
              </a:buClr>
              <a:buFont typeface="Arial"/>
              <a:buChar char="•"/>
              <a:tabLst>
                <a:tab pos="527050" algn="l"/>
              </a:tabLst>
            </a:pPr>
            <a:r>
              <a:rPr sz="2300" spc="-10" dirty="0">
                <a:latin typeface="Arial Narrow"/>
                <a:cs typeface="Arial Narrow"/>
              </a:rPr>
              <a:t>Conduct</a:t>
            </a:r>
            <a:r>
              <a:rPr sz="2300" dirty="0">
                <a:latin typeface="Arial Narrow"/>
                <a:cs typeface="Arial Narrow"/>
              </a:rPr>
              <a:t> </a:t>
            </a:r>
            <a:r>
              <a:rPr sz="2300" spc="-15" dirty="0">
                <a:latin typeface="Arial Narrow"/>
                <a:cs typeface="Arial Narrow"/>
              </a:rPr>
              <a:t>an</a:t>
            </a:r>
            <a:r>
              <a:rPr sz="2300" dirty="0">
                <a:latin typeface="Arial Narrow"/>
                <a:cs typeface="Arial Narrow"/>
              </a:rPr>
              <a:t> </a:t>
            </a:r>
            <a:r>
              <a:rPr sz="2300" spc="-10" dirty="0">
                <a:latin typeface="Arial Narrow"/>
                <a:cs typeface="Arial Narrow"/>
              </a:rPr>
              <a:t>inventory of</a:t>
            </a:r>
            <a:r>
              <a:rPr sz="2300" dirty="0">
                <a:latin typeface="Arial Narrow"/>
                <a:cs typeface="Arial Narrow"/>
              </a:rPr>
              <a:t> </a:t>
            </a:r>
            <a:r>
              <a:rPr sz="2300" spc="-10" dirty="0">
                <a:latin typeface="Arial Narrow"/>
                <a:cs typeface="Arial Narrow"/>
              </a:rPr>
              <a:t>all</a:t>
            </a:r>
            <a:r>
              <a:rPr sz="2300" spc="15" dirty="0">
                <a:latin typeface="Arial Narrow"/>
                <a:cs typeface="Arial Narrow"/>
              </a:rPr>
              <a:t> </a:t>
            </a:r>
            <a:r>
              <a:rPr sz="2300" spc="-10" dirty="0">
                <a:latin typeface="Arial Narrow"/>
                <a:cs typeface="Arial Narrow"/>
              </a:rPr>
              <a:t>data</a:t>
            </a:r>
            <a:r>
              <a:rPr sz="2300" dirty="0">
                <a:latin typeface="Arial Narrow"/>
                <a:cs typeface="Arial Narrow"/>
              </a:rPr>
              <a:t> </a:t>
            </a:r>
            <a:r>
              <a:rPr sz="2300" spc="-10" dirty="0">
                <a:latin typeface="Arial Narrow"/>
                <a:cs typeface="Arial Narrow"/>
              </a:rPr>
              <a:t>that</a:t>
            </a:r>
            <a:r>
              <a:rPr sz="2300" dirty="0">
                <a:latin typeface="Arial Narrow"/>
                <a:cs typeface="Arial Narrow"/>
              </a:rPr>
              <a:t> </a:t>
            </a:r>
            <a:r>
              <a:rPr sz="2300" spc="-10" dirty="0">
                <a:latin typeface="Arial Narrow"/>
                <a:cs typeface="Arial Narrow"/>
              </a:rPr>
              <a:t>require</a:t>
            </a:r>
            <a:r>
              <a:rPr sz="2300" dirty="0">
                <a:latin typeface="Arial Narrow"/>
                <a:cs typeface="Arial Narrow"/>
              </a:rPr>
              <a:t> </a:t>
            </a:r>
            <a:r>
              <a:rPr sz="2300" spc="-10" dirty="0">
                <a:latin typeface="Arial Narrow"/>
                <a:cs typeface="Arial Narrow"/>
              </a:rPr>
              <a:t>protection</a:t>
            </a:r>
            <a:endParaRPr sz="2300">
              <a:latin typeface="Arial Narrow"/>
              <a:cs typeface="Arial Narrow"/>
            </a:endParaRPr>
          </a:p>
          <a:p>
            <a:pPr marL="12700">
              <a:lnSpc>
                <a:spcPct val="100000"/>
              </a:lnSpc>
              <a:spcBef>
                <a:spcPts val="635"/>
              </a:spcBef>
            </a:pPr>
            <a:r>
              <a:rPr sz="2700" spc="190" dirty="0">
                <a:solidFill>
                  <a:srgbClr val="002596"/>
                </a:solidFill>
                <a:latin typeface="Arial"/>
                <a:cs typeface="Arial"/>
              </a:rPr>
              <a:t>–</a:t>
            </a:r>
            <a:r>
              <a:rPr sz="2700" dirty="0">
                <a:latin typeface="Arial Narrow"/>
                <a:cs typeface="Arial Narrow"/>
              </a:rPr>
              <a:t>Data</a:t>
            </a:r>
            <a:r>
              <a:rPr sz="2700" spc="5" dirty="0">
                <a:latin typeface="Arial Narrow"/>
                <a:cs typeface="Arial Narrow"/>
              </a:rPr>
              <a:t> </a:t>
            </a:r>
            <a:r>
              <a:rPr sz="2700" dirty="0">
                <a:latin typeface="Arial Narrow"/>
                <a:cs typeface="Arial Narrow"/>
              </a:rPr>
              <a:t>content</a:t>
            </a:r>
            <a:endParaRPr sz="2700">
              <a:latin typeface="Arial Narrow"/>
              <a:cs typeface="Arial Narrow"/>
            </a:endParaRPr>
          </a:p>
          <a:p>
            <a:pPr marL="527050" marR="5080" indent="-171450">
              <a:lnSpc>
                <a:spcPct val="100000"/>
              </a:lnSpc>
              <a:spcBef>
                <a:spcPts val="560"/>
              </a:spcBef>
              <a:buClr>
                <a:srgbClr val="002596"/>
              </a:buClr>
              <a:buFont typeface="Arial"/>
              <a:buChar char="•"/>
              <a:tabLst>
                <a:tab pos="527050" algn="l"/>
              </a:tabLst>
            </a:pPr>
            <a:r>
              <a:rPr sz="2300" spc="-10" dirty="0">
                <a:latin typeface="Arial Narrow"/>
                <a:cs typeface="Arial Narrow"/>
              </a:rPr>
              <a:t>Identify</a:t>
            </a:r>
            <a:r>
              <a:rPr sz="2300" spc="5" dirty="0">
                <a:latin typeface="Arial Narrow"/>
                <a:cs typeface="Arial Narrow"/>
              </a:rPr>
              <a:t> </a:t>
            </a:r>
            <a:r>
              <a:rPr sz="2300" spc="-10" dirty="0">
                <a:latin typeface="Arial Narrow"/>
                <a:cs typeface="Arial Narrow"/>
              </a:rPr>
              <a:t>the</a:t>
            </a:r>
            <a:r>
              <a:rPr sz="2300" spc="5" dirty="0">
                <a:latin typeface="Arial Narrow"/>
                <a:cs typeface="Arial Narrow"/>
              </a:rPr>
              <a:t> </a:t>
            </a:r>
            <a:r>
              <a:rPr sz="2300" spc="-10" dirty="0">
                <a:latin typeface="Arial Narrow"/>
                <a:cs typeface="Arial Narrow"/>
              </a:rPr>
              <a:t>purposes</a:t>
            </a:r>
            <a:r>
              <a:rPr sz="2300" spc="-15" dirty="0">
                <a:latin typeface="Arial Narrow"/>
                <a:cs typeface="Arial Narrow"/>
              </a:rPr>
              <a:t> </a:t>
            </a:r>
            <a:r>
              <a:rPr sz="2300" spc="-10" dirty="0">
                <a:latin typeface="Arial Narrow"/>
                <a:cs typeface="Arial Narrow"/>
              </a:rPr>
              <a:t>for</a:t>
            </a:r>
            <a:r>
              <a:rPr sz="2300" spc="-5" dirty="0">
                <a:latin typeface="Arial Narrow"/>
                <a:cs typeface="Arial Narrow"/>
              </a:rPr>
              <a:t> </a:t>
            </a:r>
            <a:r>
              <a:rPr sz="2300" spc="-10" dirty="0">
                <a:latin typeface="Arial Narrow"/>
                <a:cs typeface="Arial Narrow"/>
              </a:rPr>
              <a:t>which</a:t>
            </a:r>
            <a:r>
              <a:rPr sz="2300" dirty="0">
                <a:latin typeface="Arial Narrow"/>
                <a:cs typeface="Arial Narrow"/>
              </a:rPr>
              <a:t> </a:t>
            </a:r>
            <a:r>
              <a:rPr sz="2300" spc="-10" dirty="0">
                <a:latin typeface="Arial Narrow"/>
                <a:cs typeface="Arial Narrow"/>
              </a:rPr>
              <a:t>data</a:t>
            </a:r>
            <a:r>
              <a:rPr sz="2300" dirty="0">
                <a:latin typeface="Arial Narrow"/>
                <a:cs typeface="Arial Narrow"/>
              </a:rPr>
              <a:t> </a:t>
            </a:r>
            <a:r>
              <a:rPr sz="2300" spc="-10" dirty="0">
                <a:latin typeface="Arial Narrow"/>
                <a:cs typeface="Arial Narrow"/>
              </a:rPr>
              <a:t>are</a:t>
            </a:r>
            <a:r>
              <a:rPr sz="2300" dirty="0">
                <a:latin typeface="Arial Narrow"/>
                <a:cs typeface="Arial Narrow"/>
              </a:rPr>
              <a:t> </a:t>
            </a:r>
            <a:r>
              <a:rPr sz="2300" spc="-10" dirty="0">
                <a:latin typeface="Arial Narrow"/>
                <a:cs typeface="Arial Narrow"/>
              </a:rPr>
              <a:t>collected</a:t>
            </a:r>
            <a:r>
              <a:rPr sz="2300" dirty="0">
                <a:latin typeface="Arial Narrow"/>
                <a:cs typeface="Arial Narrow"/>
              </a:rPr>
              <a:t> </a:t>
            </a:r>
            <a:r>
              <a:rPr sz="2300" spc="-15" dirty="0">
                <a:latin typeface="Arial Narrow"/>
                <a:cs typeface="Arial Narrow"/>
              </a:rPr>
              <a:t>and</a:t>
            </a:r>
            <a:r>
              <a:rPr sz="2300" dirty="0">
                <a:latin typeface="Arial Narrow"/>
                <a:cs typeface="Arial Narrow"/>
              </a:rPr>
              <a:t> </a:t>
            </a:r>
            <a:r>
              <a:rPr sz="2300" spc="-10" dirty="0">
                <a:latin typeface="Arial Narrow"/>
                <a:cs typeface="Arial Narrow"/>
              </a:rPr>
              <a:t>justify</a:t>
            </a:r>
            <a:r>
              <a:rPr sz="2300" dirty="0">
                <a:latin typeface="Arial Narrow"/>
                <a:cs typeface="Arial Narrow"/>
              </a:rPr>
              <a:t> </a:t>
            </a:r>
            <a:r>
              <a:rPr sz="2300" spc="-10" dirty="0">
                <a:latin typeface="Arial Narrow"/>
                <a:cs typeface="Arial Narrow"/>
              </a:rPr>
              <a:t>the collection</a:t>
            </a:r>
            <a:r>
              <a:rPr sz="2300" spc="5" dirty="0">
                <a:latin typeface="Arial Narrow"/>
                <a:cs typeface="Arial Narrow"/>
              </a:rPr>
              <a:t> </a:t>
            </a:r>
            <a:r>
              <a:rPr sz="2300" spc="-10" dirty="0">
                <a:latin typeface="Arial Narrow"/>
                <a:cs typeface="Arial Narrow"/>
              </a:rPr>
              <a:t>of</a:t>
            </a:r>
            <a:r>
              <a:rPr sz="2300" spc="5" dirty="0">
                <a:latin typeface="Arial Narrow"/>
                <a:cs typeface="Arial Narrow"/>
              </a:rPr>
              <a:t> </a:t>
            </a:r>
            <a:r>
              <a:rPr sz="2300" spc="-10" dirty="0">
                <a:latin typeface="Arial Narrow"/>
                <a:cs typeface="Arial Narrow"/>
              </a:rPr>
              <a:t>sensitive</a:t>
            </a:r>
            <a:r>
              <a:rPr sz="2300" spc="-5" dirty="0">
                <a:latin typeface="Arial Narrow"/>
                <a:cs typeface="Arial Narrow"/>
              </a:rPr>
              <a:t> </a:t>
            </a:r>
            <a:r>
              <a:rPr sz="2300" spc="-10" dirty="0">
                <a:latin typeface="Arial Narrow"/>
                <a:cs typeface="Arial Narrow"/>
              </a:rPr>
              <a:t>data</a:t>
            </a:r>
            <a:endParaRPr sz="2300">
              <a:latin typeface="Arial Narrow"/>
              <a:cs typeface="Arial Narrow"/>
            </a:endParaRPr>
          </a:p>
          <a:p>
            <a:pPr marL="12700">
              <a:lnSpc>
                <a:spcPct val="100000"/>
              </a:lnSpc>
              <a:spcBef>
                <a:spcPts val="635"/>
              </a:spcBef>
            </a:pPr>
            <a:r>
              <a:rPr sz="2700" spc="190" dirty="0">
                <a:solidFill>
                  <a:srgbClr val="002596"/>
                </a:solidFill>
                <a:latin typeface="Arial"/>
                <a:cs typeface="Arial"/>
              </a:rPr>
              <a:t>–</a:t>
            </a:r>
            <a:r>
              <a:rPr sz="2700" dirty="0">
                <a:latin typeface="Arial Narrow"/>
                <a:cs typeface="Arial Narrow"/>
              </a:rPr>
              <a:t>Data</a:t>
            </a:r>
            <a:r>
              <a:rPr sz="2700" spc="5" dirty="0">
                <a:latin typeface="Arial Narrow"/>
                <a:cs typeface="Arial Narrow"/>
              </a:rPr>
              <a:t> </a:t>
            </a:r>
            <a:r>
              <a:rPr sz="2700" dirty="0">
                <a:latin typeface="Arial Narrow"/>
                <a:cs typeface="Arial Narrow"/>
              </a:rPr>
              <a:t>records</a:t>
            </a:r>
            <a:endParaRPr sz="2700">
              <a:latin typeface="Arial Narrow"/>
              <a:cs typeface="Arial Narrow"/>
            </a:endParaRPr>
          </a:p>
          <a:p>
            <a:pPr marL="527050" marR="15240" indent="-171450">
              <a:lnSpc>
                <a:spcPct val="100000"/>
              </a:lnSpc>
              <a:spcBef>
                <a:spcPts val="560"/>
              </a:spcBef>
              <a:buClr>
                <a:srgbClr val="002596"/>
              </a:buClr>
              <a:buFont typeface="Arial"/>
              <a:buChar char="•"/>
              <a:tabLst>
                <a:tab pos="527050" algn="l"/>
              </a:tabLst>
            </a:pPr>
            <a:r>
              <a:rPr sz="2300" spc="-10" dirty="0">
                <a:latin typeface="Arial Narrow"/>
                <a:cs typeface="Arial Narrow"/>
              </a:rPr>
              <a:t>Specific</a:t>
            </a:r>
            <a:r>
              <a:rPr sz="2300" spc="15" dirty="0">
                <a:latin typeface="Arial Narrow"/>
                <a:cs typeface="Arial Narrow"/>
              </a:rPr>
              <a:t> </a:t>
            </a:r>
            <a:r>
              <a:rPr sz="2300" spc="-10" dirty="0">
                <a:latin typeface="Arial Narrow"/>
                <a:cs typeface="Arial Narrow"/>
              </a:rPr>
              <a:t>activities</a:t>
            </a:r>
            <a:r>
              <a:rPr sz="2300" dirty="0">
                <a:latin typeface="Arial Narrow"/>
                <a:cs typeface="Arial Narrow"/>
              </a:rPr>
              <a:t> </a:t>
            </a:r>
            <a:r>
              <a:rPr sz="2300" spc="-10" dirty="0">
                <a:latin typeface="Arial Narrow"/>
                <a:cs typeface="Arial Narrow"/>
              </a:rPr>
              <a:t>related</a:t>
            </a:r>
            <a:r>
              <a:rPr sz="2300" dirty="0">
                <a:latin typeface="Arial Narrow"/>
                <a:cs typeface="Arial Narrow"/>
              </a:rPr>
              <a:t> </a:t>
            </a:r>
            <a:r>
              <a:rPr sz="2300" spc="-10" dirty="0">
                <a:latin typeface="Arial Narrow"/>
                <a:cs typeface="Arial Narrow"/>
              </a:rPr>
              <a:t>to</a:t>
            </a:r>
            <a:r>
              <a:rPr sz="2300" dirty="0">
                <a:latin typeface="Arial Narrow"/>
                <a:cs typeface="Arial Narrow"/>
              </a:rPr>
              <a:t> </a:t>
            </a:r>
            <a:r>
              <a:rPr sz="2300" spc="-10" dirty="0">
                <a:latin typeface="Arial Narrow"/>
                <a:cs typeface="Arial Narrow"/>
              </a:rPr>
              <a:t>handling</a:t>
            </a:r>
            <a:r>
              <a:rPr sz="2300" spc="15" dirty="0">
                <a:latin typeface="Arial Narrow"/>
                <a:cs typeface="Arial Narrow"/>
              </a:rPr>
              <a:t> </a:t>
            </a:r>
            <a:r>
              <a:rPr sz="2300" spc="-10" dirty="0">
                <a:latin typeface="Arial Narrow"/>
                <a:cs typeface="Arial Narrow"/>
              </a:rPr>
              <a:t>data</a:t>
            </a:r>
            <a:r>
              <a:rPr sz="2300" dirty="0">
                <a:latin typeface="Arial Narrow"/>
                <a:cs typeface="Arial Narrow"/>
              </a:rPr>
              <a:t> </a:t>
            </a:r>
            <a:r>
              <a:rPr sz="2300" spc="-10" dirty="0">
                <a:latin typeface="Arial Narrow"/>
                <a:cs typeface="Arial Narrow"/>
              </a:rPr>
              <a:t>to</a:t>
            </a:r>
            <a:r>
              <a:rPr sz="2300" dirty="0">
                <a:latin typeface="Arial Narrow"/>
                <a:cs typeface="Arial Narrow"/>
              </a:rPr>
              <a:t> </a:t>
            </a:r>
            <a:r>
              <a:rPr sz="2300" spc="-10" dirty="0">
                <a:latin typeface="Arial Narrow"/>
                <a:cs typeface="Arial Narrow"/>
              </a:rPr>
              <a:t>ensure</a:t>
            </a:r>
            <a:r>
              <a:rPr sz="2300" spc="-15" dirty="0">
                <a:latin typeface="Arial Narrow"/>
                <a:cs typeface="Arial Narrow"/>
              </a:rPr>
              <a:t> </a:t>
            </a:r>
            <a:r>
              <a:rPr sz="2300" spc="-10" dirty="0">
                <a:latin typeface="Arial Narrow"/>
                <a:cs typeface="Arial Narrow"/>
              </a:rPr>
              <a:t>compliance with</a:t>
            </a:r>
            <a:r>
              <a:rPr sz="2300" spc="10" dirty="0">
                <a:latin typeface="Arial Narrow"/>
                <a:cs typeface="Arial Narrow"/>
              </a:rPr>
              <a:t> </a:t>
            </a:r>
            <a:r>
              <a:rPr sz="2300" spc="-10" dirty="0">
                <a:latin typeface="Arial Narrow"/>
                <a:cs typeface="Arial Narrow"/>
              </a:rPr>
              <a:t>security policies</a:t>
            </a:r>
            <a:endParaRPr sz="2300">
              <a:latin typeface="Arial Narrow"/>
              <a:cs typeface="Arial Narrow"/>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30175">
              <a:lnSpc>
                <a:spcPct val="100000"/>
              </a:lnSpc>
            </a:pPr>
            <a:r>
              <a:rPr sz="750" dirty="0"/>
              <a:t>89</a:t>
            </a:r>
            <a:endParaRPr sz="750"/>
          </a:p>
        </p:txBody>
      </p:sp>
      <p:sp>
        <p:nvSpPr>
          <p:cNvPr id="2" name="object 2"/>
          <p:cNvSpPr txBox="1"/>
          <p:nvPr/>
        </p:nvSpPr>
        <p:spPr>
          <a:xfrm>
            <a:off x="1679701" y="793824"/>
            <a:ext cx="7159625" cy="838200"/>
          </a:xfrm>
          <a:prstGeom prst="rect">
            <a:avLst/>
          </a:prstGeom>
        </p:spPr>
        <p:txBody>
          <a:bodyPr vert="horz" wrap="square" lIns="0" tIns="0" rIns="0" bIns="0" rtlCol="0">
            <a:spAutoFit/>
          </a:bodyPr>
          <a:lstStyle/>
          <a:p>
            <a:pPr marL="12700" marR="5080">
              <a:lnSpc>
                <a:spcPct val="100000"/>
              </a:lnSpc>
            </a:pPr>
            <a:r>
              <a:rPr sz="3000" b="1" spc="-5" dirty="0">
                <a:latin typeface="Arial Black"/>
                <a:cs typeface="Arial Black"/>
              </a:rPr>
              <a:t>D</a:t>
            </a:r>
            <a:r>
              <a:rPr sz="3000" b="1" spc="-60" dirty="0">
                <a:latin typeface="Arial Black"/>
                <a:cs typeface="Arial Black"/>
              </a:rPr>
              <a:t>a</a:t>
            </a:r>
            <a:r>
              <a:rPr sz="3000" b="1" spc="-5" dirty="0">
                <a:latin typeface="Arial Black"/>
                <a:cs typeface="Arial Black"/>
              </a:rPr>
              <a:t>t</a:t>
            </a:r>
            <a:r>
              <a:rPr sz="3000" b="1" dirty="0">
                <a:latin typeface="Arial Black"/>
                <a:cs typeface="Arial Black"/>
              </a:rPr>
              <a:t>a</a:t>
            </a:r>
            <a:r>
              <a:rPr sz="3000" b="1" spc="15" dirty="0">
                <a:latin typeface="Arial Black"/>
                <a:cs typeface="Arial Black"/>
              </a:rPr>
              <a:t> </a:t>
            </a:r>
            <a:r>
              <a:rPr sz="3000" b="1" spc="-5" dirty="0">
                <a:latin typeface="Arial Black"/>
                <a:cs typeface="Arial Black"/>
              </a:rPr>
              <a:t>G</a:t>
            </a:r>
            <a:r>
              <a:rPr sz="3000" b="1" spc="-105" dirty="0">
                <a:latin typeface="Arial Black"/>
                <a:cs typeface="Arial Black"/>
              </a:rPr>
              <a:t>o</a:t>
            </a:r>
            <a:r>
              <a:rPr sz="3000" b="1" spc="-85" dirty="0">
                <a:latin typeface="Arial Black"/>
                <a:cs typeface="Arial Black"/>
              </a:rPr>
              <a:t>v</a:t>
            </a:r>
            <a:r>
              <a:rPr sz="3000" b="1" spc="-5" dirty="0">
                <a:latin typeface="Arial Black"/>
                <a:cs typeface="Arial Black"/>
              </a:rPr>
              <a:t>e</a:t>
            </a:r>
            <a:r>
              <a:rPr sz="3000" b="1" spc="150" dirty="0">
                <a:latin typeface="Arial Black"/>
                <a:cs typeface="Arial Black"/>
              </a:rPr>
              <a:t>r</a:t>
            </a:r>
            <a:r>
              <a:rPr sz="3000" b="1" spc="-5" dirty="0">
                <a:latin typeface="Arial Black"/>
                <a:cs typeface="Arial Black"/>
              </a:rPr>
              <a:t>nanc</a:t>
            </a:r>
            <a:r>
              <a:rPr sz="3000" b="1" dirty="0">
                <a:latin typeface="Arial Black"/>
                <a:cs typeface="Arial Black"/>
              </a:rPr>
              <a:t>e</a:t>
            </a:r>
            <a:r>
              <a:rPr sz="3000" b="1" spc="15" dirty="0">
                <a:latin typeface="Arial Black"/>
                <a:cs typeface="Arial Black"/>
              </a:rPr>
              <a:t> </a:t>
            </a:r>
            <a:r>
              <a:rPr sz="3000" b="1" spc="-5" dirty="0">
                <a:latin typeface="Arial Black"/>
                <a:cs typeface="Arial Black"/>
              </a:rPr>
              <a:t>P</a:t>
            </a:r>
            <a:r>
              <a:rPr sz="3000" b="1" spc="45" dirty="0">
                <a:latin typeface="Arial Black"/>
                <a:cs typeface="Arial Black"/>
              </a:rPr>
              <a:t>r</a:t>
            </a:r>
            <a:r>
              <a:rPr sz="3000" b="1" spc="-5" dirty="0">
                <a:latin typeface="Arial Black"/>
                <a:cs typeface="Arial Black"/>
              </a:rPr>
              <a:t>o</a:t>
            </a:r>
            <a:r>
              <a:rPr sz="3000" b="1" spc="50" dirty="0">
                <a:latin typeface="Arial Black"/>
                <a:cs typeface="Arial Black"/>
              </a:rPr>
              <a:t>gr</a:t>
            </a:r>
            <a:r>
              <a:rPr sz="3000" b="1" spc="-5" dirty="0">
                <a:latin typeface="Arial Black"/>
                <a:cs typeface="Arial Black"/>
              </a:rPr>
              <a:t>a</a:t>
            </a:r>
            <a:r>
              <a:rPr sz="3000" b="1" dirty="0">
                <a:latin typeface="Arial Black"/>
                <a:cs typeface="Arial Black"/>
              </a:rPr>
              <a:t>m </a:t>
            </a:r>
            <a:r>
              <a:rPr sz="3000" b="1" spc="-5" dirty="0">
                <a:latin typeface="Arial Black"/>
                <a:cs typeface="Arial Black"/>
              </a:rPr>
              <a:t>Implement</a:t>
            </a:r>
            <a:r>
              <a:rPr sz="3000" b="1" spc="-60" dirty="0">
                <a:latin typeface="Arial Black"/>
                <a:cs typeface="Arial Black"/>
              </a:rPr>
              <a:t>a</a:t>
            </a:r>
            <a:r>
              <a:rPr sz="3000" b="1" dirty="0">
                <a:latin typeface="Arial Black"/>
                <a:cs typeface="Arial Black"/>
              </a:rPr>
              <a:t>t</a:t>
            </a:r>
            <a:r>
              <a:rPr sz="3000" b="1" spc="-5" dirty="0">
                <a:latin typeface="Arial Black"/>
                <a:cs typeface="Arial Black"/>
              </a:rPr>
              <a:t>ion</a:t>
            </a:r>
            <a:r>
              <a:rPr sz="3000" b="1" dirty="0">
                <a:latin typeface="Arial Black"/>
                <a:cs typeface="Arial Black"/>
              </a:rPr>
              <a:t>:</a:t>
            </a:r>
            <a:r>
              <a:rPr sz="3000" b="1" spc="10" dirty="0">
                <a:latin typeface="Arial Black"/>
                <a:cs typeface="Arial Black"/>
              </a:rPr>
              <a:t> </a:t>
            </a:r>
            <a:r>
              <a:rPr sz="3000" b="1" spc="-100" dirty="0">
                <a:latin typeface="Arial Black"/>
                <a:cs typeface="Arial Black"/>
              </a:rPr>
              <a:t>K</a:t>
            </a:r>
            <a:r>
              <a:rPr sz="3000" b="1" spc="-5" dirty="0">
                <a:latin typeface="Arial Black"/>
                <a:cs typeface="Arial Black"/>
              </a:rPr>
              <a:t>e</a:t>
            </a:r>
            <a:r>
              <a:rPr sz="3000" b="1" dirty="0">
                <a:latin typeface="Arial Black"/>
                <a:cs typeface="Arial Black"/>
              </a:rPr>
              <a:t>y</a:t>
            </a:r>
            <a:r>
              <a:rPr sz="3000" b="1" spc="10" dirty="0">
                <a:latin typeface="Arial Black"/>
                <a:cs typeface="Arial Black"/>
              </a:rPr>
              <a:t> </a:t>
            </a:r>
            <a:r>
              <a:rPr sz="3000" b="1" spc="-5" dirty="0">
                <a:latin typeface="Arial Black"/>
                <a:cs typeface="Arial Black"/>
              </a:rPr>
              <a:t>Step</a:t>
            </a:r>
            <a:r>
              <a:rPr sz="3000" b="1" dirty="0">
                <a:latin typeface="Arial Black"/>
                <a:cs typeface="Arial Black"/>
              </a:rPr>
              <a:t>s</a:t>
            </a:r>
            <a:r>
              <a:rPr sz="3000" b="1" spc="10" dirty="0">
                <a:latin typeface="Arial Black"/>
                <a:cs typeface="Arial Black"/>
              </a:rPr>
              <a:t> </a:t>
            </a:r>
            <a:r>
              <a:rPr sz="3000" b="1" dirty="0">
                <a:latin typeface="Arial Black"/>
                <a:cs typeface="Arial Black"/>
              </a:rPr>
              <a:t>–</a:t>
            </a:r>
            <a:r>
              <a:rPr sz="3000" b="1" spc="-5" dirty="0">
                <a:latin typeface="Arial Black"/>
                <a:cs typeface="Arial Black"/>
              </a:rPr>
              <a:t> cont.</a:t>
            </a:r>
            <a:endParaRPr sz="3000">
              <a:latin typeface="Arial Black"/>
              <a:cs typeface="Arial Black"/>
            </a:endParaRPr>
          </a:p>
        </p:txBody>
      </p:sp>
      <p:sp>
        <p:nvSpPr>
          <p:cNvPr id="3" name="object 3"/>
          <p:cNvSpPr txBox="1"/>
          <p:nvPr/>
        </p:nvSpPr>
        <p:spPr>
          <a:xfrm>
            <a:off x="1545589" y="1723365"/>
            <a:ext cx="7023100" cy="4911090"/>
          </a:xfrm>
          <a:prstGeom prst="rect">
            <a:avLst/>
          </a:prstGeom>
        </p:spPr>
        <p:txBody>
          <a:bodyPr vert="horz" wrap="square" lIns="0" tIns="0" rIns="0" bIns="0" rtlCol="0">
            <a:spAutoFit/>
          </a:bodyPr>
          <a:lstStyle/>
          <a:p>
            <a:pPr marL="12700">
              <a:lnSpc>
                <a:spcPct val="100000"/>
              </a:lnSpc>
            </a:pPr>
            <a:r>
              <a:rPr sz="2700" spc="190" dirty="0">
                <a:solidFill>
                  <a:srgbClr val="002596"/>
                </a:solidFill>
                <a:latin typeface="Arial"/>
                <a:cs typeface="Arial"/>
              </a:rPr>
              <a:t>–</a:t>
            </a:r>
            <a:r>
              <a:rPr sz="2700" dirty="0">
                <a:latin typeface="Arial Narrow"/>
                <a:cs typeface="Arial Narrow"/>
              </a:rPr>
              <a:t>Data</a:t>
            </a:r>
            <a:r>
              <a:rPr sz="2700" spc="5" dirty="0">
                <a:latin typeface="Arial Narrow"/>
                <a:cs typeface="Arial Narrow"/>
              </a:rPr>
              <a:t> </a:t>
            </a:r>
            <a:r>
              <a:rPr sz="2700" dirty="0">
                <a:latin typeface="Arial Narrow"/>
                <a:cs typeface="Arial Narrow"/>
              </a:rPr>
              <a:t>quality</a:t>
            </a:r>
            <a:endParaRPr sz="2700">
              <a:latin typeface="Arial Narrow"/>
              <a:cs typeface="Arial Narrow"/>
            </a:endParaRPr>
          </a:p>
          <a:p>
            <a:pPr marL="527050" marR="31750" indent="-171450">
              <a:lnSpc>
                <a:spcPct val="100000"/>
              </a:lnSpc>
              <a:spcBef>
                <a:spcPts val="560"/>
              </a:spcBef>
              <a:buClr>
                <a:srgbClr val="002596"/>
              </a:buClr>
              <a:buFont typeface="Arial"/>
              <a:buChar char="•"/>
              <a:tabLst>
                <a:tab pos="527050" algn="l"/>
              </a:tabLst>
            </a:pPr>
            <a:r>
              <a:rPr sz="2300" spc="-10" dirty="0">
                <a:latin typeface="Arial Narrow"/>
                <a:cs typeface="Arial Narrow"/>
              </a:rPr>
              <a:t>Ensure</a:t>
            </a:r>
            <a:r>
              <a:rPr sz="2300" spc="-5" dirty="0">
                <a:latin typeface="Arial Narrow"/>
                <a:cs typeface="Arial Narrow"/>
              </a:rPr>
              <a:t> </a:t>
            </a:r>
            <a:r>
              <a:rPr sz="2300" spc="-10" dirty="0">
                <a:latin typeface="Arial Narrow"/>
                <a:cs typeface="Arial Narrow"/>
              </a:rPr>
              <a:t>that</a:t>
            </a:r>
            <a:r>
              <a:rPr sz="2300" spc="10" dirty="0">
                <a:latin typeface="Arial Narrow"/>
                <a:cs typeface="Arial Narrow"/>
              </a:rPr>
              <a:t> </a:t>
            </a:r>
            <a:r>
              <a:rPr sz="2300" spc="-10" dirty="0">
                <a:latin typeface="Arial Narrow"/>
                <a:cs typeface="Arial Narrow"/>
              </a:rPr>
              <a:t>data</a:t>
            </a:r>
            <a:r>
              <a:rPr sz="2300" spc="-5" dirty="0">
                <a:latin typeface="Arial Narrow"/>
                <a:cs typeface="Arial Narrow"/>
              </a:rPr>
              <a:t> </a:t>
            </a:r>
            <a:r>
              <a:rPr sz="2300" spc="-10" dirty="0">
                <a:latin typeface="Arial Narrow"/>
                <a:cs typeface="Arial Narrow"/>
              </a:rPr>
              <a:t>are</a:t>
            </a:r>
            <a:r>
              <a:rPr sz="2300" spc="-5" dirty="0">
                <a:latin typeface="Arial Narrow"/>
                <a:cs typeface="Arial Narrow"/>
              </a:rPr>
              <a:t> </a:t>
            </a:r>
            <a:r>
              <a:rPr sz="2300" spc="-10" dirty="0">
                <a:latin typeface="Arial Narrow"/>
                <a:cs typeface="Arial Narrow"/>
              </a:rPr>
              <a:t>accurate,</a:t>
            </a:r>
            <a:r>
              <a:rPr sz="2300" spc="-5" dirty="0">
                <a:latin typeface="Arial Narrow"/>
                <a:cs typeface="Arial Narrow"/>
              </a:rPr>
              <a:t> </a:t>
            </a:r>
            <a:r>
              <a:rPr sz="2300" spc="-10" dirty="0">
                <a:latin typeface="Arial Narrow"/>
                <a:cs typeface="Arial Narrow"/>
              </a:rPr>
              <a:t>relevant,</a:t>
            </a:r>
            <a:r>
              <a:rPr sz="2300" spc="-5" dirty="0">
                <a:latin typeface="Arial Narrow"/>
                <a:cs typeface="Arial Narrow"/>
              </a:rPr>
              <a:t> </a:t>
            </a:r>
            <a:r>
              <a:rPr sz="2300" spc="-10" dirty="0">
                <a:latin typeface="Arial Narrow"/>
                <a:cs typeface="Arial Narrow"/>
              </a:rPr>
              <a:t>timel</a:t>
            </a:r>
            <a:r>
              <a:rPr sz="2300" spc="-150" dirty="0">
                <a:latin typeface="Arial Narrow"/>
                <a:cs typeface="Arial Narrow"/>
              </a:rPr>
              <a:t>y</a:t>
            </a:r>
            <a:r>
              <a:rPr sz="2300" spc="-10" dirty="0">
                <a:latin typeface="Arial Narrow"/>
                <a:cs typeface="Arial Narrow"/>
              </a:rPr>
              <a:t>,</a:t>
            </a:r>
            <a:r>
              <a:rPr sz="2300" spc="15" dirty="0">
                <a:latin typeface="Arial Narrow"/>
                <a:cs typeface="Arial Narrow"/>
              </a:rPr>
              <a:t> </a:t>
            </a:r>
            <a:r>
              <a:rPr sz="2300" spc="-15" dirty="0">
                <a:latin typeface="Arial Narrow"/>
                <a:cs typeface="Arial Narrow"/>
              </a:rPr>
              <a:t>and</a:t>
            </a:r>
            <a:r>
              <a:rPr sz="2300" spc="-5" dirty="0">
                <a:latin typeface="Arial Narrow"/>
                <a:cs typeface="Arial Narrow"/>
              </a:rPr>
              <a:t> </a:t>
            </a:r>
            <a:r>
              <a:rPr sz="2300" spc="-10" dirty="0">
                <a:latin typeface="Arial Narrow"/>
                <a:cs typeface="Arial Narrow"/>
              </a:rPr>
              <a:t>complete for</a:t>
            </a:r>
            <a:r>
              <a:rPr sz="2300" dirty="0">
                <a:latin typeface="Arial Narrow"/>
                <a:cs typeface="Arial Narrow"/>
              </a:rPr>
              <a:t> </a:t>
            </a:r>
            <a:r>
              <a:rPr sz="2300" spc="-10" dirty="0">
                <a:latin typeface="Arial Narrow"/>
                <a:cs typeface="Arial Narrow"/>
              </a:rPr>
              <a:t>the</a:t>
            </a:r>
            <a:r>
              <a:rPr sz="2300" dirty="0">
                <a:latin typeface="Arial Narrow"/>
                <a:cs typeface="Arial Narrow"/>
              </a:rPr>
              <a:t> </a:t>
            </a:r>
            <a:r>
              <a:rPr sz="2300" spc="-10" dirty="0">
                <a:latin typeface="Arial Narrow"/>
                <a:cs typeface="Arial Narrow"/>
              </a:rPr>
              <a:t>purposes</a:t>
            </a:r>
            <a:r>
              <a:rPr sz="2300" spc="-15" dirty="0">
                <a:latin typeface="Arial Narrow"/>
                <a:cs typeface="Arial Narrow"/>
              </a:rPr>
              <a:t> </a:t>
            </a:r>
            <a:r>
              <a:rPr sz="2300" spc="-10" dirty="0">
                <a:latin typeface="Arial Narrow"/>
                <a:cs typeface="Arial Narrow"/>
              </a:rPr>
              <a:t>they</a:t>
            </a:r>
            <a:r>
              <a:rPr sz="2300" dirty="0">
                <a:latin typeface="Arial Narrow"/>
                <a:cs typeface="Arial Narrow"/>
              </a:rPr>
              <a:t> </a:t>
            </a:r>
            <a:r>
              <a:rPr sz="2300" spc="-10" dirty="0">
                <a:latin typeface="Arial Narrow"/>
                <a:cs typeface="Arial Narrow"/>
              </a:rPr>
              <a:t>are collected</a:t>
            </a:r>
            <a:endParaRPr sz="2300">
              <a:latin typeface="Arial Narrow"/>
              <a:cs typeface="Arial Narrow"/>
            </a:endParaRPr>
          </a:p>
          <a:p>
            <a:pPr marL="12700">
              <a:lnSpc>
                <a:spcPct val="100000"/>
              </a:lnSpc>
              <a:spcBef>
                <a:spcPts val="635"/>
              </a:spcBef>
            </a:pPr>
            <a:r>
              <a:rPr sz="2700" spc="190" dirty="0">
                <a:solidFill>
                  <a:srgbClr val="002596"/>
                </a:solidFill>
                <a:latin typeface="Arial"/>
                <a:cs typeface="Arial"/>
              </a:rPr>
              <a:t>–</a:t>
            </a:r>
            <a:r>
              <a:rPr sz="2700" dirty="0">
                <a:latin typeface="Arial Narrow"/>
                <a:cs typeface="Arial Narrow"/>
              </a:rPr>
              <a:t>Data</a:t>
            </a:r>
            <a:r>
              <a:rPr sz="2700" spc="5" dirty="0">
                <a:latin typeface="Arial Narrow"/>
                <a:cs typeface="Arial Narrow"/>
              </a:rPr>
              <a:t> </a:t>
            </a:r>
            <a:r>
              <a:rPr sz="2700" dirty="0">
                <a:latin typeface="Arial Narrow"/>
                <a:cs typeface="Arial Narrow"/>
              </a:rPr>
              <a:t>access</a:t>
            </a:r>
            <a:endParaRPr sz="2700">
              <a:latin typeface="Arial Narrow"/>
              <a:cs typeface="Arial Narrow"/>
            </a:endParaRPr>
          </a:p>
          <a:p>
            <a:pPr marL="527050" marR="563880" indent="-171450">
              <a:lnSpc>
                <a:spcPct val="100000"/>
              </a:lnSpc>
              <a:spcBef>
                <a:spcPts val="560"/>
              </a:spcBef>
              <a:buClr>
                <a:srgbClr val="002596"/>
              </a:buClr>
              <a:buFont typeface="Arial"/>
              <a:buChar char="•"/>
              <a:tabLst>
                <a:tab pos="527050" algn="l"/>
              </a:tabLst>
            </a:pPr>
            <a:r>
              <a:rPr sz="2300" spc="-10" dirty="0">
                <a:latin typeface="Arial Narrow"/>
                <a:cs typeface="Arial Narrow"/>
              </a:rPr>
              <a:t>Define</a:t>
            </a:r>
            <a:r>
              <a:rPr sz="2300" dirty="0">
                <a:latin typeface="Arial Narrow"/>
                <a:cs typeface="Arial Narrow"/>
              </a:rPr>
              <a:t> </a:t>
            </a:r>
            <a:r>
              <a:rPr sz="2300" spc="-15" dirty="0">
                <a:latin typeface="Arial Narrow"/>
                <a:cs typeface="Arial Narrow"/>
              </a:rPr>
              <a:t>and</a:t>
            </a:r>
            <a:r>
              <a:rPr sz="2300" dirty="0">
                <a:latin typeface="Arial Narrow"/>
                <a:cs typeface="Arial Narrow"/>
              </a:rPr>
              <a:t> </a:t>
            </a:r>
            <a:r>
              <a:rPr sz="2300" spc="-10" dirty="0">
                <a:latin typeface="Arial Narrow"/>
                <a:cs typeface="Arial Narrow"/>
              </a:rPr>
              <a:t>assign</a:t>
            </a:r>
            <a:r>
              <a:rPr sz="2300" dirty="0">
                <a:latin typeface="Arial Narrow"/>
                <a:cs typeface="Arial Narrow"/>
              </a:rPr>
              <a:t> </a:t>
            </a:r>
            <a:r>
              <a:rPr sz="2300" spc="-10" dirty="0">
                <a:latin typeface="Arial Narrow"/>
                <a:cs typeface="Arial Narrow"/>
              </a:rPr>
              <a:t>di</a:t>
            </a:r>
            <a:r>
              <a:rPr sz="2300" spc="-45" dirty="0">
                <a:latin typeface="Arial Narrow"/>
                <a:cs typeface="Arial Narrow"/>
              </a:rPr>
              <a:t>f</a:t>
            </a:r>
            <a:r>
              <a:rPr sz="2300" spc="-15" dirty="0">
                <a:latin typeface="Arial Narrow"/>
                <a:cs typeface="Arial Narrow"/>
              </a:rPr>
              <a:t>f</a:t>
            </a:r>
            <a:r>
              <a:rPr sz="2300" spc="-10" dirty="0">
                <a:latin typeface="Arial Narrow"/>
                <a:cs typeface="Arial Narrow"/>
              </a:rPr>
              <a:t>erentiated</a:t>
            </a:r>
            <a:r>
              <a:rPr sz="2300" spc="15" dirty="0">
                <a:latin typeface="Arial Narrow"/>
                <a:cs typeface="Arial Narrow"/>
              </a:rPr>
              <a:t> </a:t>
            </a:r>
            <a:r>
              <a:rPr sz="2300" spc="-10" dirty="0">
                <a:latin typeface="Arial Narrow"/>
                <a:cs typeface="Arial Narrow"/>
              </a:rPr>
              <a:t>levels</a:t>
            </a:r>
            <a:r>
              <a:rPr sz="2300" dirty="0">
                <a:latin typeface="Arial Narrow"/>
                <a:cs typeface="Arial Narrow"/>
              </a:rPr>
              <a:t> </a:t>
            </a:r>
            <a:r>
              <a:rPr sz="2300" spc="-10" dirty="0">
                <a:latin typeface="Arial Narrow"/>
                <a:cs typeface="Arial Narrow"/>
              </a:rPr>
              <a:t>of</a:t>
            </a:r>
            <a:r>
              <a:rPr sz="2300" dirty="0">
                <a:latin typeface="Arial Narrow"/>
                <a:cs typeface="Arial Narrow"/>
              </a:rPr>
              <a:t> </a:t>
            </a:r>
            <a:r>
              <a:rPr sz="2300" spc="-10" dirty="0">
                <a:latin typeface="Arial Narrow"/>
                <a:cs typeface="Arial Narrow"/>
              </a:rPr>
              <a:t>data</a:t>
            </a:r>
            <a:r>
              <a:rPr sz="2300" dirty="0">
                <a:latin typeface="Arial Narrow"/>
                <a:cs typeface="Arial Narrow"/>
              </a:rPr>
              <a:t> </a:t>
            </a:r>
            <a:r>
              <a:rPr sz="2300" spc="-10" dirty="0">
                <a:latin typeface="Arial Narrow"/>
                <a:cs typeface="Arial Narrow"/>
              </a:rPr>
              <a:t>access</a:t>
            </a:r>
            <a:r>
              <a:rPr sz="2300" spc="-20" dirty="0">
                <a:latin typeface="Arial Narrow"/>
                <a:cs typeface="Arial Narrow"/>
              </a:rPr>
              <a:t> </a:t>
            </a:r>
            <a:r>
              <a:rPr sz="2300" spc="-10" dirty="0">
                <a:latin typeface="Arial Narrow"/>
                <a:cs typeface="Arial Narrow"/>
              </a:rPr>
              <a:t>to individuals</a:t>
            </a:r>
            <a:r>
              <a:rPr sz="2300" dirty="0">
                <a:latin typeface="Arial Narrow"/>
                <a:cs typeface="Arial Narrow"/>
              </a:rPr>
              <a:t> </a:t>
            </a:r>
            <a:r>
              <a:rPr sz="2300" spc="-15" dirty="0">
                <a:latin typeface="Arial Narrow"/>
                <a:cs typeface="Arial Narrow"/>
              </a:rPr>
              <a:t>based</a:t>
            </a:r>
            <a:r>
              <a:rPr sz="2300" dirty="0">
                <a:latin typeface="Arial Narrow"/>
                <a:cs typeface="Arial Narrow"/>
              </a:rPr>
              <a:t> </a:t>
            </a:r>
            <a:r>
              <a:rPr sz="2300" spc="-15" dirty="0">
                <a:latin typeface="Arial Narrow"/>
                <a:cs typeface="Arial Narrow"/>
              </a:rPr>
              <a:t>on</a:t>
            </a:r>
            <a:r>
              <a:rPr sz="2300" dirty="0">
                <a:latin typeface="Arial Narrow"/>
                <a:cs typeface="Arial Narrow"/>
              </a:rPr>
              <a:t> </a:t>
            </a:r>
            <a:r>
              <a:rPr sz="2300" spc="-10" dirty="0">
                <a:latin typeface="Arial Narrow"/>
                <a:cs typeface="Arial Narrow"/>
              </a:rPr>
              <a:t>their</a:t>
            </a:r>
            <a:r>
              <a:rPr sz="2300" dirty="0">
                <a:latin typeface="Arial Narrow"/>
                <a:cs typeface="Arial Narrow"/>
              </a:rPr>
              <a:t> </a:t>
            </a:r>
            <a:r>
              <a:rPr sz="2300" spc="-10" dirty="0">
                <a:latin typeface="Arial Narrow"/>
                <a:cs typeface="Arial Narrow"/>
              </a:rPr>
              <a:t>roles </a:t>
            </a:r>
            <a:r>
              <a:rPr sz="2300" spc="-15" dirty="0">
                <a:latin typeface="Arial Narrow"/>
                <a:cs typeface="Arial Narrow"/>
              </a:rPr>
              <a:t>and</a:t>
            </a:r>
            <a:r>
              <a:rPr sz="2300" dirty="0">
                <a:latin typeface="Arial Narrow"/>
                <a:cs typeface="Arial Narrow"/>
              </a:rPr>
              <a:t> </a:t>
            </a:r>
            <a:r>
              <a:rPr sz="2300" spc="-10" dirty="0">
                <a:latin typeface="Arial Narrow"/>
                <a:cs typeface="Arial Narrow"/>
              </a:rPr>
              <a:t>responsibilities</a:t>
            </a:r>
            <a:endParaRPr sz="2300">
              <a:latin typeface="Arial Narrow"/>
              <a:cs typeface="Arial Narrow"/>
            </a:endParaRPr>
          </a:p>
          <a:p>
            <a:pPr marL="12700">
              <a:lnSpc>
                <a:spcPct val="100000"/>
              </a:lnSpc>
              <a:spcBef>
                <a:spcPts val="635"/>
              </a:spcBef>
            </a:pPr>
            <a:r>
              <a:rPr sz="2700" spc="190" dirty="0">
                <a:solidFill>
                  <a:srgbClr val="002596"/>
                </a:solidFill>
                <a:latin typeface="Arial"/>
                <a:cs typeface="Arial"/>
              </a:rPr>
              <a:t>–</a:t>
            </a:r>
            <a:r>
              <a:rPr sz="2700" dirty="0">
                <a:latin typeface="Arial Narrow"/>
                <a:cs typeface="Arial Narrow"/>
              </a:rPr>
              <a:t>Data</a:t>
            </a:r>
            <a:r>
              <a:rPr sz="2700" spc="5" dirty="0">
                <a:latin typeface="Arial Narrow"/>
                <a:cs typeface="Arial Narrow"/>
              </a:rPr>
              <a:t> </a:t>
            </a:r>
            <a:r>
              <a:rPr sz="2700" dirty="0">
                <a:latin typeface="Arial Narrow"/>
                <a:cs typeface="Arial Narrow"/>
              </a:rPr>
              <a:t>security</a:t>
            </a:r>
            <a:endParaRPr sz="2700">
              <a:latin typeface="Arial Narrow"/>
              <a:cs typeface="Arial Narrow"/>
            </a:endParaRPr>
          </a:p>
          <a:p>
            <a:pPr marL="527050" marR="5080" indent="-171450">
              <a:lnSpc>
                <a:spcPct val="100000"/>
              </a:lnSpc>
              <a:spcBef>
                <a:spcPts val="560"/>
              </a:spcBef>
              <a:buClr>
                <a:srgbClr val="002596"/>
              </a:buClr>
              <a:buFont typeface="Arial"/>
              <a:buChar char="•"/>
              <a:tabLst>
                <a:tab pos="527050" algn="l"/>
              </a:tabLst>
            </a:pPr>
            <a:r>
              <a:rPr sz="2300" spc="-10" dirty="0">
                <a:latin typeface="Arial Narrow"/>
                <a:cs typeface="Arial Narrow"/>
              </a:rPr>
              <a:t>Ensure</a:t>
            </a:r>
            <a:r>
              <a:rPr sz="2300" dirty="0">
                <a:latin typeface="Arial Narrow"/>
                <a:cs typeface="Arial Narrow"/>
              </a:rPr>
              <a:t> </a:t>
            </a:r>
            <a:r>
              <a:rPr sz="2300" spc="-10" dirty="0">
                <a:latin typeface="Arial Narrow"/>
                <a:cs typeface="Arial Narrow"/>
              </a:rPr>
              <a:t>the</a:t>
            </a:r>
            <a:r>
              <a:rPr sz="2300" dirty="0">
                <a:latin typeface="Arial Narrow"/>
                <a:cs typeface="Arial Narrow"/>
              </a:rPr>
              <a:t> </a:t>
            </a:r>
            <a:r>
              <a:rPr sz="2300" spc="-10" dirty="0">
                <a:latin typeface="Arial Narrow"/>
                <a:cs typeface="Arial Narrow"/>
              </a:rPr>
              <a:t>security of</a:t>
            </a:r>
            <a:r>
              <a:rPr sz="2300" dirty="0">
                <a:latin typeface="Arial Narrow"/>
                <a:cs typeface="Arial Narrow"/>
              </a:rPr>
              <a:t> </a:t>
            </a:r>
            <a:r>
              <a:rPr sz="2300" spc="-10" dirty="0">
                <a:latin typeface="Arial Narrow"/>
                <a:cs typeface="Arial Narrow"/>
              </a:rPr>
              <a:t>sensitive</a:t>
            </a:r>
            <a:r>
              <a:rPr sz="2300" dirty="0">
                <a:latin typeface="Arial Narrow"/>
                <a:cs typeface="Arial Narrow"/>
              </a:rPr>
              <a:t> </a:t>
            </a:r>
            <a:r>
              <a:rPr sz="2300" spc="-10" dirty="0">
                <a:latin typeface="Arial Narrow"/>
                <a:cs typeface="Arial Narrow"/>
              </a:rPr>
              <a:t>data</a:t>
            </a:r>
            <a:r>
              <a:rPr sz="2300" dirty="0">
                <a:latin typeface="Arial Narrow"/>
                <a:cs typeface="Arial Narrow"/>
              </a:rPr>
              <a:t> </a:t>
            </a:r>
            <a:r>
              <a:rPr sz="2300" spc="-10" dirty="0">
                <a:latin typeface="Arial Narrow"/>
                <a:cs typeface="Arial Narrow"/>
              </a:rPr>
              <a:t>by mitigating</a:t>
            </a:r>
            <a:r>
              <a:rPr sz="2300" spc="25" dirty="0">
                <a:latin typeface="Arial Narrow"/>
                <a:cs typeface="Arial Narrow"/>
              </a:rPr>
              <a:t> </a:t>
            </a:r>
            <a:r>
              <a:rPr sz="2300" spc="-10" dirty="0">
                <a:latin typeface="Arial Narrow"/>
                <a:cs typeface="Arial Narrow"/>
              </a:rPr>
              <a:t>the</a:t>
            </a:r>
            <a:r>
              <a:rPr sz="2300" dirty="0">
                <a:latin typeface="Arial Narrow"/>
                <a:cs typeface="Arial Narrow"/>
              </a:rPr>
              <a:t> </a:t>
            </a:r>
            <a:r>
              <a:rPr sz="2300" spc="-10" dirty="0">
                <a:latin typeface="Arial Narrow"/>
                <a:cs typeface="Arial Narrow"/>
              </a:rPr>
              <a:t>risks</a:t>
            </a:r>
            <a:r>
              <a:rPr sz="2300" spc="-15" dirty="0">
                <a:latin typeface="Arial Narrow"/>
                <a:cs typeface="Arial Narrow"/>
              </a:rPr>
              <a:t> </a:t>
            </a:r>
            <a:r>
              <a:rPr sz="2300" spc="-10" dirty="0">
                <a:latin typeface="Arial Narrow"/>
                <a:cs typeface="Arial Narrow"/>
              </a:rPr>
              <a:t>of unauthorized</a:t>
            </a:r>
            <a:r>
              <a:rPr sz="2300" spc="-5" dirty="0">
                <a:latin typeface="Arial Narrow"/>
                <a:cs typeface="Arial Narrow"/>
              </a:rPr>
              <a:t> </a:t>
            </a:r>
            <a:r>
              <a:rPr sz="2300" spc="-10" dirty="0">
                <a:latin typeface="Arial Narrow"/>
                <a:cs typeface="Arial Narrow"/>
              </a:rPr>
              <a:t>disclosure</a:t>
            </a:r>
            <a:endParaRPr sz="2300">
              <a:latin typeface="Arial Narrow"/>
              <a:cs typeface="Arial Narrow"/>
            </a:endParaRPr>
          </a:p>
          <a:p>
            <a:pPr marL="12700">
              <a:lnSpc>
                <a:spcPct val="100000"/>
              </a:lnSpc>
              <a:spcBef>
                <a:spcPts val="635"/>
              </a:spcBef>
            </a:pPr>
            <a:r>
              <a:rPr sz="2700" spc="190" dirty="0">
                <a:solidFill>
                  <a:srgbClr val="002596"/>
                </a:solidFill>
                <a:latin typeface="Arial"/>
                <a:cs typeface="Arial"/>
              </a:rPr>
              <a:t>–</a:t>
            </a:r>
            <a:r>
              <a:rPr sz="2700" dirty="0">
                <a:latin typeface="Arial Narrow"/>
                <a:cs typeface="Arial Narrow"/>
              </a:rPr>
              <a:t>Data</a:t>
            </a:r>
            <a:r>
              <a:rPr sz="2700" spc="5" dirty="0">
                <a:latin typeface="Arial Narrow"/>
                <a:cs typeface="Arial Narrow"/>
              </a:rPr>
              <a:t> </a:t>
            </a:r>
            <a:r>
              <a:rPr sz="2700" dirty="0">
                <a:latin typeface="Arial Narrow"/>
                <a:cs typeface="Arial Narrow"/>
              </a:rPr>
              <a:t>dissemination</a:t>
            </a:r>
            <a:endParaRPr sz="2700">
              <a:latin typeface="Arial Narrow"/>
              <a:cs typeface="Arial Narrow"/>
            </a:endParaRPr>
          </a:p>
          <a:p>
            <a:pPr marL="527050" marR="91440" indent="-171450">
              <a:lnSpc>
                <a:spcPct val="100000"/>
              </a:lnSpc>
              <a:spcBef>
                <a:spcPts val="560"/>
              </a:spcBef>
              <a:buClr>
                <a:srgbClr val="002596"/>
              </a:buClr>
              <a:buFont typeface="Arial"/>
              <a:buChar char="•"/>
              <a:tabLst>
                <a:tab pos="527050" algn="l"/>
              </a:tabLst>
            </a:pPr>
            <a:r>
              <a:rPr sz="2300" spc="-10" dirty="0">
                <a:latin typeface="Arial Narrow"/>
                <a:cs typeface="Arial Narrow"/>
              </a:rPr>
              <a:t>Ensure</a:t>
            </a:r>
            <a:r>
              <a:rPr sz="2300" dirty="0">
                <a:latin typeface="Arial Narrow"/>
                <a:cs typeface="Arial Narrow"/>
              </a:rPr>
              <a:t> </a:t>
            </a:r>
            <a:r>
              <a:rPr sz="2300" spc="-10" dirty="0">
                <a:latin typeface="Arial Narrow"/>
                <a:cs typeface="Arial Narrow"/>
              </a:rPr>
              <a:t>that</a:t>
            </a:r>
            <a:r>
              <a:rPr sz="2300" spc="10" dirty="0">
                <a:latin typeface="Arial Narrow"/>
                <a:cs typeface="Arial Narrow"/>
              </a:rPr>
              <a:t> </a:t>
            </a:r>
            <a:r>
              <a:rPr sz="2300" spc="-10" dirty="0">
                <a:latin typeface="Arial Narrow"/>
                <a:cs typeface="Arial Narrow"/>
              </a:rPr>
              <a:t>data</a:t>
            </a:r>
            <a:r>
              <a:rPr sz="2300" dirty="0">
                <a:latin typeface="Arial Narrow"/>
                <a:cs typeface="Arial Narrow"/>
              </a:rPr>
              <a:t> </a:t>
            </a:r>
            <a:r>
              <a:rPr sz="2300" spc="-10" dirty="0">
                <a:latin typeface="Arial Narrow"/>
                <a:cs typeface="Arial Narrow"/>
              </a:rPr>
              <a:t>sharing</a:t>
            </a:r>
            <a:r>
              <a:rPr sz="2300" dirty="0">
                <a:latin typeface="Arial Narrow"/>
                <a:cs typeface="Arial Narrow"/>
              </a:rPr>
              <a:t> </a:t>
            </a:r>
            <a:r>
              <a:rPr sz="2300" spc="-15" dirty="0">
                <a:latin typeface="Arial Narrow"/>
                <a:cs typeface="Arial Narrow"/>
              </a:rPr>
              <a:t>and</a:t>
            </a:r>
            <a:r>
              <a:rPr sz="2300" dirty="0">
                <a:latin typeface="Arial Narrow"/>
                <a:cs typeface="Arial Narrow"/>
              </a:rPr>
              <a:t> </a:t>
            </a:r>
            <a:r>
              <a:rPr sz="2300" spc="-10" dirty="0">
                <a:latin typeface="Arial Narrow"/>
                <a:cs typeface="Arial Narrow"/>
              </a:rPr>
              <a:t>reporting</a:t>
            </a:r>
            <a:r>
              <a:rPr sz="2300" dirty="0">
                <a:latin typeface="Arial Narrow"/>
                <a:cs typeface="Arial Narrow"/>
              </a:rPr>
              <a:t> </a:t>
            </a:r>
            <a:r>
              <a:rPr sz="2300" spc="-10" dirty="0">
                <a:latin typeface="Arial Narrow"/>
                <a:cs typeface="Arial Narrow"/>
              </a:rPr>
              <a:t>activities</a:t>
            </a:r>
            <a:r>
              <a:rPr sz="2300" spc="10" dirty="0">
                <a:latin typeface="Arial Narrow"/>
                <a:cs typeface="Arial Narrow"/>
              </a:rPr>
              <a:t> </a:t>
            </a:r>
            <a:r>
              <a:rPr sz="2300" spc="-10" dirty="0">
                <a:latin typeface="Arial Narrow"/>
                <a:cs typeface="Arial Narrow"/>
              </a:rPr>
              <a:t>comply</a:t>
            </a:r>
            <a:r>
              <a:rPr sz="2300" dirty="0">
                <a:latin typeface="Arial Narrow"/>
                <a:cs typeface="Arial Narrow"/>
              </a:rPr>
              <a:t> </a:t>
            </a:r>
            <a:r>
              <a:rPr sz="2300" spc="-10" dirty="0">
                <a:latin typeface="Arial Narrow"/>
                <a:cs typeface="Arial Narrow"/>
              </a:rPr>
              <a:t>with federal,</a:t>
            </a:r>
            <a:r>
              <a:rPr sz="2300" dirty="0">
                <a:latin typeface="Arial Narrow"/>
                <a:cs typeface="Arial Narrow"/>
              </a:rPr>
              <a:t> </a:t>
            </a:r>
            <a:r>
              <a:rPr sz="2300" spc="-10" dirty="0">
                <a:latin typeface="Arial Narrow"/>
                <a:cs typeface="Arial Narrow"/>
              </a:rPr>
              <a:t>state</a:t>
            </a:r>
            <a:r>
              <a:rPr sz="2300" dirty="0">
                <a:latin typeface="Arial Narrow"/>
                <a:cs typeface="Arial Narrow"/>
              </a:rPr>
              <a:t> </a:t>
            </a:r>
            <a:r>
              <a:rPr sz="2300" spc="-15" dirty="0">
                <a:latin typeface="Arial Narrow"/>
                <a:cs typeface="Arial Narrow"/>
              </a:rPr>
              <a:t>and</a:t>
            </a:r>
            <a:r>
              <a:rPr sz="2300" dirty="0">
                <a:latin typeface="Arial Narrow"/>
                <a:cs typeface="Arial Narrow"/>
              </a:rPr>
              <a:t> </a:t>
            </a:r>
            <a:r>
              <a:rPr sz="2300" spc="-10" dirty="0">
                <a:latin typeface="Arial Narrow"/>
                <a:cs typeface="Arial Narrow"/>
              </a:rPr>
              <a:t>local</a:t>
            </a:r>
            <a:r>
              <a:rPr sz="2300" dirty="0">
                <a:latin typeface="Arial Narrow"/>
                <a:cs typeface="Arial Narrow"/>
              </a:rPr>
              <a:t> </a:t>
            </a:r>
            <a:r>
              <a:rPr sz="2300" spc="-10" dirty="0">
                <a:latin typeface="Arial Narrow"/>
                <a:cs typeface="Arial Narrow"/>
              </a:rPr>
              <a:t>laws</a:t>
            </a:r>
            <a:endParaRPr sz="2300">
              <a:latin typeface="Arial Narrow"/>
              <a:cs typeface="Arial Narro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5250">
              <a:lnSpc>
                <a:spcPct val="100000"/>
              </a:lnSpc>
            </a:pPr>
            <a:fld id="{81D60167-4931-47E6-BA6A-407CBD079E47}" type="slidenum">
              <a:rPr dirty="0"/>
              <a:t>9</a:t>
            </a:fld>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274955" marR="5080">
              <a:lnSpc>
                <a:spcPct val="100000"/>
              </a:lnSpc>
            </a:pPr>
            <a:r>
              <a:rPr spc="-5" dirty="0"/>
              <a:t>Ea</a:t>
            </a:r>
            <a:r>
              <a:rPr spc="100" dirty="0"/>
              <a:t>r</a:t>
            </a:r>
            <a:r>
              <a:rPr spc="55" dirty="0"/>
              <a:t>l</a:t>
            </a:r>
            <a:r>
              <a:rPr dirty="0"/>
              <a:t>y</a:t>
            </a:r>
            <a:r>
              <a:rPr spc="5" dirty="0"/>
              <a:t> </a:t>
            </a:r>
            <a:r>
              <a:rPr spc="-5" dirty="0"/>
              <a:t>Childhoo</a:t>
            </a:r>
            <a:r>
              <a:rPr dirty="0"/>
              <a:t>d</a:t>
            </a:r>
            <a:r>
              <a:rPr spc="5" dirty="0"/>
              <a:t> </a:t>
            </a:r>
            <a:r>
              <a:rPr spc="-5" dirty="0"/>
              <a:t>Educ</a:t>
            </a:r>
            <a:r>
              <a:rPr spc="-60" dirty="0"/>
              <a:t>a</a:t>
            </a:r>
            <a:r>
              <a:rPr spc="-5" dirty="0"/>
              <a:t>tion P</a:t>
            </a:r>
            <a:r>
              <a:rPr spc="45" dirty="0"/>
              <a:t>r</a:t>
            </a:r>
            <a:r>
              <a:rPr spc="-5" dirty="0"/>
              <a:t>o</a:t>
            </a:r>
            <a:r>
              <a:rPr spc="50" dirty="0"/>
              <a:t>gr</a:t>
            </a:r>
            <a:r>
              <a:rPr spc="-5" dirty="0"/>
              <a:t>a</a:t>
            </a:r>
            <a:r>
              <a:rPr dirty="0"/>
              <a:t>m</a:t>
            </a:r>
            <a:r>
              <a:rPr spc="10" dirty="0"/>
              <a:t> </a:t>
            </a:r>
            <a:r>
              <a:rPr spc="-5" dirty="0"/>
              <a:t>Definition</a:t>
            </a:r>
          </a:p>
        </p:txBody>
      </p:sp>
      <p:sp>
        <p:nvSpPr>
          <p:cNvPr id="3" name="object 3"/>
          <p:cNvSpPr txBox="1"/>
          <p:nvPr/>
        </p:nvSpPr>
        <p:spPr>
          <a:xfrm>
            <a:off x="1803145" y="2128780"/>
            <a:ext cx="6783705" cy="4871720"/>
          </a:xfrm>
          <a:prstGeom prst="rect">
            <a:avLst/>
          </a:prstGeom>
        </p:spPr>
        <p:txBody>
          <a:bodyPr vert="horz" wrap="square" lIns="0" tIns="0" rIns="0" bIns="0" rtlCol="0">
            <a:spAutoFit/>
          </a:bodyPr>
          <a:lstStyle/>
          <a:p>
            <a:pPr marL="346075" indent="-333375">
              <a:lnSpc>
                <a:spcPct val="100000"/>
              </a:lnSpc>
              <a:buFont typeface="Arial Narrow"/>
              <a:buAutoNum type="alphaUcParenR" startAt="3"/>
              <a:tabLst>
                <a:tab pos="346710" algn="l"/>
              </a:tabLst>
            </a:pPr>
            <a:r>
              <a:rPr sz="2400" dirty="0">
                <a:latin typeface="Arial Narrow"/>
                <a:cs typeface="Arial Narrow"/>
              </a:rPr>
              <a:t>a</a:t>
            </a:r>
            <a:r>
              <a:rPr sz="2400" spc="5" dirty="0">
                <a:latin typeface="Arial Narrow"/>
                <a:cs typeface="Arial Narrow"/>
              </a:rPr>
              <a:t> </a:t>
            </a:r>
            <a:r>
              <a:rPr sz="2400" spc="-5" dirty="0">
                <a:latin typeface="Arial Narrow"/>
                <a:cs typeface="Arial Narrow"/>
              </a:rPr>
              <a:t>progra</a:t>
            </a:r>
            <a:r>
              <a:rPr sz="2400" dirty="0">
                <a:latin typeface="Arial Narrow"/>
                <a:cs typeface="Arial Narrow"/>
              </a:rPr>
              <a:t>m</a:t>
            </a:r>
            <a:r>
              <a:rPr sz="2400" spc="20" dirty="0">
                <a:latin typeface="Arial Narrow"/>
                <a:cs typeface="Arial Narrow"/>
              </a:rPr>
              <a:t> </a:t>
            </a:r>
            <a:r>
              <a:rPr sz="2400" spc="-5" dirty="0">
                <a:latin typeface="Arial Narrow"/>
                <a:cs typeface="Arial Narrow"/>
              </a:rPr>
              <a:t>that—</a:t>
            </a:r>
            <a:endParaRPr sz="2400">
              <a:latin typeface="Arial Narrow"/>
              <a:cs typeface="Arial Narrow"/>
            </a:endParaRPr>
          </a:p>
          <a:p>
            <a:pPr marL="755650" marR="556260" lvl="1" indent="-285750">
              <a:lnSpc>
                <a:spcPct val="100000"/>
              </a:lnSpc>
              <a:spcBef>
                <a:spcPts val="1775"/>
              </a:spcBef>
              <a:buClr>
                <a:srgbClr val="002596"/>
              </a:buClr>
              <a:buFont typeface="Arial"/>
              <a:buChar char="–"/>
              <a:tabLst>
                <a:tab pos="755650" algn="l"/>
              </a:tabLst>
            </a:pPr>
            <a:r>
              <a:rPr sz="2400" spc="-5" dirty="0">
                <a:latin typeface="Arial Narrow"/>
                <a:cs typeface="Arial Narrow"/>
              </a:rPr>
              <a:t>(i</a:t>
            </a:r>
            <a:r>
              <a:rPr sz="2400" dirty="0">
                <a:latin typeface="Arial Narrow"/>
                <a:cs typeface="Arial Narrow"/>
              </a:rPr>
              <a:t>)</a:t>
            </a:r>
            <a:r>
              <a:rPr sz="2400" spc="-10" dirty="0">
                <a:latin typeface="Arial Narrow"/>
                <a:cs typeface="Arial Narrow"/>
              </a:rPr>
              <a:t> </a:t>
            </a:r>
            <a:r>
              <a:rPr sz="2400" spc="-5" dirty="0">
                <a:latin typeface="Arial Narrow"/>
                <a:cs typeface="Arial Narrow"/>
              </a:rPr>
              <a:t>serve</a:t>
            </a:r>
            <a:r>
              <a:rPr sz="2400" dirty="0">
                <a:latin typeface="Arial Narrow"/>
                <a:cs typeface="Arial Narrow"/>
              </a:rPr>
              <a:t>s</a:t>
            </a:r>
            <a:r>
              <a:rPr sz="2400" spc="25" dirty="0">
                <a:latin typeface="Arial Narrow"/>
                <a:cs typeface="Arial Narrow"/>
              </a:rPr>
              <a:t> </a:t>
            </a:r>
            <a:r>
              <a:rPr sz="2400" spc="-5" dirty="0">
                <a:latin typeface="Arial Narrow"/>
                <a:cs typeface="Arial Narrow"/>
              </a:rPr>
              <a:t>childre</a:t>
            </a:r>
            <a:r>
              <a:rPr sz="2400" dirty="0">
                <a:latin typeface="Arial Narrow"/>
                <a:cs typeface="Arial Narrow"/>
              </a:rPr>
              <a:t>n</a:t>
            </a:r>
            <a:r>
              <a:rPr sz="2400" spc="25" dirty="0">
                <a:latin typeface="Arial Narrow"/>
                <a:cs typeface="Arial Narrow"/>
              </a:rPr>
              <a:t> </a:t>
            </a:r>
            <a:r>
              <a:rPr sz="2400" spc="-5" dirty="0">
                <a:latin typeface="Arial Narrow"/>
                <a:cs typeface="Arial Narrow"/>
              </a:rPr>
              <a:t>fro</a:t>
            </a:r>
            <a:r>
              <a:rPr sz="2400" dirty="0">
                <a:latin typeface="Arial Narrow"/>
                <a:cs typeface="Arial Narrow"/>
              </a:rPr>
              <a:t>m</a:t>
            </a:r>
            <a:r>
              <a:rPr sz="2400" spc="5" dirty="0">
                <a:latin typeface="Arial Narrow"/>
                <a:cs typeface="Arial Narrow"/>
              </a:rPr>
              <a:t> </a:t>
            </a:r>
            <a:r>
              <a:rPr sz="2400" spc="-5" dirty="0">
                <a:latin typeface="Arial Narrow"/>
                <a:cs typeface="Arial Narrow"/>
              </a:rPr>
              <a:t>birt</a:t>
            </a:r>
            <a:r>
              <a:rPr sz="2400" dirty="0">
                <a:latin typeface="Arial Narrow"/>
                <a:cs typeface="Arial Narrow"/>
              </a:rPr>
              <a:t>h</a:t>
            </a:r>
            <a:r>
              <a:rPr sz="2400" spc="25" dirty="0">
                <a:latin typeface="Arial Narrow"/>
                <a:cs typeface="Arial Narrow"/>
              </a:rPr>
              <a:t> </a:t>
            </a:r>
            <a:r>
              <a:rPr sz="2400" spc="-5" dirty="0">
                <a:latin typeface="Arial Narrow"/>
                <a:cs typeface="Arial Narrow"/>
              </a:rPr>
              <a:t>throug</a:t>
            </a:r>
            <a:r>
              <a:rPr sz="2400" dirty="0">
                <a:latin typeface="Arial Narrow"/>
                <a:cs typeface="Arial Narrow"/>
              </a:rPr>
              <a:t>h</a:t>
            </a:r>
            <a:r>
              <a:rPr sz="2400" spc="25" dirty="0">
                <a:latin typeface="Arial Narrow"/>
                <a:cs typeface="Arial Narrow"/>
              </a:rPr>
              <a:t> </a:t>
            </a:r>
            <a:r>
              <a:rPr sz="2400" spc="-5" dirty="0">
                <a:latin typeface="Arial Narrow"/>
                <a:cs typeface="Arial Narrow"/>
              </a:rPr>
              <a:t>ag</a:t>
            </a:r>
            <a:r>
              <a:rPr sz="2400" dirty="0">
                <a:latin typeface="Arial Narrow"/>
                <a:cs typeface="Arial Narrow"/>
              </a:rPr>
              <a:t>e</a:t>
            </a:r>
            <a:r>
              <a:rPr sz="2400" spc="25" dirty="0">
                <a:latin typeface="Arial Narrow"/>
                <a:cs typeface="Arial Narrow"/>
              </a:rPr>
              <a:t> </a:t>
            </a:r>
            <a:r>
              <a:rPr sz="2400" spc="-5" dirty="0">
                <a:latin typeface="Arial Narrow"/>
                <a:cs typeface="Arial Narrow"/>
              </a:rPr>
              <a:t>si</a:t>
            </a:r>
            <a:r>
              <a:rPr sz="2400" dirty="0">
                <a:latin typeface="Arial Narrow"/>
                <a:cs typeface="Arial Narrow"/>
              </a:rPr>
              <a:t>x </a:t>
            </a:r>
            <a:r>
              <a:rPr sz="2400" spc="-5" dirty="0">
                <a:latin typeface="Arial Narrow"/>
                <a:cs typeface="Arial Narrow"/>
              </a:rPr>
              <a:t>that addresse</a:t>
            </a:r>
            <a:r>
              <a:rPr sz="2400" dirty="0">
                <a:latin typeface="Arial Narrow"/>
                <a:cs typeface="Arial Narrow"/>
              </a:rPr>
              <a:t>s</a:t>
            </a:r>
            <a:r>
              <a:rPr sz="2400" spc="25" dirty="0">
                <a:latin typeface="Arial Narrow"/>
                <a:cs typeface="Arial Narrow"/>
              </a:rPr>
              <a:t> </a:t>
            </a: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children'</a:t>
            </a:r>
            <a:r>
              <a:rPr sz="2400" dirty="0">
                <a:latin typeface="Arial Narrow"/>
                <a:cs typeface="Arial Narrow"/>
              </a:rPr>
              <a:t>s</a:t>
            </a:r>
            <a:r>
              <a:rPr sz="2400" spc="25" dirty="0">
                <a:latin typeface="Arial Narrow"/>
                <a:cs typeface="Arial Narrow"/>
              </a:rPr>
              <a:t> </a:t>
            </a:r>
            <a:r>
              <a:rPr sz="2400" spc="-5" dirty="0">
                <a:latin typeface="Arial Narrow"/>
                <a:cs typeface="Arial Narrow"/>
              </a:rPr>
              <a:t>cognitiv</a:t>
            </a:r>
            <a:r>
              <a:rPr sz="2400" dirty="0">
                <a:latin typeface="Arial Narrow"/>
                <a:cs typeface="Arial Narrow"/>
              </a:rPr>
              <a:t>e</a:t>
            </a:r>
            <a:r>
              <a:rPr sz="2400" spc="25" dirty="0">
                <a:latin typeface="Arial Narrow"/>
                <a:cs typeface="Arial Narrow"/>
              </a:rPr>
              <a:t> </a:t>
            </a:r>
            <a:r>
              <a:rPr sz="2400" spc="-5" dirty="0">
                <a:latin typeface="Arial Narrow"/>
                <a:cs typeface="Arial Narrow"/>
              </a:rPr>
              <a:t>(including language</a:t>
            </a:r>
            <a:r>
              <a:rPr sz="2400" dirty="0">
                <a:latin typeface="Arial Narrow"/>
                <a:cs typeface="Arial Narrow"/>
              </a:rPr>
              <a:t>,</a:t>
            </a:r>
            <a:r>
              <a:rPr sz="2400" spc="20" dirty="0">
                <a:latin typeface="Arial Narrow"/>
                <a:cs typeface="Arial Narrow"/>
              </a:rPr>
              <a:t> </a:t>
            </a:r>
            <a:r>
              <a:rPr sz="2400" spc="-5" dirty="0">
                <a:latin typeface="Arial Narrow"/>
                <a:cs typeface="Arial Narrow"/>
              </a:rPr>
              <a:t>earl</a:t>
            </a:r>
            <a:r>
              <a:rPr sz="2400" dirty="0">
                <a:latin typeface="Arial Narrow"/>
                <a:cs typeface="Arial Narrow"/>
              </a:rPr>
              <a:t>y</a:t>
            </a:r>
            <a:r>
              <a:rPr sz="2400" spc="20" dirty="0">
                <a:latin typeface="Arial Narrow"/>
                <a:cs typeface="Arial Narrow"/>
              </a:rPr>
              <a:t> </a:t>
            </a:r>
            <a:r>
              <a:rPr sz="2400" spc="-5" dirty="0">
                <a:latin typeface="Arial Narrow"/>
                <a:cs typeface="Arial Narrow"/>
              </a:rPr>
              <a:t>literac</a:t>
            </a:r>
            <a:r>
              <a:rPr sz="2400" spc="-145" dirty="0">
                <a:latin typeface="Arial Narrow"/>
                <a:cs typeface="Arial Narrow"/>
              </a:rPr>
              <a:t>y</a:t>
            </a:r>
            <a:r>
              <a:rPr sz="2400" dirty="0">
                <a:latin typeface="Arial Narrow"/>
                <a:cs typeface="Arial Narrow"/>
              </a:rPr>
              <a:t>,</a:t>
            </a:r>
            <a:r>
              <a:rPr sz="2400" spc="20" dirty="0">
                <a:latin typeface="Arial Narrow"/>
                <a:cs typeface="Arial Narrow"/>
              </a:rPr>
              <a:t> </a:t>
            </a:r>
            <a:r>
              <a:rPr sz="2400" spc="-5" dirty="0">
                <a:latin typeface="Arial Narrow"/>
                <a:cs typeface="Arial Narrow"/>
              </a:rPr>
              <a:t>an</a:t>
            </a:r>
            <a:r>
              <a:rPr sz="2400" dirty="0">
                <a:latin typeface="Arial Narrow"/>
                <a:cs typeface="Arial Narrow"/>
              </a:rPr>
              <a:t>d</a:t>
            </a:r>
            <a:r>
              <a:rPr sz="2400" spc="20" dirty="0">
                <a:latin typeface="Arial Narrow"/>
                <a:cs typeface="Arial Narrow"/>
              </a:rPr>
              <a:t> </a:t>
            </a:r>
            <a:r>
              <a:rPr sz="2400" spc="-5" dirty="0">
                <a:latin typeface="Arial Narrow"/>
                <a:cs typeface="Arial Narrow"/>
              </a:rPr>
              <a:t>earl</a:t>
            </a:r>
            <a:r>
              <a:rPr sz="2400" dirty="0">
                <a:latin typeface="Arial Narrow"/>
                <a:cs typeface="Arial Narrow"/>
              </a:rPr>
              <a:t>y</a:t>
            </a:r>
            <a:r>
              <a:rPr sz="2400" spc="20" dirty="0">
                <a:latin typeface="Arial Narrow"/>
                <a:cs typeface="Arial Narrow"/>
              </a:rPr>
              <a:t> </a:t>
            </a:r>
            <a:r>
              <a:rPr sz="2400" spc="-5" dirty="0">
                <a:latin typeface="Arial Narrow"/>
                <a:cs typeface="Arial Narrow"/>
              </a:rPr>
              <a:t>mathematics), social</a:t>
            </a:r>
            <a:r>
              <a:rPr sz="2400" dirty="0">
                <a:latin typeface="Arial Narrow"/>
                <a:cs typeface="Arial Narrow"/>
              </a:rPr>
              <a:t>,</a:t>
            </a:r>
            <a:r>
              <a:rPr sz="2400" spc="25" dirty="0">
                <a:latin typeface="Arial Narrow"/>
                <a:cs typeface="Arial Narrow"/>
              </a:rPr>
              <a:t> </a:t>
            </a:r>
            <a:r>
              <a:rPr sz="2400" spc="-5" dirty="0">
                <a:latin typeface="Arial Narrow"/>
                <a:cs typeface="Arial Narrow"/>
              </a:rPr>
              <a:t>emotional</a:t>
            </a:r>
            <a:r>
              <a:rPr sz="2400" dirty="0">
                <a:latin typeface="Arial Narrow"/>
                <a:cs typeface="Arial Narrow"/>
              </a:rPr>
              <a:t>,</a:t>
            </a:r>
            <a:r>
              <a:rPr sz="2400" spc="25" dirty="0">
                <a:latin typeface="Arial Narrow"/>
                <a:cs typeface="Arial Narrow"/>
              </a:rPr>
              <a:t> </a:t>
            </a:r>
            <a:r>
              <a:rPr sz="2400" spc="-5" dirty="0">
                <a:latin typeface="Arial Narrow"/>
                <a:cs typeface="Arial Narrow"/>
              </a:rPr>
              <a:t>an</a:t>
            </a:r>
            <a:r>
              <a:rPr sz="2400" dirty="0">
                <a:latin typeface="Arial Narrow"/>
                <a:cs typeface="Arial Narrow"/>
              </a:rPr>
              <a:t>d</a:t>
            </a:r>
            <a:r>
              <a:rPr sz="2400" spc="25" dirty="0">
                <a:latin typeface="Arial Narrow"/>
                <a:cs typeface="Arial Narrow"/>
              </a:rPr>
              <a:t> </a:t>
            </a:r>
            <a:r>
              <a:rPr sz="2400" spc="-5" dirty="0">
                <a:latin typeface="Arial Narrow"/>
                <a:cs typeface="Arial Narrow"/>
              </a:rPr>
              <a:t>physica</a:t>
            </a:r>
            <a:r>
              <a:rPr sz="2400" dirty="0">
                <a:latin typeface="Arial Narrow"/>
                <a:cs typeface="Arial Narrow"/>
              </a:rPr>
              <a:t>l</a:t>
            </a:r>
            <a:r>
              <a:rPr sz="2400" spc="25" dirty="0">
                <a:latin typeface="Arial Narrow"/>
                <a:cs typeface="Arial Narrow"/>
              </a:rPr>
              <a:t> </a:t>
            </a:r>
            <a:r>
              <a:rPr sz="2400" spc="-5" dirty="0">
                <a:latin typeface="Arial Narrow"/>
                <a:cs typeface="Arial Narrow"/>
              </a:rPr>
              <a:t>development</a:t>
            </a:r>
            <a:r>
              <a:rPr sz="2400" dirty="0">
                <a:latin typeface="Arial Narrow"/>
                <a:cs typeface="Arial Narrow"/>
              </a:rPr>
              <a:t>;</a:t>
            </a:r>
            <a:r>
              <a:rPr sz="2400" spc="25" dirty="0">
                <a:latin typeface="Arial Narrow"/>
                <a:cs typeface="Arial Narrow"/>
              </a:rPr>
              <a:t> </a:t>
            </a:r>
            <a:r>
              <a:rPr sz="2400" spc="-5" dirty="0">
                <a:latin typeface="Arial Narrow"/>
                <a:cs typeface="Arial Narrow"/>
              </a:rPr>
              <a:t>and</a:t>
            </a:r>
            <a:endParaRPr sz="2400">
              <a:latin typeface="Arial Narrow"/>
              <a:cs typeface="Arial Narrow"/>
            </a:endParaRPr>
          </a:p>
          <a:p>
            <a:pPr marL="755650" lvl="1" indent="-285750">
              <a:lnSpc>
                <a:spcPct val="100000"/>
              </a:lnSpc>
              <a:spcBef>
                <a:spcPts val="575"/>
              </a:spcBef>
              <a:buClr>
                <a:srgbClr val="002596"/>
              </a:buClr>
              <a:buFont typeface="Arial"/>
              <a:buChar char="–"/>
              <a:tabLst>
                <a:tab pos="755650" algn="l"/>
              </a:tabLst>
            </a:pPr>
            <a:r>
              <a:rPr sz="2400" spc="-5" dirty="0">
                <a:latin typeface="Arial Narrow"/>
                <a:cs typeface="Arial Narrow"/>
              </a:rPr>
              <a:t>(ii</a:t>
            </a:r>
            <a:r>
              <a:rPr sz="2400" dirty="0">
                <a:latin typeface="Arial Narrow"/>
                <a:cs typeface="Arial Narrow"/>
              </a:rPr>
              <a:t>)</a:t>
            </a:r>
            <a:r>
              <a:rPr sz="2400" spc="-5" dirty="0">
                <a:latin typeface="Arial Narrow"/>
                <a:cs typeface="Arial Narrow"/>
              </a:rPr>
              <a:t> i</a:t>
            </a:r>
            <a:r>
              <a:rPr sz="2400" dirty="0">
                <a:latin typeface="Arial Narrow"/>
                <a:cs typeface="Arial Narrow"/>
              </a:rPr>
              <a:t>s</a:t>
            </a:r>
            <a:r>
              <a:rPr sz="2400" spc="-5" dirty="0">
                <a:latin typeface="Arial Narrow"/>
                <a:cs typeface="Arial Narrow"/>
              </a:rPr>
              <a:t> </a:t>
            </a:r>
            <a:r>
              <a:rPr sz="2400" dirty="0">
                <a:latin typeface="Arial Narrow"/>
                <a:cs typeface="Arial Narrow"/>
              </a:rPr>
              <a:t>–</a:t>
            </a:r>
            <a:endParaRPr sz="2400">
              <a:latin typeface="Arial Narrow"/>
              <a:cs typeface="Arial Narrow"/>
            </a:endParaRPr>
          </a:p>
          <a:p>
            <a:pPr marL="1155700" lvl="2" indent="-228600">
              <a:lnSpc>
                <a:spcPct val="100000"/>
              </a:lnSpc>
              <a:spcBef>
                <a:spcPts val="575"/>
              </a:spcBef>
              <a:buClr>
                <a:srgbClr val="002596"/>
              </a:buClr>
              <a:buFont typeface="Arial"/>
              <a:buChar char="•"/>
              <a:tabLst>
                <a:tab pos="1155700" algn="l"/>
              </a:tabLst>
            </a:pPr>
            <a:r>
              <a:rPr sz="2400" spc="-5" dirty="0">
                <a:latin typeface="Arial Narrow"/>
                <a:cs typeface="Arial Narrow"/>
              </a:rPr>
              <a:t>(I</a:t>
            </a:r>
            <a:r>
              <a:rPr sz="2400" dirty="0">
                <a:latin typeface="Arial Narrow"/>
                <a:cs typeface="Arial Narrow"/>
              </a:rPr>
              <a:t>) a </a:t>
            </a:r>
            <a:r>
              <a:rPr sz="2400" spc="-5" dirty="0">
                <a:latin typeface="Arial Narrow"/>
                <a:cs typeface="Arial Narrow"/>
              </a:rPr>
              <a:t>Stat</a:t>
            </a:r>
            <a:r>
              <a:rPr sz="2400" dirty="0">
                <a:latin typeface="Arial Narrow"/>
                <a:cs typeface="Arial Narrow"/>
              </a:rPr>
              <a:t>e</a:t>
            </a:r>
            <a:r>
              <a:rPr sz="2400" spc="20" dirty="0">
                <a:latin typeface="Arial Narrow"/>
                <a:cs typeface="Arial Narrow"/>
              </a:rPr>
              <a:t> </a:t>
            </a:r>
            <a:r>
              <a:rPr sz="2400" spc="-5" dirty="0">
                <a:latin typeface="Arial Narrow"/>
                <a:cs typeface="Arial Narrow"/>
              </a:rPr>
              <a:t>pre-kindergarte</a:t>
            </a:r>
            <a:r>
              <a:rPr sz="2400" dirty="0">
                <a:latin typeface="Arial Narrow"/>
                <a:cs typeface="Arial Narrow"/>
              </a:rPr>
              <a:t>n</a:t>
            </a:r>
            <a:r>
              <a:rPr sz="2400" spc="30" dirty="0">
                <a:latin typeface="Arial Narrow"/>
                <a:cs typeface="Arial Narrow"/>
              </a:rPr>
              <a:t> </a:t>
            </a:r>
            <a:r>
              <a:rPr sz="2400" spc="-5" dirty="0">
                <a:latin typeface="Arial Narrow"/>
                <a:cs typeface="Arial Narrow"/>
              </a:rPr>
              <a:t>program;</a:t>
            </a:r>
            <a:endParaRPr sz="2400">
              <a:latin typeface="Arial Narrow"/>
              <a:cs typeface="Arial Narrow"/>
            </a:endParaRPr>
          </a:p>
          <a:p>
            <a:pPr marL="1155700" marR="5080" lvl="2" indent="-228600">
              <a:lnSpc>
                <a:spcPct val="100000"/>
              </a:lnSpc>
              <a:spcBef>
                <a:spcPts val="575"/>
              </a:spcBef>
              <a:buClr>
                <a:srgbClr val="002596"/>
              </a:buClr>
              <a:buFont typeface="Arial"/>
              <a:buChar char="•"/>
              <a:tabLst>
                <a:tab pos="1155700" algn="l"/>
              </a:tabLst>
            </a:pPr>
            <a:r>
              <a:rPr sz="2400" spc="-5" dirty="0">
                <a:latin typeface="Arial Narrow"/>
                <a:cs typeface="Arial Narrow"/>
              </a:rPr>
              <a:t>(II</a:t>
            </a:r>
            <a:r>
              <a:rPr sz="2400" dirty="0">
                <a:latin typeface="Arial Narrow"/>
                <a:cs typeface="Arial Narrow"/>
              </a:rPr>
              <a:t>) a</a:t>
            </a:r>
            <a:r>
              <a:rPr sz="2400" spc="10" dirty="0">
                <a:latin typeface="Arial Narrow"/>
                <a:cs typeface="Arial Narrow"/>
              </a:rPr>
              <a:t> </a:t>
            </a:r>
            <a:r>
              <a:rPr sz="2400" spc="-5" dirty="0">
                <a:latin typeface="Arial Narrow"/>
                <a:cs typeface="Arial Narrow"/>
              </a:rPr>
              <a:t>progra</a:t>
            </a:r>
            <a:r>
              <a:rPr sz="2400" dirty="0">
                <a:latin typeface="Arial Narrow"/>
                <a:cs typeface="Arial Narrow"/>
              </a:rPr>
              <a:t>m</a:t>
            </a:r>
            <a:r>
              <a:rPr sz="2400" spc="25" dirty="0">
                <a:latin typeface="Arial Narrow"/>
                <a:cs typeface="Arial Narrow"/>
              </a:rPr>
              <a:t> </a:t>
            </a:r>
            <a:r>
              <a:rPr sz="2400" spc="-5" dirty="0">
                <a:latin typeface="Arial Narrow"/>
                <a:cs typeface="Arial Narrow"/>
              </a:rPr>
              <a:t>authorize</a:t>
            </a:r>
            <a:r>
              <a:rPr sz="2400" dirty="0">
                <a:latin typeface="Arial Narrow"/>
                <a:cs typeface="Arial Narrow"/>
              </a:rPr>
              <a:t>d</a:t>
            </a:r>
            <a:r>
              <a:rPr sz="2400" spc="25" dirty="0">
                <a:latin typeface="Arial Narrow"/>
                <a:cs typeface="Arial Narrow"/>
              </a:rPr>
              <a:t> </a:t>
            </a:r>
            <a:r>
              <a:rPr sz="2400" spc="-5" dirty="0">
                <a:latin typeface="Arial Narrow"/>
                <a:cs typeface="Arial Narrow"/>
              </a:rPr>
              <a:t>unde</a:t>
            </a:r>
            <a:r>
              <a:rPr sz="2400" dirty="0">
                <a:latin typeface="Arial Narrow"/>
                <a:cs typeface="Arial Narrow"/>
              </a:rPr>
              <a:t>r</a:t>
            </a:r>
            <a:r>
              <a:rPr sz="2400" spc="25" dirty="0">
                <a:latin typeface="Arial Narrow"/>
                <a:cs typeface="Arial Narrow"/>
              </a:rPr>
              <a:t> </a:t>
            </a:r>
            <a:r>
              <a:rPr sz="2400" spc="-5" dirty="0">
                <a:latin typeface="Arial Narrow"/>
                <a:cs typeface="Arial Narrow"/>
              </a:rPr>
              <a:t>sectio</a:t>
            </a:r>
            <a:r>
              <a:rPr sz="2400" dirty="0">
                <a:latin typeface="Arial Narrow"/>
                <a:cs typeface="Arial Narrow"/>
              </a:rPr>
              <a:t>n</a:t>
            </a:r>
            <a:r>
              <a:rPr sz="2400" spc="25" dirty="0">
                <a:latin typeface="Arial Narrow"/>
                <a:cs typeface="Arial Narrow"/>
              </a:rPr>
              <a:t> </a:t>
            </a:r>
            <a:r>
              <a:rPr sz="2400" spc="-5" dirty="0">
                <a:latin typeface="Arial Narrow"/>
                <a:cs typeface="Arial Narrow"/>
              </a:rPr>
              <a:t>61</a:t>
            </a:r>
            <a:r>
              <a:rPr sz="2400" dirty="0">
                <a:latin typeface="Arial Narrow"/>
                <a:cs typeface="Arial Narrow"/>
              </a:rPr>
              <a:t>9</a:t>
            </a:r>
            <a:r>
              <a:rPr sz="2400" spc="25" dirty="0">
                <a:latin typeface="Arial Narrow"/>
                <a:cs typeface="Arial Narrow"/>
              </a:rPr>
              <a:t> </a:t>
            </a:r>
            <a:r>
              <a:rPr sz="2400" spc="-5" dirty="0">
                <a:latin typeface="Arial Narrow"/>
                <a:cs typeface="Arial Narrow"/>
              </a:rPr>
              <a:t>o</a:t>
            </a:r>
            <a:r>
              <a:rPr sz="2400" dirty="0">
                <a:latin typeface="Arial Narrow"/>
                <a:cs typeface="Arial Narrow"/>
              </a:rPr>
              <a:t>r </a:t>
            </a:r>
            <a:r>
              <a:rPr sz="2400" spc="-5" dirty="0">
                <a:latin typeface="Arial Narrow"/>
                <a:cs typeface="Arial Narrow"/>
              </a:rPr>
              <a:t>part </a:t>
            </a:r>
            <a:r>
              <a:rPr sz="2400" dirty="0">
                <a:latin typeface="Arial Narrow"/>
                <a:cs typeface="Arial Narrow"/>
              </a:rPr>
              <a:t>C</a:t>
            </a:r>
            <a:r>
              <a:rPr sz="2400" spc="15" dirty="0">
                <a:latin typeface="Arial Narrow"/>
                <a:cs typeface="Arial Narrow"/>
              </a:rPr>
              <a:t> </a:t>
            </a:r>
            <a:r>
              <a:rPr sz="2400" dirty="0">
                <a:latin typeface="Arial Narrow"/>
                <a:cs typeface="Arial Narrow"/>
              </a:rPr>
              <a:t>of</a:t>
            </a:r>
            <a:r>
              <a:rPr sz="2400" spc="15" dirty="0">
                <a:latin typeface="Arial Narrow"/>
                <a:cs typeface="Arial Narrow"/>
              </a:rPr>
              <a:t> </a:t>
            </a:r>
            <a:r>
              <a:rPr sz="2400" dirty="0">
                <a:latin typeface="Arial Narrow"/>
                <a:cs typeface="Arial Narrow"/>
              </a:rPr>
              <a:t>the</a:t>
            </a:r>
            <a:r>
              <a:rPr sz="2400" spc="15" dirty="0">
                <a:latin typeface="Arial Narrow"/>
                <a:cs typeface="Arial Narrow"/>
              </a:rPr>
              <a:t> </a:t>
            </a:r>
            <a:r>
              <a:rPr sz="2400" dirty="0">
                <a:latin typeface="Arial Narrow"/>
                <a:cs typeface="Arial Narrow"/>
              </a:rPr>
              <a:t>Individuals</a:t>
            </a:r>
            <a:r>
              <a:rPr sz="2400" spc="30" dirty="0">
                <a:latin typeface="Arial Narrow"/>
                <a:cs typeface="Arial Narrow"/>
              </a:rPr>
              <a:t> </a:t>
            </a:r>
            <a:r>
              <a:rPr sz="2400" dirty="0">
                <a:latin typeface="Arial Narrow"/>
                <a:cs typeface="Arial Narrow"/>
              </a:rPr>
              <a:t>with</a:t>
            </a:r>
            <a:r>
              <a:rPr sz="2400" spc="15" dirty="0">
                <a:latin typeface="Arial Narrow"/>
                <a:cs typeface="Arial Narrow"/>
              </a:rPr>
              <a:t> </a:t>
            </a:r>
            <a:r>
              <a:rPr sz="2400" dirty="0">
                <a:latin typeface="Arial Narrow"/>
                <a:cs typeface="Arial Narrow"/>
              </a:rPr>
              <a:t>Disabilities</a:t>
            </a:r>
            <a:r>
              <a:rPr sz="2400" spc="15" dirty="0">
                <a:latin typeface="Arial Narrow"/>
                <a:cs typeface="Arial Narrow"/>
              </a:rPr>
              <a:t> </a:t>
            </a:r>
            <a:r>
              <a:rPr sz="2400" dirty="0">
                <a:latin typeface="Arial Narrow"/>
                <a:cs typeface="Arial Narrow"/>
              </a:rPr>
              <a:t>Education</a:t>
            </a:r>
            <a:r>
              <a:rPr sz="2400" spc="-75" dirty="0">
                <a:latin typeface="Arial Narrow"/>
                <a:cs typeface="Arial Narrow"/>
              </a:rPr>
              <a:t> </a:t>
            </a:r>
            <a:r>
              <a:rPr sz="2400" dirty="0">
                <a:latin typeface="Arial Narrow"/>
                <a:cs typeface="Arial Narrow"/>
              </a:rPr>
              <a:t>Act </a:t>
            </a:r>
            <a:r>
              <a:rPr sz="2400" spc="-5" dirty="0">
                <a:latin typeface="Arial Narrow"/>
                <a:cs typeface="Arial Narrow"/>
              </a:rPr>
              <a:t>[2</a:t>
            </a:r>
            <a:r>
              <a:rPr sz="2400" dirty="0">
                <a:latin typeface="Arial Narrow"/>
                <a:cs typeface="Arial Narrow"/>
              </a:rPr>
              <a:t>0</a:t>
            </a:r>
            <a:r>
              <a:rPr sz="2400" spc="25" dirty="0">
                <a:latin typeface="Arial Narrow"/>
                <a:cs typeface="Arial Narrow"/>
              </a:rPr>
              <a:t> </a:t>
            </a:r>
            <a:r>
              <a:rPr sz="2400" spc="-5" dirty="0">
                <a:latin typeface="Arial Narrow"/>
                <a:cs typeface="Arial Narrow"/>
              </a:rPr>
              <a:t>USC</a:t>
            </a:r>
            <a:r>
              <a:rPr sz="2400" dirty="0">
                <a:latin typeface="Arial Narrow"/>
                <a:cs typeface="Arial Narrow"/>
              </a:rPr>
              <a:t>S §</a:t>
            </a:r>
            <a:r>
              <a:rPr sz="2400" spc="5" dirty="0">
                <a:latin typeface="Arial Narrow"/>
                <a:cs typeface="Arial Narrow"/>
              </a:rPr>
              <a:t> </a:t>
            </a:r>
            <a:r>
              <a:rPr sz="2400" spc="-5" dirty="0">
                <a:latin typeface="Arial Narrow"/>
                <a:cs typeface="Arial Narrow"/>
              </a:rPr>
              <a:t>141</a:t>
            </a:r>
            <a:r>
              <a:rPr sz="2400" dirty="0">
                <a:latin typeface="Arial Narrow"/>
                <a:cs typeface="Arial Narrow"/>
              </a:rPr>
              <a:t>9</a:t>
            </a:r>
            <a:r>
              <a:rPr sz="2400" spc="25" dirty="0">
                <a:latin typeface="Arial Narrow"/>
                <a:cs typeface="Arial Narrow"/>
              </a:rPr>
              <a:t> </a:t>
            </a:r>
            <a:r>
              <a:rPr sz="2400" spc="-5" dirty="0">
                <a:latin typeface="Arial Narrow"/>
                <a:cs typeface="Arial Narrow"/>
              </a:rPr>
              <a:t>o</a:t>
            </a:r>
            <a:r>
              <a:rPr sz="2400" dirty="0">
                <a:latin typeface="Arial Narrow"/>
                <a:cs typeface="Arial Narrow"/>
              </a:rPr>
              <a:t>r</a:t>
            </a:r>
            <a:r>
              <a:rPr sz="2400" spc="5" dirty="0">
                <a:latin typeface="Arial Narrow"/>
                <a:cs typeface="Arial Narrow"/>
              </a:rPr>
              <a:t> </a:t>
            </a:r>
            <a:r>
              <a:rPr sz="2400" spc="-5" dirty="0">
                <a:latin typeface="Arial Narrow"/>
                <a:cs typeface="Arial Narrow"/>
              </a:rPr>
              <a:t>§</a:t>
            </a:r>
            <a:r>
              <a:rPr sz="2400" dirty="0">
                <a:latin typeface="Arial Narrow"/>
                <a:cs typeface="Arial Narrow"/>
              </a:rPr>
              <a:t>§</a:t>
            </a:r>
            <a:r>
              <a:rPr sz="2400" spc="10" dirty="0">
                <a:latin typeface="Arial Narrow"/>
                <a:cs typeface="Arial Narrow"/>
              </a:rPr>
              <a:t> </a:t>
            </a:r>
            <a:r>
              <a:rPr sz="2400" spc="-5" dirty="0">
                <a:latin typeface="Arial Narrow"/>
                <a:cs typeface="Arial Narrow"/>
              </a:rPr>
              <a:t>143</a:t>
            </a:r>
            <a:r>
              <a:rPr sz="2400" dirty="0">
                <a:latin typeface="Arial Narrow"/>
                <a:cs typeface="Arial Narrow"/>
              </a:rPr>
              <a:t>1</a:t>
            </a:r>
            <a:r>
              <a:rPr sz="2400" spc="25" dirty="0">
                <a:latin typeface="Arial Narrow"/>
                <a:cs typeface="Arial Narrow"/>
              </a:rPr>
              <a:t> </a:t>
            </a:r>
            <a:r>
              <a:rPr sz="2400" spc="-5" dirty="0">
                <a:latin typeface="Arial Narrow"/>
                <a:cs typeface="Arial Narrow"/>
              </a:rPr>
              <a:t>e</a:t>
            </a:r>
            <a:r>
              <a:rPr sz="2400" dirty="0">
                <a:latin typeface="Arial Narrow"/>
                <a:cs typeface="Arial Narrow"/>
              </a:rPr>
              <a:t>t</a:t>
            </a:r>
            <a:r>
              <a:rPr sz="2400" spc="25" dirty="0">
                <a:latin typeface="Arial Narrow"/>
                <a:cs typeface="Arial Narrow"/>
              </a:rPr>
              <a:t> </a:t>
            </a:r>
            <a:r>
              <a:rPr sz="2400" spc="-5" dirty="0">
                <a:latin typeface="Arial Narrow"/>
                <a:cs typeface="Arial Narrow"/>
              </a:rPr>
              <a:t>seq.]</a:t>
            </a:r>
            <a:r>
              <a:rPr sz="2400" dirty="0">
                <a:latin typeface="Arial Narrow"/>
                <a:cs typeface="Arial Narrow"/>
              </a:rPr>
              <a:t>;</a:t>
            </a:r>
            <a:r>
              <a:rPr sz="2400" spc="25" dirty="0">
                <a:latin typeface="Arial Narrow"/>
                <a:cs typeface="Arial Narrow"/>
              </a:rPr>
              <a:t> </a:t>
            </a:r>
            <a:r>
              <a:rPr sz="2400" spc="-5" dirty="0">
                <a:latin typeface="Arial Narrow"/>
                <a:cs typeface="Arial Narrow"/>
              </a:rPr>
              <a:t>or</a:t>
            </a:r>
            <a:endParaRPr sz="2400">
              <a:latin typeface="Arial Narrow"/>
              <a:cs typeface="Arial Narrow"/>
            </a:endParaRPr>
          </a:p>
          <a:p>
            <a:pPr marL="1155700" marR="494030" lvl="2" indent="-228600">
              <a:lnSpc>
                <a:spcPct val="100000"/>
              </a:lnSpc>
              <a:spcBef>
                <a:spcPts val="575"/>
              </a:spcBef>
              <a:buClr>
                <a:srgbClr val="002596"/>
              </a:buClr>
              <a:buFont typeface="Arial"/>
              <a:buChar char="•"/>
              <a:tabLst>
                <a:tab pos="1155700" algn="l"/>
              </a:tabLst>
            </a:pPr>
            <a:r>
              <a:rPr sz="2400" spc="-5" dirty="0">
                <a:latin typeface="Arial Narrow"/>
                <a:cs typeface="Arial Narrow"/>
              </a:rPr>
              <a:t>(III</a:t>
            </a:r>
            <a:r>
              <a:rPr sz="2400" dirty="0">
                <a:latin typeface="Arial Narrow"/>
                <a:cs typeface="Arial Narrow"/>
              </a:rPr>
              <a:t>)</a:t>
            </a:r>
            <a:r>
              <a:rPr sz="2400" spc="10" dirty="0">
                <a:latin typeface="Arial Narrow"/>
                <a:cs typeface="Arial Narrow"/>
              </a:rPr>
              <a:t> </a:t>
            </a:r>
            <a:r>
              <a:rPr sz="2400" dirty="0">
                <a:latin typeface="Arial Narrow"/>
                <a:cs typeface="Arial Narrow"/>
              </a:rPr>
              <a:t>a</a:t>
            </a:r>
            <a:r>
              <a:rPr sz="2400" spc="10" dirty="0">
                <a:latin typeface="Arial Narrow"/>
                <a:cs typeface="Arial Narrow"/>
              </a:rPr>
              <a:t> </a:t>
            </a:r>
            <a:r>
              <a:rPr sz="2400" spc="-5" dirty="0">
                <a:latin typeface="Arial Narrow"/>
                <a:cs typeface="Arial Narrow"/>
              </a:rPr>
              <a:t>progra</a:t>
            </a:r>
            <a:r>
              <a:rPr sz="2400" dirty="0">
                <a:latin typeface="Arial Narrow"/>
                <a:cs typeface="Arial Narrow"/>
              </a:rPr>
              <a:t>m</a:t>
            </a:r>
            <a:r>
              <a:rPr sz="2400" spc="25" dirty="0">
                <a:latin typeface="Arial Narrow"/>
                <a:cs typeface="Arial Narrow"/>
              </a:rPr>
              <a:t> </a:t>
            </a:r>
            <a:r>
              <a:rPr sz="2400" spc="-5" dirty="0">
                <a:latin typeface="Arial Narrow"/>
                <a:cs typeface="Arial Narrow"/>
              </a:rPr>
              <a:t>operate</a:t>
            </a:r>
            <a:r>
              <a:rPr sz="2400" dirty="0">
                <a:latin typeface="Arial Narrow"/>
                <a:cs typeface="Arial Narrow"/>
              </a:rPr>
              <a:t>d</a:t>
            </a:r>
            <a:r>
              <a:rPr sz="2400" spc="30" dirty="0">
                <a:latin typeface="Arial Narrow"/>
                <a:cs typeface="Arial Narrow"/>
              </a:rPr>
              <a:t> </a:t>
            </a:r>
            <a:r>
              <a:rPr sz="2400" spc="-5" dirty="0">
                <a:latin typeface="Arial Narrow"/>
                <a:cs typeface="Arial Narrow"/>
              </a:rPr>
              <a:t>b</a:t>
            </a:r>
            <a:r>
              <a:rPr sz="2400" dirty="0">
                <a:latin typeface="Arial Narrow"/>
                <a:cs typeface="Arial Narrow"/>
              </a:rPr>
              <a:t>y</a:t>
            </a:r>
            <a:r>
              <a:rPr sz="2400" spc="10" dirty="0">
                <a:latin typeface="Arial Narrow"/>
                <a:cs typeface="Arial Narrow"/>
              </a:rPr>
              <a:t> </a:t>
            </a:r>
            <a:r>
              <a:rPr sz="2400" dirty="0">
                <a:latin typeface="Arial Narrow"/>
                <a:cs typeface="Arial Narrow"/>
              </a:rPr>
              <a:t>a</a:t>
            </a:r>
            <a:r>
              <a:rPr sz="2400" spc="10" dirty="0">
                <a:latin typeface="Arial Narrow"/>
                <a:cs typeface="Arial Narrow"/>
              </a:rPr>
              <a:t> </a:t>
            </a:r>
            <a:r>
              <a:rPr sz="2400" spc="-5" dirty="0">
                <a:latin typeface="Arial Narrow"/>
                <a:cs typeface="Arial Narrow"/>
              </a:rPr>
              <a:t>loca</a:t>
            </a:r>
            <a:r>
              <a:rPr sz="2400" dirty="0">
                <a:latin typeface="Arial Narrow"/>
                <a:cs typeface="Arial Narrow"/>
              </a:rPr>
              <a:t>l</a:t>
            </a:r>
            <a:r>
              <a:rPr sz="2400" spc="10" dirty="0">
                <a:latin typeface="Arial Narrow"/>
                <a:cs typeface="Arial Narrow"/>
              </a:rPr>
              <a:t> </a:t>
            </a:r>
            <a:r>
              <a:rPr sz="2400" spc="-5" dirty="0">
                <a:latin typeface="Arial Narrow"/>
                <a:cs typeface="Arial Narrow"/>
              </a:rPr>
              <a:t>educational </a:t>
            </a:r>
            <a:r>
              <a:rPr sz="2400" dirty="0">
                <a:latin typeface="Arial Narrow"/>
                <a:cs typeface="Arial Narrow"/>
              </a:rPr>
              <a:t>agenc</a:t>
            </a:r>
            <a:r>
              <a:rPr sz="2400" spc="-145" dirty="0">
                <a:latin typeface="Arial Narrow"/>
                <a:cs typeface="Arial Narrow"/>
              </a:rPr>
              <a:t>y</a:t>
            </a:r>
            <a:r>
              <a:rPr sz="2400" dirty="0">
                <a:latin typeface="Arial Narrow"/>
                <a:cs typeface="Arial Narrow"/>
              </a:rPr>
              <a:t>.”</a:t>
            </a:r>
            <a:endParaRPr sz="2400">
              <a:latin typeface="Arial Narrow"/>
              <a:cs typeface="Arial Narrow"/>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30175">
              <a:lnSpc>
                <a:spcPct val="100000"/>
              </a:lnSpc>
            </a:pPr>
            <a:r>
              <a:rPr sz="750" dirty="0"/>
              <a:t>90</a:t>
            </a:r>
            <a:endParaRPr sz="750"/>
          </a:p>
        </p:txBody>
      </p:sp>
      <p:sp>
        <p:nvSpPr>
          <p:cNvPr id="2" name="object 2"/>
          <p:cNvSpPr txBox="1"/>
          <p:nvPr/>
        </p:nvSpPr>
        <p:spPr>
          <a:xfrm>
            <a:off x="1819148" y="793824"/>
            <a:ext cx="6028055" cy="838200"/>
          </a:xfrm>
          <a:prstGeom prst="rect">
            <a:avLst/>
          </a:prstGeom>
        </p:spPr>
        <p:txBody>
          <a:bodyPr vert="horz" wrap="square" lIns="0" tIns="0" rIns="0" bIns="0" rtlCol="0">
            <a:spAutoFit/>
          </a:bodyPr>
          <a:lstStyle/>
          <a:p>
            <a:pPr marL="12700" marR="5080">
              <a:lnSpc>
                <a:spcPct val="100000"/>
              </a:lnSpc>
            </a:pPr>
            <a:r>
              <a:rPr sz="3000" b="1" spc="-5" dirty="0">
                <a:latin typeface="Arial Black"/>
                <a:cs typeface="Arial Black"/>
              </a:rPr>
              <a:t>D</a:t>
            </a:r>
            <a:r>
              <a:rPr sz="3000" b="1" spc="-60" dirty="0">
                <a:latin typeface="Arial Black"/>
                <a:cs typeface="Arial Black"/>
              </a:rPr>
              <a:t>a</a:t>
            </a:r>
            <a:r>
              <a:rPr sz="3000" b="1" spc="-5" dirty="0">
                <a:latin typeface="Arial Black"/>
                <a:cs typeface="Arial Black"/>
              </a:rPr>
              <a:t>t</a:t>
            </a:r>
            <a:r>
              <a:rPr sz="3000" b="1" dirty="0">
                <a:latin typeface="Arial Black"/>
                <a:cs typeface="Arial Black"/>
              </a:rPr>
              <a:t>a</a:t>
            </a:r>
            <a:r>
              <a:rPr sz="3000" b="1" spc="15" dirty="0">
                <a:latin typeface="Arial Black"/>
                <a:cs typeface="Arial Black"/>
              </a:rPr>
              <a:t> </a:t>
            </a:r>
            <a:r>
              <a:rPr sz="3000" b="1" spc="-5" dirty="0">
                <a:latin typeface="Arial Black"/>
                <a:cs typeface="Arial Black"/>
              </a:rPr>
              <a:t>G</a:t>
            </a:r>
            <a:r>
              <a:rPr sz="3000" b="1" spc="-105" dirty="0">
                <a:latin typeface="Arial Black"/>
                <a:cs typeface="Arial Black"/>
              </a:rPr>
              <a:t>o</a:t>
            </a:r>
            <a:r>
              <a:rPr sz="3000" b="1" spc="-85" dirty="0">
                <a:latin typeface="Arial Black"/>
                <a:cs typeface="Arial Black"/>
              </a:rPr>
              <a:t>v</a:t>
            </a:r>
            <a:r>
              <a:rPr sz="3000" b="1" spc="-5" dirty="0">
                <a:latin typeface="Arial Black"/>
                <a:cs typeface="Arial Black"/>
              </a:rPr>
              <a:t>e</a:t>
            </a:r>
            <a:r>
              <a:rPr sz="3000" b="1" spc="150" dirty="0">
                <a:latin typeface="Arial Black"/>
                <a:cs typeface="Arial Black"/>
              </a:rPr>
              <a:t>r</a:t>
            </a:r>
            <a:r>
              <a:rPr sz="3000" b="1" spc="-5" dirty="0">
                <a:latin typeface="Arial Black"/>
                <a:cs typeface="Arial Black"/>
              </a:rPr>
              <a:t>nanc</a:t>
            </a:r>
            <a:r>
              <a:rPr sz="3000" b="1" dirty="0">
                <a:latin typeface="Arial Black"/>
                <a:cs typeface="Arial Black"/>
              </a:rPr>
              <a:t>e</a:t>
            </a:r>
            <a:r>
              <a:rPr sz="3000" b="1" spc="15" dirty="0">
                <a:latin typeface="Arial Black"/>
                <a:cs typeface="Arial Black"/>
              </a:rPr>
              <a:t> </a:t>
            </a:r>
            <a:r>
              <a:rPr sz="3000" b="1" spc="-5" dirty="0">
                <a:latin typeface="Arial Black"/>
                <a:cs typeface="Arial Black"/>
              </a:rPr>
              <a:t>Committee </a:t>
            </a:r>
            <a:r>
              <a:rPr sz="3000" b="1" spc="-100" dirty="0">
                <a:latin typeface="Arial Black"/>
                <a:cs typeface="Arial Black"/>
              </a:rPr>
              <a:t>K</a:t>
            </a:r>
            <a:r>
              <a:rPr sz="3000" b="1" spc="-5" dirty="0">
                <a:latin typeface="Arial Black"/>
                <a:cs typeface="Arial Black"/>
              </a:rPr>
              <a:t>e</a:t>
            </a:r>
            <a:r>
              <a:rPr sz="3000" b="1" dirty="0">
                <a:latin typeface="Arial Black"/>
                <a:cs typeface="Arial Black"/>
              </a:rPr>
              <a:t>y</a:t>
            </a:r>
            <a:r>
              <a:rPr sz="3000" b="1" spc="5" dirty="0">
                <a:latin typeface="Arial Black"/>
                <a:cs typeface="Arial Black"/>
              </a:rPr>
              <a:t> </a:t>
            </a:r>
            <a:r>
              <a:rPr sz="3000" b="1" dirty="0">
                <a:latin typeface="Arial Black"/>
                <a:cs typeface="Arial Black"/>
              </a:rPr>
              <a:t>Dri</a:t>
            </a:r>
            <a:r>
              <a:rPr sz="3000" b="1" spc="-85" dirty="0">
                <a:latin typeface="Arial Black"/>
                <a:cs typeface="Arial Black"/>
              </a:rPr>
              <a:t>v</a:t>
            </a:r>
            <a:r>
              <a:rPr sz="3000" b="1" spc="-5" dirty="0">
                <a:latin typeface="Arial Black"/>
                <a:cs typeface="Arial Black"/>
              </a:rPr>
              <a:t>e</a:t>
            </a:r>
            <a:r>
              <a:rPr sz="3000" b="1" spc="70" dirty="0">
                <a:latin typeface="Arial Black"/>
                <a:cs typeface="Arial Black"/>
              </a:rPr>
              <a:t>r</a:t>
            </a:r>
            <a:r>
              <a:rPr sz="3000" b="1" dirty="0">
                <a:latin typeface="Arial Black"/>
                <a:cs typeface="Arial Black"/>
              </a:rPr>
              <a:t>s</a:t>
            </a:r>
            <a:endParaRPr sz="3000">
              <a:latin typeface="Arial Black"/>
              <a:cs typeface="Arial Black"/>
            </a:endParaRPr>
          </a:p>
        </p:txBody>
      </p:sp>
      <p:sp>
        <p:nvSpPr>
          <p:cNvPr id="3" name="object 3"/>
          <p:cNvSpPr txBox="1"/>
          <p:nvPr/>
        </p:nvSpPr>
        <p:spPr>
          <a:xfrm>
            <a:off x="962660" y="1811758"/>
            <a:ext cx="8002270" cy="4897120"/>
          </a:xfrm>
          <a:prstGeom prst="rect">
            <a:avLst/>
          </a:prstGeom>
        </p:spPr>
        <p:txBody>
          <a:bodyPr vert="horz" wrap="square" lIns="0" tIns="0" rIns="0" bIns="0" rtlCol="0">
            <a:spAutoFit/>
          </a:bodyPr>
          <a:lstStyle/>
          <a:p>
            <a:pPr marL="12700">
              <a:lnSpc>
                <a:spcPct val="100000"/>
              </a:lnSpc>
            </a:pPr>
            <a:r>
              <a:rPr sz="2700" spc="190" dirty="0">
                <a:solidFill>
                  <a:srgbClr val="002596"/>
                </a:solidFill>
                <a:latin typeface="Arial"/>
                <a:cs typeface="Arial"/>
              </a:rPr>
              <a:t>–</a:t>
            </a:r>
            <a:r>
              <a:rPr sz="2700" dirty="0">
                <a:latin typeface="Arial Narrow"/>
                <a:cs typeface="Arial Narrow"/>
              </a:rPr>
              <a:t>Information</a:t>
            </a:r>
            <a:r>
              <a:rPr sz="2700" spc="-20" dirty="0">
                <a:latin typeface="Arial Narrow"/>
                <a:cs typeface="Arial Narrow"/>
              </a:rPr>
              <a:t> </a:t>
            </a:r>
            <a:r>
              <a:rPr sz="2700" spc="-250" dirty="0">
                <a:latin typeface="Arial Narrow"/>
                <a:cs typeface="Arial Narrow"/>
              </a:rPr>
              <a:t>T</a:t>
            </a:r>
            <a:r>
              <a:rPr sz="2700" spc="-5" dirty="0">
                <a:latin typeface="Arial Narrow"/>
                <a:cs typeface="Arial Narrow"/>
              </a:rPr>
              <a:t>e</a:t>
            </a:r>
            <a:r>
              <a:rPr sz="2700" dirty="0">
                <a:latin typeface="Arial Narrow"/>
                <a:cs typeface="Arial Narrow"/>
              </a:rPr>
              <a:t>chnology</a:t>
            </a:r>
            <a:r>
              <a:rPr sz="2700" spc="25" dirty="0">
                <a:latin typeface="Arial Narrow"/>
                <a:cs typeface="Arial Narrow"/>
              </a:rPr>
              <a:t> </a:t>
            </a:r>
            <a:r>
              <a:rPr sz="2700" dirty="0">
                <a:latin typeface="Arial Narrow"/>
                <a:cs typeface="Arial Narrow"/>
              </a:rPr>
              <a:t>should</a:t>
            </a:r>
            <a:r>
              <a:rPr sz="2700" spc="20" dirty="0">
                <a:latin typeface="Arial Narrow"/>
                <a:cs typeface="Arial Narrow"/>
              </a:rPr>
              <a:t> </a:t>
            </a:r>
            <a:r>
              <a:rPr sz="2700" dirty="0">
                <a:latin typeface="Arial Narrow"/>
                <a:cs typeface="Arial Narrow"/>
              </a:rPr>
              <a:t>NEVER drive</a:t>
            </a:r>
            <a:r>
              <a:rPr sz="2700" spc="5" dirty="0">
                <a:latin typeface="Arial Narrow"/>
                <a:cs typeface="Arial Narrow"/>
              </a:rPr>
              <a:t> </a:t>
            </a:r>
            <a:r>
              <a:rPr sz="2700" dirty="0">
                <a:latin typeface="Arial Narrow"/>
                <a:cs typeface="Arial Narrow"/>
              </a:rPr>
              <a:t>data</a:t>
            </a:r>
            <a:r>
              <a:rPr sz="2700" spc="10" dirty="0">
                <a:latin typeface="Arial Narrow"/>
                <a:cs typeface="Arial Narrow"/>
              </a:rPr>
              <a:t> </a:t>
            </a:r>
            <a:r>
              <a:rPr sz="2700" dirty="0">
                <a:latin typeface="Arial Narrow"/>
                <a:cs typeface="Arial Narrow"/>
              </a:rPr>
              <a:t>systems</a:t>
            </a:r>
            <a:endParaRPr sz="2700">
              <a:latin typeface="Arial Narrow"/>
              <a:cs typeface="Arial Narrow"/>
            </a:endParaRPr>
          </a:p>
          <a:p>
            <a:pPr marL="527050" marR="659130" indent="-171450">
              <a:lnSpc>
                <a:spcPct val="100000"/>
              </a:lnSpc>
              <a:spcBef>
                <a:spcPts val="560"/>
              </a:spcBef>
              <a:buClr>
                <a:srgbClr val="002596"/>
              </a:buClr>
              <a:buFont typeface="Arial"/>
              <a:buChar char="•"/>
              <a:tabLst>
                <a:tab pos="527050" algn="l"/>
              </a:tabLst>
            </a:pPr>
            <a:r>
              <a:rPr sz="2300" spc="-15" dirty="0">
                <a:latin typeface="Arial Narrow"/>
                <a:cs typeface="Arial Narrow"/>
              </a:rPr>
              <a:t>Program</a:t>
            </a:r>
            <a:r>
              <a:rPr sz="2300" dirty="0">
                <a:latin typeface="Arial Narrow"/>
                <a:cs typeface="Arial Narrow"/>
              </a:rPr>
              <a:t> </a:t>
            </a:r>
            <a:r>
              <a:rPr sz="2300" spc="-10" dirty="0">
                <a:latin typeface="Arial Narrow"/>
                <a:cs typeface="Arial Narrow"/>
              </a:rPr>
              <a:t>expertise </a:t>
            </a:r>
            <a:r>
              <a:rPr sz="2300" spc="-15" dirty="0">
                <a:latin typeface="Arial Narrow"/>
                <a:cs typeface="Arial Narrow"/>
              </a:rPr>
              <a:t>and</a:t>
            </a:r>
            <a:r>
              <a:rPr sz="2300" dirty="0">
                <a:latin typeface="Arial Narrow"/>
                <a:cs typeface="Arial Narrow"/>
              </a:rPr>
              <a:t> </a:t>
            </a:r>
            <a:r>
              <a:rPr sz="2300" spc="-15" dirty="0">
                <a:latin typeface="Arial Narrow"/>
                <a:cs typeface="Arial Narrow"/>
              </a:rPr>
              <a:t>needs</a:t>
            </a:r>
            <a:r>
              <a:rPr sz="2300" dirty="0">
                <a:latin typeface="Arial Narrow"/>
                <a:cs typeface="Arial Narrow"/>
              </a:rPr>
              <a:t> </a:t>
            </a:r>
            <a:r>
              <a:rPr sz="2300" spc="-10" dirty="0">
                <a:latin typeface="Arial Narrow"/>
                <a:cs typeface="Arial Narrow"/>
              </a:rPr>
              <a:t>drive excellent</a:t>
            </a:r>
            <a:r>
              <a:rPr sz="2300" dirty="0">
                <a:latin typeface="Arial Narrow"/>
                <a:cs typeface="Arial Narrow"/>
              </a:rPr>
              <a:t> </a:t>
            </a:r>
            <a:r>
              <a:rPr sz="2300" spc="-15" dirty="0">
                <a:latin typeface="Arial Narrow"/>
                <a:cs typeface="Arial Narrow"/>
              </a:rPr>
              <a:t>and</a:t>
            </a:r>
            <a:r>
              <a:rPr sz="2300" dirty="0">
                <a:latin typeface="Arial Narrow"/>
                <a:cs typeface="Arial Narrow"/>
              </a:rPr>
              <a:t> </a:t>
            </a:r>
            <a:r>
              <a:rPr sz="2300" spc="-10" dirty="0">
                <a:latin typeface="Arial Narrow"/>
                <a:cs typeface="Arial Narrow"/>
              </a:rPr>
              <a:t>well</a:t>
            </a:r>
            <a:r>
              <a:rPr sz="2300" dirty="0">
                <a:latin typeface="Arial Narrow"/>
                <a:cs typeface="Arial Narrow"/>
              </a:rPr>
              <a:t> </a:t>
            </a:r>
            <a:r>
              <a:rPr sz="2300" spc="-15" dirty="0">
                <a:latin typeface="Arial Narrow"/>
                <a:cs typeface="Arial Narrow"/>
              </a:rPr>
              <a:t>used</a:t>
            </a:r>
            <a:r>
              <a:rPr sz="2300" dirty="0">
                <a:latin typeface="Arial Narrow"/>
                <a:cs typeface="Arial Narrow"/>
              </a:rPr>
              <a:t> </a:t>
            </a:r>
            <a:r>
              <a:rPr sz="2300" spc="-10" dirty="0">
                <a:latin typeface="Arial Narrow"/>
                <a:cs typeface="Arial Narrow"/>
              </a:rPr>
              <a:t>data systems</a:t>
            </a:r>
            <a:endParaRPr sz="2300">
              <a:latin typeface="Arial Narrow"/>
              <a:cs typeface="Arial Narrow"/>
            </a:endParaRPr>
          </a:p>
          <a:p>
            <a:pPr marL="12700">
              <a:lnSpc>
                <a:spcPct val="100000"/>
              </a:lnSpc>
              <a:spcBef>
                <a:spcPts val="635"/>
              </a:spcBef>
            </a:pPr>
            <a:r>
              <a:rPr sz="2700" spc="190" dirty="0">
                <a:solidFill>
                  <a:srgbClr val="002596"/>
                </a:solidFill>
                <a:latin typeface="Arial"/>
                <a:cs typeface="Arial"/>
              </a:rPr>
              <a:t>–</a:t>
            </a:r>
            <a:r>
              <a:rPr sz="2700" dirty="0">
                <a:latin typeface="Arial Narrow"/>
                <a:cs typeface="Arial Narrow"/>
              </a:rPr>
              <a:t>Decisions</a:t>
            </a:r>
            <a:r>
              <a:rPr sz="2700" spc="15" dirty="0">
                <a:latin typeface="Arial Narrow"/>
                <a:cs typeface="Arial Narrow"/>
              </a:rPr>
              <a:t> </a:t>
            </a:r>
            <a:r>
              <a:rPr sz="2700" dirty="0">
                <a:latin typeface="Arial Narrow"/>
                <a:cs typeface="Arial Narrow"/>
              </a:rPr>
              <a:t>require</a:t>
            </a:r>
            <a:r>
              <a:rPr sz="2700" spc="15" dirty="0">
                <a:latin typeface="Arial Narrow"/>
                <a:cs typeface="Arial Narrow"/>
              </a:rPr>
              <a:t> </a:t>
            </a:r>
            <a:r>
              <a:rPr sz="2700" dirty="0">
                <a:latin typeface="Arial Narrow"/>
                <a:cs typeface="Arial Narrow"/>
              </a:rPr>
              <a:t>multi-o</a:t>
            </a:r>
            <a:r>
              <a:rPr sz="2700" spc="-35" dirty="0">
                <a:latin typeface="Arial Narrow"/>
                <a:cs typeface="Arial Narrow"/>
              </a:rPr>
              <a:t>f</a:t>
            </a:r>
            <a:r>
              <a:rPr sz="2700" dirty="0">
                <a:latin typeface="Arial Narrow"/>
                <a:cs typeface="Arial Narrow"/>
              </a:rPr>
              <a:t>fice input</a:t>
            </a:r>
            <a:r>
              <a:rPr sz="2700" spc="15" dirty="0">
                <a:latin typeface="Arial Narrow"/>
                <a:cs typeface="Arial Narrow"/>
              </a:rPr>
              <a:t> </a:t>
            </a:r>
            <a:r>
              <a:rPr sz="2700" dirty="0">
                <a:latin typeface="Arial Narrow"/>
                <a:cs typeface="Arial Narrow"/>
              </a:rPr>
              <a:t>and</a:t>
            </a:r>
            <a:r>
              <a:rPr sz="2700" spc="15" dirty="0">
                <a:latin typeface="Arial Narrow"/>
                <a:cs typeface="Arial Narrow"/>
              </a:rPr>
              <a:t> </a:t>
            </a:r>
            <a:r>
              <a:rPr sz="2700" dirty="0">
                <a:latin typeface="Arial Narrow"/>
                <a:cs typeface="Arial Narrow"/>
              </a:rPr>
              <a:t>senior</a:t>
            </a:r>
            <a:r>
              <a:rPr sz="2700" spc="15" dirty="0">
                <a:latin typeface="Arial Narrow"/>
                <a:cs typeface="Arial Narrow"/>
              </a:rPr>
              <a:t> </a:t>
            </a:r>
            <a:r>
              <a:rPr sz="2700" dirty="0">
                <a:latin typeface="Arial Narrow"/>
                <a:cs typeface="Arial Narrow"/>
              </a:rPr>
              <a:t>leadership</a:t>
            </a:r>
            <a:r>
              <a:rPr sz="2700" spc="15" dirty="0">
                <a:latin typeface="Arial Narrow"/>
                <a:cs typeface="Arial Narrow"/>
              </a:rPr>
              <a:t> </a:t>
            </a:r>
            <a:r>
              <a:rPr sz="2700" dirty="0">
                <a:latin typeface="Arial Narrow"/>
                <a:cs typeface="Arial Narrow"/>
              </a:rPr>
              <a:t>input</a:t>
            </a:r>
            <a:endParaRPr sz="2700">
              <a:latin typeface="Arial Narrow"/>
              <a:cs typeface="Arial Narrow"/>
            </a:endParaRPr>
          </a:p>
          <a:p>
            <a:pPr marL="527050" indent="-171450">
              <a:lnSpc>
                <a:spcPct val="100000"/>
              </a:lnSpc>
              <a:spcBef>
                <a:spcPts val="560"/>
              </a:spcBef>
              <a:buClr>
                <a:srgbClr val="002596"/>
              </a:buClr>
              <a:buFont typeface="Arial"/>
              <a:buChar char="•"/>
              <a:tabLst>
                <a:tab pos="527050" algn="l"/>
              </a:tabLst>
            </a:pPr>
            <a:r>
              <a:rPr sz="2300" spc="-10" dirty="0">
                <a:latin typeface="Arial Narrow"/>
                <a:cs typeface="Arial Narrow"/>
              </a:rPr>
              <a:t>Data</a:t>
            </a:r>
            <a:r>
              <a:rPr sz="2300" dirty="0">
                <a:latin typeface="Arial Narrow"/>
                <a:cs typeface="Arial Narrow"/>
              </a:rPr>
              <a:t> </a:t>
            </a:r>
            <a:r>
              <a:rPr sz="2300" spc="-15" dirty="0">
                <a:latin typeface="Arial Narrow"/>
                <a:cs typeface="Arial Narrow"/>
              </a:rPr>
              <a:t>Governance </a:t>
            </a:r>
            <a:r>
              <a:rPr sz="2300" spc="-10" dirty="0">
                <a:latin typeface="Arial Narrow"/>
                <a:cs typeface="Arial Narrow"/>
              </a:rPr>
              <a:t>Committees</a:t>
            </a:r>
            <a:r>
              <a:rPr sz="2300" spc="15" dirty="0">
                <a:latin typeface="Arial Narrow"/>
                <a:cs typeface="Arial Narrow"/>
              </a:rPr>
              <a:t> </a:t>
            </a:r>
            <a:r>
              <a:rPr sz="2300" spc="-10" dirty="0">
                <a:latin typeface="Arial Narrow"/>
                <a:cs typeface="Arial Narrow"/>
              </a:rPr>
              <a:t>should</a:t>
            </a:r>
            <a:r>
              <a:rPr sz="2300" dirty="0">
                <a:latin typeface="Arial Narrow"/>
                <a:cs typeface="Arial Narrow"/>
              </a:rPr>
              <a:t> </a:t>
            </a:r>
            <a:r>
              <a:rPr sz="2300" spc="-10" dirty="0">
                <a:latin typeface="Arial Narrow"/>
                <a:cs typeface="Arial Narrow"/>
              </a:rPr>
              <a:t>include</a:t>
            </a:r>
            <a:r>
              <a:rPr sz="2300" spc="10" dirty="0">
                <a:latin typeface="Arial Narrow"/>
                <a:cs typeface="Arial Narrow"/>
              </a:rPr>
              <a:t> </a:t>
            </a:r>
            <a:r>
              <a:rPr sz="2300" spc="-10" dirty="0">
                <a:latin typeface="Arial Narrow"/>
                <a:cs typeface="Arial Narrow"/>
              </a:rPr>
              <a:t>(at</a:t>
            </a:r>
            <a:r>
              <a:rPr sz="2300" dirty="0">
                <a:latin typeface="Arial Narrow"/>
                <a:cs typeface="Arial Narrow"/>
              </a:rPr>
              <a:t> </a:t>
            </a:r>
            <a:r>
              <a:rPr sz="2300" spc="-15" dirty="0">
                <a:latin typeface="Arial Narrow"/>
                <a:cs typeface="Arial Narrow"/>
              </a:rPr>
              <a:t>a</a:t>
            </a:r>
            <a:r>
              <a:rPr sz="2300" dirty="0">
                <a:latin typeface="Arial Narrow"/>
                <a:cs typeface="Arial Narrow"/>
              </a:rPr>
              <a:t> </a:t>
            </a:r>
            <a:r>
              <a:rPr sz="2300" spc="-10" dirty="0">
                <a:latin typeface="Arial Narrow"/>
                <a:cs typeface="Arial Narrow"/>
              </a:rPr>
              <a:t>minimum):</a:t>
            </a:r>
            <a:endParaRPr sz="2300">
              <a:latin typeface="Arial Narrow"/>
              <a:cs typeface="Arial Narrow"/>
            </a:endParaRPr>
          </a:p>
          <a:p>
            <a:pPr marL="698500">
              <a:lnSpc>
                <a:spcPct val="100000"/>
              </a:lnSpc>
              <a:spcBef>
                <a:spcPts val="484"/>
              </a:spcBef>
            </a:pPr>
            <a:r>
              <a:rPr sz="2000" spc="-15" dirty="0">
                <a:solidFill>
                  <a:srgbClr val="002596"/>
                </a:solidFill>
                <a:latin typeface="Arial"/>
                <a:cs typeface="Arial"/>
              </a:rPr>
              <a:t>–</a:t>
            </a:r>
            <a:r>
              <a:rPr sz="2000" spc="-320" dirty="0">
                <a:solidFill>
                  <a:srgbClr val="002596"/>
                </a:solidFill>
                <a:latin typeface="Arial"/>
                <a:cs typeface="Arial"/>
              </a:rPr>
              <a:t> </a:t>
            </a:r>
            <a:r>
              <a:rPr sz="2000" spc="-10" dirty="0">
                <a:latin typeface="Arial Narrow"/>
                <a:cs typeface="Arial Narrow"/>
              </a:rPr>
              <a:t>High</a:t>
            </a:r>
            <a:r>
              <a:rPr sz="2000" dirty="0">
                <a:latin typeface="Arial Narrow"/>
                <a:cs typeface="Arial Narrow"/>
              </a:rPr>
              <a:t> </a:t>
            </a:r>
            <a:r>
              <a:rPr sz="2000" spc="-10" dirty="0">
                <a:latin typeface="Arial Narrow"/>
                <a:cs typeface="Arial Narrow"/>
              </a:rPr>
              <a:t>ranking</a:t>
            </a:r>
            <a:r>
              <a:rPr sz="2000" dirty="0">
                <a:latin typeface="Arial Narrow"/>
                <a:cs typeface="Arial Narrow"/>
              </a:rPr>
              <a:t> </a:t>
            </a:r>
            <a:r>
              <a:rPr sz="2000" spc="-10" dirty="0">
                <a:latin typeface="Arial Narrow"/>
                <a:cs typeface="Arial Narrow"/>
              </a:rPr>
              <a:t>senior</a:t>
            </a:r>
            <a:r>
              <a:rPr sz="2000" dirty="0">
                <a:latin typeface="Arial Narrow"/>
                <a:cs typeface="Arial Narrow"/>
              </a:rPr>
              <a:t> </a:t>
            </a:r>
            <a:r>
              <a:rPr sz="2000" spc="-10" dirty="0">
                <a:latin typeface="Arial Narrow"/>
                <a:cs typeface="Arial Narrow"/>
              </a:rPr>
              <a:t>executive</a:t>
            </a:r>
            <a:r>
              <a:rPr sz="2000" dirty="0">
                <a:latin typeface="Arial Narrow"/>
                <a:cs typeface="Arial Narrow"/>
              </a:rPr>
              <a:t> </a:t>
            </a:r>
            <a:r>
              <a:rPr sz="2000" spc="-10" dirty="0">
                <a:latin typeface="Arial Narrow"/>
                <a:cs typeface="Arial Narrow"/>
              </a:rPr>
              <a:t>(Deputy</a:t>
            </a:r>
            <a:r>
              <a:rPr sz="2000" dirty="0">
                <a:latin typeface="Arial Narrow"/>
                <a:cs typeface="Arial Narrow"/>
              </a:rPr>
              <a:t> </a:t>
            </a:r>
            <a:r>
              <a:rPr sz="2000" spc="-10" dirty="0">
                <a:latin typeface="Arial Narrow"/>
                <a:cs typeface="Arial Narrow"/>
              </a:rPr>
              <a:t>Director</a:t>
            </a:r>
            <a:r>
              <a:rPr sz="2000" dirty="0">
                <a:latin typeface="Arial Narrow"/>
                <a:cs typeface="Arial Narrow"/>
              </a:rPr>
              <a:t> </a:t>
            </a:r>
            <a:r>
              <a:rPr sz="2000" spc="-10" dirty="0">
                <a:latin typeface="Arial Narrow"/>
                <a:cs typeface="Arial Narrow"/>
              </a:rPr>
              <a:t>level)</a:t>
            </a:r>
            <a:endParaRPr sz="2000">
              <a:latin typeface="Arial Narrow"/>
              <a:cs typeface="Arial Narrow"/>
            </a:endParaRPr>
          </a:p>
          <a:p>
            <a:pPr marL="698500">
              <a:lnSpc>
                <a:spcPct val="100000"/>
              </a:lnSpc>
              <a:spcBef>
                <a:spcPts val="480"/>
              </a:spcBef>
            </a:pPr>
            <a:r>
              <a:rPr sz="2000" spc="-15" dirty="0">
                <a:solidFill>
                  <a:srgbClr val="002596"/>
                </a:solidFill>
                <a:latin typeface="Arial"/>
                <a:cs typeface="Arial"/>
              </a:rPr>
              <a:t>–</a:t>
            </a:r>
            <a:r>
              <a:rPr sz="2000" spc="-320" dirty="0">
                <a:solidFill>
                  <a:srgbClr val="002596"/>
                </a:solidFill>
                <a:latin typeface="Arial"/>
                <a:cs typeface="Arial"/>
              </a:rPr>
              <a:t> </a:t>
            </a:r>
            <a:r>
              <a:rPr sz="2000" spc="-10" dirty="0">
                <a:latin typeface="Arial Narrow"/>
                <a:cs typeface="Arial Narrow"/>
              </a:rPr>
              <a:t>Communications/Public Information</a:t>
            </a:r>
            <a:r>
              <a:rPr sz="2000" spc="-20" dirty="0">
                <a:latin typeface="Arial Narrow"/>
                <a:cs typeface="Arial Narrow"/>
              </a:rPr>
              <a:t> </a:t>
            </a:r>
            <a:r>
              <a:rPr sz="2000" spc="-15" dirty="0">
                <a:latin typeface="Arial Narrow"/>
                <a:cs typeface="Arial Narrow"/>
              </a:rPr>
              <a:t>O</a:t>
            </a:r>
            <a:r>
              <a:rPr sz="2000" spc="-35" dirty="0">
                <a:latin typeface="Arial Narrow"/>
                <a:cs typeface="Arial Narrow"/>
              </a:rPr>
              <a:t>f</a:t>
            </a:r>
            <a:r>
              <a:rPr sz="2000" spc="-10" dirty="0">
                <a:latin typeface="Arial Narrow"/>
                <a:cs typeface="Arial Narrow"/>
              </a:rPr>
              <a:t>ficer</a:t>
            </a:r>
            <a:endParaRPr sz="2000">
              <a:latin typeface="Arial Narrow"/>
              <a:cs typeface="Arial Narrow"/>
            </a:endParaRPr>
          </a:p>
          <a:p>
            <a:pPr marL="698500">
              <a:lnSpc>
                <a:spcPct val="100000"/>
              </a:lnSpc>
              <a:spcBef>
                <a:spcPts val="480"/>
              </a:spcBef>
            </a:pPr>
            <a:r>
              <a:rPr sz="2000" spc="-15" dirty="0">
                <a:solidFill>
                  <a:srgbClr val="002596"/>
                </a:solidFill>
                <a:latin typeface="Arial"/>
                <a:cs typeface="Arial"/>
              </a:rPr>
              <a:t>–</a:t>
            </a:r>
            <a:r>
              <a:rPr sz="2000" spc="-320" dirty="0">
                <a:solidFill>
                  <a:srgbClr val="002596"/>
                </a:solidFill>
                <a:latin typeface="Arial"/>
                <a:cs typeface="Arial"/>
              </a:rPr>
              <a:t> </a:t>
            </a:r>
            <a:r>
              <a:rPr sz="2000" spc="-10" dirty="0">
                <a:latin typeface="Arial Narrow"/>
                <a:cs typeface="Arial Narrow"/>
              </a:rPr>
              <a:t>Legal</a:t>
            </a:r>
            <a:endParaRPr sz="2000">
              <a:latin typeface="Arial Narrow"/>
              <a:cs typeface="Arial Narrow"/>
            </a:endParaRPr>
          </a:p>
          <a:p>
            <a:pPr marL="698500">
              <a:lnSpc>
                <a:spcPct val="100000"/>
              </a:lnSpc>
              <a:spcBef>
                <a:spcPts val="480"/>
              </a:spcBef>
            </a:pPr>
            <a:r>
              <a:rPr sz="2000" spc="-15" dirty="0">
                <a:solidFill>
                  <a:srgbClr val="002596"/>
                </a:solidFill>
                <a:latin typeface="Arial"/>
                <a:cs typeface="Arial"/>
              </a:rPr>
              <a:t>–</a:t>
            </a:r>
            <a:r>
              <a:rPr sz="2000" spc="-320" dirty="0">
                <a:solidFill>
                  <a:srgbClr val="002596"/>
                </a:solidFill>
                <a:latin typeface="Arial"/>
                <a:cs typeface="Arial"/>
              </a:rPr>
              <a:t> </a:t>
            </a:r>
            <a:r>
              <a:rPr sz="2000" spc="-10" dirty="0">
                <a:latin typeface="Arial Narrow"/>
                <a:cs typeface="Arial Narrow"/>
              </a:rPr>
              <a:t>Chief</a:t>
            </a:r>
            <a:r>
              <a:rPr sz="2000" spc="-5" dirty="0">
                <a:latin typeface="Arial Narrow"/>
                <a:cs typeface="Arial Narrow"/>
              </a:rPr>
              <a:t> </a:t>
            </a:r>
            <a:r>
              <a:rPr sz="2000" spc="-10" dirty="0">
                <a:latin typeface="Arial Narrow"/>
                <a:cs typeface="Arial Narrow"/>
              </a:rPr>
              <a:t>Information</a:t>
            </a:r>
            <a:r>
              <a:rPr sz="2000" spc="-25" dirty="0">
                <a:latin typeface="Arial Narrow"/>
                <a:cs typeface="Arial Narrow"/>
              </a:rPr>
              <a:t> </a:t>
            </a:r>
            <a:r>
              <a:rPr sz="2000" spc="-15" dirty="0">
                <a:latin typeface="Arial Narrow"/>
                <a:cs typeface="Arial Narrow"/>
              </a:rPr>
              <a:t>O</a:t>
            </a:r>
            <a:r>
              <a:rPr sz="2000" spc="-35" dirty="0">
                <a:latin typeface="Arial Narrow"/>
                <a:cs typeface="Arial Narrow"/>
              </a:rPr>
              <a:t>f</a:t>
            </a:r>
            <a:r>
              <a:rPr sz="2000" spc="-10" dirty="0">
                <a:latin typeface="Arial Narrow"/>
                <a:cs typeface="Arial Narrow"/>
              </a:rPr>
              <a:t>ficer</a:t>
            </a:r>
            <a:endParaRPr sz="2000">
              <a:latin typeface="Arial Narrow"/>
              <a:cs typeface="Arial Narrow"/>
            </a:endParaRPr>
          </a:p>
          <a:p>
            <a:pPr marL="698500">
              <a:lnSpc>
                <a:spcPct val="100000"/>
              </a:lnSpc>
              <a:spcBef>
                <a:spcPts val="480"/>
              </a:spcBef>
            </a:pPr>
            <a:r>
              <a:rPr sz="2000" spc="-15" dirty="0">
                <a:solidFill>
                  <a:srgbClr val="002596"/>
                </a:solidFill>
                <a:latin typeface="Arial"/>
                <a:cs typeface="Arial"/>
              </a:rPr>
              <a:t>–</a:t>
            </a:r>
            <a:r>
              <a:rPr sz="2000" spc="-320" dirty="0">
                <a:solidFill>
                  <a:srgbClr val="002596"/>
                </a:solidFill>
                <a:latin typeface="Arial"/>
                <a:cs typeface="Arial"/>
              </a:rPr>
              <a:t> </a:t>
            </a:r>
            <a:r>
              <a:rPr sz="2000" spc="-10" dirty="0">
                <a:latin typeface="Arial Narrow"/>
                <a:cs typeface="Arial Narrow"/>
              </a:rPr>
              <a:t>Data Director</a:t>
            </a:r>
            <a:endParaRPr sz="2000">
              <a:latin typeface="Arial Narrow"/>
              <a:cs typeface="Arial Narrow"/>
            </a:endParaRPr>
          </a:p>
          <a:p>
            <a:pPr marL="698500">
              <a:lnSpc>
                <a:spcPct val="100000"/>
              </a:lnSpc>
              <a:spcBef>
                <a:spcPts val="480"/>
              </a:spcBef>
            </a:pPr>
            <a:r>
              <a:rPr sz="2000" spc="-15" dirty="0">
                <a:solidFill>
                  <a:srgbClr val="002596"/>
                </a:solidFill>
                <a:latin typeface="Arial"/>
                <a:cs typeface="Arial"/>
              </a:rPr>
              <a:t>–</a:t>
            </a:r>
            <a:r>
              <a:rPr sz="2000" spc="-320" dirty="0">
                <a:solidFill>
                  <a:srgbClr val="002596"/>
                </a:solidFill>
                <a:latin typeface="Arial"/>
                <a:cs typeface="Arial"/>
              </a:rPr>
              <a:t> </a:t>
            </a:r>
            <a:r>
              <a:rPr sz="2000" spc="-10" dirty="0">
                <a:latin typeface="Arial Narrow"/>
                <a:cs typeface="Arial Narrow"/>
              </a:rPr>
              <a:t>Research</a:t>
            </a:r>
            <a:r>
              <a:rPr sz="2000" spc="10" dirty="0">
                <a:latin typeface="Arial Narrow"/>
                <a:cs typeface="Arial Narrow"/>
              </a:rPr>
              <a:t> </a:t>
            </a:r>
            <a:r>
              <a:rPr sz="2000" spc="-10" dirty="0">
                <a:latin typeface="Arial Narrow"/>
                <a:cs typeface="Arial Narrow"/>
              </a:rPr>
              <a:t>Direct</a:t>
            </a:r>
            <a:endParaRPr sz="2000">
              <a:latin typeface="Arial Narrow"/>
              <a:cs typeface="Arial Narrow"/>
            </a:endParaRPr>
          </a:p>
          <a:p>
            <a:pPr marL="869950" marR="202565" indent="-171450">
              <a:lnSpc>
                <a:spcPct val="100000"/>
              </a:lnSpc>
              <a:spcBef>
                <a:spcPts val="480"/>
              </a:spcBef>
            </a:pPr>
            <a:r>
              <a:rPr sz="2000" spc="-15" dirty="0">
                <a:solidFill>
                  <a:srgbClr val="002596"/>
                </a:solidFill>
                <a:latin typeface="Arial"/>
                <a:cs typeface="Arial"/>
              </a:rPr>
              <a:t>–</a:t>
            </a:r>
            <a:r>
              <a:rPr sz="2000" spc="-320" dirty="0">
                <a:solidFill>
                  <a:srgbClr val="002596"/>
                </a:solidFill>
                <a:latin typeface="Arial"/>
                <a:cs typeface="Arial"/>
              </a:rPr>
              <a:t> </a:t>
            </a:r>
            <a:r>
              <a:rPr sz="2000" spc="-10" dirty="0">
                <a:latin typeface="Arial Narrow"/>
                <a:cs typeface="Arial Narrow"/>
              </a:rPr>
              <a:t>Program</a:t>
            </a:r>
            <a:r>
              <a:rPr sz="2000" spc="10" dirty="0">
                <a:latin typeface="Arial Narrow"/>
                <a:cs typeface="Arial Narrow"/>
              </a:rPr>
              <a:t> </a:t>
            </a:r>
            <a:r>
              <a:rPr sz="2000" spc="-15" dirty="0">
                <a:latin typeface="Arial Narrow"/>
                <a:cs typeface="Arial Narrow"/>
              </a:rPr>
              <a:t>O</a:t>
            </a:r>
            <a:r>
              <a:rPr sz="2000" spc="-35" dirty="0">
                <a:latin typeface="Arial Narrow"/>
                <a:cs typeface="Arial Narrow"/>
              </a:rPr>
              <a:t>f</a:t>
            </a:r>
            <a:r>
              <a:rPr sz="2000" spc="-10" dirty="0">
                <a:latin typeface="Arial Narrow"/>
                <a:cs typeface="Arial Narrow"/>
              </a:rPr>
              <a:t>fice</a:t>
            </a:r>
            <a:r>
              <a:rPr sz="2000" spc="-25" dirty="0">
                <a:latin typeface="Arial Narrow"/>
                <a:cs typeface="Arial Narrow"/>
              </a:rPr>
              <a:t> </a:t>
            </a:r>
            <a:r>
              <a:rPr sz="2000" spc="-10" dirty="0">
                <a:latin typeface="Arial Narrow"/>
                <a:cs typeface="Arial Narrow"/>
              </a:rPr>
              <a:t>Directors</a:t>
            </a:r>
            <a:r>
              <a:rPr sz="2000" spc="5" dirty="0">
                <a:latin typeface="Arial Narrow"/>
                <a:cs typeface="Arial Narrow"/>
              </a:rPr>
              <a:t> </a:t>
            </a:r>
            <a:r>
              <a:rPr sz="2000" spc="-10" dirty="0">
                <a:latin typeface="Arial Narrow"/>
                <a:cs typeface="Arial Narrow"/>
              </a:rPr>
              <a:t>(SPED,</a:t>
            </a:r>
            <a:r>
              <a:rPr sz="2000" spc="-75" dirty="0">
                <a:latin typeface="Arial Narrow"/>
                <a:cs typeface="Arial Narrow"/>
              </a:rPr>
              <a:t> </a:t>
            </a:r>
            <a:r>
              <a:rPr sz="2000" spc="-10" dirty="0">
                <a:latin typeface="Arial Narrow"/>
                <a:cs typeface="Arial Narrow"/>
              </a:rPr>
              <a:t>Assessment,</a:t>
            </a:r>
            <a:r>
              <a:rPr sz="2000" spc="-25" dirty="0">
                <a:latin typeface="Arial Narrow"/>
                <a:cs typeface="Arial Narrow"/>
              </a:rPr>
              <a:t> </a:t>
            </a:r>
            <a:r>
              <a:rPr sz="2000" spc="-45" dirty="0">
                <a:latin typeface="Arial Narrow"/>
                <a:cs typeface="Arial Narrow"/>
              </a:rPr>
              <a:t>T</a:t>
            </a:r>
            <a:r>
              <a:rPr sz="2000" spc="-10" dirty="0">
                <a:latin typeface="Arial Narrow"/>
                <a:cs typeface="Arial Narrow"/>
              </a:rPr>
              <a:t>itle,</a:t>
            </a:r>
            <a:r>
              <a:rPr sz="2000" spc="-25" dirty="0">
                <a:latin typeface="Arial Narrow"/>
                <a:cs typeface="Arial Narrow"/>
              </a:rPr>
              <a:t> </a:t>
            </a:r>
            <a:r>
              <a:rPr sz="2000" spc="-10" dirty="0">
                <a:latin typeface="Arial Narrow"/>
                <a:cs typeface="Arial Narrow"/>
              </a:rPr>
              <a:t>Curriculum/Instruction, etc.)</a:t>
            </a:r>
            <a:endParaRPr sz="2000">
              <a:latin typeface="Arial Narrow"/>
              <a:cs typeface="Arial Narrow"/>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30175">
              <a:lnSpc>
                <a:spcPct val="100000"/>
              </a:lnSpc>
            </a:pPr>
            <a:r>
              <a:rPr sz="750" dirty="0"/>
              <a:t>91</a:t>
            </a:r>
            <a:endParaRPr sz="750"/>
          </a:p>
        </p:txBody>
      </p:sp>
      <p:sp>
        <p:nvSpPr>
          <p:cNvPr id="2" name="object 2"/>
          <p:cNvSpPr txBox="1"/>
          <p:nvPr/>
        </p:nvSpPr>
        <p:spPr>
          <a:xfrm>
            <a:off x="1829054" y="793824"/>
            <a:ext cx="6356350" cy="838200"/>
          </a:xfrm>
          <a:prstGeom prst="rect">
            <a:avLst/>
          </a:prstGeom>
        </p:spPr>
        <p:txBody>
          <a:bodyPr vert="horz" wrap="square" lIns="0" tIns="0" rIns="0" bIns="0" rtlCol="0">
            <a:spAutoFit/>
          </a:bodyPr>
          <a:lstStyle/>
          <a:p>
            <a:pPr marL="12700" marR="5080">
              <a:lnSpc>
                <a:spcPct val="100000"/>
              </a:lnSpc>
            </a:pPr>
            <a:r>
              <a:rPr sz="3000" b="1" spc="-5" dirty="0">
                <a:latin typeface="Arial Black"/>
                <a:cs typeface="Arial Black"/>
              </a:rPr>
              <a:t>D</a:t>
            </a:r>
            <a:r>
              <a:rPr sz="3000" b="1" spc="-60" dirty="0">
                <a:latin typeface="Arial Black"/>
                <a:cs typeface="Arial Black"/>
              </a:rPr>
              <a:t>a</a:t>
            </a:r>
            <a:r>
              <a:rPr sz="3000" b="1" spc="-5" dirty="0">
                <a:latin typeface="Arial Black"/>
                <a:cs typeface="Arial Black"/>
              </a:rPr>
              <a:t>t</a:t>
            </a:r>
            <a:r>
              <a:rPr sz="3000" b="1" dirty="0">
                <a:latin typeface="Arial Black"/>
                <a:cs typeface="Arial Black"/>
              </a:rPr>
              <a:t>a</a:t>
            </a:r>
            <a:r>
              <a:rPr sz="3000" b="1" spc="15" dirty="0">
                <a:latin typeface="Arial Black"/>
                <a:cs typeface="Arial Black"/>
              </a:rPr>
              <a:t> </a:t>
            </a:r>
            <a:r>
              <a:rPr sz="3000" b="1" spc="-5" dirty="0">
                <a:latin typeface="Arial Black"/>
                <a:cs typeface="Arial Black"/>
              </a:rPr>
              <a:t>G</a:t>
            </a:r>
            <a:r>
              <a:rPr sz="3000" b="1" spc="-105" dirty="0">
                <a:latin typeface="Arial Black"/>
                <a:cs typeface="Arial Black"/>
              </a:rPr>
              <a:t>o</a:t>
            </a:r>
            <a:r>
              <a:rPr sz="3000" b="1" spc="-85" dirty="0">
                <a:latin typeface="Arial Black"/>
                <a:cs typeface="Arial Black"/>
              </a:rPr>
              <a:t>v</a:t>
            </a:r>
            <a:r>
              <a:rPr sz="3000" b="1" spc="-5" dirty="0">
                <a:latin typeface="Arial Black"/>
                <a:cs typeface="Arial Black"/>
              </a:rPr>
              <a:t>e</a:t>
            </a:r>
            <a:r>
              <a:rPr sz="3000" b="1" spc="150" dirty="0">
                <a:latin typeface="Arial Black"/>
                <a:cs typeface="Arial Black"/>
              </a:rPr>
              <a:t>r</a:t>
            </a:r>
            <a:r>
              <a:rPr sz="3000" b="1" spc="-5" dirty="0">
                <a:latin typeface="Arial Black"/>
                <a:cs typeface="Arial Black"/>
              </a:rPr>
              <a:t>nanc</a:t>
            </a:r>
            <a:r>
              <a:rPr sz="3000" b="1" dirty="0">
                <a:latin typeface="Arial Black"/>
                <a:cs typeface="Arial Black"/>
              </a:rPr>
              <a:t>e</a:t>
            </a:r>
            <a:r>
              <a:rPr sz="3000" b="1" spc="15" dirty="0">
                <a:latin typeface="Arial Black"/>
                <a:cs typeface="Arial Black"/>
              </a:rPr>
              <a:t> </a:t>
            </a:r>
            <a:r>
              <a:rPr sz="3000" b="1" spc="-5" dirty="0">
                <a:latin typeface="Arial Black"/>
                <a:cs typeface="Arial Black"/>
              </a:rPr>
              <a:t>Committee</a:t>
            </a:r>
            <a:r>
              <a:rPr sz="3000" b="1" spc="-80" dirty="0">
                <a:latin typeface="Arial Black"/>
                <a:cs typeface="Arial Black"/>
              </a:rPr>
              <a:t>’</a:t>
            </a:r>
            <a:r>
              <a:rPr sz="3000" b="1" dirty="0">
                <a:latin typeface="Arial Black"/>
                <a:cs typeface="Arial Black"/>
              </a:rPr>
              <a:t>s </a:t>
            </a:r>
            <a:r>
              <a:rPr sz="3000" b="1" spc="-55" dirty="0">
                <a:latin typeface="Arial Black"/>
                <a:cs typeface="Arial Black"/>
              </a:rPr>
              <a:t>T</a:t>
            </a:r>
            <a:r>
              <a:rPr sz="3000" b="1" spc="-5" dirty="0">
                <a:latin typeface="Arial Black"/>
                <a:cs typeface="Arial Black"/>
              </a:rPr>
              <a:t>y</a:t>
            </a:r>
            <a:r>
              <a:rPr sz="3000" b="1" dirty="0">
                <a:latin typeface="Arial Black"/>
                <a:cs typeface="Arial Black"/>
              </a:rPr>
              <a:t>pical</a:t>
            </a:r>
            <a:r>
              <a:rPr sz="3000" b="1" spc="5" dirty="0">
                <a:latin typeface="Arial Black"/>
                <a:cs typeface="Arial Black"/>
              </a:rPr>
              <a:t> </a:t>
            </a:r>
            <a:r>
              <a:rPr sz="3000" b="1" spc="-75" dirty="0">
                <a:latin typeface="Arial Black"/>
                <a:cs typeface="Arial Black"/>
              </a:rPr>
              <a:t>R</a:t>
            </a:r>
            <a:r>
              <a:rPr sz="3000" b="1" spc="-5" dirty="0">
                <a:latin typeface="Arial Black"/>
                <a:cs typeface="Arial Black"/>
              </a:rPr>
              <a:t>e</a:t>
            </a:r>
            <a:r>
              <a:rPr sz="3000" b="1" dirty="0">
                <a:latin typeface="Arial Black"/>
                <a:cs typeface="Arial Black"/>
              </a:rPr>
              <a:t>sponsibilities</a:t>
            </a:r>
            <a:endParaRPr sz="3000">
              <a:latin typeface="Arial Black"/>
              <a:cs typeface="Arial Black"/>
            </a:endParaRPr>
          </a:p>
        </p:txBody>
      </p:sp>
      <p:sp>
        <p:nvSpPr>
          <p:cNvPr id="3" name="object 3"/>
          <p:cNvSpPr txBox="1"/>
          <p:nvPr/>
        </p:nvSpPr>
        <p:spPr>
          <a:xfrm>
            <a:off x="1336802" y="1854430"/>
            <a:ext cx="6313805" cy="5119370"/>
          </a:xfrm>
          <a:prstGeom prst="rect">
            <a:avLst/>
          </a:prstGeom>
        </p:spPr>
        <p:txBody>
          <a:bodyPr vert="horz" wrap="square" lIns="0" tIns="0" rIns="0" bIns="0" rtlCol="0">
            <a:spAutoFit/>
          </a:bodyPr>
          <a:lstStyle/>
          <a:p>
            <a:pPr marL="12700">
              <a:lnSpc>
                <a:spcPct val="100000"/>
              </a:lnSpc>
            </a:pPr>
            <a:r>
              <a:rPr sz="2700" spc="190" dirty="0">
                <a:solidFill>
                  <a:srgbClr val="002596"/>
                </a:solidFill>
                <a:latin typeface="Arial"/>
                <a:cs typeface="Arial"/>
              </a:rPr>
              <a:t>–</a:t>
            </a:r>
            <a:r>
              <a:rPr sz="2700" dirty="0">
                <a:latin typeface="Arial Narrow"/>
                <a:cs typeface="Arial Narrow"/>
              </a:rPr>
              <a:t>Data</a:t>
            </a:r>
            <a:r>
              <a:rPr sz="2700" spc="5" dirty="0">
                <a:latin typeface="Arial Narrow"/>
                <a:cs typeface="Arial Narrow"/>
              </a:rPr>
              <a:t> </a:t>
            </a:r>
            <a:r>
              <a:rPr sz="2700" dirty="0">
                <a:latin typeface="Arial Narrow"/>
                <a:cs typeface="Arial Narrow"/>
              </a:rPr>
              <a:t>Requests</a:t>
            </a:r>
            <a:endParaRPr sz="2700">
              <a:latin typeface="Arial Narrow"/>
              <a:cs typeface="Arial Narrow"/>
            </a:endParaRPr>
          </a:p>
          <a:p>
            <a:pPr marL="527050" indent="-171450">
              <a:lnSpc>
                <a:spcPct val="100000"/>
              </a:lnSpc>
              <a:spcBef>
                <a:spcPts val="560"/>
              </a:spcBef>
              <a:buClr>
                <a:srgbClr val="002596"/>
              </a:buClr>
              <a:buFont typeface="Arial"/>
              <a:buChar char="•"/>
              <a:tabLst>
                <a:tab pos="527050" algn="l"/>
              </a:tabLst>
            </a:pPr>
            <a:r>
              <a:rPr sz="2300" spc="-10" dirty="0">
                <a:latin typeface="Arial Narrow"/>
                <a:cs typeface="Arial Narrow"/>
              </a:rPr>
              <a:t>Setting</a:t>
            </a:r>
            <a:r>
              <a:rPr sz="2300" spc="20" dirty="0">
                <a:latin typeface="Arial Narrow"/>
                <a:cs typeface="Arial Narrow"/>
              </a:rPr>
              <a:t> </a:t>
            </a:r>
            <a:r>
              <a:rPr sz="2300" spc="-10" dirty="0">
                <a:latin typeface="Arial Narrow"/>
                <a:cs typeface="Arial Narrow"/>
              </a:rPr>
              <a:t>prioritization</a:t>
            </a:r>
            <a:r>
              <a:rPr sz="2300" spc="10" dirty="0">
                <a:latin typeface="Arial Narrow"/>
                <a:cs typeface="Arial Narrow"/>
              </a:rPr>
              <a:t> </a:t>
            </a:r>
            <a:r>
              <a:rPr sz="2300" spc="-15" dirty="0">
                <a:latin typeface="Arial Narrow"/>
                <a:cs typeface="Arial Narrow"/>
              </a:rPr>
              <a:t>and</a:t>
            </a:r>
            <a:r>
              <a:rPr sz="2300" dirty="0">
                <a:latin typeface="Arial Narrow"/>
                <a:cs typeface="Arial Narrow"/>
              </a:rPr>
              <a:t> </a:t>
            </a:r>
            <a:r>
              <a:rPr sz="2300" spc="-10" dirty="0">
                <a:latin typeface="Arial Narrow"/>
                <a:cs typeface="Arial Narrow"/>
              </a:rPr>
              <a:t>criteria</a:t>
            </a:r>
            <a:r>
              <a:rPr sz="2300" dirty="0">
                <a:latin typeface="Arial Narrow"/>
                <a:cs typeface="Arial Narrow"/>
              </a:rPr>
              <a:t> </a:t>
            </a:r>
            <a:r>
              <a:rPr sz="2300" spc="-10" dirty="0">
                <a:latin typeface="Arial Narrow"/>
                <a:cs typeface="Arial Narrow"/>
              </a:rPr>
              <a:t>for</a:t>
            </a:r>
            <a:r>
              <a:rPr sz="2300" dirty="0">
                <a:latin typeface="Arial Narrow"/>
                <a:cs typeface="Arial Narrow"/>
              </a:rPr>
              <a:t> </a:t>
            </a:r>
            <a:r>
              <a:rPr sz="2300" spc="-10" dirty="0">
                <a:latin typeface="Arial Narrow"/>
                <a:cs typeface="Arial Narrow"/>
              </a:rPr>
              <a:t>approval</a:t>
            </a:r>
            <a:endParaRPr sz="2300">
              <a:latin typeface="Arial Narrow"/>
              <a:cs typeface="Arial Narrow"/>
            </a:endParaRPr>
          </a:p>
          <a:p>
            <a:pPr marL="527050" indent="-171450">
              <a:lnSpc>
                <a:spcPct val="100000"/>
              </a:lnSpc>
              <a:spcBef>
                <a:spcPts val="550"/>
              </a:spcBef>
              <a:buClr>
                <a:srgbClr val="002596"/>
              </a:buClr>
              <a:buFont typeface="Arial"/>
              <a:buChar char="•"/>
              <a:tabLst>
                <a:tab pos="527050" algn="l"/>
              </a:tabLst>
            </a:pPr>
            <a:r>
              <a:rPr sz="2300" spc="-15" dirty="0">
                <a:latin typeface="Arial Narrow"/>
                <a:cs typeface="Arial Narrow"/>
              </a:rPr>
              <a:t>Recommending</a:t>
            </a:r>
            <a:r>
              <a:rPr sz="2300" spc="10" dirty="0">
                <a:latin typeface="Arial Narrow"/>
                <a:cs typeface="Arial Narrow"/>
              </a:rPr>
              <a:t> </a:t>
            </a:r>
            <a:r>
              <a:rPr sz="2300" spc="-10" dirty="0">
                <a:latin typeface="Arial Narrow"/>
                <a:cs typeface="Arial Narrow"/>
              </a:rPr>
              <a:t>approval</a:t>
            </a:r>
            <a:endParaRPr sz="2300">
              <a:latin typeface="Arial Narrow"/>
              <a:cs typeface="Arial Narrow"/>
            </a:endParaRPr>
          </a:p>
          <a:p>
            <a:pPr marL="527050" indent="-171450">
              <a:lnSpc>
                <a:spcPct val="100000"/>
              </a:lnSpc>
              <a:spcBef>
                <a:spcPts val="550"/>
              </a:spcBef>
              <a:buClr>
                <a:srgbClr val="002596"/>
              </a:buClr>
              <a:buFont typeface="Arial"/>
              <a:buChar char="•"/>
              <a:tabLst>
                <a:tab pos="527050" algn="l"/>
              </a:tabLst>
            </a:pPr>
            <a:r>
              <a:rPr sz="2300" spc="-10" dirty="0">
                <a:latin typeface="Arial Narrow"/>
                <a:cs typeface="Arial Narrow"/>
              </a:rPr>
              <a:t>Authoring/Determining</a:t>
            </a:r>
            <a:r>
              <a:rPr sz="2300" spc="25" dirty="0">
                <a:latin typeface="Arial Narrow"/>
                <a:cs typeface="Arial Narrow"/>
              </a:rPr>
              <a:t> </a:t>
            </a:r>
            <a:r>
              <a:rPr sz="2300" spc="-15" dirty="0">
                <a:latin typeface="Arial Narrow"/>
                <a:cs typeface="Arial Narrow"/>
              </a:rPr>
              <a:t>need</a:t>
            </a:r>
            <a:r>
              <a:rPr sz="2300" spc="-5" dirty="0">
                <a:latin typeface="Arial Narrow"/>
                <a:cs typeface="Arial Narrow"/>
              </a:rPr>
              <a:t> </a:t>
            </a:r>
            <a:r>
              <a:rPr sz="2300" spc="-10" dirty="0">
                <a:latin typeface="Arial Narrow"/>
                <a:cs typeface="Arial Narrow"/>
              </a:rPr>
              <a:t>for</a:t>
            </a:r>
            <a:r>
              <a:rPr sz="2300" dirty="0">
                <a:latin typeface="Arial Narrow"/>
                <a:cs typeface="Arial Narrow"/>
              </a:rPr>
              <a:t> </a:t>
            </a:r>
            <a:r>
              <a:rPr sz="2300" spc="-15" dirty="0">
                <a:latin typeface="Arial Narrow"/>
                <a:cs typeface="Arial Narrow"/>
              </a:rPr>
              <a:t>MOU</a:t>
            </a:r>
            <a:endParaRPr sz="2300">
              <a:latin typeface="Arial Narrow"/>
              <a:cs typeface="Arial Narrow"/>
            </a:endParaRPr>
          </a:p>
          <a:p>
            <a:pPr marL="527050" indent="-171450">
              <a:lnSpc>
                <a:spcPct val="100000"/>
              </a:lnSpc>
              <a:spcBef>
                <a:spcPts val="550"/>
              </a:spcBef>
              <a:buClr>
                <a:srgbClr val="002596"/>
              </a:buClr>
              <a:buFont typeface="Arial"/>
              <a:buChar char="•"/>
              <a:tabLst>
                <a:tab pos="527050" algn="l"/>
              </a:tabLst>
            </a:pPr>
            <a:r>
              <a:rPr sz="2300" spc="-10" dirty="0">
                <a:latin typeface="Arial Narrow"/>
                <a:cs typeface="Arial Narrow"/>
              </a:rPr>
              <a:t>Reviewing</a:t>
            </a:r>
            <a:r>
              <a:rPr sz="2300" spc="5" dirty="0">
                <a:latin typeface="Arial Narrow"/>
                <a:cs typeface="Arial Narrow"/>
              </a:rPr>
              <a:t> </a:t>
            </a:r>
            <a:r>
              <a:rPr sz="2300" spc="-10" dirty="0">
                <a:latin typeface="Arial Narrow"/>
                <a:cs typeface="Arial Narrow"/>
              </a:rPr>
              <a:t>cost estimates</a:t>
            </a:r>
            <a:r>
              <a:rPr sz="2300" spc="5" dirty="0">
                <a:latin typeface="Arial Narrow"/>
                <a:cs typeface="Arial Narrow"/>
              </a:rPr>
              <a:t> </a:t>
            </a:r>
            <a:r>
              <a:rPr sz="2300" spc="-15" dirty="0">
                <a:latin typeface="Arial Narrow"/>
                <a:cs typeface="Arial Narrow"/>
              </a:rPr>
              <a:t>and</a:t>
            </a:r>
            <a:r>
              <a:rPr sz="2300" spc="5" dirty="0">
                <a:latin typeface="Arial Narrow"/>
                <a:cs typeface="Arial Narrow"/>
              </a:rPr>
              <a:t> </a:t>
            </a:r>
            <a:r>
              <a:rPr sz="2300" spc="-10" dirty="0">
                <a:latin typeface="Arial Narrow"/>
                <a:cs typeface="Arial Narrow"/>
              </a:rPr>
              <a:t>available</a:t>
            </a:r>
            <a:r>
              <a:rPr sz="2300" spc="5" dirty="0">
                <a:latin typeface="Arial Narrow"/>
                <a:cs typeface="Arial Narrow"/>
              </a:rPr>
              <a:t> </a:t>
            </a:r>
            <a:r>
              <a:rPr sz="2300" spc="-10" dirty="0">
                <a:latin typeface="Arial Narrow"/>
                <a:cs typeface="Arial Narrow"/>
              </a:rPr>
              <a:t>resources</a:t>
            </a:r>
            <a:endParaRPr sz="2300">
              <a:latin typeface="Arial Narrow"/>
              <a:cs typeface="Arial Narrow"/>
            </a:endParaRPr>
          </a:p>
          <a:p>
            <a:pPr marL="12700">
              <a:lnSpc>
                <a:spcPct val="100000"/>
              </a:lnSpc>
              <a:spcBef>
                <a:spcPts val="635"/>
              </a:spcBef>
            </a:pPr>
            <a:r>
              <a:rPr sz="2700" spc="190" dirty="0">
                <a:solidFill>
                  <a:srgbClr val="002596"/>
                </a:solidFill>
                <a:latin typeface="Arial"/>
                <a:cs typeface="Arial"/>
              </a:rPr>
              <a:t>–</a:t>
            </a:r>
            <a:r>
              <a:rPr sz="2700" dirty="0">
                <a:latin typeface="Arial Narrow"/>
                <a:cs typeface="Arial Narrow"/>
              </a:rPr>
              <a:t>Data</a:t>
            </a:r>
            <a:r>
              <a:rPr sz="2700" spc="5" dirty="0">
                <a:latin typeface="Arial Narrow"/>
                <a:cs typeface="Arial Narrow"/>
              </a:rPr>
              <a:t> </a:t>
            </a:r>
            <a:r>
              <a:rPr sz="2700" dirty="0">
                <a:latin typeface="Arial Narrow"/>
                <a:cs typeface="Arial Narrow"/>
              </a:rPr>
              <a:t>Calendar</a:t>
            </a:r>
            <a:endParaRPr sz="2700">
              <a:latin typeface="Arial Narrow"/>
              <a:cs typeface="Arial Narrow"/>
            </a:endParaRPr>
          </a:p>
          <a:p>
            <a:pPr marL="527050" indent="-171450">
              <a:lnSpc>
                <a:spcPct val="100000"/>
              </a:lnSpc>
              <a:spcBef>
                <a:spcPts val="560"/>
              </a:spcBef>
              <a:buClr>
                <a:srgbClr val="002596"/>
              </a:buClr>
              <a:buFont typeface="Arial"/>
              <a:buChar char="•"/>
              <a:tabLst>
                <a:tab pos="527050" algn="l"/>
              </a:tabLst>
            </a:pPr>
            <a:r>
              <a:rPr sz="2300" spc="-10" dirty="0">
                <a:latin typeface="Arial Narrow"/>
                <a:cs typeface="Arial Narrow"/>
              </a:rPr>
              <a:t>Communicating</a:t>
            </a:r>
            <a:r>
              <a:rPr sz="2300" spc="15" dirty="0">
                <a:latin typeface="Arial Narrow"/>
                <a:cs typeface="Arial Narrow"/>
              </a:rPr>
              <a:t> </a:t>
            </a:r>
            <a:r>
              <a:rPr sz="2300" spc="-10" dirty="0">
                <a:latin typeface="Arial Narrow"/>
                <a:cs typeface="Arial Narrow"/>
              </a:rPr>
              <a:t>to</a:t>
            </a:r>
            <a:r>
              <a:rPr sz="2300" dirty="0">
                <a:latin typeface="Arial Narrow"/>
                <a:cs typeface="Arial Narrow"/>
              </a:rPr>
              <a:t> </a:t>
            </a:r>
            <a:r>
              <a:rPr sz="2300" spc="-10" dirty="0">
                <a:latin typeface="Arial Narrow"/>
                <a:cs typeface="Arial Narrow"/>
              </a:rPr>
              <a:t>stakeholders (subcommittee?)</a:t>
            </a:r>
            <a:endParaRPr sz="2300">
              <a:latin typeface="Arial Narrow"/>
              <a:cs typeface="Arial Narrow"/>
            </a:endParaRPr>
          </a:p>
          <a:p>
            <a:pPr marL="527050" indent="-171450">
              <a:lnSpc>
                <a:spcPct val="100000"/>
              </a:lnSpc>
              <a:spcBef>
                <a:spcPts val="550"/>
              </a:spcBef>
              <a:buClr>
                <a:srgbClr val="002596"/>
              </a:buClr>
              <a:buFont typeface="Arial"/>
              <a:buChar char="•"/>
              <a:tabLst>
                <a:tab pos="527050" algn="l"/>
              </a:tabLst>
            </a:pPr>
            <a:r>
              <a:rPr sz="2300" spc="-15" dirty="0">
                <a:latin typeface="Arial Narrow"/>
                <a:cs typeface="Arial Narrow"/>
              </a:rPr>
              <a:t>Seek</a:t>
            </a:r>
            <a:r>
              <a:rPr sz="2300" spc="5" dirty="0">
                <a:latin typeface="Arial Narrow"/>
                <a:cs typeface="Arial Narrow"/>
              </a:rPr>
              <a:t> </a:t>
            </a:r>
            <a:r>
              <a:rPr sz="2300" spc="-10" dirty="0">
                <a:latin typeface="Arial Narrow"/>
                <a:cs typeface="Arial Narrow"/>
              </a:rPr>
              <a:t>input</a:t>
            </a:r>
            <a:r>
              <a:rPr sz="2300" spc="5" dirty="0">
                <a:latin typeface="Arial Narrow"/>
                <a:cs typeface="Arial Narrow"/>
              </a:rPr>
              <a:t> </a:t>
            </a:r>
            <a:r>
              <a:rPr sz="2300" spc="-15" dirty="0">
                <a:latin typeface="Arial Narrow"/>
                <a:cs typeface="Arial Narrow"/>
              </a:rPr>
              <a:t>on</a:t>
            </a:r>
            <a:r>
              <a:rPr sz="2300" spc="5" dirty="0">
                <a:latin typeface="Arial Narrow"/>
                <a:cs typeface="Arial Narrow"/>
              </a:rPr>
              <a:t> </a:t>
            </a:r>
            <a:r>
              <a:rPr sz="2300" spc="-10" dirty="0">
                <a:latin typeface="Arial Narrow"/>
                <a:cs typeface="Arial Narrow"/>
              </a:rPr>
              <a:t>impact</a:t>
            </a:r>
            <a:r>
              <a:rPr sz="2300" spc="5" dirty="0">
                <a:latin typeface="Arial Narrow"/>
                <a:cs typeface="Arial Narrow"/>
              </a:rPr>
              <a:t> </a:t>
            </a:r>
            <a:r>
              <a:rPr sz="2300" spc="-10" dirty="0">
                <a:latin typeface="Arial Narrow"/>
                <a:cs typeface="Arial Narrow"/>
              </a:rPr>
              <a:t>of</a:t>
            </a:r>
            <a:r>
              <a:rPr sz="2300" spc="5" dirty="0">
                <a:latin typeface="Arial Narrow"/>
                <a:cs typeface="Arial Narrow"/>
              </a:rPr>
              <a:t> </a:t>
            </a:r>
            <a:r>
              <a:rPr sz="2300" spc="-10" dirty="0">
                <a:latin typeface="Arial Narrow"/>
                <a:cs typeface="Arial Narrow"/>
              </a:rPr>
              <a:t>data</a:t>
            </a:r>
            <a:r>
              <a:rPr sz="2300" spc="5" dirty="0">
                <a:latin typeface="Arial Narrow"/>
                <a:cs typeface="Arial Narrow"/>
              </a:rPr>
              <a:t> </a:t>
            </a:r>
            <a:r>
              <a:rPr sz="2300" spc="-10" dirty="0">
                <a:latin typeface="Arial Narrow"/>
                <a:cs typeface="Arial Narrow"/>
              </a:rPr>
              <a:t>collection/reporting</a:t>
            </a:r>
            <a:r>
              <a:rPr sz="2300" spc="5" dirty="0">
                <a:latin typeface="Arial Narrow"/>
                <a:cs typeface="Arial Narrow"/>
              </a:rPr>
              <a:t> </a:t>
            </a:r>
            <a:r>
              <a:rPr sz="2300" spc="-10" dirty="0">
                <a:latin typeface="Arial Narrow"/>
                <a:cs typeface="Arial Narrow"/>
              </a:rPr>
              <a:t>dates</a:t>
            </a:r>
            <a:endParaRPr sz="2300">
              <a:latin typeface="Arial Narrow"/>
              <a:cs typeface="Arial Narrow"/>
            </a:endParaRPr>
          </a:p>
          <a:p>
            <a:pPr marL="12700">
              <a:lnSpc>
                <a:spcPct val="100000"/>
              </a:lnSpc>
              <a:spcBef>
                <a:spcPts val="635"/>
              </a:spcBef>
            </a:pPr>
            <a:r>
              <a:rPr sz="2700" spc="190" dirty="0">
                <a:solidFill>
                  <a:srgbClr val="002596"/>
                </a:solidFill>
                <a:latin typeface="Arial"/>
                <a:cs typeface="Arial"/>
              </a:rPr>
              <a:t>–</a:t>
            </a:r>
            <a:r>
              <a:rPr sz="2700" dirty="0">
                <a:latin typeface="Arial Narrow"/>
                <a:cs typeface="Arial Narrow"/>
              </a:rPr>
              <a:t>Cross-agency</a:t>
            </a:r>
            <a:r>
              <a:rPr sz="2700" spc="30" dirty="0">
                <a:latin typeface="Arial Narrow"/>
                <a:cs typeface="Arial Narrow"/>
              </a:rPr>
              <a:t> </a:t>
            </a:r>
            <a:r>
              <a:rPr sz="2700" dirty="0">
                <a:latin typeface="Arial Narrow"/>
                <a:cs typeface="Arial Narrow"/>
              </a:rPr>
              <a:t>data</a:t>
            </a:r>
            <a:r>
              <a:rPr sz="2700" spc="5" dirty="0">
                <a:latin typeface="Arial Narrow"/>
                <a:cs typeface="Arial Narrow"/>
              </a:rPr>
              <a:t> </a:t>
            </a:r>
            <a:r>
              <a:rPr sz="2700" dirty="0">
                <a:latin typeface="Arial Narrow"/>
                <a:cs typeface="Arial Narrow"/>
              </a:rPr>
              <a:t>integration</a:t>
            </a:r>
            <a:endParaRPr sz="2700">
              <a:latin typeface="Arial Narrow"/>
              <a:cs typeface="Arial Narrow"/>
            </a:endParaRPr>
          </a:p>
          <a:p>
            <a:pPr marL="527050" indent="-171450">
              <a:lnSpc>
                <a:spcPct val="100000"/>
              </a:lnSpc>
              <a:spcBef>
                <a:spcPts val="560"/>
              </a:spcBef>
              <a:buClr>
                <a:srgbClr val="002596"/>
              </a:buClr>
              <a:buFont typeface="Arial"/>
              <a:buChar char="•"/>
              <a:tabLst>
                <a:tab pos="527050" algn="l"/>
              </a:tabLst>
            </a:pPr>
            <a:r>
              <a:rPr sz="2300" spc="-15" dirty="0">
                <a:latin typeface="Arial Narrow"/>
                <a:cs typeface="Arial Narrow"/>
              </a:rPr>
              <a:t>Review</a:t>
            </a:r>
            <a:r>
              <a:rPr sz="2300" spc="5" dirty="0">
                <a:latin typeface="Arial Narrow"/>
                <a:cs typeface="Arial Narrow"/>
              </a:rPr>
              <a:t> </a:t>
            </a:r>
            <a:r>
              <a:rPr sz="2300" spc="-10" dirty="0">
                <a:latin typeface="Arial Narrow"/>
                <a:cs typeface="Arial Narrow"/>
              </a:rPr>
              <a:t>duplicative</a:t>
            </a:r>
            <a:r>
              <a:rPr sz="2300" spc="5" dirty="0">
                <a:latin typeface="Arial Narrow"/>
                <a:cs typeface="Arial Narrow"/>
              </a:rPr>
              <a:t> </a:t>
            </a:r>
            <a:r>
              <a:rPr sz="2300" spc="-10" dirty="0">
                <a:latin typeface="Arial Narrow"/>
                <a:cs typeface="Arial Narrow"/>
              </a:rPr>
              <a:t>collections</a:t>
            </a:r>
            <a:endParaRPr sz="2300">
              <a:latin typeface="Arial Narrow"/>
              <a:cs typeface="Arial Narrow"/>
            </a:endParaRPr>
          </a:p>
          <a:p>
            <a:pPr marL="527050" indent="-171450">
              <a:lnSpc>
                <a:spcPct val="100000"/>
              </a:lnSpc>
              <a:spcBef>
                <a:spcPts val="550"/>
              </a:spcBef>
              <a:buClr>
                <a:srgbClr val="002596"/>
              </a:buClr>
              <a:buFont typeface="Arial"/>
              <a:buChar char="•"/>
              <a:tabLst>
                <a:tab pos="527050" algn="l"/>
              </a:tabLst>
            </a:pPr>
            <a:r>
              <a:rPr sz="2300" spc="-10" dirty="0">
                <a:latin typeface="Arial Narrow"/>
                <a:cs typeface="Arial Narrow"/>
              </a:rPr>
              <a:t>Ensure</a:t>
            </a:r>
            <a:r>
              <a:rPr sz="2300" dirty="0">
                <a:latin typeface="Arial Narrow"/>
                <a:cs typeface="Arial Narrow"/>
              </a:rPr>
              <a:t> </a:t>
            </a:r>
            <a:r>
              <a:rPr sz="2300" spc="-10" dirty="0">
                <a:latin typeface="Arial Narrow"/>
                <a:cs typeface="Arial Narrow"/>
              </a:rPr>
              <a:t>alignment</a:t>
            </a:r>
            <a:r>
              <a:rPr sz="2300" spc="20" dirty="0">
                <a:latin typeface="Arial Narrow"/>
                <a:cs typeface="Arial Narrow"/>
              </a:rPr>
              <a:t> </a:t>
            </a:r>
            <a:r>
              <a:rPr sz="2300" spc="-10" dirty="0">
                <a:latin typeface="Arial Narrow"/>
                <a:cs typeface="Arial Narrow"/>
              </a:rPr>
              <a:t>with</a:t>
            </a:r>
            <a:r>
              <a:rPr sz="2300" dirty="0">
                <a:latin typeface="Arial Narrow"/>
                <a:cs typeface="Arial Narrow"/>
              </a:rPr>
              <a:t> </a:t>
            </a:r>
            <a:r>
              <a:rPr sz="2300" spc="-10" dirty="0">
                <a:latin typeface="Arial Narrow"/>
                <a:cs typeface="Arial Narrow"/>
              </a:rPr>
              <a:t>program</a:t>
            </a:r>
            <a:r>
              <a:rPr sz="2300" dirty="0">
                <a:latin typeface="Arial Narrow"/>
                <a:cs typeface="Arial Narrow"/>
              </a:rPr>
              <a:t> </a:t>
            </a:r>
            <a:r>
              <a:rPr sz="2300" spc="-10" dirty="0">
                <a:latin typeface="Arial Narrow"/>
                <a:cs typeface="Arial Narrow"/>
              </a:rPr>
              <a:t>rules/policies</a:t>
            </a:r>
            <a:endParaRPr sz="2300">
              <a:latin typeface="Arial Narrow"/>
              <a:cs typeface="Arial Narrow"/>
            </a:endParaRPr>
          </a:p>
          <a:p>
            <a:pPr marL="527050" indent="-171450">
              <a:lnSpc>
                <a:spcPts val="2735"/>
              </a:lnSpc>
              <a:spcBef>
                <a:spcPts val="550"/>
              </a:spcBef>
              <a:buClr>
                <a:srgbClr val="002596"/>
              </a:buClr>
              <a:buFont typeface="Arial"/>
              <a:buChar char="•"/>
              <a:tabLst>
                <a:tab pos="527050" algn="l"/>
              </a:tabLst>
            </a:pPr>
            <a:r>
              <a:rPr sz="2300" spc="-10" dirty="0">
                <a:latin typeface="Arial Narrow"/>
                <a:cs typeface="Arial Narrow"/>
              </a:rPr>
              <a:t>Ensure</a:t>
            </a:r>
            <a:r>
              <a:rPr sz="2300" spc="-5" dirty="0">
                <a:latin typeface="Arial Narrow"/>
                <a:cs typeface="Arial Narrow"/>
              </a:rPr>
              <a:t> </a:t>
            </a:r>
            <a:r>
              <a:rPr sz="2300" spc="-10" dirty="0">
                <a:latin typeface="Arial Narrow"/>
                <a:cs typeface="Arial Narrow"/>
              </a:rPr>
              <a:t>alignment</a:t>
            </a:r>
            <a:r>
              <a:rPr sz="2300" spc="20" dirty="0">
                <a:latin typeface="Arial Narrow"/>
                <a:cs typeface="Arial Narrow"/>
              </a:rPr>
              <a:t> </a:t>
            </a:r>
            <a:r>
              <a:rPr sz="2300" spc="-10" dirty="0">
                <a:latin typeface="Arial Narrow"/>
                <a:cs typeface="Arial Narrow"/>
              </a:rPr>
              <a:t>to</a:t>
            </a:r>
            <a:r>
              <a:rPr sz="2300" spc="-5" dirty="0">
                <a:latin typeface="Arial Narrow"/>
                <a:cs typeface="Arial Narrow"/>
              </a:rPr>
              <a:t> </a:t>
            </a:r>
            <a:r>
              <a:rPr sz="2300" spc="-10" dirty="0">
                <a:latin typeface="Arial Narrow"/>
                <a:cs typeface="Arial Narrow"/>
              </a:rPr>
              <a:t>correct</a:t>
            </a:r>
            <a:r>
              <a:rPr sz="2300" spc="-15" dirty="0">
                <a:latin typeface="Arial Narrow"/>
                <a:cs typeface="Arial Narrow"/>
              </a:rPr>
              <a:t> </a:t>
            </a:r>
            <a:r>
              <a:rPr sz="2300" spc="-10" dirty="0">
                <a:latin typeface="Arial Narrow"/>
                <a:cs typeface="Arial Narrow"/>
              </a:rPr>
              <a:t>source</a:t>
            </a:r>
            <a:r>
              <a:rPr sz="2300" spc="-5" dirty="0">
                <a:latin typeface="Arial Narrow"/>
                <a:cs typeface="Arial Narrow"/>
              </a:rPr>
              <a:t> </a:t>
            </a:r>
            <a:r>
              <a:rPr sz="2300" spc="-10" dirty="0">
                <a:latin typeface="Arial Narrow"/>
                <a:cs typeface="Arial Narrow"/>
              </a:rPr>
              <a:t>data</a:t>
            </a:r>
            <a:endParaRPr sz="2300">
              <a:latin typeface="Arial Narrow"/>
              <a:cs typeface="Arial Narrow"/>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005569" y="6941852"/>
            <a:ext cx="132080" cy="120650"/>
          </a:xfrm>
          <a:prstGeom prst="rect">
            <a:avLst/>
          </a:prstGeom>
        </p:spPr>
        <p:txBody>
          <a:bodyPr vert="horz" wrap="square" lIns="0" tIns="0" rIns="0" bIns="0" rtlCol="0">
            <a:spAutoFit/>
          </a:bodyPr>
          <a:lstStyle/>
          <a:p>
            <a:pPr marL="12700">
              <a:lnSpc>
                <a:spcPct val="100000"/>
              </a:lnSpc>
            </a:pPr>
            <a:r>
              <a:rPr sz="750" b="1" dirty="0">
                <a:latin typeface="Arial"/>
                <a:cs typeface="Arial"/>
              </a:rPr>
              <a:t>92</a:t>
            </a:r>
            <a:endParaRPr sz="750">
              <a:latin typeface="Arial"/>
              <a:cs typeface="Arial"/>
            </a:endParaRPr>
          </a:p>
        </p:txBody>
      </p:sp>
      <p:sp>
        <p:nvSpPr>
          <p:cNvPr id="2" name="object 2"/>
          <p:cNvSpPr txBox="1"/>
          <p:nvPr/>
        </p:nvSpPr>
        <p:spPr>
          <a:xfrm>
            <a:off x="1825244" y="717624"/>
            <a:ext cx="6356350" cy="838200"/>
          </a:xfrm>
          <a:prstGeom prst="rect">
            <a:avLst/>
          </a:prstGeom>
        </p:spPr>
        <p:txBody>
          <a:bodyPr vert="horz" wrap="square" lIns="0" tIns="0" rIns="0" bIns="0" rtlCol="0">
            <a:spAutoFit/>
          </a:bodyPr>
          <a:lstStyle/>
          <a:p>
            <a:pPr marL="12700" marR="5080">
              <a:lnSpc>
                <a:spcPct val="100000"/>
              </a:lnSpc>
            </a:pPr>
            <a:r>
              <a:rPr sz="3000" b="1" spc="-5" dirty="0">
                <a:latin typeface="Arial Black"/>
                <a:cs typeface="Arial Black"/>
              </a:rPr>
              <a:t>D</a:t>
            </a:r>
            <a:r>
              <a:rPr sz="3000" b="1" spc="-60" dirty="0">
                <a:latin typeface="Arial Black"/>
                <a:cs typeface="Arial Black"/>
              </a:rPr>
              <a:t>a</a:t>
            </a:r>
            <a:r>
              <a:rPr sz="3000" b="1" spc="-5" dirty="0">
                <a:latin typeface="Arial Black"/>
                <a:cs typeface="Arial Black"/>
              </a:rPr>
              <a:t>t</a:t>
            </a:r>
            <a:r>
              <a:rPr sz="3000" b="1" dirty="0">
                <a:latin typeface="Arial Black"/>
                <a:cs typeface="Arial Black"/>
              </a:rPr>
              <a:t>a</a:t>
            </a:r>
            <a:r>
              <a:rPr sz="3000" b="1" spc="15" dirty="0">
                <a:latin typeface="Arial Black"/>
                <a:cs typeface="Arial Black"/>
              </a:rPr>
              <a:t> </a:t>
            </a:r>
            <a:r>
              <a:rPr sz="3000" b="1" spc="-5" dirty="0">
                <a:latin typeface="Arial Black"/>
                <a:cs typeface="Arial Black"/>
              </a:rPr>
              <a:t>G</a:t>
            </a:r>
            <a:r>
              <a:rPr sz="3000" b="1" spc="-105" dirty="0">
                <a:latin typeface="Arial Black"/>
                <a:cs typeface="Arial Black"/>
              </a:rPr>
              <a:t>o</a:t>
            </a:r>
            <a:r>
              <a:rPr sz="3000" b="1" spc="-85" dirty="0">
                <a:latin typeface="Arial Black"/>
                <a:cs typeface="Arial Black"/>
              </a:rPr>
              <a:t>v</a:t>
            </a:r>
            <a:r>
              <a:rPr sz="3000" b="1" spc="-5" dirty="0">
                <a:latin typeface="Arial Black"/>
                <a:cs typeface="Arial Black"/>
              </a:rPr>
              <a:t>e</a:t>
            </a:r>
            <a:r>
              <a:rPr sz="3000" b="1" spc="150" dirty="0">
                <a:latin typeface="Arial Black"/>
                <a:cs typeface="Arial Black"/>
              </a:rPr>
              <a:t>r</a:t>
            </a:r>
            <a:r>
              <a:rPr sz="3000" b="1" spc="-5" dirty="0">
                <a:latin typeface="Arial Black"/>
                <a:cs typeface="Arial Black"/>
              </a:rPr>
              <a:t>nanc</a:t>
            </a:r>
            <a:r>
              <a:rPr sz="3000" b="1" dirty="0">
                <a:latin typeface="Arial Black"/>
                <a:cs typeface="Arial Black"/>
              </a:rPr>
              <a:t>e</a:t>
            </a:r>
            <a:r>
              <a:rPr sz="3000" b="1" spc="15" dirty="0">
                <a:latin typeface="Arial Black"/>
                <a:cs typeface="Arial Black"/>
              </a:rPr>
              <a:t> </a:t>
            </a:r>
            <a:r>
              <a:rPr sz="3000" b="1" spc="-5" dirty="0">
                <a:latin typeface="Arial Black"/>
                <a:cs typeface="Arial Black"/>
              </a:rPr>
              <a:t>Committee</a:t>
            </a:r>
            <a:r>
              <a:rPr sz="3000" b="1" spc="-80" dirty="0">
                <a:latin typeface="Arial Black"/>
                <a:cs typeface="Arial Black"/>
              </a:rPr>
              <a:t>’</a:t>
            </a:r>
            <a:r>
              <a:rPr sz="3000" b="1" dirty="0">
                <a:latin typeface="Arial Black"/>
                <a:cs typeface="Arial Black"/>
              </a:rPr>
              <a:t>s </a:t>
            </a:r>
            <a:r>
              <a:rPr sz="3000" b="1" spc="-55" dirty="0">
                <a:latin typeface="Arial Black"/>
                <a:cs typeface="Arial Black"/>
              </a:rPr>
              <a:t>T</a:t>
            </a:r>
            <a:r>
              <a:rPr sz="3000" b="1" spc="-5" dirty="0">
                <a:latin typeface="Arial Black"/>
                <a:cs typeface="Arial Black"/>
              </a:rPr>
              <a:t>y</a:t>
            </a:r>
            <a:r>
              <a:rPr sz="3000" b="1" dirty="0">
                <a:latin typeface="Arial Black"/>
                <a:cs typeface="Arial Black"/>
              </a:rPr>
              <a:t>pical</a:t>
            </a:r>
            <a:r>
              <a:rPr sz="3000" b="1" spc="5" dirty="0">
                <a:latin typeface="Arial Black"/>
                <a:cs typeface="Arial Black"/>
              </a:rPr>
              <a:t> </a:t>
            </a:r>
            <a:r>
              <a:rPr sz="3000" b="1" spc="-75" dirty="0">
                <a:latin typeface="Arial Black"/>
                <a:cs typeface="Arial Black"/>
              </a:rPr>
              <a:t>R</a:t>
            </a:r>
            <a:r>
              <a:rPr sz="3000" b="1" spc="-5" dirty="0">
                <a:latin typeface="Arial Black"/>
                <a:cs typeface="Arial Black"/>
              </a:rPr>
              <a:t>e</a:t>
            </a:r>
            <a:r>
              <a:rPr sz="3000" b="1" dirty="0">
                <a:latin typeface="Arial Black"/>
                <a:cs typeface="Arial Black"/>
              </a:rPr>
              <a:t>sponsibilities</a:t>
            </a:r>
            <a:endParaRPr sz="3000">
              <a:latin typeface="Arial Black"/>
              <a:cs typeface="Arial Black"/>
            </a:endParaRPr>
          </a:p>
        </p:txBody>
      </p:sp>
      <p:sp>
        <p:nvSpPr>
          <p:cNvPr id="3" name="object 3"/>
          <p:cNvSpPr txBox="1"/>
          <p:nvPr/>
        </p:nvSpPr>
        <p:spPr>
          <a:xfrm>
            <a:off x="1089913" y="1647165"/>
            <a:ext cx="7475855" cy="5512435"/>
          </a:xfrm>
          <a:prstGeom prst="rect">
            <a:avLst/>
          </a:prstGeom>
        </p:spPr>
        <p:txBody>
          <a:bodyPr vert="horz" wrap="square" lIns="0" tIns="0" rIns="0" bIns="0" rtlCol="0">
            <a:spAutoFit/>
          </a:bodyPr>
          <a:lstStyle/>
          <a:p>
            <a:pPr marL="227329" marR="2321560" indent="-215265">
              <a:lnSpc>
                <a:spcPct val="100000"/>
              </a:lnSpc>
            </a:pPr>
            <a:r>
              <a:rPr sz="2700" spc="190" dirty="0">
                <a:solidFill>
                  <a:srgbClr val="002596"/>
                </a:solidFill>
                <a:latin typeface="Arial"/>
                <a:cs typeface="Arial"/>
              </a:rPr>
              <a:t>–</a:t>
            </a:r>
            <a:r>
              <a:rPr sz="2700" dirty="0">
                <a:latin typeface="Arial Narrow"/>
                <a:cs typeface="Arial Narrow"/>
              </a:rPr>
              <a:t>Impact</a:t>
            </a:r>
            <a:r>
              <a:rPr sz="2700" spc="10" dirty="0">
                <a:latin typeface="Arial Narrow"/>
                <a:cs typeface="Arial Narrow"/>
              </a:rPr>
              <a:t> </a:t>
            </a:r>
            <a:r>
              <a:rPr sz="2700" dirty="0">
                <a:latin typeface="Arial Narrow"/>
                <a:cs typeface="Arial Narrow"/>
              </a:rPr>
              <a:t>analysis</a:t>
            </a:r>
            <a:r>
              <a:rPr sz="2700" spc="10" dirty="0">
                <a:latin typeface="Arial Narrow"/>
                <a:cs typeface="Arial Narrow"/>
              </a:rPr>
              <a:t> </a:t>
            </a:r>
            <a:r>
              <a:rPr sz="2700" dirty="0">
                <a:latin typeface="Arial Narrow"/>
                <a:cs typeface="Arial Narrow"/>
              </a:rPr>
              <a:t>of</a:t>
            </a:r>
            <a:r>
              <a:rPr sz="2700" spc="10" dirty="0">
                <a:latin typeface="Arial Narrow"/>
                <a:cs typeface="Arial Narrow"/>
              </a:rPr>
              <a:t> </a:t>
            </a:r>
            <a:r>
              <a:rPr sz="2700" dirty="0">
                <a:latin typeface="Arial Narrow"/>
                <a:cs typeface="Arial Narrow"/>
              </a:rPr>
              <a:t>law</a:t>
            </a:r>
            <a:r>
              <a:rPr sz="2700" spc="10" dirty="0">
                <a:latin typeface="Arial Narrow"/>
                <a:cs typeface="Arial Narrow"/>
              </a:rPr>
              <a:t> </a:t>
            </a:r>
            <a:r>
              <a:rPr sz="2700" dirty="0">
                <a:latin typeface="Arial Narrow"/>
                <a:cs typeface="Arial Narrow"/>
              </a:rPr>
              <a:t>changes</a:t>
            </a:r>
            <a:r>
              <a:rPr sz="2700" spc="10" dirty="0">
                <a:latin typeface="Arial Narrow"/>
                <a:cs typeface="Arial Narrow"/>
              </a:rPr>
              <a:t> </a:t>
            </a:r>
            <a:r>
              <a:rPr sz="2700" dirty="0">
                <a:latin typeface="Arial Narrow"/>
                <a:cs typeface="Arial Narrow"/>
              </a:rPr>
              <a:t>on</a:t>
            </a:r>
            <a:r>
              <a:rPr sz="2700" spc="10" dirty="0">
                <a:latin typeface="Arial Narrow"/>
                <a:cs typeface="Arial Narrow"/>
              </a:rPr>
              <a:t> </a:t>
            </a:r>
            <a:r>
              <a:rPr sz="2700" dirty="0">
                <a:latin typeface="Arial Narrow"/>
                <a:cs typeface="Arial Narrow"/>
              </a:rPr>
              <a:t>data collection/reporting</a:t>
            </a:r>
            <a:endParaRPr sz="2700">
              <a:latin typeface="Arial Narrow"/>
              <a:cs typeface="Arial Narrow"/>
            </a:endParaRPr>
          </a:p>
          <a:p>
            <a:pPr marL="527050" indent="-171450">
              <a:lnSpc>
                <a:spcPct val="100000"/>
              </a:lnSpc>
              <a:spcBef>
                <a:spcPts val="560"/>
              </a:spcBef>
              <a:buClr>
                <a:srgbClr val="002596"/>
              </a:buClr>
              <a:buFont typeface="Arial"/>
              <a:buChar char="•"/>
              <a:tabLst>
                <a:tab pos="527050" algn="l"/>
              </a:tabLst>
            </a:pPr>
            <a:r>
              <a:rPr sz="2300" spc="-10" dirty="0">
                <a:latin typeface="Arial Narrow"/>
                <a:cs typeface="Arial Narrow"/>
              </a:rPr>
              <a:t>Federal</a:t>
            </a:r>
            <a:r>
              <a:rPr sz="2300" dirty="0">
                <a:latin typeface="Arial Narrow"/>
                <a:cs typeface="Arial Narrow"/>
              </a:rPr>
              <a:t> </a:t>
            </a:r>
            <a:r>
              <a:rPr sz="2300" spc="-15" dirty="0">
                <a:latin typeface="Arial Narrow"/>
                <a:cs typeface="Arial Narrow"/>
              </a:rPr>
              <a:t>and</a:t>
            </a:r>
            <a:r>
              <a:rPr sz="2300" dirty="0">
                <a:latin typeface="Arial Narrow"/>
                <a:cs typeface="Arial Narrow"/>
              </a:rPr>
              <a:t> </a:t>
            </a:r>
            <a:r>
              <a:rPr sz="2300" spc="-10" dirty="0">
                <a:latin typeface="Arial Narrow"/>
                <a:cs typeface="Arial Narrow"/>
              </a:rPr>
              <a:t>State</a:t>
            </a:r>
            <a:r>
              <a:rPr sz="2300" spc="15" dirty="0">
                <a:latin typeface="Arial Narrow"/>
                <a:cs typeface="Arial Narrow"/>
              </a:rPr>
              <a:t> </a:t>
            </a:r>
            <a:r>
              <a:rPr sz="2300" spc="-10" dirty="0">
                <a:latin typeface="Arial Narrow"/>
                <a:cs typeface="Arial Narrow"/>
              </a:rPr>
              <a:t>laws</a:t>
            </a:r>
            <a:endParaRPr sz="2300">
              <a:latin typeface="Arial Narrow"/>
              <a:cs typeface="Arial Narrow"/>
            </a:endParaRPr>
          </a:p>
          <a:p>
            <a:pPr marL="227329" marR="74295" indent="-215265">
              <a:lnSpc>
                <a:spcPct val="100000"/>
              </a:lnSpc>
              <a:spcBef>
                <a:spcPts val="635"/>
              </a:spcBef>
            </a:pPr>
            <a:r>
              <a:rPr sz="2700" spc="190" dirty="0">
                <a:solidFill>
                  <a:srgbClr val="002596"/>
                </a:solidFill>
                <a:latin typeface="Arial"/>
                <a:cs typeface="Arial"/>
              </a:rPr>
              <a:t>–</a:t>
            </a:r>
            <a:r>
              <a:rPr sz="2700" dirty="0">
                <a:latin typeface="Arial Narrow"/>
                <a:cs typeface="Arial Narrow"/>
              </a:rPr>
              <a:t>Regular</a:t>
            </a:r>
            <a:r>
              <a:rPr sz="2700" spc="20" dirty="0">
                <a:latin typeface="Arial Narrow"/>
                <a:cs typeface="Arial Narrow"/>
              </a:rPr>
              <a:t> </a:t>
            </a:r>
            <a:r>
              <a:rPr sz="2700" dirty="0">
                <a:latin typeface="Arial Narrow"/>
                <a:cs typeface="Arial Narrow"/>
              </a:rPr>
              <a:t>Communication</a:t>
            </a:r>
            <a:r>
              <a:rPr sz="2700" spc="20" dirty="0">
                <a:latin typeface="Arial Narrow"/>
                <a:cs typeface="Arial Narrow"/>
              </a:rPr>
              <a:t> </a:t>
            </a:r>
            <a:r>
              <a:rPr sz="2700" dirty="0">
                <a:latin typeface="Arial Narrow"/>
                <a:cs typeface="Arial Narrow"/>
              </a:rPr>
              <a:t>to</a:t>
            </a:r>
            <a:r>
              <a:rPr sz="2700" spc="-5" dirty="0">
                <a:latin typeface="Arial Narrow"/>
                <a:cs typeface="Arial Narrow"/>
              </a:rPr>
              <a:t> </a:t>
            </a:r>
            <a:r>
              <a:rPr sz="2700" dirty="0">
                <a:latin typeface="Arial Narrow"/>
                <a:cs typeface="Arial Narrow"/>
              </a:rPr>
              <a:t>sta</a:t>
            </a:r>
            <a:r>
              <a:rPr sz="2700" spc="-35" dirty="0">
                <a:latin typeface="Arial Narrow"/>
                <a:cs typeface="Arial Narrow"/>
              </a:rPr>
              <a:t>f</a:t>
            </a:r>
            <a:r>
              <a:rPr sz="2700" dirty="0">
                <a:latin typeface="Arial Narrow"/>
                <a:cs typeface="Arial Narrow"/>
              </a:rPr>
              <a:t>f,</a:t>
            </a:r>
            <a:r>
              <a:rPr sz="2700" spc="-20" dirty="0">
                <a:latin typeface="Arial Narrow"/>
                <a:cs typeface="Arial Narrow"/>
              </a:rPr>
              <a:t> </a:t>
            </a:r>
            <a:r>
              <a:rPr sz="2700" dirty="0">
                <a:latin typeface="Arial Narrow"/>
                <a:cs typeface="Arial Narrow"/>
              </a:rPr>
              <a:t>stakeholders,</a:t>
            </a:r>
            <a:r>
              <a:rPr sz="2700" spc="20" dirty="0">
                <a:latin typeface="Arial Narrow"/>
                <a:cs typeface="Arial Narrow"/>
              </a:rPr>
              <a:t> </a:t>
            </a:r>
            <a:r>
              <a:rPr sz="2700" dirty="0">
                <a:latin typeface="Arial Narrow"/>
                <a:cs typeface="Arial Narrow"/>
              </a:rPr>
              <a:t>and</a:t>
            </a:r>
            <a:r>
              <a:rPr sz="2700" spc="20" dirty="0">
                <a:latin typeface="Arial Narrow"/>
                <a:cs typeface="Arial Narrow"/>
              </a:rPr>
              <a:t> </a:t>
            </a:r>
            <a:r>
              <a:rPr sz="2700" dirty="0">
                <a:latin typeface="Arial Narrow"/>
                <a:cs typeface="Arial Narrow"/>
              </a:rPr>
              <a:t>senior leadership</a:t>
            </a:r>
            <a:r>
              <a:rPr sz="2700" spc="20" dirty="0">
                <a:latin typeface="Arial Narrow"/>
                <a:cs typeface="Arial Narrow"/>
              </a:rPr>
              <a:t> </a:t>
            </a:r>
            <a:r>
              <a:rPr sz="2700" dirty="0">
                <a:latin typeface="Arial Narrow"/>
                <a:cs typeface="Arial Narrow"/>
              </a:rPr>
              <a:t>on</a:t>
            </a:r>
            <a:r>
              <a:rPr sz="2700" spc="20" dirty="0">
                <a:latin typeface="Arial Narrow"/>
                <a:cs typeface="Arial Narrow"/>
              </a:rPr>
              <a:t> </a:t>
            </a:r>
            <a:r>
              <a:rPr sz="2700" dirty="0">
                <a:latin typeface="Arial Narrow"/>
                <a:cs typeface="Arial Narrow"/>
              </a:rPr>
              <a:t>key</a:t>
            </a:r>
            <a:r>
              <a:rPr sz="2700" spc="5" dirty="0">
                <a:latin typeface="Arial Narrow"/>
                <a:cs typeface="Arial Narrow"/>
              </a:rPr>
              <a:t> </a:t>
            </a:r>
            <a:r>
              <a:rPr sz="2700" dirty="0">
                <a:latin typeface="Arial Narrow"/>
                <a:cs typeface="Arial Narrow"/>
              </a:rPr>
              <a:t>decisions</a:t>
            </a:r>
            <a:endParaRPr sz="2700">
              <a:latin typeface="Arial Narrow"/>
              <a:cs typeface="Arial Narrow"/>
            </a:endParaRPr>
          </a:p>
          <a:p>
            <a:pPr marL="227329" marR="2015489" indent="-215265">
              <a:lnSpc>
                <a:spcPct val="100000"/>
              </a:lnSpc>
              <a:spcBef>
                <a:spcPts val="645"/>
              </a:spcBef>
            </a:pPr>
            <a:r>
              <a:rPr sz="2700" spc="190" dirty="0">
                <a:solidFill>
                  <a:srgbClr val="002596"/>
                </a:solidFill>
                <a:latin typeface="Arial"/>
                <a:cs typeface="Arial"/>
              </a:rPr>
              <a:t>–</a:t>
            </a:r>
            <a:r>
              <a:rPr sz="2700" dirty="0">
                <a:latin typeface="Arial Narrow"/>
                <a:cs typeface="Arial Narrow"/>
              </a:rPr>
              <a:t>Agency</a:t>
            </a:r>
            <a:r>
              <a:rPr sz="2700" spc="25" dirty="0">
                <a:latin typeface="Arial Narrow"/>
                <a:cs typeface="Arial Narrow"/>
              </a:rPr>
              <a:t> </a:t>
            </a:r>
            <a:r>
              <a:rPr sz="2700" dirty="0">
                <a:latin typeface="Arial Narrow"/>
                <a:cs typeface="Arial Narrow"/>
              </a:rPr>
              <a:t>policy/procedure</a:t>
            </a:r>
            <a:r>
              <a:rPr sz="2700" spc="25" dirty="0">
                <a:latin typeface="Arial Narrow"/>
                <a:cs typeface="Arial Narrow"/>
              </a:rPr>
              <a:t> </a:t>
            </a:r>
            <a:r>
              <a:rPr sz="2700" dirty="0">
                <a:latin typeface="Arial Narrow"/>
                <a:cs typeface="Arial Narrow"/>
              </a:rPr>
              <a:t>around</a:t>
            </a:r>
            <a:r>
              <a:rPr sz="2700" spc="-95" dirty="0">
                <a:latin typeface="Arial Narrow"/>
                <a:cs typeface="Arial Narrow"/>
              </a:rPr>
              <a:t> </a:t>
            </a:r>
            <a:r>
              <a:rPr sz="2700" dirty="0">
                <a:latin typeface="Arial Narrow"/>
                <a:cs typeface="Arial Narrow"/>
              </a:rPr>
              <a:t>ALL</a:t>
            </a:r>
            <a:r>
              <a:rPr sz="2700" spc="-75" dirty="0">
                <a:latin typeface="Arial Narrow"/>
                <a:cs typeface="Arial Narrow"/>
              </a:rPr>
              <a:t> </a:t>
            </a:r>
            <a:r>
              <a:rPr sz="2700" dirty="0">
                <a:latin typeface="Arial Narrow"/>
                <a:cs typeface="Arial Narrow"/>
              </a:rPr>
              <a:t>data collection/reporting</a:t>
            </a:r>
            <a:r>
              <a:rPr sz="2700" spc="25" dirty="0">
                <a:latin typeface="Arial Narrow"/>
                <a:cs typeface="Arial Narrow"/>
              </a:rPr>
              <a:t> </a:t>
            </a:r>
            <a:r>
              <a:rPr sz="2700" dirty="0">
                <a:latin typeface="Arial Narrow"/>
                <a:cs typeface="Arial Narrow"/>
              </a:rPr>
              <a:t>activities</a:t>
            </a:r>
            <a:endParaRPr sz="2700">
              <a:latin typeface="Arial Narrow"/>
              <a:cs typeface="Arial Narrow"/>
            </a:endParaRPr>
          </a:p>
          <a:p>
            <a:pPr marL="527050" indent="-171450">
              <a:lnSpc>
                <a:spcPct val="100000"/>
              </a:lnSpc>
              <a:spcBef>
                <a:spcPts val="560"/>
              </a:spcBef>
              <a:buClr>
                <a:srgbClr val="002596"/>
              </a:buClr>
              <a:buFont typeface="Arial"/>
              <a:buChar char="•"/>
              <a:tabLst>
                <a:tab pos="527050" algn="l"/>
              </a:tabLst>
            </a:pPr>
            <a:r>
              <a:rPr sz="2300" spc="-10" dirty="0">
                <a:latin typeface="Arial Narrow"/>
                <a:cs typeface="Arial Narrow"/>
              </a:rPr>
              <a:t>Retention</a:t>
            </a:r>
            <a:endParaRPr sz="2300">
              <a:latin typeface="Arial Narrow"/>
              <a:cs typeface="Arial Narrow"/>
            </a:endParaRPr>
          </a:p>
          <a:p>
            <a:pPr marL="527050" indent="-171450">
              <a:lnSpc>
                <a:spcPct val="100000"/>
              </a:lnSpc>
              <a:spcBef>
                <a:spcPts val="550"/>
              </a:spcBef>
              <a:buClr>
                <a:srgbClr val="002596"/>
              </a:buClr>
              <a:buFont typeface="Arial"/>
              <a:buChar char="•"/>
              <a:tabLst>
                <a:tab pos="527050" algn="l"/>
              </a:tabLst>
            </a:pPr>
            <a:r>
              <a:rPr sz="2300" spc="-10" dirty="0">
                <a:latin typeface="Arial Narrow"/>
                <a:cs typeface="Arial Narrow"/>
              </a:rPr>
              <a:t>Archive</a:t>
            </a:r>
            <a:endParaRPr sz="2300">
              <a:latin typeface="Arial Narrow"/>
              <a:cs typeface="Arial Narrow"/>
            </a:endParaRPr>
          </a:p>
          <a:p>
            <a:pPr marL="527050" indent="-171450">
              <a:lnSpc>
                <a:spcPct val="100000"/>
              </a:lnSpc>
              <a:spcBef>
                <a:spcPts val="550"/>
              </a:spcBef>
              <a:buClr>
                <a:srgbClr val="002596"/>
              </a:buClr>
              <a:buFont typeface="Arial"/>
              <a:buChar char="•"/>
              <a:tabLst>
                <a:tab pos="527050" algn="l"/>
              </a:tabLst>
            </a:pPr>
            <a:r>
              <a:rPr sz="2300" spc="-10" dirty="0">
                <a:latin typeface="Arial Narrow"/>
                <a:cs typeface="Arial Narrow"/>
              </a:rPr>
              <a:t>Request</a:t>
            </a:r>
            <a:endParaRPr sz="2300">
              <a:latin typeface="Arial Narrow"/>
              <a:cs typeface="Arial Narrow"/>
            </a:endParaRPr>
          </a:p>
          <a:p>
            <a:pPr marL="527050" indent="-171450">
              <a:lnSpc>
                <a:spcPct val="100000"/>
              </a:lnSpc>
              <a:spcBef>
                <a:spcPts val="550"/>
              </a:spcBef>
              <a:buClr>
                <a:srgbClr val="002596"/>
              </a:buClr>
              <a:buFont typeface="Arial"/>
              <a:buChar char="•"/>
              <a:tabLst>
                <a:tab pos="527050" algn="l"/>
              </a:tabLst>
            </a:pPr>
            <a:r>
              <a:rPr sz="2300" spc="-10" dirty="0">
                <a:latin typeface="Arial Narrow"/>
                <a:cs typeface="Arial Narrow"/>
              </a:rPr>
              <a:t>Use/Access</a:t>
            </a:r>
            <a:endParaRPr sz="2300">
              <a:latin typeface="Arial Narrow"/>
              <a:cs typeface="Arial Narrow"/>
            </a:endParaRPr>
          </a:p>
          <a:p>
            <a:pPr marL="527050" indent="-171450">
              <a:lnSpc>
                <a:spcPct val="100000"/>
              </a:lnSpc>
              <a:spcBef>
                <a:spcPts val="550"/>
              </a:spcBef>
              <a:buClr>
                <a:srgbClr val="002596"/>
              </a:buClr>
              <a:buFont typeface="Arial"/>
              <a:buChar char="•"/>
              <a:tabLst>
                <a:tab pos="527050" algn="l"/>
              </a:tabLst>
            </a:pPr>
            <a:r>
              <a:rPr sz="2300" spc="-15" dirty="0">
                <a:latin typeface="Arial Narrow"/>
                <a:cs typeface="Arial Narrow"/>
              </a:rPr>
              <a:t>MOUs</a:t>
            </a:r>
            <a:endParaRPr sz="2300">
              <a:latin typeface="Arial Narrow"/>
              <a:cs typeface="Arial Narrow"/>
            </a:endParaRPr>
          </a:p>
          <a:p>
            <a:pPr marL="527050" indent="-171450">
              <a:lnSpc>
                <a:spcPts val="2735"/>
              </a:lnSpc>
              <a:spcBef>
                <a:spcPts val="550"/>
              </a:spcBef>
              <a:buClr>
                <a:srgbClr val="002596"/>
              </a:buClr>
              <a:buFont typeface="Arial"/>
              <a:buChar char="•"/>
              <a:tabLst>
                <a:tab pos="527050" algn="l"/>
              </a:tabLst>
            </a:pPr>
            <a:r>
              <a:rPr sz="2300" spc="-10" dirty="0">
                <a:latin typeface="Arial Narrow"/>
                <a:cs typeface="Arial Narrow"/>
              </a:rPr>
              <a:t>Protection</a:t>
            </a:r>
            <a:r>
              <a:rPr sz="2300" spc="5" dirty="0">
                <a:latin typeface="Arial Narrow"/>
                <a:cs typeface="Arial Narrow"/>
              </a:rPr>
              <a:t> </a:t>
            </a:r>
            <a:r>
              <a:rPr sz="2300" spc="-10" dirty="0">
                <a:latin typeface="Arial Narrow"/>
                <a:cs typeface="Arial Narrow"/>
              </a:rPr>
              <a:t>of</a:t>
            </a:r>
            <a:r>
              <a:rPr sz="2300" spc="5" dirty="0">
                <a:latin typeface="Arial Narrow"/>
                <a:cs typeface="Arial Narrow"/>
              </a:rPr>
              <a:t> </a:t>
            </a:r>
            <a:r>
              <a:rPr sz="2300" spc="-10" dirty="0">
                <a:latin typeface="Arial Narrow"/>
                <a:cs typeface="Arial Narrow"/>
              </a:rPr>
              <a:t>Personally</a:t>
            </a:r>
            <a:r>
              <a:rPr sz="2300" spc="5" dirty="0">
                <a:latin typeface="Arial Narrow"/>
                <a:cs typeface="Arial Narrow"/>
              </a:rPr>
              <a:t> </a:t>
            </a:r>
            <a:r>
              <a:rPr sz="2300" spc="-10" dirty="0">
                <a:latin typeface="Arial Narrow"/>
                <a:cs typeface="Arial Narrow"/>
              </a:rPr>
              <a:t>Identifiable</a:t>
            </a:r>
            <a:r>
              <a:rPr sz="2300" spc="25" dirty="0">
                <a:latin typeface="Arial Narrow"/>
                <a:cs typeface="Arial Narrow"/>
              </a:rPr>
              <a:t> </a:t>
            </a:r>
            <a:r>
              <a:rPr sz="2300" spc="-10" dirty="0">
                <a:latin typeface="Arial Narrow"/>
                <a:cs typeface="Arial Narrow"/>
              </a:rPr>
              <a:t>data</a:t>
            </a:r>
            <a:r>
              <a:rPr sz="2300" spc="5" dirty="0">
                <a:latin typeface="Arial Narrow"/>
                <a:cs typeface="Arial Narrow"/>
              </a:rPr>
              <a:t> </a:t>
            </a:r>
            <a:r>
              <a:rPr sz="2300" spc="-10" dirty="0">
                <a:latin typeface="Arial Narrow"/>
                <a:cs typeface="Arial Narrow"/>
              </a:rPr>
              <a:t>(Student,</a:t>
            </a:r>
            <a:r>
              <a:rPr sz="2300" spc="-20" dirty="0">
                <a:latin typeface="Arial Narrow"/>
                <a:cs typeface="Arial Narrow"/>
              </a:rPr>
              <a:t> </a:t>
            </a:r>
            <a:r>
              <a:rPr sz="2300" spc="-225" dirty="0">
                <a:latin typeface="Arial Narrow"/>
                <a:cs typeface="Arial Narrow"/>
              </a:rPr>
              <a:t>T</a:t>
            </a:r>
            <a:r>
              <a:rPr sz="2300" spc="-15" dirty="0">
                <a:latin typeface="Arial Narrow"/>
                <a:cs typeface="Arial Narrow"/>
              </a:rPr>
              <a:t>eache</a:t>
            </a:r>
            <a:r>
              <a:rPr sz="2300" spc="-110" dirty="0">
                <a:latin typeface="Arial Narrow"/>
                <a:cs typeface="Arial Narrow"/>
              </a:rPr>
              <a:t>r</a:t>
            </a:r>
            <a:r>
              <a:rPr sz="2300" spc="-10" dirty="0">
                <a:latin typeface="Arial Narrow"/>
                <a:cs typeface="Arial Narrow"/>
              </a:rPr>
              <a:t>, Sta</a:t>
            </a:r>
            <a:r>
              <a:rPr sz="2300" spc="-45" dirty="0">
                <a:latin typeface="Arial Narrow"/>
                <a:cs typeface="Arial Narrow"/>
              </a:rPr>
              <a:t>f</a:t>
            </a:r>
            <a:r>
              <a:rPr sz="2300" spc="-10" dirty="0">
                <a:latin typeface="Arial Narrow"/>
                <a:cs typeface="Arial Narrow"/>
              </a:rPr>
              <a:t>f)</a:t>
            </a:r>
            <a:endParaRPr sz="2300">
              <a:latin typeface="Arial Narrow"/>
              <a:cs typeface="Arial Narrow"/>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9695">
              <a:lnSpc>
                <a:spcPct val="100000"/>
              </a:lnSpc>
            </a:pPr>
            <a:r>
              <a:rPr dirty="0"/>
              <a:t>93</a:t>
            </a:r>
          </a:p>
        </p:txBody>
      </p:sp>
      <p:sp>
        <p:nvSpPr>
          <p:cNvPr id="2" name="object 2"/>
          <p:cNvSpPr txBox="1"/>
          <p:nvPr/>
        </p:nvSpPr>
        <p:spPr>
          <a:xfrm>
            <a:off x="2774695" y="2869369"/>
            <a:ext cx="4509135" cy="685800"/>
          </a:xfrm>
          <a:prstGeom prst="rect">
            <a:avLst/>
          </a:prstGeom>
        </p:spPr>
        <p:txBody>
          <a:bodyPr vert="horz" wrap="square" lIns="0" tIns="0" rIns="0" bIns="0" rtlCol="0">
            <a:spAutoFit/>
          </a:bodyPr>
          <a:lstStyle/>
          <a:p>
            <a:pPr marL="12700">
              <a:lnSpc>
                <a:spcPct val="100000"/>
              </a:lnSpc>
            </a:pPr>
            <a:r>
              <a:rPr sz="5400" b="1" dirty="0">
                <a:latin typeface="Arial Black"/>
                <a:cs typeface="Arial Black"/>
              </a:rPr>
              <a:t>Q</a:t>
            </a:r>
            <a:r>
              <a:rPr sz="5400" b="1" spc="-5" dirty="0">
                <a:latin typeface="Arial Black"/>
                <a:cs typeface="Arial Black"/>
              </a:rPr>
              <a:t> </a:t>
            </a:r>
            <a:r>
              <a:rPr sz="5400" b="1" dirty="0">
                <a:latin typeface="Arial Black"/>
                <a:cs typeface="Arial Black"/>
              </a:rPr>
              <a:t>&amp;</a:t>
            </a:r>
            <a:r>
              <a:rPr sz="5400" b="1" spc="-5" dirty="0">
                <a:latin typeface="Arial Black"/>
                <a:cs typeface="Arial Black"/>
              </a:rPr>
              <a:t> </a:t>
            </a:r>
            <a:r>
              <a:rPr sz="5400" b="1" dirty="0">
                <a:latin typeface="Arial Black"/>
                <a:cs typeface="Arial Black"/>
              </a:rPr>
              <a:t>A</a:t>
            </a:r>
            <a:r>
              <a:rPr sz="5400" b="1" spc="-5" dirty="0">
                <a:latin typeface="Arial Black"/>
                <a:cs typeface="Arial Black"/>
              </a:rPr>
              <a:t> </a:t>
            </a:r>
            <a:r>
              <a:rPr sz="5400" b="1" spc="-90" dirty="0">
                <a:latin typeface="Arial Black"/>
                <a:cs typeface="Arial Black"/>
              </a:rPr>
              <a:t>P</a:t>
            </a:r>
            <a:r>
              <a:rPr sz="5400" b="1" spc="-5" dirty="0">
                <a:latin typeface="Arial Black"/>
                <a:cs typeface="Arial Black"/>
              </a:rPr>
              <a:t>anel</a:t>
            </a:r>
            <a:endParaRPr sz="5400">
              <a:latin typeface="Arial Black"/>
              <a:cs typeface="Arial Black"/>
            </a:endParaRPr>
          </a:p>
        </p:txBody>
      </p:sp>
      <p:sp>
        <p:nvSpPr>
          <p:cNvPr id="3" name="object 3"/>
          <p:cNvSpPr txBox="1"/>
          <p:nvPr/>
        </p:nvSpPr>
        <p:spPr>
          <a:xfrm>
            <a:off x="2187194" y="4178136"/>
            <a:ext cx="5683885" cy="558800"/>
          </a:xfrm>
          <a:prstGeom prst="rect">
            <a:avLst/>
          </a:prstGeom>
        </p:spPr>
        <p:txBody>
          <a:bodyPr vert="horz" wrap="square" lIns="0" tIns="0" rIns="0" bIns="0" rtlCol="0">
            <a:spAutoFit/>
          </a:bodyPr>
          <a:lstStyle/>
          <a:p>
            <a:pPr marL="12700">
              <a:lnSpc>
                <a:spcPts val="5225"/>
              </a:lnSpc>
            </a:pPr>
            <a:r>
              <a:rPr sz="4400" i="1" spc="-15" dirty="0">
                <a:solidFill>
                  <a:srgbClr val="002596"/>
                </a:solidFill>
                <a:latin typeface="Arial Narrow"/>
                <a:cs typeface="Arial Narrow"/>
              </a:rPr>
              <a:t>-</a:t>
            </a:r>
            <a:r>
              <a:rPr sz="4400" i="1" spc="-5" dirty="0">
                <a:solidFill>
                  <a:srgbClr val="002596"/>
                </a:solidFill>
                <a:latin typeface="Arial Narrow"/>
                <a:cs typeface="Arial Narrow"/>
              </a:rPr>
              <a:t> </a:t>
            </a:r>
            <a:r>
              <a:rPr sz="4400" i="1" spc="-20" dirty="0">
                <a:solidFill>
                  <a:srgbClr val="002596"/>
                </a:solidFill>
                <a:latin typeface="Arial Narrow"/>
                <a:cs typeface="Arial Narrow"/>
              </a:rPr>
              <a:t>Sharon</a:t>
            </a:r>
            <a:r>
              <a:rPr sz="4400" i="1" spc="25" dirty="0">
                <a:solidFill>
                  <a:srgbClr val="002596"/>
                </a:solidFill>
                <a:latin typeface="Arial Narrow"/>
                <a:cs typeface="Arial Narrow"/>
              </a:rPr>
              <a:t> </a:t>
            </a:r>
            <a:r>
              <a:rPr sz="4400" i="1" spc="-200" dirty="0">
                <a:solidFill>
                  <a:srgbClr val="002596"/>
                </a:solidFill>
                <a:latin typeface="Arial Narrow"/>
                <a:cs typeface="Arial Narrow"/>
              </a:rPr>
              <a:t>W</a:t>
            </a:r>
            <a:r>
              <a:rPr sz="4400" i="1" spc="-25" dirty="0">
                <a:solidFill>
                  <a:srgbClr val="002596"/>
                </a:solidFill>
                <a:latin typeface="Arial Narrow"/>
                <a:cs typeface="Arial Narrow"/>
              </a:rPr>
              <a:t>a</a:t>
            </a:r>
            <a:r>
              <a:rPr sz="4400" i="1" spc="-15" dirty="0">
                <a:solidFill>
                  <a:srgbClr val="002596"/>
                </a:solidFill>
                <a:latin typeface="Arial Narrow"/>
                <a:cs typeface="Arial Narrow"/>
              </a:rPr>
              <a:t>lsh,</a:t>
            </a:r>
            <a:r>
              <a:rPr sz="4400" i="1" spc="-5" dirty="0">
                <a:solidFill>
                  <a:srgbClr val="002596"/>
                </a:solidFill>
                <a:latin typeface="Arial Narrow"/>
                <a:cs typeface="Arial Narrow"/>
              </a:rPr>
              <a:t> </a:t>
            </a:r>
            <a:r>
              <a:rPr sz="4400" i="1" spc="-15" dirty="0">
                <a:solidFill>
                  <a:srgbClr val="002596"/>
                </a:solidFill>
                <a:latin typeface="Arial Narrow"/>
                <a:cs typeface="Arial Narrow"/>
              </a:rPr>
              <a:t>Facilitator</a:t>
            </a:r>
            <a:r>
              <a:rPr sz="4400" i="1" spc="-5" dirty="0">
                <a:solidFill>
                  <a:srgbClr val="002596"/>
                </a:solidFill>
                <a:latin typeface="Arial Narrow"/>
                <a:cs typeface="Arial Narrow"/>
              </a:rPr>
              <a:t> </a:t>
            </a:r>
            <a:r>
              <a:rPr sz="4400" i="1" spc="-15" dirty="0">
                <a:solidFill>
                  <a:srgbClr val="002596"/>
                </a:solidFill>
                <a:latin typeface="Arial Narrow"/>
                <a:cs typeface="Arial Narrow"/>
              </a:rPr>
              <a:t>-</a:t>
            </a:r>
            <a:endParaRPr sz="4400">
              <a:latin typeface="Arial Narrow"/>
              <a:cs typeface="Arial Narrow"/>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9695">
              <a:lnSpc>
                <a:spcPct val="100000"/>
              </a:lnSpc>
            </a:pPr>
            <a:r>
              <a:rPr dirty="0"/>
              <a:t>94</a:t>
            </a:r>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5" dirty="0"/>
              <a:t>P</a:t>
            </a:r>
            <a:r>
              <a:rPr spc="-5" dirty="0"/>
              <a:t>anelists</a:t>
            </a:r>
          </a:p>
        </p:txBody>
      </p:sp>
      <p:sp>
        <p:nvSpPr>
          <p:cNvPr id="3" name="object 3"/>
          <p:cNvSpPr txBox="1"/>
          <p:nvPr/>
        </p:nvSpPr>
        <p:spPr>
          <a:xfrm>
            <a:off x="1803145" y="2128780"/>
            <a:ext cx="6272530" cy="1784985"/>
          </a:xfrm>
          <a:prstGeom prst="rect">
            <a:avLst/>
          </a:prstGeom>
        </p:spPr>
        <p:txBody>
          <a:bodyPr vert="horz" wrap="square" lIns="0" tIns="0" rIns="0" bIns="0" rtlCol="0">
            <a:spAutoFit/>
          </a:bodyPr>
          <a:lstStyle/>
          <a:p>
            <a:pPr marL="355600" indent="-342900">
              <a:lnSpc>
                <a:spcPct val="100000"/>
              </a:lnSpc>
              <a:buClr>
                <a:srgbClr val="002596"/>
              </a:buClr>
              <a:buFont typeface="Wingdings"/>
              <a:buChar char=""/>
              <a:tabLst>
                <a:tab pos="355600" algn="l"/>
              </a:tabLst>
            </a:pPr>
            <a:r>
              <a:rPr sz="2400" dirty="0">
                <a:latin typeface="Arial Narrow"/>
                <a:cs typeface="Arial Narrow"/>
              </a:rPr>
              <a:t>Kathleen</a:t>
            </a:r>
            <a:r>
              <a:rPr sz="2400" spc="25" dirty="0">
                <a:latin typeface="Arial Narrow"/>
                <a:cs typeface="Arial Narrow"/>
              </a:rPr>
              <a:t> </a:t>
            </a:r>
            <a:r>
              <a:rPr sz="2400" dirty="0">
                <a:latin typeface="Arial Narrow"/>
                <a:cs typeface="Arial Narrow"/>
              </a:rPr>
              <a:t>Styles,</a:t>
            </a:r>
            <a:r>
              <a:rPr sz="2400" spc="25" dirty="0">
                <a:latin typeface="Arial Narrow"/>
                <a:cs typeface="Arial Narrow"/>
              </a:rPr>
              <a:t> </a:t>
            </a:r>
            <a:r>
              <a:rPr sz="2400" dirty="0">
                <a:latin typeface="Arial Narrow"/>
                <a:cs typeface="Arial Narrow"/>
              </a:rPr>
              <a:t>U.S.</a:t>
            </a:r>
            <a:r>
              <a:rPr sz="2400" spc="10" dirty="0">
                <a:latin typeface="Arial Narrow"/>
                <a:cs typeface="Arial Narrow"/>
              </a:rPr>
              <a:t> </a:t>
            </a:r>
            <a:r>
              <a:rPr sz="2400" dirty="0">
                <a:latin typeface="Arial Narrow"/>
                <a:cs typeface="Arial Narrow"/>
              </a:rPr>
              <a:t>Education</a:t>
            </a:r>
            <a:r>
              <a:rPr sz="2400" spc="25" dirty="0">
                <a:latin typeface="Arial Narrow"/>
                <a:cs typeface="Arial Narrow"/>
              </a:rPr>
              <a:t> </a:t>
            </a:r>
            <a:r>
              <a:rPr sz="2400" dirty="0">
                <a:latin typeface="Arial Narrow"/>
                <a:cs typeface="Arial Narrow"/>
              </a:rPr>
              <a:t>Chief</a:t>
            </a:r>
            <a:r>
              <a:rPr sz="2400" spc="25" dirty="0">
                <a:latin typeface="Arial Narrow"/>
                <a:cs typeface="Arial Narrow"/>
              </a:rPr>
              <a:t> </a:t>
            </a:r>
            <a:r>
              <a:rPr sz="2400" dirty="0">
                <a:latin typeface="Arial Narrow"/>
                <a:cs typeface="Arial Narrow"/>
              </a:rPr>
              <a:t>Privacy</a:t>
            </a:r>
            <a:r>
              <a:rPr sz="2400" spc="25" dirty="0">
                <a:latin typeface="Arial Narrow"/>
                <a:cs typeface="Arial Narrow"/>
              </a:rPr>
              <a:t> </a:t>
            </a:r>
            <a:r>
              <a:rPr sz="2400" dirty="0">
                <a:latin typeface="Arial Narrow"/>
                <a:cs typeface="Arial Narrow"/>
              </a:rPr>
              <a:t>O</a:t>
            </a:r>
            <a:r>
              <a:rPr sz="2400" spc="-40" dirty="0">
                <a:latin typeface="Arial Narrow"/>
                <a:cs typeface="Arial Narrow"/>
              </a:rPr>
              <a:t>f</a:t>
            </a:r>
            <a:r>
              <a:rPr sz="2400" dirty="0">
                <a:latin typeface="Arial Narrow"/>
                <a:cs typeface="Arial Narrow"/>
              </a:rPr>
              <a:t>ficer</a:t>
            </a:r>
            <a:endParaRPr sz="2400">
              <a:latin typeface="Arial Narrow"/>
              <a:cs typeface="Arial Narrow"/>
            </a:endParaRPr>
          </a:p>
          <a:p>
            <a:pPr marL="355600" indent="-342900">
              <a:lnSpc>
                <a:spcPct val="100000"/>
              </a:lnSpc>
              <a:buClr>
                <a:srgbClr val="002596"/>
              </a:buClr>
              <a:buFont typeface="Wingdings"/>
              <a:buChar char=""/>
              <a:tabLst>
                <a:tab pos="355600" algn="l"/>
              </a:tabLst>
            </a:pPr>
            <a:r>
              <a:rPr sz="2400" spc="-5" dirty="0">
                <a:latin typeface="Arial Narrow"/>
                <a:cs typeface="Arial Narrow"/>
              </a:rPr>
              <a:t>Joyc</a:t>
            </a:r>
            <a:r>
              <a:rPr sz="2400" dirty="0">
                <a:latin typeface="Arial Narrow"/>
                <a:cs typeface="Arial Narrow"/>
              </a:rPr>
              <a:t>e</a:t>
            </a:r>
            <a:r>
              <a:rPr sz="2400" spc="20" dirty="0">
                <a:latin typeface="Arial Narrow"/>
                <a:cs typeface="Arial Narrow"/>
              </a:rPr>
              <a:t> </a:t>
            </a:r>
            <a:r>
              <a:rPr sz="2400" spc="-5" dirty="0">
                <a:latin typeface="Arial Narrow"/>
                <a:cs typeface="Arial Narrow"/>
              </a:rPr>
              <a:t>Popp</a:t>
            </a:r>
            <a:r>
              <a:rPr sz="2400" dirty="0">
                <a:latin typeface="Arial Narrow"/>
                <a:cs typeface="Arial Narrow"/>
              </a:rPr>
              <a:t>,</a:t>
            </a:r>
            <a:r>
              <a:rPr sz="2400" spc="20" dirty="0">
                <a:latin typeface="Arial Narrow"/>
                <a:cs typeface="Arial Narrow"/>
              </a:rPr>
              <a:t> </a:t>
            </a:r>
            <a:r>
              <a:rPr sz="2400" spc="-5" dirty="0">
                <a:latin typeface="Arial Narrow"/>
                <a:cs typeface="Arial Narrow"/>
              </a:rPr>
              <a:t>Forme</a:t>
            </a:r>
            <a:r>
              <a:rPr sz="2400" dirty="0">
                <a:latin typeface="Arial Narrow"/>
                <a:cs typeface="Arial Narrow"/>
              </a:rPr>
              <a:t>r</a:t>
            </a:r>
            <a:r>
              <a:rPr sz="2400" spc="10" dirty="0">
                <a:latin typeface="Arial Narrow"/>
                <a:cs typeface="Arial Narrow"/>
              </a:rPr>
              <a:t> </a:t>
            </a:r>
            <a:r>
              <a:rPr sz="2400" spc="-5" dirty="0">
                <a:latin typeface="Arial Narrow"/>
                <a:cs typeface="Arial Narrow"/>
              </a:rPr>
              <a:t>CI</a:t>
            </a:r>
            <a:r>
              <a:rPr sz="2400" dirty="0">
                <a:latin typeface="Arial Narrow"/>
                <a:cs typeface="Arial Narrow"/>
              </a:rPr>
              <a:t>O</a:t>
            </a:r>
            <a:r>
              <a:rPr sz="2400" spc="20" dirty="0">
                <a:latin typeface="Arial Narrow"/>
                <a:cs typeface="Arial Narrow"/>
              </a:rPr>
              <a:t> </a:t>
            </a:r>
            <a:r>
              <a:rPr sz="2400" spc="-5" dirty="0">
                <a:latin typeface="Arial Narrow"/>
                <a:cs typeface="Arial Narrow"/>
              </a:rPr>
              <a:t>o</a:t>
            </a:r>
            <a:r>
              <a:rPr sz="2400" dirty="0">
                <a:latin typeface="Arial Narrow"/>
                <a:cs typeface="Arial Narrow"/>
              </a:rPr>
              <a:t>f</a:t>
            </a:r>
            <a:r>
              <a:rPr sz="2400" spc="20" dirty="0">
                <a:latin typeface="Arial Narrow"/>
                <a:cs typeface="Arial Narrow"/>
              </a:rPr>
              <a:t> </a:t>
            </a:r>
            <a:r>
              <a:rPr sz="2400" spc="-5" dirty="0">
                <a:latin typeface="Arial Narrow"/>
                <a:cs typeface="Arial Narrow"/>
              </a:rPr>
              <a:t>Idaho/P</a:t>
            </a:r>
            <a:r>
              <a:rPr sz="2400" spc="-150" dirty="0">
                <a:latin typeface="Arial Narrow"/>
                <a:cs typeface="Arial Narrow"/>
              </a:rPr>
              <a:t>T</a:t>
            </a:r>
            <a:r>
              <a:rPr sz="2400" spc="-5" dirty="0">
                <a:latin typeface="Arial Narrow"/>
                <a:cs typeface="Arial Narrow"/>
              </a:rPr>
              <a:t>AC-SST</a:t>
            </a:r>
            <a:endParaRPr sz="2400">
              <a:latin typeface="Arial Narrow"/>
              <a:cs typeface="Arial Narrow"/>
            </a:endParaRPr>
          </a:p>
          <a:p>
            <a:pPr marL="355600" indent="-342900">
              <a:lnSpc>
                <a:spcPct val="100000"/>
              </a:lnSpc>
              <a:buClr>
                <a:srgbClr val="002596"/>
              </a:buClr>
              <a:buFont typeface="Wingdings"/>
              <a:buChar char=""/>
              <a:tabLst>
                <a:tab pos="355600" algn="l"/>
              </a:tabLst>
            </a:pPr>
            <a:r>
              <a:rPr sz="2400" spc="-5" dirty="0">
                <a:latin typeface="Arial Narrow"/>
                <a:cs typeface="Arial Narrow"/>
              </a:rPr>
              <a:t>Baro</a:t>
            </a:r>
            <a:r>
              <a:rPr sz="2400" dirty="0">
                <a:latin typeface="Arial Narrow"/>
                <a:cs typeface="Arial Narrow"/>
              </a:rPr>
              <a:t>n</a:t>
            </a:r>
            <a:r>
              <a:rPr sz="2400" spc="25" dirty="0">
                <a:latin typeface="Arial Narrow"/>
                <a:cs typeface="Arial Narrow"/>
              </a:rPr>
              <a:t> </a:t>
            </a:r>
            <a:r>
              <a:rPr sz="2400" spc="-5" dirty="0">
                <a:latin typeface="Arial Narrow"/>
                <a:cs typeface="Arial Narrow"/>
              </a:rPr>
              <a:t>Rodriquez</a:t>
            </a:r>
            <a:r>
              <a:rPr sz="2400" dirty="0">
                <a:latin typeface="Arial Narrow"/>
                <a:cs typeface="Arial Narrow"/>
              </a:rPr>
              <a:t>,</a:t>
            </a:r>
            <a:r>
              <a:rPr sz="2400" spc="25" dirty="0">
                <a:latin typeface="Arial Narrow"/>
                <a:cs typeface="Arial Narrow"/>
              </a:rPr>
              <a:t> </a:t>
            </a:r>
            <a:r>
              <a:rPr sz="2400" spc="-5" dirty="0">
                <a:latin typeface="Arial Narrow"/>
                <a:cs typeface="Arial Narrow"/>
              </a:rPr>
              <a:t>P</a:t>
            </a:r>
            <a:r>
              <a:rPr sz="2400" spc="-150" dirty="0">
                <a:latin typeface="Arial Narrow"/>
                <a:cs typeface="Arial Narrow"/>
              </a:rPr>
              <a:t>T</a:t>
            </a:r>
            <a:r>
              <a:rPr sz="2400" spc="-5" dirty="0">
                <a:latin typeface="Arial Narrow"/>
                <a:cs typeface="Arial Narrow"/>
              </a:rPr>
              <a:t>A</a:t>
            </a:r>
            <a:r>
              <a:rPr sz="2400" dirty="0">
                <a:latin typeface="Arial Narrow"/>
                <a:cs typeface="Arial Narrow"/>
              </a:rPr>
              <a:t>C </a:t>
            </a:r>
            <a:r>
              <a:rPr sz="2400" spc="-5" dirty="0">
                <a:latin typeface="Arial Narrow"/>
                <a:cs typeface="Arial Narrow"/>
              </a:rPr>
              <a:t>Director</a:t>
            </a:r>
            <a:endParaRPr sz="2400">
              <a:latin typeface="Arial Narrow"/>
              <a:cs typeface="Arial Narrow"/>
            </a:endParaRPr>
          </a:p>
          <a:p>
            <a:pPr marL="355600" indent="-342900">
              <a:lnSpc>
                <a:spcPts val="2840"/>
              </a:lnSpc>
              <a:buClr>
                <a:srgbClr val="002596"/>
              </a:buClr>
              <a:buFont typeface="Wingdings"/>
              <a:buChar char=""/>
              <a:tabLst>
                <a:tab pos="355600" algn="l"/>
              </a:tabLst>
            </a:pPr>
            <a:r>
              <a:rPr sz="2400" dirty="0">
                <a:latin typeface="Arial Narrow"/>
                <a:cs typeface="Arial Narrow"/>
              </a:rPr>
              <a:t>Missy</a:t>
            </a:r>
            <a:r>
              <a:rPr sz="2400" spc="10" dirty="0">
                <a:latin typeface="Arial Narrow"/>
                <a:cs typeface="Arial Narrow"/>
              </a:rPr>
              <a:t> </a:t>
            </a:r>
            <a:r>
              <a:rPr sz="2400" dirty="0">
                <a:latin typeface="Arial Narrow"/>
                <a:cs typeface="Arial Narrow"/>
              </a:rPr>
              <a:t>Cochenou</a:t>
            </a:r>
            <a:r>
              <a:rPr sz="2400" spc="-110" dirty="0">
                <a:latin typeface="Arial Narrow"/>
                <a:cs typeface="Arial Narrow"/>
              </a:rPr>
              <a:t>r</a:t>
            </a:r>
            <a:r>
              <a:rPr sz="2400" dirty="0">
                <a:latin typeface="Arial Narrow"/>
                <a:cs typeface="Arial Narrow"/>
              </a:rPr>
              <a:t>,</a:t>
            </a:r>
            <a:r>
              <a:rPr sz="2400" spc="30" dirty="0">
                <a:latin typeface="Arial Narrow"/>
                <a:cs typeface="Arial Narrow"/>
              </a:rPr>
              <a:t> </a:t>
            </a:r>
            <a:r>
              <a:rPr sz="2400" dirty="0">
                <a:latin typeface="Arial Narrow"/>
                <a:cs typeface="Arial Narrow"/>
              </a:rPr>
              <a:t>SLDS</a:t>
            </a:r>
            <a:r>
              <a:rPr sz="2400" spc="10" dirty="0">
                <a:latin typeface="Arial Narrow"/>
                <a:cs typeface="Arial Narrow"/>
              </a:rPr>
              <a:t> </a:t>
            </a:r>
            <a:r>
              <a:rPr sz="2400" dirty="0">
                <a:latin typeface="Arial Narrow"/>
                <a:cs typeface="Arial Narrow"/>
              </a:rPr>
              <a:t>EC</a:t>
            </a:r>
            <a:r>
              <a:rPr sz="2400" spc="10" dirty="0">
                <a:latin typeface="Arial Narrow"/>
                <a:cs typeface="Arial Narrow"/>
              </a:rPr>
              <a:t> </a:t>
            </a:r>
            <a:r>
              <a:rPr sz="2400" dirty="0">
                <a:latin typeface="Arial Narrow"/>
                <a:cs typeface="Arial Narrow"/>
              </a:rPr>
              <a:t>Data</a:t>
            </a:r>
            <a:r>
              <a:rPr sz="2400" spc="10" dirty="0">
                <a:latin typeface="Arial Narrow"/>
                <a:cs typeface="Arial Narrow"/>
              </a:rPr>
              <a:t> </a:t>
            </a:r>
            <a:r>
              <a:rPr sz="2400" dirty="0">
                <a:latin typeface="Arial Narrow"/>
                <a:cs typeface="Arial Narrow"/>
              </a:rPr>
              <a:t>System</a:t>
            </a:r>
            <a:r>
              <a:rPr sz="2400" spc="10" dirty="0">
                <a:latin typeface="Arial Narrow"/>
                <a:cs typeface="Arial Narrow"/>
              </a:rPr>
              <a:t> </a:t>
            </a:r>
            <a:r>
              <a:rPr sz="2400" dirty="0">
                <a:latin typeface="Arial Narrow"/>
                <a:cs typeface="Arial Narrow"/>
              </a:rPr>
              <a:t>Lead</a:t>
            </a:r>
            <a:endParaRPr sz="2400">
              <a:latin typeface="Arial Narrow"/>
              <a:cs typeface="Arial Narrow"/>
            </a:endParaRPr>
          </a:p>
          <a:p>
            <a:pPr marL="355600" indent="-342900">
              <a:lnSpc>
                <a:spcPts val="2840"/>
              </a:lnSpc>
              <a:buClr>
                <a:srgbClr val="002596"/>
              </a:buClr>
              <a:buFont typeface="Wingdings"/>
              <a:buChar char=""/>
              <a:tabLst>
                <a:tab pos="355600" algn="l"/>
              </a:tabLst>
            </a:pPr>
            <a:r>
              <a:rPr sz="2400" dirty="0">
                <a:latin typeface="Arial Narrow"/>
                <a:cs typeface="Arial Narrow"/>
              </a:rPr>
              <a:t>Robin</a:t>
            </a:r>
            <a:r>
              <a:rPr sz="2400" spc="20" dirty="0">
                <a:latin typeface="Arial Narrow"/>
                <a:cs typeface="Arial Narrow"/>
              </a:rPr>
              <a:t> </a:t>
            </a:r>
            <a:r>
              <a:rPr sz="2400" dirty="0">
                <a:latin typeface="Arial Narrow"/>
                <a:cs typeface="Arial Narrow"/>
              </a:rPr>
              <a:t>Nelson,</a:t>
            </a:r>
            <a:r>
              <a:rPr sz="2400" spc="-70" dirty="0">
                <a:latin typeface="Arial Narrow"/>
                <a:cs typeface="Arial Narrow"/>
              </a:rPr>
              <a:t> </a:t>
            </a:r>
            <a:r>
              <a:rPr sz="2400" dirty="0">
                <a:latin typeface="Arial Narrow"/>
                <a:cs typeface="Arial Narrow"/>
              </a:rPr>
              <a:t>DaSy</a:t>
            </a:r>
            <a:r>
              <a:rPr sz="2400" spc="20" dirty="0">
                <a:latin typeface="Arial Narrow"/>
                <a:cs typeface="Arial Narrow"/>
              </a:rPr>
              <a:t> </a:t>
            </a:r>
            <a:r>
              <a:rPr sz="2400" dirty="0">
                <a:latin typeface="Arial Narrow"/>
                <a:cs typeface="Arial Narrow"/>
              </a:rPr>
              <a:t>Consultant</a:t>
            </a:r>
            <a:endParaRPr sz="2400">
              <a:latin typeface="Arial Narrow"/>
              <a:cs typeface="Arial Narrow"/>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9695">
              <a:lnSpc>
                <a:spcPct val="100000"/>
              </a:lnSpc>
            </a:pPr>
            <a:r>
              <a:rPr dirty="0"/>
              <a:t>95</a:t>
            </a:r>
          </a:p>
        </p:txBody>
      </p:sp>
      <p:sp>
        <p:nvSpPr>
          <p:cNvPr id="2" name="object 2"/>
          <p:cNvSpPr txBox="1">
            <a:spLocks noGrp="1"/>
          </p:cNvSpPr>
          <p:nvPr>
            <p:ph type="ctrTitle"/>
          </p:nvPr>
        </p:nvSpPr>
        <p:spPr>
          <a:prstGeom prst="rect">
            <a:avLst/>
          </a:prstGeom>
        </p:spPr>
        <p:txBody>
          <a:bodyPr vert="horz" wrap="square" lIns="0" tIns="0" rIns="0" bIns="0" rtlCol="0">
            <a:spAutoFit/>
          </a:bodyPr>
          <a:lstStyle/>
          <a:p>
            <a:pPr marL="2042160" marR="5080" indent="-730885">
              <a:lnSpc>
                <a:spcPct val="100000"/>
              </a:lnSpc>
            </a:pPr>
            <a:r>
              <a:rPr spc="-5" dirty="0" smtClean="0"/>
              <a:t>D</a:t>
            </a:r>
            <a:r>
              <a:rPr spc="-85" dirty="0" smtClean="0"/>
              <a:t>a</a:t>
            </a:r>
            <a:r>
              <a:rPr spc="-5" dirty="0" smtClean="0"/>
              <a:t>t</a:t>
            </a:r>
            <a:r>
              <a:rPr dirty="0" smtClean="0"/>
              <a:t>a</a:t>
            </a:r>
            <a:r>
              <a:rPr spc="-20" dirty="0" smtClean="0"/>
              <a:t> </a:t>
            </a:r>
            <a:r>
              <a:rPr spc="-5" dirty="0" smtClean="0"/>
              <a:t>M</a:t>
            </a:r>
            <a:r>
              <a:rPr spc="45" dirty="0" smtClean="0"/>
              <a:t>a</a:t>
            </a:r>
            <a:r>
              <a:rPr spc="-5" dirty="0" smtClean="0"/>
              <a:t>pping </a:t>
            </a:r>
            <a:r>
              <a:rPr dirty="0" smtClean="0"/>
              <a:t>O</a:t>
            </a:r>
            <a:r>
              <a:rPr spc="-130" dirty="0" smtClean="0"/>
              <a:t>v</a:t>
            </a:r>
            <a:r>
              <a:rPr dirty="0" smtClean="0"/>
              <a:t>e</a:t>
            </a:r>
            <a:r>
              <a:rPr spc="280" dirty="0" smtClean="0"/>
              <a:t>r</a:t>
            </a:r>
            <a:r>
              <a:rPr dirty="0" smtClean="0"/>
              <a:t>view</a:t>
            </a:r>
            <a:endParaRPr dirty="0"/>
          </a:p>
        </p:txBody>
      </p:sp>
      <p:sp>
        <p:nvSpPr>
          <p:cNvPr id="3" name="object 3"/>
          <p:cNvSpPr txBox="1">
            <a:spLocks noGrp="1"/>
          </p:cNvSpPr>
          <p:nvPr>
            <p:ph type="subTitle" idx="4"/>
          </p:nvPr>
        </p:nvSpPr>
        <p:spPr>
          <a:prstGeom prst="rect">
            <a:avLst/>
          </a:prstGeom>
        </p:spPr>
        <p:txBody>
          <a:bodyPr vert="horz" wrap="square" lIns="0" tIns="0" rIns="0" bIns="0" rtlCol="0">
            <a:spAutoFit/>
          </a:bodyPr>
          <a:lstStyle/>
          <a:p>
            <a:pPr marL="1649095" marR="5080" indent="-1637030">
              <a:lnSpc>
                <a:spcPct val="100000"/>
              </a:lnSpc>
            </a:pPr>
            <a:r>
              <a:rPr spc="-15" dirty="0"/>
              <a:t>-</a:t>
            </a:r>
            <a:r>
              <a:rPr spc="-5" dirty="0"/>
              <a:t> </a:t>
            </a:r>
            <a:r>
              <a:rPr spc="-25" dirty="0"/>
              <a:t>Baro</a:t>
            </a:r>
            <a:r>
              <a:rPr spc="-20" dirty="0"/>
              <a:t>n</a:t>
            </a:r>
            <a:r>
              <a:rPr spc="25" dirty="0"/>
              <a:t> </a:t>
            </a:r>
            <a:r>
              <a:rPr spc="-25" dirty="0"/>
              <a:t>Rodriguez</a:t>
            </a:r>
            <a:r>
              <a:rPr spc="-10" dirty="0"/>
              <a:t>,</a:t>
            </a:r>
            <a:r>
              <a:rPr spc="25" dirty="0"/>
              <a:t> </a:t>
            </a:r>
            <a:r>
              <a:rPr spc="-30" dirty="0"/>
              <a:t>P</a:t>
            </a:r>
            <a:r>
              <a:rPr spc="-355" dirty="0"/>
              <a:t>T</a:t>
            </a:r>
            <a:r>
              <a:rPr spc="-30" dirty="0"/>
              <a:t>AC</a:t>
            </a:r>
            <a:r>
              <a:rPr spc="-15" dirty="0"/>
              <a:t> </a:t>
            </a:r>
            <a:r>
              <a:rPr spc="-20" dirty="0"/>
              <a:t>Director</a:t>
            </a:r>
            <a:r>
              <a:rPr spc="-5" dirty="0"/>
              <a:t> </a:t>
            </a:r>
            <a:r>
              <a:rPr spc="-15" dirty="0"/>
              <a: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9695">
              <a:lnSpc>
                <a:spcPct val="100000"/>
              </a:lnSpc>
            </a:pPr>
            <a:r>
              <a:rPr dirty="0"/>
              <a:t>96</a:t>
            </a:r>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100" dirty="0"/>
              <a:t>W</a:t>
            </a:r>
            <a:r>
              <a:rPr spc="-5" dirty="0"/>
              <a:t>h</a:t>
            </a:r>
            <a:r>
              <a:rPr dirty="0"/>
              <a:t>y </a:t>
            </a:r>
            <a:r>
              <a:rPr spc="-5" dirty="0"/>
              <a:t>d</a:t>
            </a:r>
            <a:r>
              <a:rPr dirty="0"/>
              <a:t>o </a:t>
            </a:r>
            <a:r>
              <a:rPr spc="-40" dirty="0"/>
              <a:t>w</a:t>
            </a:r>
            <a:r>
              <a:rPr dirty="0"/>
              <a:t>e </a:t>
            </a:r>
            <a:r>
              <a:rPr spc="-5" dirty="0"/>
              <a:t>nee</a:t>
            </a:r>
            <a:r>
              <a:rPr dirty="0"/>
              <a:t>d </a:t>
            </a:r>
            <a:r>
              <a:rPr spc="-5" dirty="0"/>
              <a:t>t</a:t>
            </a:r>
            <a:r>
              <a:rPr dirty="0"/>
              <a:t>o </a:t>
            </a:r>
            <a:r>
              <a:rPr spc="-5" dirty="0"/>
              <a:t>M</a:t>
            </a:r>
            <a:r>
              <a:rPr spc="25" dirty="0"/>
              <a:t>a</a:t>
            </a:r>
            <a:r>
              <a:rPr spc="-5" dirty="0"/>
              <a:t>p?</a:t>
            </a:r>
          </a:p>
        </p:txBody>
      </p:sp>
      <p:sp>
        <p:nvSpPr>
          <p:cNvPr id="3" name="object 3"/>
          <p:cNvSpPr txBox="1"/>
          <p:nvPr/>
        </p:nvSpPr>
        <p:spPr>
          <a:xfrm>
            <a:off x="1803145" y="2136745"/>
            <a:ext cx="6802120" cy="3809365"/>
          </a:xfrm>
          <a:prstGeom prst="rect">
            <a:avLst/>
          </a:prstGeom>
        </p:spPr>
        <p:txBody>
          <a:bodyPr vert="horz" wrap="square" lIns="0" tIns="0" rIns="0" bIns="0" rtlCol="0">
            <a:spAutoFit/>
          </a:bodyPr>
          <a:lstStyle/>
          <a:p>
            <a:pPr marL="355600" marR="5080" indent="-342900">
              <a:lnSpc>
                <a:spcPct val="100000"/>
              </a:lnSpc>
              <a:buClr>
                <a:srgbClr val="002596"/>
              </a:buClr>
              <a:buFont typeface="Wingdings"/>
              <a:buChar char=""/>
              <a:tabLst>
                <a:tab pos="355600" algn="l"/>
              </a:tabLst>
            </a:pPr>
            <a:r>
              <a:rPr sz="2800" dirty="0">
                <a:latin typeface="Arial Narrow"/>
                <a:cs typeface="Arial Narrow"/>
              </a:rPr>
              <a:t>Understanding</a:t>
            </a:r>
            <a:r>
              <a:rPr sz="2800" spc="-15" dirty="0">
                <a:latin typeface="Arial Narrow"/>
                <a:cs typeface="Arial Narrow"/>
              </a:rPr>
              <a:t> </a:t>
            </a:r>
            <a:r>
              <a:rPr sz="2800" dirty="0">
                <a:latin typeface="Arial Narrow"/>
                <a:cs typeface="Arial Narrow"/>
              </a:rPr>
              <a:t>data</a:t>
            </a:r>
            <a:r>
              <a:rPr sz="2800" spc="-15" dirty="0">
                <a:latin typeface="Arial Narrow"/>
                <a:cs typeface="Arial Narrow"/>
              </a:rPr>
              <a:t> </a:t>
            </a:r>
            <a:r>
              <a:rPr sz="2800" dirty="0">
                <a:latin typeface="Arial Narrow"/>
                <a:cs typeface="Arial Narrow"/>
              </a:rPr>
              <a:t>flows/sources/elements</a:t>
            </a:r>
            <a:r>
              <a:rPr sz="2800" spc="-15" dirty="0">
                <a:latin typeface="Arial Narrow"/>
                <a:cs typeface="Arial Narrow"/>
              </a:rPr>
              <a:t> </a:t>
            </a:r>
            <a:r>
              <a:rPr sz="2800" dirty="0">
                <a:latin typeface="Arial Narrow"/>
                <a:cs typeface="Arial Narrow"/>
              </a:rPr>
              <a:t>helps determine</a:t>
            </a:r>
            <a:r>
              <a:rPr sz="2800" spc="-15" dirty="0">
                <a:latin typeface="Arial Narrow"/>
                <a:cs typeface="Arial Narrow"/>
              </a:rPr>
              <a:t> </a:t>
            </a:r>
            <a:r>
              <a:rPr sz="2800" dirty="0">
                <a:latin typeface="Arial Narrow"/>
                <a:cs typeface="Arial Narrow"/>
              </a:rPr>
              <a:t>which laws apply:</a:t>
            </a:r>
            <a:endParaRPr sz="2800">
              <a:latin typeface="Arial Narrow"/>
              <a:cs typeface="Arial Narrow"/>
            </a:endParaRPr>
          </a:p>
          <a:p>
            <a:pPr marL="755650" lvl="1" indent="-285750">
              <a:lnSpc>
                <a:spcPct val="100000"/>
              </a:lnSpc>
              <a:spcBef>
                <a:spcPts val="585"/>
              </a:spcBef>
              <a:buClr>
                <a:srgbClr val="002596"/>
              </a:buClr>
              <a:buFont typeface="Arial"/>
              <a:buChar char="–"/>
              <a:tabLst>
                <a:tab pos="755650" algn="l"/>
              </a:tabLst>
            </a:pPr>
            <a:r>
              <a:rPr sz="2400" dirty="0">
                <a:latin typeface="Arial Narrow"/>
                <a:cs typeface="Arial Narrow"/>
              </a:rPr>
              <a:t>Privacy</a:t>
            </a:r>
            <a:r>
              <a:rPr sz="2400" spc="15" dirty="0">
                <a:latin typeface="Arial Narrow"/>
                <a:cs typeface="Arial Narrow"/>
              </a:rPr>
              <a:t> </a:t>
            </a:r>
            <a:r>
              <a:rPr sz="2400" dirty="0">
                <a:latin typeface="Arial Narrow"/>
                <a:cs typeface="Arial Narrow"/>
              </a:rPr>
              <a:t>Protections</a:t>
            </a:r>
            <a:endParaRPr sz="2400">
              <a:latin typeface="Arial Narrow"/>
              <a:cs typeface="Arial Narrow"/>
            </a:endParaRPr>
          </a:p>
          <a:p>
            <a:pPr marL="755650" lvl="1" indent="-285750">
              <a:lnSpc>
                <a:spcPct val="100000"/>
              </a:lnSpc>
              <a:spcBef>
                <a:spcPts val="575"/>
              </a:spcBef>
              <a:buClr>
                <a:srgbClr val="002596"/>
              </a:buClr>
              <a:buFont typeface="Arial"/>
              <a:buChar char="–"/>
              <a:tabLst>
                <a:tab pos="755650" algn="l"/>
              </a:tabLst>
            </a:pPr>
            <a:r>
              <a:rPr sz="2400" dirty="0">
                <a:latin typeface="Arial Narrow"/>
                <a:cs typeface="Arial Narrow"/>
              </a:rPr>
              <a:t>Security</a:t>
            </a:r>
            <a:r>
              <a:rPr sz="2400" spc="20" dirty="0">
                <a:latin typeface="Arial Narrow"/>
                <a:cs typeface="Arial Narrow"/>
              </a:rPr>
              <a:t> </a:t>
            </a:r>
            <a:r>
              <a:rPr sz="2400" dirty="0">
                <a:latin typeface="Arial Narrow"/>
                <a:cs typeface="Arial Narrow"/>
              </a:rPr>
              <a:t>Requirements</a:t>
            </a:r>
            <a:endParaRPr sz="2400">
              <a:latin typeface="Arial Narrow"/>
              <a:cs typeface="Arial Narrow"/>
            </a:endParaRPr>
          </a:p>
          <a:p>
            <a:pPr marL="755650" lvl="1" indent="-285750">
              <a:lnSpc>
                <a:spcPct val="100000"/>
              </a:lnSpc>
              <a:spcBef>
                <a:spcPts val="575"/>
              </a:spcBef>
              <a:buClr>
                <a:srgbClr val="002596"/>
              </a:buClr>
              <a:buFont typeface="Arial"/>
              <a:buChar char="–"/>
              <a:tabLst>
                <a:tab pos="755650" algn="l"/>
              </a:tabLst>
            </a:pPr>
            <a:r>
              <a:rPr sz="2400" dirty="0">
                <a:latin typeface="Arial Narrow"/>
                <a:cs typeface="Arial Narrow"/>
              </a:rPr>
              <a:t>Breach</a:t>
            </a:r>
            <a:r>
              <a:rPr sz="2400" spc="25" dirty="0">
                <a:latin typeface="Arial Narrow"/>
                <a:cs typeface="Arial Narrow"/>
              </a:rPr>
              <a:t> </a:t>
            </a:r>
            <a:r>
              <a:rPr sz="2400" dirty="0">
                <a:latin typeface="Arial Narrow"/>
                <a:cs typeface="Arial Narrow"/>
              </a:rPr>
              <a:t>Notification</a:t>
            </a:r>
            <a:r>
              <a:rPr sz="2400" spc="25" dirty="0">
                <a:latin typeface="Arial Narrow"/>
                <a:cs typeface="Arial Narrow"/>
              </a:rPr>
              <a:t> </a:t>
            </a:r>
            <a:r>
              <a:rPr sz="2400" dirty="0">
                <a:latin typeface="Arial Narrow"/>
                <a:cs typeface="Arial Narrow"/>
              </a:rPr>
              <a:t>Requirements</a:t>
            </a:r>
            <a:endParaRPr sz="2400">
              <a:latin typeface="Arial Narrow"/>
              <a:cs typeface="Arial Narrow"/>
            </a:endParaRPr>
          </a:p>
          <a:p>
            <a:pPr marL="755650" lvl="1" indent="-285750">
              <a:lnSpc>
                <a:spcPct val="100000"/>
              </a:lnSpc>
              <a:spcBef>
                <a:spcPts val="575"/>
              </a:spcBef>
              <a:buClr>
                <a:srgbClr val="002596"/>
              </a:buClr>
              <a:buFont typeface="Arial"/>
              <a:buChar char="–"/>
              <a:tabLst>
                <a:tab pos="755650" algn="l"/>
              </a:tabLst>
            </a:pPr>
            <a:r>
              <a:rPr sz="2400" dirty="0">
                <a:latin typeface="Arial Narrow"/>
                <a:cs typeface="Arial Narrow"/>
              </a:rPr>
              <a:t>Consent</a:t>
            </a:r>
            <a:r>
              <a:rPr sz="2400" spc="35" dirty="0">
                <a:latin typeface="Arial Narrow"/>
                <a:cs typeface="Arial Narrow"/>
              </a:rPr>
              <a:t> </a:t>
            </a:r>
            <a:r>
              <a:rPr sz="2400" dirty="0">
                <a:latin typeface="Arial Narrow"/>
                <a:cs typeface="Arial Narrow"/>
              </a:rPr>
              <a:t>Requirements</a:t>
            </a:r>
            <a:endParaRPr sz="2400">
              <a:latin typeface="Arial Narrow"/>
              <a:cs typeface="Arial Narrow"/>
            </a:endParaRPr>
          </a:p>
          <a:p>
            <a:pPr>
              <a:lnSpc>
                <a:spcPct val="100000"/>
              </a:lnSpc>
              <a:spcBef>
                <a:spcPts val="7"/>
              </a:spcBef>
            </a:pPr>
            <a:endParaRPr sz="3500">
              <a:latin typeface="Times New Roman"/>
              <a:cs typeface="Times New Roman"/>
            </a:endParaRPr>
          </a:p>
          <a:p>
            <a:pPr marL="355600" marR="225425" indent="-342900">
              <a:lnSpc>
                <a:spcPct val="100000"/>
              </a:lnSpc>
              <a:buClr>
                <a:srgbClr val="002596"/>
              </a:buClr>
              <a:buFont typeface="Wingdings"/>
              <a:buChar char=""/>
              <a:tabLst>
                <a:tab pos="355600" algn="l"/>
              </a:tabLst>
            </a:pPr>
            <a:r>
              <a:rPr sz="2400" spc="-5" dirty="0">
                <a:latin typeface="Arial Narrow"/>
                <a:cs typeface="Arial Narrow"/>
              </a:rPr>
              <a:t>Give</a:t>
            </a:r>
            <a:r>
              <a:rPr sz="2400" dirty="0">
                <a:latin typeface="Arial Narrow"/>
                <a:cs typeface="Arial Narrow"/>
              </a:rPr>
              <a:t>s</a:t>
            </a:r>
            <a:r>
              <a:rPr sz="2400" spc="20" dirty="0">
                <a:latin typeface="Arial Narrow"/>
                <a:cs typeface="Arial Narrow"/>
              </a:rPr>
              <a:t> </a:t>
            </a:r>
            <a:r>
              <a:rPr sz="2400" spc="-5" dirty="0">
                <a:latin typeface="Arial Narrow"/>
                <a:cs typeface="Arial Narrow"/>
              </a:rPr>
              <a:t>yo</a:t>
            </a:r>
            <a:r>
              <a:rPr sz="2400" dirty="0">
                <a:latin typeface="Arial Narrow"/>
                <a:cs typeface="Arial Narrow"/>
              </a:rPr>
              <a:t>u</a:t>
            </a:r>
            <a:r>
              <a:rPr sz="2400" spc="20" dirty="0">
                <a:latin typeface="Arial Narrow"/>
                <a:cs typeface="Arial Narrow"/>
              </a:rPr>
              <a:t> </a:t>
            </a:r>
            <a:r>
              <a:rPr sz="2400" dirty="0">
                <a:latin typeface="Arial Narrow"/>
                <a:cs typeface="Arial Narrow"/>
              </a:rPr>
              <a:t>a</a:t>
            </a:r>
            <a:r>
              <a:rPr sz="2400" spc="20" dirty="0">
                <a:latin typeface="Arial Narrow"/>
                <a:cs typeface="Arial Narrow"/>
              </a:rPr>
              <a:t> </a:t>
            </a:r>
            <a:r>
              <a:rPr sz="2400" spc="-5" dirty="0">
                <a:latin typeface="Arial Narrow"/>
                <a:cs typeface="Arial Narrow"/>
              </a:rPr>
              <a:t>bette</a:t>
            </a:r>
            <a:r>
              <a:rPr sz="2400" dirty="0">
                <a:latin typeface="Arial Narrow"/>
                <a:cs typeface="Arial Narrow"/>
              </a:rPr>
              <a:t>r</a:t>
            </a:r>
            <a:r>
              <a:rPr sz="2400" spc="20" dirty="0">
                <a:latin typeface="Arial Narrow"/>
                <a:cs typeface="Arial Narrow"/>
              </a:rPr>
              <a:t> </a:t>
            </a:r>
            <a:r>
              <a:rPr sz="2400" spc="-5" dirty="0">
                <a:latin typeface="Arial Narrow"/>
                <a:cs typeface="Arial Narrow"/>
              </a:rPr>
              <a:t>understandin</a:t>
            </a:r>
            <a:r>
              <a:rPr sz="2400" dirty="0">
                <a:latin typeface="Arial Narrow"/>
                <a:cs typeface="Arial Narrow"/>
              </a:rPr>
              <a:t>g</a:t>
            </a:r>
            <a:r>
              <a:rPr sz="2400" spc="20" dirty="0">
                <a:latin typeface="Arial Narrow"/>
                <a:cs typeface="Arial Narrow"/>
              </a:rPr>
              <a:t> </a:t>
            </a:r>
            <a:r>
              <a:rPr sz="2400" spc="-5" dirty="0">
                <a:latin typeface="Arial Narrow"/>
                <a:cs typeface="Arial Narrow"/>
              </a:rPr>
              <a:t>o</a:t>
            </a:r>
            <a:r>
              <a:rPr sz="2400" dirty="0">
                <a:latin typeface="Arial Narrow"/>
                <a:cs typeface="Arial Narrow"/>
              </a:rPr>
              <a:t>f</a:t>
            </a:r>
            <a:r>
              <a:rPr sz="2400" spc="20" dirty="0">
                <a:latin typeface="Arial Narrow"/>
                <a:cs typeface="Arial Narrow"/>
              </a:rPr>
              <a:t> </a:t>
            </a:r>
            <a:r>
              <a:rPr sz="2400" spc="-5" dirty="0">
                <a:latin typeface="Arial Narrow"/>
                <a:cs typeface="Arial Narrow"/>
              </a:rPr>
              <a:t>you</a:t>
            </a:r>
            <a:r>
              <a:rPr sz="2400" dirty="0">
                <a:latin typeface="Arial Narrow"/>
                <a:cs typeface="Arial Narrow"/>
              </a:rPr>
              <a:t>r</a:t>
            </a:r>
            <a:r>
              <a:rPr sz="2400" spc="20" dirty="0">
                <a:latin typeface="Arial Narrow"/>
                <a:cs typeface="Arial Narrow"/>
              </a:rPr>
              <a:t> </a:t>
            </a:r>
            <a:r>
              <a:rPr sz="2400" spc="-5" dirty="0">
                <a:latin typeface="Arial Narrow"/>
                <a:cs typeface="Arial Narrow"/>
              </a:rPr>
              <a:t>dat</a:t>
            </a:r>
            <a:r>
              <a:rPr sz="2400" dirty="0">
                <a:latin typeface="Arial Narrow"/>
                <a:cs typeface="Arial Narrow"/>
              </a:rPr>
              <a:t>a</a:t>
            </a:r>
            <a:r>
              <a:rPr sz="2400" spc="20" dirty="0">
                <a:latin typeface="Arial Narrow"/>
                <a:cs typeface="Arial Narrow"/>
              </a:rPr>
              <a:t> </a:t>
            </a:r>
            <a:r>
              <a:rPr sz="2400" spc="-5" dirty="0">
                <a:latin typeface="Arial Narrow"/>
                <a:cs typeface="Arial Narrow"/>
              </a:rPr>
              <a:t>systems an</a:t>
            </a:r>
            <a:r>
              <a:rPr sz="2400" dirty="0">
                <a:latin typeface="Arial Narrow"/>
                <a:cs typeface="Arial Narrow"/>
              </a:rPr>
              <a:t>d</a:t>
            </a:r>
            <a:r>
              <a:rPr sz="2400" spc="25" dirty="0">
                <a:latin typeface="Arial Narrow"/>
                <a:cs typeface="Arial Narrow"/>
              </a:rPr>
              <a:t> </a:t>
            </a:r>
            <a:r>
              <a:rPr sz="2400" spc="-5" dirty="0">
                <a:latin typeface="Arial Narrow"/>
                <a:cs typeface="Arial Narrow"/>
              </a:rPr>
              <a:t>assist</a:t>
            </a:r>
            <a:r>
              <a:rPr sz="2400" dirty="0">
                <a:latin typeface="Arial Narrow"/>
                <a:cs typeface="Arial Narrow"/>
              </a:rPr>
              <a:t>s</a:t>
            </a:r>
            <a:r>
              <a:rPr sz="2400" spc="25" dirty="0">
                <a:latin typeface="Arial Narrow"/>
                <a:cs typeface="Arial Narrow"/>
              </a:rPr>
              <a:t> </a:t>
            </a:r>
            <a:r>
              <a:rPr sz="2400" spc="-5" dirty="0">
                <a:latin typeface="Arial Narrow"/>
                <a:cs typeface="Arial Narrow"/>
              </a:rPr>
              <a:t>yo</a:t>
            </a:r>
            <a:r>
              <a:rPr sz="2400" dirty="0">
                <a:latin typeface="Arial Narrow"/>
                <a:cs typeface="Arial Narrow"/>
              </a:rPr>
              <a:t>u</a:t>
            </a:r>
            <a:r>
              <a:rPr sz="2400" spc="25" dirty="0">
                <a:latin typeface="Arial Narrow"/>
                <a:cs typeface="Arial Narrow"/>
              </a:rPr>
              <a:t> </a:t>
            </a:r>
            <a:r>
              <a:rPr sz="2400" spc="-5" dirty="0">
                <a:latin typeface="Arial Narrow"/>
                <a:cs typeface="Arial Narrow"/>
              </a:rPr>
              <a:t>wit</a:t>
            </a:r>
            <a:r>
              <a:rPr sz="2400" dirty="0">
                <a:latin typeface="Arial Narrow"/>
                <a:cs typeface="Arial Narrow"/>
              </a:rPr>
              <a:t>h</a:t>
            </a:r>
            <a:r>
              <a:rPr sz="2400" spc="25" dirty="0">
                <a:latin typeface="Arial Narrow"/>
                <a:cs typeface="Arial Narrow"/>
              </a:rPr>
              <a:t> </a:t>
            </a:r>
            <a:r>
              <a:rPr sz="2400" spc="-5" dirty="0">
                <a:latin typeface="Arial Narrow"/>
                <a:cs typeface="Arial Narrow"/>
              </a:rPr>
              <a:t>interna</a:t>
            </a:r>
            <a:r>
              <a:rPr sz="2400" dirty="0">
                <a:latin typeface="Arial Narrow"/>
                <a:cs typeface="Arial Narrow"/>
              </a:rPr>
              <a:t>l</a:t>
            </a:r>
            <a:r>
              <a:rPr sz="2400" spc="25" dirty="0">
                <a:latin typeface="Arial Narrow"/>
                <a:cs typeface="Arial Narrow"/>
              </a:rPr>
              <a:t> </a:t>
            </a:r>
            <a:r>
              <a:rPr sz="2400" dirty="0">
                <a:latin typeface="Arial Narrow"/>
                <a:cs typeface="Arial Narrow"/>
              </a:rPr>
              <a:t>&amp; </a:t>
            </a:r>
            <a:r>
              <a:rPr sz="2400" spc="-5" dirty="0">
                <a:latin typeface="Arial Narrow"/>
                <a:cs typeface="Arial Narrow"/>
              </a:rPr>
              <a:t>externa</a:t>
            </a:r>
            <a:r>
              <a:rPr sz="2400" dirty="0">
                <a:latin typeface="Arial Narrow"/>
                <a:cs typeface="Arial Narrow"/>
              </a:rPr>
              <a:t>l</a:t>
            </a:r>
            <a:r>
              <a:rPr sz="2400" spc="25" dirty="0">
                <a:latin typeface="Arial Narrow"/>
                <a:cs typeface="Arial Narrow"/>
              </a:rPr>
              <a:t> </a:t>
            </a:r>
            <a:r>
              <a:rPr sz="2400" spc="-5" dirty="0">
                <a:latin typeface="Arial Narrow"/>
                <a:cs typeface="Arial Narrow"/>
              </a:rPr>
              <a:t>communications</a:t>
            </a:r>
            <a:endParaRPr sz="2400">
              <a:latin typeface="Arial Narrow"/>
              <a:cs typeface="Arial Narrow"/>
            </a:endParaRPr>
          </a:p>
        </p:txBody>
      </p:sp>
      <p:sp>
        <p:nvSpPr>
          <p:cNvPr id="4" name="object 4" descr="&quot; &quot;"/>
          <p:cNvSpPr/>
          <p:nvPr/>
        </p:nvSpPr>
        <p:spPr>
          <a:xfrm>
            <a:off x="7275576" y="2590800"/>
            <a:ext cx="2325623" cy="2514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262362" y="7046983"/>
            <a:ext cx="167640" cy="153035"/>
          </a:xfrm>
          <a:prstGeom prst="rect">
            <a:avLst/>
          </a:prstGeom>
        </p:spPr>
        <p:txBody>
          <a:bodyPr vert="horz" wrap="square" lIns="0" tIns="0" rIns="0" bIns="0" rtlCol="0">
            <a:spAutoFit/>
          </a:bodyPr>
          <a:lstStyle/>
          <a:p>
            <a:pPr marL="12700">
              <a:lnSpc>
                <a:spcPct val="100000"/>
              </a:lnSpc>
            </a:pPr>
            <a:r>
              <a:rPr sz="1000" b="1" dirty="0">
                <a:latin typeface="Arial"/>
                <a:cs typeface="Arial"/>
              </a:rPr>
              <a:t>97</a:t>
            </a:r>
            <a:endParaRPr sz="1000">
              <a:latin typeface="Arial"/>
              <a:cs typeface="Arial"/>
            </a:endParaRPr>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Hig</a:t>
            </a:r>
            <a:r>
              <a:rPr dirty="0"/>
              <a:t>h</a:t>
            </a:r>
            <a:r>
              <a:rPr spc="5" dirty="0"/>
              <a:t> </a:t>
            </a:r>
            <a:r>
              <a:rPr spc="-5" dirty="0"/>
              <a:t>L</a:t>
            </a:r>
            <a:r>
              <a:rPr spc="-85" dirty="0"/>
              <a:t>ev</a:t>
            </a:r>
            <a:r>
              <a:rPr spc="-5" dirty="0"/>
              <a:t>e</a:t>
            </a:r>
            <a:r>
              <a:rPr dirty="0"/>
              <a:t>l</a:t>
            </a:r>
            <a:r>
              <a:rPr spc="5" dirty="0"/>
              <a:t> </a:t>
            </a:r>
            <a:r>
              <a:rPr spc="-5" dirty="0"/>
              <a:t>M</a:t>
            </a:r>
            <a:r>
              <a:rPr spc="25" dirty="0"/>
              <a:t>a</a:t>
            </a:r>
            <a:r>
              <a:rPr spc="-5" dirty="0"/>
              <a:t>ppin</a:t>
            </a:r>
            <a:r>
              <a:rPr dirty="0"/>
              <a:t>g</a:t>
            </a:r>
            <a:r>
              <a:rPr spc="5" dirty="0"/>
              <a:t> </a:t>
            </a:r>
            <a:r>
              <a:rPr spc="-5" dirty="0"/>
              <a:t>Steps</a:t>
            </a:r>
          </a:p>
        </p:txBody>
      </p:sp>
      <p:sp>
        <p:nvSpPr>
          <p:cNvPr id="4" name="object 4" descr="This graphic displays high level mapping steps. Step one is to involve many agencies early in the conversation. Step two is to identify which data types will be shared, especially which Personally Identifiable Information will be shared. Step three is to ensure compliance with federal, state, and local laws. Step four is to map the data flow visually."/>
          <p:cNvSpPr/>
          <p:nvPr/>
        </p:nvSpPr>
        <p:spPr>
          <a:xfrm>
            <a:off x="1296161" y="1794916"/>
            <a:ext cx="7390638" cy="428203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97366" y="6927350"/>
            <a:ext cx="167640" cy="153035"/>
          </a:xfrm>
          <a:prstGeom prst="rect">
            <a:avLst/>
          </a:prstGeom>
        </p:spPr>
        <p:txBody>
          <a:bodyPr vert="horz" wrap="square" lIns="0" tIns="0" rIns="0" bIns="0" rtlCol="0">
            <a:spAutoFit/>
          </a:bodyPr>
          <a:lstStyle/>
          <a:p>
            <a:pPr marL="12700">
              <a:lnSpc>
                <a:spcPct val="100000"/>
              </a:lnSpc>
            </a:pPr>
            <a:r>
              <a:rPr sz="1000" b="1" dirty="0">
                <a:latin typeface="Arial"/>
                <a:cs typeface="Arial"/>
              </a:rPr>
              <a:t>98</a:t>
            </a:r>
            <a:endParaRPr sz="1000">
              <a:latin typeface="Arial"/>
              <a:cs typeface="Arial"/>
            </a:endParaRPr>
          </a:p>
        </p:txBody>
      </p:sp>
      <p:sp>
        <p:nvSpPr>
          <p:cNvPr id="3" name="object 3"/>
          <p:cNvSpPr txBox="1">
            <a:spLocks noGrp="1"/>
          </p:cNvSpPr>
          <p:nvPr>
            <p:ph type="title"/>
          </p:nvPr>
        </p:nvSpPr>
        <p:spPr>
          <a:prstGeom prst="rect">
            <a:avLst/>
          </a:prstGeom>
        </p:spPr>
        <p:txBody>
          <a:bodyPr vert="horz" wrap="square" lIns="0" tIns="162305" rIns="0" bIns="0" rtlCol="0">
            <a:spAutoFit/>
          </a:bodyPr>
          <a:lstStyle/>
          <a:p>
            <a:pPr marL="156210">
              <a:lnSpc>
                <a:spcPct val="100000"/>
              </a:lnSpc>
            </a:pPr>
            <a:r>
              <a:rPr spc="-5" dirty="0"/>
              <a:t>D</a:t>
            </a:r>
            <a:r>
              <a:rPr spc="-60" dirty="0"/>
              <a:t>a</a:t>
            </a:r>
            <a:r>
              <a:rPr spc="-5" dirty="0"/>
              <a:t>t</a:t>
            </a:r>
            <a:r>
              <a:rPr dirty="0"/>
              <a:t>a</a:t>
            </a:r>
            <a:r>
              <a:rPr spc="10" dirty="0"/>
              <a:t> </a:t>
            </a:r>
            <a:r>
              <a:rPr spc="-5" dirty="0"/>
              <a:t>M</a:t>
            </a:r>
            <a:r>
              <a:rPr spc="25" dirty="0"/>
              <a:t>a</a:t>
            </a:r>
            <a:r>
              <a:rPr spc="-5" dirty="0"/>
              <a:t>pping</a:t>
            </a:r>
            <a:r>
              <a:rPr dirty="0"/>
              <a:t>:</a:t>
            </a:r>
            <a:r>
              <a:rPr spc="10" dirty="0"/>
              <a:t> </a:t>
            </a:r>
            <a:r>
              <a:rPr spc="-100" dirty="0"/>
              <a:t>K</a:t>
            </a:r>
            <a:r>
              <a:rPr spc="-5" dirty="0"/>
              <a:t>e</a:t>
            </a:r>
            <a:r>
              <a:rPr dirty="0"/>
              <a:t>y</a:t>
            </a:r>
            <a:r>
              <a:rPr spc="10" dirty="0"/>
              <a:t> </a:t>
            </a:r>
            <a:r>
              <a:rPr spc="-5" dirty="0"/>
              <a:t>Steps</a:t>
            </a:r>
          </a:p>
        </p:txBody>
      </p:sp>
      <p:sp>
        <p:nvSpPr>
          <p:cNvPr id="4" name="object 4"/>
          <p:cNvSpPr txBox="1"/>
          <p:nvPr/>
        </p:nvSpPr>
        <p:spPr>
          <a:xfrm>
            <a:off x="1803145" y="2136745"/>
            <a:ext cx="6437630" cy="1188085"/>
          </a:xfrm>
          <a:prstGeom prst="rect">
            <a:avLst/>
          </a:prstGeom>
        </p:spPr>
        <p:txBody>
          <a:bodyPr vert="horz" wrap="square" lIns="0" tIns="0" rIns="0" bIns="0" rtlCol="0">
            <a:spAutoFit/>
          </a:bodyPr>
          <a:lstStyle/>
          <a:p>
            <a:pPr marL="355600" indent="-342900">
              <a:lnSpc>
                <a:spcPct val="100000"/>
              </a:lnSpc>
              <a:buClr>
                <a:srgbClr val="002596"/>
              </a:buClr>
              <a:buFont typeface="Wingdings"/>
              <a:buChar char=""/>
              <a:tabLst>
                <a:tab pos="355600" algn="l"/>
              </a:tabLst>
            </a:pPr>
            <a:r>
              <a:rPr sz="2800" dirty="0">
                <a:latin typeface="Arial Narrow"/>
                <a:cs typeface="Arial Narrow"/>
              </a:rPr>
              <a:t>Identify</a:t>
            </a:r>
            <a:r>
              <a:rPr sz="2800" spc="-10" dirty="0">
                <a:latin typeface="Arial Narrow"/>
                <a:cs typeface="Arial Narrow"/>
              </a:rPr>
              <a:t> </a:t>
            </a:r>
            <a:r>
              <a:rPr sz="2800" dirty="0">
                <a:latin typeface="Arial Narrow"/>
                <a:cs typeface="Arial Narrow"/>
              </a:rPr>
              <a:t>the</a:t>
            </a:r>
            <a:r>
              <a:rPr sz="2800" spc="-10" dirty="0">
                <a:latin typeface="Arial Narrow"/>
                <a:cs typeface="Arial Narrow"/>
              </a:rPr>
              <a:t> </a:t>
            </a:r>
            <a:r>
              <a:rPr sz="2800" dirty="0">
                <a:latin typeface="Arial Narrow"/>
                <a:cs typeface="Arial Narrow"/>
              </a:rPr>
              <a:t>key</a:t>
            </a:r>
            <a:r>
              <a:rPr sz="2800" spc="-10" dirty="0">
                <a:latin typeface="Arial Narrow"/>
                <a:cs typeface="Arial Narrow"/>
              </a:rPr>
              <a:t> </a:t>
            </a:r>
            <a:r>
              <a:rPr sz="2800" dirty="0">
                <a:latin typeface="Arial Narrow"/>
                <a:cs typeface="Arial Narrow"/>
              </a:rPr>
              <a:t>policy</a:t>
            </a:r>
            <a:r>
              <a:rPr sz="2800" spc="-10" dirty="0">
                <a:latin typeface="Arial Narrow"/>
                <a:cs typeface="Arial Narrow"/>
              </a:rPr>
              <a:t> </a:t>
            </a:r>
            <a:r>
              <a:rPr sz="2800" dirty="0">
                <a:latin typeface="Arial Narrow"/>
                <a:cs typeface="Arial Narrow"/>
              </a:rPr>
              <a:t>questions</a:t>
            </a:r>
            <a:endParaRPr sz="2800">
              <a:latin typeface="Arial Narrow"/>
              <a:cs typeface="Arial Narrow"/>
            </a:endParaRPr>
          </a:p>
          <a:p>
            <a:pPr marL="755650" marR="5080" lvl="1" indent="-285750">
              <a:lnSpc>
                <a:spcPct val="100000"/>
              </a:lnSpc>
              <a:spcBef>
                <a:spcPts val="585"/>
              </a:spcBef>
              <a:buClr>
                <a:srgbClr val="002596"/>
              </a:buClr>
              <a:buFont typeface="Wingdings"/>
              <a:buChar char=""/>
              <a:tabLst>
                <a:tab pos="755650" algn="l"/>
              </a:tabLst>
            </a:pPr>
            <a:r>
              <a:rPr sz="2400" dirty="0">
                <a:latin typeface="Arial Narrow"/>
                <a:cs typeface="Arial Narrow"/>
              </a:rPr>
              <a:t>Align</a:t>
            </a:r>
            <a:r>
              <a:rPr sz="2400" spc="20" dirty="0">
                <a:latin typeface="Arial Narrow"/>
                <a:cs typeface="Arial Narrow"/>
              </a:rPr>
              <a:t> </a:t>
            </a:r>
            <a:r>
              <a:rPr sz="2400" dirty="0">
                <a:latin typeface="Arial Narrow"/>
                <a:cs typeface="Arial Narrow"/>
              </a:rPr>
              <a:t>to</a:t>
            </a:r>
            <a:r>
              <a:rPr sz="2400" spc="20" dirty="0">
                <a:latin typeface="Arial Narrow"/>
                <a:cs typeface="Arial Narrow"/>
              </a:rPr>
              <a:t> </a:t>
            </a:r>
            <a:r>
              <a:rPr sz="2400" dirty="0">
                <a:latin typeface="Arial Narrow"/>
                <a:cs typeface="Arial Narrow"/>
              </a:rPr>
              <a:t>district,</a:t>
            </a:r>
            <a:r>
              <a:rPr sz="2400" spc="20" dirty="0">
                <a:latin typeface="Arial Narrow"/>
                <a:cs typeface="Arial Narrow"/>
              </a:rPr>
              <a:t> </a:t>
            </a:r>
            <a:r>
              <a:rPr sz="2400" dirty="0">
                <a:latin typeface="Arial Narrow"/>
                <a:cs typeface="Arial Narrow"/>
              </a:rPr>
              <a:t>gubernatorial,</a:t>
            </a:r>
            <a:r>
              <a:rPr sz="2400" spc="30" dirty="0">
                <a:latin typeface="Arial Narrow"/>
                <a:cs typeface="Arial Narrow"/>
              </a:rPr>
              <a:t> </a:t>
            </a:r>
            <a:r>
              <a:rPr sz="2400" dirty="0">
                <a:latin typeface="Arial Narrow"/>
                <a:cs typeface="Arial Narrow"/>
              </a:rPr>
              <a:t>legislative,</a:t>
            </a:r>
            <a:r>
              <a:rPr sz="2400" spc="20" dirty="0">
                <a:latin typeface="Arial Narrow"/>
                <a:cs typeface="Arial Narrow"/>
              </a:rPr>
              <a:t> </a:t>
            </a:r>
            <a:r>
              <a:rPr sz="2400" dirty="0">
                <a:latin typeface="Arial Narrow"/>
                <a:cs typeface="Arial Narrow"/>
              </a:rPr>
              <a:t>executive leadership</a:t>
            </a:r>
            <a:r>
              <a:rPr sz="2400" spc="25" dirty="0">
                <a:latin typeface="Arial Narrow"/>
                <a:cs typeface="Arial Narrow"/>
              </a:rPr>
              <a:t> </a:t>
            </a:r>
            <a:r>
              <a:rPr sz="2400" dirty="0">
                <a:latin typeface="Arial Narrow"/>
                <a:cs typeface="Arial Narrow"/>
              </a:rPr>
              <a:t>goals.</a:t>
            </a:r>
            <a:endParaRPr sz="2400">
              <a:latin typeface="Arial Narrow"/>
              <a:cs typeface="Arial Narrow"/>
            </a:endParaRPr>
          </a:p>
        </p:txBody>
      </p:sp>
      <p:sp>
        <p:nvSpPr>
          <p:cNvPr id="5" name="object 5"/>
          <p:cNvSpPr txBox="1"/>
          <p:nvPr/>
        </p:nvSpPr>
        <p:spPr>
          <a:xfrm>
            <a:off x="1803145" y="3819241"/>
            <a:ext cx="6791325" cy="3224530"/>
          </a:xfrm>
          <a:prstGeom prst="rect">
            <a:avLst/>
          </a:prstGeom>
        </p:spPr>
        <p:txBody>
          <a:bodyPr vert="horz" wrap="square" lIns="0" tIns="0" rIns="0" bIns="0" rtlCol="0">
            <a:spAutoFit/>
          </a:bodyPr>
          <a:lstStyle/>
          <a:p>
            <a:pPr marL="355600" marR="401320" indent="-342900">
              <a:lnSpc>
                <a:spcPct val="100000"/>
              </a:lnSpc>
              <a:buClr>
                <a:srgbClr val="002596"/>
              </a:buClr>
              <a:buFont typeface="Wingdings"/>
              <a:buChar char=""/>
              <a:tabLst>
                <a:tab pos="355600" algn="l"/>
              </a:tabLst>
            </a:pPr>
            <a:r>
              <a:rPr sz="2800" spc="-5" dirty="0">
                <a:latin typeface="Arial Narrow"/>
                <a:cs typeface="Arial Narrow"/>
              </a:rPr>
              <a:t>Identif</a:t>
            </a:r>
            <a:r>
              <a:rPr sz="2800" dirty="0">
                <a:latin typeface="Arial Narrow"/>
                <a:cs typeface="Arial Narrow"/>
              </a:rPr>
              <a:t>y</a:t>
            </a:r>
            <a:r>
              <a:rPr sz="2800" spc="-5" dirty="0">
                <a:latin typeface="Arial Narrow"/>
                <a:cs typeface="Arial Narrow"/>
              </a:rPr>
              <a:t> dat</a:t>
            </a:r>
            <a:r>
              <a:rPr sz="2800" dirty="0">
                <a:latin typeface="Arial Narrow"/>
                <a:cs typeface="Arial Narrow"/>
              </a:rPr>
              <a:t>a</a:t>
            </a:r>
            <a:r>
              <a:rPr sz="2800" spc="-20" dirty="0">
                <a:latin typeface="Arial Narrow"/>
                <a:cs typeface="Arial Narrow"/>
              </a:rPr>
              <a:t> </a:t>
            </a:r>
            <a:r>
              <a:rPr sz="2800" spc="-5" dirty="0">
                <a:latin typeface="Arial Narrow"/>
                <a:cs typeface="Arial Narrow"/>
              </a:rPr>
              <a:t>types/element</a:t>
            </a:r>
            <a:r>
              <a:rPr sz="2800" dirty="0">
                <a:latin typeface="Arial Narrow"/>
                <a:cs typeface="Arial Narrow"/>
              </a:rPr>
              <a:t>s</a:t>
            </a:r>
            <a:r>
              <a:rPr sz="2800" spc="-20" dirty="0">
                <a:latin typeface="Arial Narrow"/>
                <a:cs typeface="Arial Narrow"/>
              </a:rPr>
              <a:t> </a:t>
            </a:r>
            <a:r>
              <a:rPr sz="2800" spc="-5" dirty="0">
                <a:latin typeface="Arial Narrow"/>
                <a:cs typeface="Arial Narrow"/>
              </a:rPr>
              <a:t>neede</a:t>
            </a:r>
            <a:r>
              <a:rPr sz="2800" dirty="0">
                <a:latin typeface="Arial Narrow"/>
                <a:cs typeface="Arial Narrow"/>
              </a:rPr>
              <a:t>d</a:t>
            </a:r>
            <a:r>
              <a:rPr sz="2800" spc="-20" dirty="0">
                <a:latin typeface="Arial Narrow"/>
                <a:cs typeface="Arial Narrow"/>
              </a:rPr>
              <a:t> </a:t>
            </a:r>
            <a:r>
              <a:rPr sz="2800" spc="-5" dirty="0">
                <a:latin typeface="Arial Narrow"/>
                <a:cs typeface="Arial Narrow"/>
              </a:rPr>
              <a:t>t</a:t>
            </a:r>
            <a:r>
              <a:rPr sz="2800" dirty="0">
                <a:latin typeface="Arial Narrow"/>
                <a:cs typeface="Arial Narrow"/>
              </a:rPr>
              <a:t>o</a:t>
            </a:r>
            <a:r>
              <a:rPr sz="2800" spc="-5" dirty="0">
                <a:latin typeface="Arial Narrow"/>
                <a:cs typeface="Arial Narrow"/>
              </a:rPr>
              <a:t> answer </a:t>
            </a:r>
            <a:r>
              <a:rPr sz="2800" dirty="0">
                <a:latin typeface="Arial Narrow"/>
                <a:cs typeface="Arial Narrow"/>
              </a:rPr>
              <a:t>those</a:t>
            </a:r>
            <a:r>
              <a:rPr sz="2800" spc="-10" dirty="0">
                <a:latin typeface="Arial Narrow"/>
                <a:cs typeface="Arial Narrow"/>
              </a:rPr>
              <a:t> </a:t>
            </a:r>
            <a:r>
              <a:rPr sz="2800" dirty="0">
                <a:latin typeface="Arial Narrow"/>
                <a:cs typeface="Arial Narrow"/>
              </a:rPr>
              <a:t>questions.</a:t>
            </a:r>
            <a:endParaRPr sz="2800">
              <a:latin typeface="Arial Narrow"/>
              <a:cs typeface="Arial Narrow"/>
            </a:endParaRPr>
          </a:p>
          <a:p>
            <a:pPr marL="755650" marR="5080" lvl="1" indent="-285750">
              <a:lnSpc>
                <a:spcPct val="100000"/>
              </a:lnSpc>
              <a:spcBef>
                <a:spcPts val="585"/>
              </a:spcBef>
              <a:buClr>
                <a:srgbClr val="002596"/>
              </a:buClr>
              <a:buFont typeface="Wingdings"/>
              <a:buChar char=""/>
              <a:tabLst>
                <a:tab pos="755650" algn="l"/>
              </a:tabLst>
            </a:pPr>
            <a:r>
              <a:rPr sz="2400" spc="-5" dirty="0">
                <a:latin typeface="Arial Narrow"/>
                <a:cs typeface="Arial Narrow"/>
              </a:rPr>
              <a:t>D</a:t>
            </a:r>
            <a:r>
              <a:rPr sz="2400" dirty="0">
                <a:latin typeface="Arial Narrow"/>
                <a:cs typeface="Arial Narrow"/>
              </a:rPr>
              <a:t>o</a:t>
            </a:r>
            <a:r>
              <a:rPr sz="2400" spc="15" dirty="0">
                <a:latin typeface="Arial Narrow"/>
                <a:cs typeface="Arial Narrow"/>
              </a:rPr>
              <a:t> </a:t>
            </a:r>
            <a:r>
              <a:rPr sz="2400" spc="-5" dirty="0">
                <a:latin typeface="Arial Narrow"/>
                <a:cs typeface="Arial Narrow"/>
              </a:rPr>
              <a:t>yo</a:t>
            </a:r>
            <a:r>
              <a:rPr sz="2400" dirty="0">
                <a:latin typeface="Arial Narrow"/>
                <a:cs typeface="Arial Narrow"/>
              </a:rPr>
              <a:t>u</a:t>
            </a:r>
            <a:r>
              <a:rPr sz="2400" spc="15" dirty="0">
                <a:latin typeface="Arial Narrow"/>
                <a:cs typeface="Arial Narrow"/>
              </a:rPr>
              <a:t> </a:t>
            </a:r>
            <a:r>
              <a:rPr sz="2400" spc="-5" dirty="0">
                <a:latin typeface="Arial Narrow"/>
                <a:cs typeface="Arial Narrow"/>
              </a:rPr>
              <a:t>hav</a:t>
            </a:r>
            <a:r>
              <a:rPr sz="2400" dirty="0">
                <a:latin typeface="Arial Narrow"/>
                <a:cs typeface="Arial Narrow"/>
              </a:rPr>
              <a:t>e</a:t>
            </a:r>
            <a:r>
              <a:rPr sz="2400" spc="30" dirty="0">
                <a:latin typeface="Arial Narrow"/>
                <a:cs typeface="Arial Narrow"/>
              </a:rPr>
              <a:t> </a:t>
            </a:r>
            <a:r>
              <a:rPr sz="2400" spc="-5" dirty="0">
                <a:latin typeface="Arial Narrow"/>
                <a:cs typeface="Arial Narrow"/>
              </a:rPr>
              <a:t>multi-agenc</a:t>
            </a:r>
            <a:r>
              <a:rPr sz="2400" dirty="0">
                <a:latin typeface="Arial Narrow"/>
                <a:cs typeface="Arial Narrow"/>
              </a:rPr>
              <a:t>y</a:t>
            </a:r>
            <a:r>
              <a:rPr sz="2400" spc="30" dirty="0">
                <a:latin typeface="Arial Narrow"/>
                <a:cs typeface="Arial Narrow"/>
              </a:rPr>
              <a:t> </a:t>
            </a:r>
            <a:r>
              <a:rPr sz="2400" spc="-5" dirty="0">
                <a:latin typeface="Arial Narrow"/>
                <a:cs typeface="Arial Narrow"/>
              </a:rPr>
              <a:t>governance? </a:t>
            </a:r>
            <a:r>
              <a:rPr sz="2400" spc="-180" dirty="0">
                <a:solidFill>
                  <a:srgbClr val="00B050"/>
                </a:solidFill>
                <a:latin typeface="Arial Narrow"/>
                <a:cs typeface="Arial Narrow"/>
              </a:rPr>
              <a:t>Y</a:t>
            </a:r>
            <a:r>
              <a:rPr sz="2400" spc="-5" dirty="0">
                <a:solidFill>
                  <a:srgbClr val="00B050"/>
                </a:solidFill>
                <a:latin typeface="Arial Narrow"/>
                <a:cs typeface="Arial Narrow"/>
              </a:rPr>
              <a:t>e</a:t>
            </a:r>
            <a:r>
              <a:rPr sz="2400" dirty="0">
                <a:solidFill>
                  <a:srgbClr val="00B050"/>
                </a:solidFill>
                <a:latin typeface="Arial Narrow"/>
                <a:cs typeface="Arial Narrow"/>
              </a:rPr>
              <a:t>s</a:t>
            </a:r>
            <a:r>
              <a:rPr sz="2400" spc="-5" dirty="0">
                <a:latin typeface="Arial Narrow"/>
                <a:cs typeface="Arial Narrow"/>
              </a:rPr>
              <a:t>=Documen</a:t>
            </a:r>
            <a:r>
              <a:rPr sz="2400" dirty="0">
                <a:latin typeface="Arial Narrow"/>
                <a:cs typeface="Arial Narrow"/>
              </a:rPr>
              <a:t>t</a:t>
            </a:r>
            <a:r>
              <a:rPr sz="2400" spc="25" dirty="0">
                <a:latin typeface="Arial Narrow"/>
                <a:cs typeface="Arial Narrow"/>
              </a:rPr>
              <a:t> </a:t>
            </a:r>
            <a:r>
              <a:rPr sz="2400" spc="-5" dirty="0">
                <a:latin typeface="Arial Narrow"/>
                <a:cs typeface="Arial Narrow"/>
              </a:rPr>
              <a:t>th</a:t>
            </a:r>
            <a:r>
              <a:rPr sz="2400" dirty="0">
                <a:latin typeface="Arial Narrow"/>
                <a:cs typeface="Arial Narrow"/>
              </a:rPr>
              <a:t>e</a:t>
            </a:r>
            <a:r>
              <a:rPr sz="2400" spc="25" dirty="0">
                <a:latin typeface="Arial Narrow"/>
                <a:cs typeface="Arial Narrow"/>
              </a:rPr>
              <a:t> </a:t>
            </a:r>
            <a:r>
              <a:rPr sz="2400" spc="-5" dirty="0">
                <a:latin typeface="Arial Narrow"/>
                <a:cs typeface="Arial Narrow"/>
              </a:rPr>
              <a:t>process</a:t>
            </a:r>
            <a:r>
              <a:rPr sz="2400" dirty="0">
                <a:latin typeface="Arial Narrow"/>
                <a:cs typeface="Arial Narrow"/>
              </a:rPr>
              <a:t>;</a:t>
            </a:r>
            <a:r>
              <a:rPr sz="2400" spc="30" dirty="0">
                <a:latin typeface="Arial Narrow"/>
                <a:cs typeface="Arial Narrow"/>
              </a:rPr>
              <a:t> </a:t>
            </a:r>
            <a:r>
              <a:rPr sz="2400" dirty="0">
                <a:solidFill>
                  <a:srgbClr val="FF0000"/>
                </a:solidFill>
                <a:latin typeface="Arial Narrow"/>
                <a:cs typeface="Arial Narrow"/>
              </a:rPr>
              <a:t>N</a:t>
            </a:r>
            <a:r>
              <a:rPr sz="2400" spc="-5" dirty="0">
                <a:solidFill>
                  <a:srgbClr val="FF0000"/>
                </a:solidFill>
                <a:latin typeface="Arial Narrow"/>
                <a:cs typeface="Arial Narrow"/>
              </a:rPr>
              <a:t>o</a:t>
            </a:r>
            <a:r>
              <a:rPr sz="2400" dirty="0">
                <a:latin typeface="Arial Narrow"/>
                <a:cs typeface="Arial Narrow"/>
              </a:rPr>
              <a:t>=institute</a:t>
            </a:r>
            <a:r>
              <a:rPr sz="2400" spc="35" dirty="0">
                <a:latin typeface="Arial Narrow"/>
                <a:cs typeface="Arial Narrow"/>
              </a:rPr>
              <a:t> </a:t>
            </a:r>
            <a:r>
              <a:rPr sz="2400" dirty="0">
                <a:latin typeface="Arial Narrow"/>
                <a:cs typeface="Arial Narrow"/>
              </a:rPr>
              <a:t>multi-agency governance</a:t>
            </a:r>
            <a:endParaRPr sz="2400">
              <a:latin typeface="Arial Narrow"/>
              <a:cs typeface="Arial Narrow"/>
            </a:endParaRPr>
          </a:p>
          <a:p>
            <a:pPr marL="755650" lvl="1" indent="-285750">
              <a:lnSpc>
                <a:spcPct val="100000"/>
              </a:lnSpc>
              <a:spcBef>
                <a:spcPts val="575"/>
              </a:spcBef>
              <a:buClr>
                <a:srgbClr val="002596"/>
              </a:buClr>
              <a:buFont typeface="Wingdings"/>
              <a:buChar char=""/>
              <a:tabLst>
                <a:tab pos="755650" algn="l"/>
              </a:tabLst>
            </a:pPr>
            <a:r>
              <a:rPr sz="2400" dirty="0">
                <a:latin typeface="Arial Narrow"/>
                <a:cs typeface="Arial Narrow"/>
              </a:rPr>
              <a:t>Agencies</a:t>
            </a:r>
            <a:r>
              <a:rPr sz="2400" spc="35" dirty="0">
                <a:latin typeface="Arial Narrow"/>
                <a:cs typeface="Arial Narrow"/>
              </a:rPr>
              <a:t> </a:t>
            </a:r>
            <a:r>
              <a:rPr sz="2400" dirty="0">
                <a:latin typeface="Arial Narrow"/>
                <a:cs typeface="Arial Narrow"/>
              </a:rPr>
              <a:t>involved?</a:t>
            </a:r>
            <a:endParaRPr sz="2400">
              <a:latin typeface="Arial Narrow"/>
              <a:cs typeface="Arial Narrow"/>
            </a:endParaRPr>
          </a:p>
          <a:p>
            <a:pPr marL="755650" marR="168910" lvl="1" indent="-285750">
              <a:lnSpc>
                <a:spcPct val="100000"/>
              </a:lnSpc>
              <a:spcBef>
                <a:spcPts val="575"/>
              </a:spcBef>
              <a:buClr>
                <a:srgbClr val="002596"/>
              </a:buClr>
              <a:buFont typeface="Wingdings"/>
              <a:buChar char=""/>
              <a:tabLst>
                <a:tab pos="755650" algn="l"/>
              </a:tabLst>
            </a:pPr>
            <a:r>
              <a:rPr sz="2400" spc="-5" dirty="0">
                <a:latin typeface="Arial Narrow"/>
                <a:cs typeface="Arial Narrow"/>
              </a:rPr>
              <a:t>Wha</a:t>
            </a:r>
            <a:r>
              <a:rPr sz="2400" dirty="0">
                <a:latin typeface="Arial Narrow"/>
                <a:cs typeface="Arial Narrow"/>
              </a:rPr>
              <a:t>t</a:t>
            </a:r>
            <a:r>
              <a:rPr sz="2400" spc="20" dirty="0">
                <a:latin typeface="Arial Narrow"/>
                <a:cs typeface="Arial Narrow"/>
              </a:rPr>
              <a:t> </a:t>
            </a:r>
            <a:r>
              <a:rPr sz="2400" spc="-5" dirty="0">
                <a:latin typeface="Arial Narrow"/>
                <a:cs typeface="Arial Narrow"/>
              </a:rPr>
              <a:t>leve</a:t>
            </a:r>
            <a:r>
              <a:rPr sz="2400" dirty="0">
                <a:latin typeface="Arial Narrow"/>
                <a:cs typeface="Arial Narrow"/>
              </a:rPr>
              <a:t>l</a:t>
            </a:r>
            <a:r>
              <a:rPr sz="2400" spc="20" dirty="0">
                <a:latin typeface="Arial Narrow"/>
                <a:cs typeface="Arial Narrow"/>
              </a:rPr>
              <a:t> </a:t>
            </a:r>
            <a:r>
              <a:rPr sz="2400" spc="-5" dirty="0">
                <a:latin typeface="Arial Narrow"/>
                <a:cs typeface="Arial Narrow"/>
              </a:rPr>
              <a:t>o</a:t>
            </a:r>
            <a:r>
              <a:rPr sz="2400" dirty="0">
                <a:latin typeface="Arial Narrow"/>
                <a:cs typeface="Arial Narrow"/>
              </a:rPr>
              <a:t>f</a:t>
            </a:r>
            <a:r>
              <a:rPr sz="2400" spc="20" dirty="0">
                <a:latin typeface="Arial Narrow"/>
                <a:cs typeface="Arial Narrow"/>
              </a:rPr>
              <a:t> </a:t>
            </a:r>
            <a:r>
              <a:rPr sz="2400" spc="-5" dirty="0">
                <a:latin typeface="Arial Narrow"/>
                <a:cs typeface="Arial Narrow"/>
              </a:rPr>
              <a:t>dat</a:t>
            </a:r>
            <a:r>
              <a:rPr sz="2400" dirty="0">
                <a:latin typeface="Arial Narrow"/>
                <a:cs typeface="Arial Narrow"/>
              </a:rPr>
              <a:t>a</a:t>
            </a:r>
            <a:r>
              <a:rPr sz="2400" spc="20" dirty="0">
                <a:latin typeface="Arial Narrow"/>
                <a:cs typeface="Arial Narrow"/>
              </a:rPr>
              <a:t> </a:t>
            </a:r>
            <a:r>
              <a:rPr sz="2400" spc="-5" dirty="0">
                <a:latin typeface="Arial Narrow"/>
                <a:cs typeface="Arial Narrow"/>
              </a:rPr>
              <a:t>i</a:t>
            </a:r>
            <a:r>
              <a:rPr sz="2400" dirty="0">
                <a:latin typeface="Arial Narrow"/>
                <a:cs typeface="Arial Narrow"/>
              </a:rPr>
              <a:t>s </a:t>
            </a:r>
            <a:r>
              <a:rPr sz="2400" spc="-5" dirty="0">
                <a:latin typeface="Arial Narrow"/>
                <a:cs typeface="Arial Narrow"/>
              </a:rPr>
              <a:t>neede</a:t>
            </a:r>
            <a:r>
              <a:rPr sz="2400" dirty="0">
                <a:latin typeface="Arial Narrow"/>
                <a:cs typeface="Arial Narrow"/>
              </a:rPr>
              <a:t>d</a:t>
            </a:r>
            <a:r>
              <a:rPr sz="2400" spc="20" dirty="0">
                <a:latin typeface="Arial Narrow"/>
                <a:cs typeface="Arial Narrow"/>
              </a:rPr>
              <a:t> </a:t>
            </a:r>
            <a:r>
              <a:rPr sz="2400" spc="-5" dirty="0">
                <a:latin typeface="Arial Narrow"/>
                <a:cs typeface="Arial Narrow"/>
              </a:rPr>
              <a:t>a</a:t>
            </a:r>
            <a:r>
              <a:rPr sz="2400" dirty="0">
                <a:latin typeface="Arial Narrow"/>
                <a:cs typeface="Arial Narrow"/>
              </a:rPr>
              <a:t>t</a:t>
            </a:r>
            <a:r>
              <a:rPr sz="2400" spc="20" dirty="0">
                <a:latin typeface="Arial Narrow"/>
                <a:cs typeface="Arial Narrow"/>
              </a:rPr>
              <a:t> </a:t>
            </a:r>
            <a:r>
              <a:rPr sz="2400" spc="-5" dirty="0">
                <a:latin typeface="Arial Narrow"/>
                <a:cs typeface="Arial Narrow"/>
              </a:rPr>
              <a:t>th</a:t>
            </a:r>
            <a:r>
              <a:rPr sz="2400" dirty="0">
                <a:latin typeface="Arial Narrow"/>
                <a:cs typeface="Arial Narrow"/>
              </a:rPr>
              <a:t>e</a:t>
            </a:r>
            <a:r>
              <a:rPr sz="2400" spc="20" dirty="0">
                <a:latin typeface="Arial Narrow"/>
                <a:cs typeface="Arial Narrow"/>
              </a:rPr>
              <a:t> </a:t>
            </a:r>
            <a:r>
              <a:rPr sz="2400" spc="-5" dirty="0">
                <a:latin typeface="Arial Narrow"/>
                <a:cs typeface="Arial Narrow"/>
              </a:rPr>
              <a:t>inpu</a:t>
            </a:r>
            <a:r>
              <a:rPr sz="2400" dirty="0">
                <a:latin typeface="Arial Narrow"/>
                <a:cs typeface="Arial Narrow"/>
              </a:rPr>
              <a:t>t</a:t>
            </a:r>
            <a:r>
              <a:rPr sz="2400" spc="30" dirty="0">
                <a:latin typeface="Arial Narrow"/>
                <a:cs typeface="Arial Narrow"/>
              </a:rPr>
              <a:t> </a:t>
            </a:r>
            <a:r>
              <a:rPr sz="2400" b="1" i="1" dirty="0">
                <a:latin typeface="Arial Narrow"/>
                <a:cs typeface="Arial Narrow"/>
              </a:rPr>
              <a:t>AND</a:t>
            </a:r>
            <a:r>
              <a:rPr sz="2400" b="1" i="1" spc="10" dirty="0">
                <a:latin typeface="Arial Narrow"/>
                <a:cs typeface="Arial Narrow"/>
              </a:rPr>
              <a:t> </a:t>
            </a:r>
            <a:r>
              <a:rPr sz="2400" spc="-5" dirty="0">
                <a:latin typeface="Arial Narrow"/>
                <a:cs typeface="Arial Narrow"/>
              </a:rPr>
              <a:t>output level?</a:t>
            </a:r>
            <a:endParaRPr sz="2400">
              <a:latin typeface="Arial Narrow"/>
              <a:cs typeface="Arial Narrow"/>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262362" y="7046983"/>
            <a:ext cx="167640" cy="153035"/>
          </a:xfrm>
          <a:prstGeom prst="rect">
            <a:avLst/>
          </a:prstGeom>
        </p:spPr>
        <p:txBody>
          <a:bodyPr vert="horz" wrap="square" lIns="0" tIns="0" rIns="0" bIns="0" rtlCol="0">
            <a:spAutoFit/>
          </a:bodyPr>
          <a:lstStyle/>
          <a:p>
            <a:pPr marL="12700">
              <a:lnSpc>
                <a:spcPct val="100000"/>
              </a:lnSpc>
            </a:pPr>
            <a:r>
              <a:rPr sz="1000" b="1" dirty="0">
                <a:latin typeface="Arial"/>
                <a:cs typeface="Arial"/>
              </a:rPr>
              <a:t>99</a:t>
            </a:r>
            <a:endParaRPr sz="1000">
              <a:latin typeface="Arial"/>
              <a:cs typeface="Arial"/>
            </a:endParaRPr>
          </a:p>
        </p:txBody>
      </p:sp>
      <p:sp>
        <p:nvSpPr>
          <p:cNvPr id="2" name="object 2"/>
          <p:cNvSpPr txBox="1">
            <a:spLocks noGrp="1"/>
          </p:cNvSpPr>
          <p:nvPr>
            <p:ph type="title"/>
          </p:nvPr>
        </p:nvSpPr>
        <p:spPr>
          <a:prstGeom prst="rect">
            <a:avLst/>
          </a:prstGeom>
        </p:spPr>
        <p:txBody>
          <a:bodyPr vert="horz" wrap="square" lIns="0" tIns="228600" rIns="0" bIns="0" rtlCol="0">
            <a:spAutoFit/>
          </a:bodyPr>
          <a:lstStyle/>
          <a:p>
            <a:pPr marL="271145">
              <a:lnSpc>
                <a:spcPct val="100000"/>
              </a:lnSpc>
            </a:pPr>
            <a:r>
              <a:rPr spc="-5" dirty="0"/>
              <a:t>D</a:t>
            </a:r>
            <a:r>
              <a:rPr spc="-60" dirty="0"/>
              <a:t>a</a:t>
            </a:r>
            <a:r>
              <a:rPr spc="-5" dirty="0"/>
              <a:t>t</a:t>
            </a:r>
            <a:r>
              <a:rPr dirty="0"/>
              <a:t>a</a:t>
            </a:r>
            <a:r>
              <a:rPr spc="10" dirty="0"/>
              <a:t> </a:t>
            </a:r>
            <a:r>
              <a:rPr spc="-5" dirty="0"/>
              <a:t>M</a:t>
            </a:r>
            <a:r>
              <a:rPr spc="25" dirty="0"/>
              <a:t>a</a:t>
            </a:r>
            <a:r>
              <a:rPr spc="-5" dirty="0"/>
              <a:t>pping</a:t>
            </a:r>
            <a:r>
              <a:rPr dirty="0"/>
              <a:t>:</a:t>
            </a:r>
            <a:r>
              <a:rPr spc="10" dirty="0"/>
              <a:t> </a:t>
            </a:r>
            <a:r>
              <a:rPr spc="-100" dirty="0"/>
              <a:t>K</a:t>
            </a:r>
            <a:r>
              <a:rPr spc="-5" dirty="0"/>
              <a:t>e</a:t>
            </a:r>
            <a:r>
              <a:rPr dirty="0"/>
              <a:t>y</a:t>
            </a:r>
            <a:r>
              <a:rPr spc="10" dirty="0"/>
              <a:t> </a:t>
            </a:r>
            <a:r>
              <a:rPr spc="-5" dirty="0"/>
              <a:t>Steps</a:t>
            </a:r>
          </a:p>
        </p:txBody>
      </p:sp>
      <p:sp>
        <p:nvSpPr>
          <p:cNvPr id="3" name="object 3"/>
          <p:cNvSpPr txBox="1"/>
          <p:nvPr/>
        </p:nvSpPr>
        <p:spPr>
          <a:xfrm>
            <a:off x="1803145" y="2128780"/>
            <a:ext cx="6706234" cy="2729865"/>
          </a:xfrm>
          <a:prstGeom prst="rect">
            <a:avLst/>
          </a:prstGeom>
        </p:spPr>
        <p:txBody>
          <a:bodyPr vert="horz" wrap="square" lIns="0" tIns="0" rIns="0" bIns="0" rtlCol="0">
            <a:spAutoFit/>
          </a:bodyPr>
          <a:lstStyle/>
          <a:p>
            <a:pPr marL="355600" indent="-342900">
              <a:lnSpc>
                <a:spcPct val="100000"/>
              </a:lnSpc>
              <a:buClr>
                <a:srgbClr val="002596"/>
              </a:buClr>
              <a:buFont typeface="Wingdings"/>
              <a:buChar char=""/>
              <a:tabLst>
                <a:tab pos="355600" algn="l"/>
              </a:tabLst>
            </a:pPr>
            <a:r>
              <a:rPr sz="2400" spc="-5" dirty="0">
                <a:latin typeface="Arial Narrow"/>
                <a:cs typeface="Arial Narrow"/>
              </a:rPr>
              <a:t>Revie</a:t>
            </a:r>
            <a:r>
              <a:rPr sz="2400" dirty="0">
                <a:latin typeface="Arial Narrow"/>
                <a:cs typeface="Arial Narrow"/>
              </a:rPr>
              <a:t>w</a:t>
            </a:r>
            <a:r>
              <a:rPr sz="2400" spc="25" dirty="0">
                <a:latin typeface="Arial Narrow"/>
                <a:cs typeface="Arial Narrow"/>
              </a:rPr>
              <a:t> </a:t>
            </a:r>
            <a:r>
              <a:rPr sz="2400" spc="-5" dirty="0">
                <a:latin typeface="Arial Narrow"/>
                <a:cs typeface="Arial Narrow"/>
              </a:rPr>
              <a:t>applicabl</a:t>
            </a:r>
            <a:r>
              <a:rPr sz="2400" dirty="0">
                <a:latin typeface="Arial Narrow"/>
                <a:cs typeface="Arial Narrow"/>
              </a:rPr>
              <a:t>e</a:t>
            </a:r>
            <a:r>
              <a:rPr sz="2400" spc="25" dirty="0">
                <a:latin typeface="Arial Narrow"/>
                <a:cs typeface="Arial Narrow"/>
              </a:rPr>
              <a:t> </a:t>
            </a:r>
            <a:r>
              <a:rPr sz="2400" spc="-5" dirty="0">
                <a:latin typeface="Arial Narrow"/>
                <a:cs typeface="Arial Narrow"/>
              </a:rPr>
              <a:t>state</a:t>
            </a:r>
            <a:r>
              <a:rPr sz="2400" dirty="0">
                <a:latin typeface="Arial Narrow"/>
                <a:cs typeface="Arial Narrow"/>
              </a:rPr>
              <a:t>,</a:t>
            </a:r>
            <a:r>
              <a:rPr sz="2400" spc="25" dirty="0">
                <a:latin typeface="Arial Narrow"/>
                <a:cs typeface="Arial Narrow"/>
              </a:rPr>
              <a:t> </a:t>
            </a:r>
            <a:r>
              <a:rPr sz="2400" spc="-5" dirty="0">
                <a:latin typeface="Arial Narrow"/>
                <a:cs typeface="Arial Narrow"/>
              </a:rPr>
              <a:t>federal</a:t>
            </a:r>
            <a:r>
              <a:rPr sz="2400" dirty="0">
                <a:latin typeface="Arial Narrow"/>
                <a:cs typeface="Arial Narrow"/>
              </a:rPr>
              <a:t>,</a:t>
            </a:r>
            <a:r>
              <a:rPr sz="2400" spc="25" dirty="0">
                <a:latin typeface="Arial Narrow"/>
                <a:cs typeface="Arial Narrow"/>
              </a:rPr>
              <a:t> </a:t>
            </a:r>
            <a:r>
              <a:rPr sz="2400" dirty="0">
                <a:latin typeface="Arial Narrow"/>
                <a:cs typeface="Arial Narrow"/>
              </a:rPr>
              <a:t>&amp; </a:t>
            </a:r>
            <a:r>
              <a:rPr sz="2400" spc="-5" dirty="0">
                <a:latin typeface="Arial Narrow"/>
                <a:cs typeface="Arial Narrow"/>
              </a:rPr>
              <a:t>loca</a:t>
            </a:r>
            <a:r>
              <a:rPr sz="2400" dirty="0">
                <a:latin typeface="Arial Narrow"/>
                <a:cs typeface="Arial Narrow"/>
              </a:rPr>
              <a:t>l</a:t>
            </a:r>
            <a:r>
              <a:rPr sz="2400" spc="25" dirty="0">
                <a:latin typeface="Arial Narrow"/>
                <a:cs typeface="Arial Narrow"/>
              </a:rPr>
              <a:t> </a:t>
            </a:r>
            <a:r>
              <a:rPr sz="2400" spc="-5" dirty="0">
                <a:latin typeface="Arial Narrow"/>
                <a:cs typeface="Arial Narrow"/>
              </a:rPr>
              <a:t>laws.</a:t>
            </a:r>
            <a:endParaRPr sz="2400">
              <a:latin typeface="Arial Narrow"/>
              <a:cs typeface="Arial Narrow"/>
            </a:endParaRPr>
          </a:p>
          <a:p>
            <a:pPr marL="755650" lvl="1" indent="-285750">
              <a:lnSpc>
                <a:spcPct val="100000"/>
              </a:lnSpc>
              <a:spcBef>
                <a:spcPts val="440"/>
              </a:spcBef>
              <a:buClr>
                <a:srgbClr val="002596"/>
              </a:buClr>
              <a:buFont typeface="Wingdings"/>
              <a:buChar char=""/>
              <a:tabLst>
                <a:tab pos="755650" algn="l"/>
              </a:tabLst>
            </a:pPr>
            <a:r>
              <a:rPr sz="1800" dirty="0">
                <a:latin typeface="Arial Narrow"/>
                <a:cs typeface="Arial Narrow"/>
              </a:rPr>
              <a:t>Current/pending</a:t>
            </a:r>
            <a:r>
              <a:rPr sz="1800" spc="20" dirty="0">
                <a:latin typeface="Arial Narrow"/>
                <a:cs typeface="Arial Narrow"/>
              </a:rPr>
              <a:t> </a:t>
            </a:r>
            <a:r>
              <a:rPr sz="1800" dirty="0">
                <a:latin typeface="Arial Narrow"/>
                <a:cs typeface="Arial Narrow"/>
              </a:rPr>
              <a:t>privacy</a:t>
            </a:r>
            <a:r>
              <a:rPr sz="1800" spc="-5" dirty="0">
                <a:latin typeface="Arial Narrow"/>
                <a:cs typeface="Arial Narrow"/>
              </a:rPr>
              <a:t> </a:t>
            </a:r>
            <a:r>
              <a:rPr sz="1800" dirty="0">
                <a:latin typeface="Arial Narrow"/>
                <a:cs typeface="Arial Narrow"/>
              </a:rPr>
              <a:t>bills? </a:t>
            </a:r>
            <a:r>
              <a:rPr sz="1800" spc="-10" dirty="0">
                <a:latin typeface="Arial Narrow"/>
                <a:cs typeface="Arial Narrow"/>
              </a:rPr>
              <a:t> </a:t>
            </a:r>
            <a:r>
              <a:rPr sz="1800" dirty="0">
                <a:latin typeface="Arial Narrow"/>
                <a:cs typeface="Arial Narrow"/>
              </a:rPr>
              <a:t>Impact?</a:t>
            </a:r>
            <a:endParaRPr sz="1800">
              <a:latin typeface="Arial Narrow"/>
              <a:cs typeface="Arial Narrow"/>
            </a:endParaRPr>
          </a:p>
          <a:p>
            <a:pPr marL="755650" marR="159385" lvl="1" indent="-285750">
              <a:lnSpc>
                <a:spcPct val="100000"/>
              </a:lnSpc>
              <a:spcBef>
                <a:spcPts val="430"/>
              </a:spcBef>
              <a:buClr>
                <a:srgbClr val="002596"/>
              </a:buClr>
              <a:buFont typeface="Wingdings"/>
              <a:buChar char=""/>
              <a:tabLst>
                <a:tab pos="755650" algn="l"/>
              </a:tabLst>
            </a:pPr>
            <a:r>
              <a:rPr sz="1800" dirty="0">
                <a:latin typeface="Arial Narrow"/>
                <a:cs typeface="Arial Narrow"/>
              </a:rPr>
              <a:t>Compliance</a:t>
            </a:r>
            <a:r>
              <a:rPr sz="1800" spc="-5" dirty="0">
                <a:latin typeface="Arial Narrow"/>
                <a:cs typeface="Arial Narrow"/>
              </a:rPr>
              <a:t> </a:t>
            </a:r>
            <a:r>
              <a:rPr sz="1800" dirty="0">
                <a:latin typeface="Arial Narrow"/>
                <a:cs typeface="Arial Narrow"/>
              </a:rPr>
              <a:t>is</a:t>
            </a:r>
            <a:r>
              <a:rPr sz="1800" spc="-5" dirty="0">
                <a:latin typeface="Arial Narrow"/>
                <a:cs typeface="Arial Narrow"/>
              </a:rPr>
              <a:t> </a:t>
            </a:r>
            <a:r>
              <a:rPr sz="1800" dirty="0">
                <a:latin typeface="Arial Narrow"/>
                <a:cs typeface="Arial Narrow"/>
              </a:rPr>
              <a:t>the</a:t>
            </a:r>
            <a:r>
              <a:rPr sz="1800" spc="10" dirty="0">
                <a:latin typeface="Arial Narrow"/>
                <a:cs typeface="Arial Narrow"/>
              </a:rPr>
              <a:t> </a:t>
            </a:r>
            <a:r>
              <a:rPr sz="1800" dirty="0">
                <a:latin typeface="Arial Narrow"/>
                <a:cs typeface="Arial Narrow"/>
              </a:rPr>
              <a:t>ba</a:t>
            </a:r>
            <a:r>
              <a:rPr sz="1800" spc="-85" dirty="0">
                <a:latin typeface="Arial Narrow"/>
                <a:cs typeface="Arial Narrow"/>
              </a:rPr>
              <a:t>r</a:t>
            </a:r>
            <a:r>
              <a:rPr sz="1800" dirty="0">
                <a:latin typeface="Arial Narrow"/>
                <a:cs typeface="Arial Narrow"/>
              </a:rPr>
              <a:t>,</a:t>
            </a:r>
            <a:r>
              <a:rPr sz="1800" spc="10" dirty="0">
                <a:latin typeface="Arial Narrow"/>
                <a:cs typeface="Arial Narrow"/>
              </a:rPr>
              <a:t> </a:t>
            </a:r>
            <a:r>
              <a:rPr sz="1800" dirty="0">
                <a:latin typeface="Arial Narrow"/>
                <a:cs typeface="Arial Narrow"/>
              </a:rPr>
              <a:t>not</a:t>
            </a:r>
            <a:r>
              <a:rPr sz="1800" spc="10" dirty="0">
                <a:latin typeface="Arial Narrow"/>
                <a:cs typeface="Arial Narrow"/>
              </a:rPr>
              <a:t> </a:t>
            </a:r>
            <a:r>
              <a:rPr sz="1800" dirty="0">
                <a:latin typeface="Arial Narrow"/>
                <a:cs typeface="Arial Narrow"/>
              </a:rPr>
              <a:t>the</a:t>
            </a:r>
            <a:r>
              <a:rPr sz="1800" spc="10" dirty="0">
                <a:latin typeface="Arial Narrow"/>
                <a:cs typeface="Arial Narrow"/>
              </a:rPr>
              <a:t> </a:t>
            </a:r>
            <a:r>
              <a:rPr sz="1800" dirty="0">
                <a:latin typeface="Arial Narrow"/>
                <a:cs typeface="Arial Narrow"/>
              </a:rPr>
              <a:t>ceiling..</a:t>
            </a:r>
            <a:r>
              <a:rPr sz="1800" spc="-25" dirty="0">
                <a:latin typeface="Arial Narrow"/>
                <a:cs typeface="Arial Narrow"/>
              </a:rPr>
              <a:t> </a:t>
            </a:r>
            <a:r>
              <a:rPr sz="1800" spc="-140" dirty="0">
                <a:latin typeface="Arial Narrow"/>
                <a:cs typeface="Arial Narrow"/>
              </a:rPr>
              <a:t>Y</a:t>
            </a:r>
            <a:r>
              <a:rPr sz="1800" dirty="0">
                <a:latin typeface="Arial Narrow"/>
                <a:cs typeface="Arial Narrow"/>
              </a:rPr>
              <a:t>ou</a:t>
            </a:r>
            <a:r>
              <a:rPr sz="1800" spc="10" dirty="0">
                <a:latin typeface="Arial Narrow"/>
                <a:cs typeface="Arial Narrow"/>
              </a:rPr>
              <a:t> </a:t>
            </a:r>
            <a:r>
              <a:rPr sz="1800" dirty="0">
                <a:latin typeface="Arial Narrow"/>
                <a:cs typeface="Arial Narrow"/>
              </a:rPr>
              <a:t>may</a:t>
            </a:r>
            <a:r>
              <a:rPr sz="1800" spc="-5" dirty="0">
                <a:latin typeface="Arial Narrow"/>
                <a:cs typeface="Arial Narrow"/>
              </a:rPr>
              <a:t> </a:t>
            </a:r>
            <a:r>
              <a:rPr sz="1800" dirty="0">
                <a:latin typeface="Arial Narrow"/>
                <a:cs typeface="Arial Narrow"/>
              </a:rPr>
              <a:t>want</a:t>
            </a:r>
            <a:r>
              <a:rPr sz="1800" spc="10" dirty="0">
                <a:latin typeface="Arial Narrow"/>
                <a:cs typeface="Arial Narrow"/>
              </a:rPr>
              <a:t> </a:t>
            </a:r>
            <a:r>
              <a:rPr sz="1800" dirty="0">
                <a:latin typeface="Arial Narrow"/>
                <a:cs typeface="Arial Narrow"/>
              </a:rPr>
              <a:t>MORE</a:t>
            </a:r>
            <a:r>
              <a:rPr sz="1800" spc="-5" dirty="0">
                <a:latin typeface="Arial Narrow"/>
                <a:cs typeface="Arial Narrow"/>
              </a:rPr>
              <a:t> </a:t>
            </a:r>
            <a:r>
              <a:rPr sz="1800" dirty="0">
                <a:latin typeface="Arial Narrow"/>
                <a:cs typeface="Arial Narrow"/>
              </a:rPr>
              <a:t>stringent controls.</a:t>
            </a:r>
            <a:endParaRPr sz="1800">
              <a:latin typeface="Arial Narrow"/>
              <a:cs typeface="Arial Narrow"/>
            </a:endParaRPr>
          </a:p>
          <a:p>
            <a:pPr marL="355600" marR="5080" indent="-342900">
              <a:lnSpc>
                <a:spcPct val="100000"/>
              </a:lnSpc>
              <a:spcBef>
                <a:spcPts val="560"/>
              </a:spcBef>
              <a:buClr>
                <a:srgbClr val="002596"/>
              </a:buClr>
              <a:buFont typeface="Wingdings"/>
              <a:buChar char=""/>
              <a:tabLst>
                <a:tab pos="355600" algn="l"/>
              </a:tabLst>
            </a:pPr>
            <a:r>
              <a:rPr sz="2400" spc="-5" dirty="0">
                <a:latin typeface="Arial Narrow"/>
                <a:cs typeface="Arial Narrow"/>
              </a:rPr>
              <a:t>Revie</a:t>
            </a:r>
            <a:r>
              <a:rPr sz="2400" dirty="0">
                <a:latin typeface="Arial Narrow"/>
                <a:cs typeface="Arial Narrow"/>
              </a:rPr>
              <a:t>w</a:t>
            </a:r>
            <a:r>
              <a:rPr sz="2400" spc="25" dirty="0">
                <a:latin typeface="Arial Narrow"/>
                <a:cs typeface="Arial Narrow"/>
              </a:rPr>
              <a:t> </a:t>
            </a:r>
            <a:r>
              <a:rPr sz="2400" spc="-5" dirty="0">
                <a:latin typeface="Arial Narrow"/>
                <a:cs typeface="Arial Narrow"/>
              </a:rPr>
              <a:t>curren</a:t>
            </a:r>
            <a:r>
              <a:rPr sz="2400" dirty="0">
                <a:latin typeface="Arial Narrow"/>
                <a:cs typeface="Arial Narrow"/>
              </a:rPr>
              <a:t>t</a:t>
            </a:r>
            <a:r>
              <a:rPr sz="2400" spc="25" dirty="0">
                <a:latin typeface="Arial Narrow"/>
                <a:cs typeface="Arial Narrow"/>
              </a:rPr>
              <a:t> </a:t>
            </a:r>
            <a:r>
              <a:rPr sz="2400" spc="-5" dirty="0">
                <a:latin typeface="Arial Narrow"/>
                <a:cs typeface="Arial Narrow"/>
              </a:rPr>
              <a:t>privac</a:t>
            </a:r>
            <a:r>
              <a:rPr sz="2400" dirty="0">
                <a:latin typeface="Arial Narrow"/>
                <a:cs typeface="Arial Narrow"/>
              </a:rPr>
              <a:t>y</a:t>
            </a:r>
            <a:r>
              <a:rPr sz="2400" spc="25" dirty="0">
                <a:latin typeface="Arial Narrow"/>
                <a:cs typeface="Arial Narrow"/>
              </a:rPr>
              <a:t> </a:t>
            </a:r>
            <a:r>
              <a:rPr sz="2400" spc="-5" dirty="0">
                <a:latin typeface="Arial Narrow"/>
                <a:cs typeface="Arial Narrow"/>
              </a:rPr>
              <a:t>policie</a:t>
            </a:r>
            <a:r>
              <a:rPr sz="2400" dirty="0">
                <a:latin typeface="Arial Narrow"/>
                <a:cs typeface="Arial Narrow"/>
              </a:rPr>
              <a:t>s</a:t>
            </a:r>
            <a:r>
              <a:rPr sz="2400" spc="25" dirty="0">
                <a:latin typeface="Arial Narrow"/>
                <a:cs typeface="Arial Narrow"/>
              </a:rPr>
              <a:t> </a:t>
            </a:r>
            <a:r>
              <a:rPr sz="2400" spc="-5" dirty="0">
                <a:latin typeface="Arial Narrow"/>
                <a:cs typeface="Arial Narrow"/>
              </a:rPr>
              <a:t>i</a:t>
            </a:r>
            <a:r>
              <a:rPr sz="2400" dirty="0">
                <a:latin typeface="Arial Narrow"/>
                <a:cs typeface="Arial Narrow"/>
              </a:rPr>
              <a:t>n</a:t>
            </a:r>
            <a:r>
              <a:rPr sz="2400" spc="10" dirty="0">
                <a:latin typeface="Arial Narrow"/>
                <a:cs typeface="Arial Narrow"/>
              </a:rPr>
              <a:t> </a:t>
            </a:r>
            <a:r>
              <a:rPr sz="2400" spc="-5" dirty="0">
                <a:latin typeface="Arial Narrow"/>
                <a:cs typeface="Arial Narrow"/>
              </a:rPr>
              <a:t>EAC</a:t>
            </a:r>
            <a:r>
              <a:rPr sz="2400" dirty="0">
                <a:latin typeface="Arial Narrow"/>
                <a:cs typeface="Arial Narrow"/>
              </a:rPr>
              <a:t>H </a:t>
            </a:r>
            <a:r>
              <a:rPr sz="2400" spc="-5" dirty="0">
                <a:latin typeface="Arial Narrow"/>
                <a:cs typeface="Arial Narrow"/>
              </a:rPr>
              <a:t>agenc</a:t>
            </a:r>
            <a:r>
              <a:rPr sz="2400" dirty="0">
                <a:latin typeface="Arial Narrow"/>
                <a:cs typeface="Arial Narrow"/>
              </a:rPr>
              <a:t>y</a:t>
            </a:r>
            <a:r>
              <a:rPr sz="2400" spc="25" dirty="0">
                <a:latin typeface="Arial Narrow"/>
                <a:cs typeface="Arial Narrow"/>
              </a:rPr>
              <a:t> </a:t>
            </a:r>
            <a:r>
              <a:rPr sz="2400" spc="-5" dirty="0">
                <a:latin typeface="Arial Narrow"/>
                <a:cs typeface="Arial Narrow"/>
              </a:rPr>
              <a:t>involved </a:t>
            </a:r>
            <a:r>
              <a:rPr sz="2400" dirty="0">
                <a:latin typeface="Arial Narrow"/>
                <a:cs typeface="Arial Narrow"/>
              </a:rPr>
              <a:t>with</a:t>
            </a:r>
            <a:r>
              <a:rPr sz="2400" spc="20" dirty="0">
                <a:latin typeface="Arial Narrow"/>
                <a:cs typeface="Arial Narrow"/>
              </a:rPr>
              <a:t> </a:t>
            </a:r>
            <a:r>
              <a:rPr sz="2400" dirty="0">
                <a:latin typeface="Arial Narrow"/>
                <a:cs typeface="Arial Narrow"/>
              </a:rPr>
              <a:t>data</a:t>
            </a:r>
            <a:r>
              <a:rPr sz="2400" spc="20" dirty="0">
                <a:latin typeface="Arial Narrow"/>
                <a:cs typeface="Arial Narrow"/>
              </a:rPr>
              <a:t> </a:t>
            </a:r>
            <a:r>
              <a:rPr sz="2400" dirty="0">
                <a:latin typeface="Arial Narrow"/>
                <a:cs typeface="Arial Narrow"/>
              </a:rPr>
              <a:t>integration.</a:t>
            </a:r>
            <a:endParaRPr sz="2400">
              <a:latin typeface="Arial Narrow"/>
              <a:cs typeface="Arial Narrow"/>
            </a:endParaRPr>
          </a:p>
          <a:p>
            <a:pPr marL="755650" lvl="1" indent="-285750">
              <a:lnSpc>
                <a:spcPct val="100000"/>
              </a:lnSpc>
              <a:spcBef>
                <a:spcPts val="445"/>
              </a:spcBef>
              <a:buClr>
                <a:srgbClr val="002596"/>
              </a:buClr>
              <a:buFont typeface="Wingdings"/>
              <a:buChar char=""/>
              <a:tabLst>
                <a:tab pos="755650" algn="l"/>
              </a:tabLst>
            </a:pPr>
            <a:r>
              <a:rPr sz="1800" dirty="0">
                <a:latin typeface="Arial Narrow"/>
                <a:cs typeface="Arial Narrow"/>
              </a:rPr>
              <a:t>Alignment</a:t>
            </a:r>
            <a:r>
              <a:rPr sz="1800" spc="5" dirty="0">
                <a:latin typeface="Arial Narrow"/>
                <a:cs typeface="Arial Narrow"/>
              </a:rPr>
              <a:t> </a:t>
            </a:r>
            <a:r>
              <a:rPr sz="1800" dirty="0">
                <a:latin typeface="Arial Narrow"/>
                <a:cs typeface="Arial Narrow"/>
              </a:rPr>
              <a:t>with</a:t>
            </a:r>
            <a:r>
              <a:rPr sz="1800" spc="-5" dirty="0">
                <a:latin typeface="Arial Narrow"/>
                <a:cs typeface="Arial Narrow"/>
              </a:rPr>
              <a:t> </a:t>
            </a:r>
            <a:r>
              <a:rPr sz="1800" dirty="0">
                <a:latin typeface="Arial Narrow"/>
                <a:cs typeface="Arial Narrow"/>
              </a:rPr>
              <a:t>applicable</a:t>
            </a:r>
            <a:r>
              <a:rPr sz="1800" spc="5" dirty="0">
                <a:latin typeface="Arial Narrow"/>
                <a:cs typeface="Arial Narrow"/>
              </a:rPr>
              <a:t> </a:t>
            </a:r>
            <a:r>
              <a:rPr sz="1800" dirty="0">
                <a:latin typeface="Arial Narrow"/>
                <a:cs typeface="Arial Narrow"/>
              </a:rPr>
              <a:t>laws</a:t>
            </a:r>
            <a:r>
              <a:rPr sz="1800" spc="-10" dirty="0">
                <a:latin typeface="Arial Narrow"/>
                <a:cs typeface="Arial Narrow"/>
              </a:rPr>
              <a:t> </a:t>
            </a:r>
            <a:r>
              <a:rPr sz="1800" dirty="0">
                <a:latin typeface="Arial Narrow"/>
                <a:cs typeface="Arial Narrow"/>
              </a:rPr>
              <a:t>above?</a:t>
            </a:r>
            <a:endParaRPr sz="1800">
              <a:latin typeface="Arial Narrow"/>
              <a:cs typeface="Arial Narrow"/>
            </a:endParaRPr>
          </a:p>
          <a:p>
            <a:pPr marL="755650" lvl="1" indent="-285750">
              <a:lnSpc>
                <a:spcPct val="100000"/>
              </a:lnSpc>
              <a:spcBef>
                <a:spcPts val="430"/>
              </a:spcBef>
              <a:buClr>
                <a:srgbClr val="002596"/>
              </a:buClr>
              <a:buFont typeface="Wingdings"/>
              <a:buChar char=""/>
              <a:tabLst>
                <a:tab pos="755650" algn="l"/>
              </a:tabLst>
            </a:pPr>
            <a:r>
              <a:rPr sz="1800" dirty="0">
                <a:latin typeface="Arial Narrow"/>
                <a:cs typeface="Arial Narrow"/>
              </a:rPr>
              <a:t>Do</a:t>
            </a:r>
            <a:r>
              <a:rPr sz="1800" spc="-5" dirty="0">
                <a:latin typeface="Arial Narrow"/>
                <a:cs typeface="Arial Narrow"/>
              </a:rPr>
              <a:t> </a:t>
            </a:r>
            <a:r>
              <a:rPr sz="1800" dirty="0">
                <a:latin typeface="Arial Narrow"/>
                <a:cs typeface="Arial Narrow"/>
              </a:rPr>
              <a:t>policies</a:t>
            </a:r>
            <a:r>
              <a:rPr sz="1800" spc="-5" dirty="0">
                <a:latin typeface="Arial Narrow"/>
                <a:cs typeface="Arial Narrow"/>
              </a:rPr>
              <a:t> </a:t>
            </a:r>
            <a:r>
              <a:rPr sz="1800" dirty="0">
                <a:latin typeface="Arial Narrow"/>
                <a:cs typeface="Arial Narrow"/>
              </a:rPr>
              <a:t>meet</a:t>
            </a:r>
            <a:r>
              <a:rPr sz="1800" spc="10" dirty="0">
                <a:latin typeface="Arial Narrow"/>
                <a:cs typeface="Arial Narrow"/>
              </a:rPr>
              <a:t> </a:t>
            </a:r>
            <a:r>
              <a:rPr sz="1800" dirty="0">
                <a:latin typeface="Arial Narrow"/>
                <a:cs typeface="Arial Narrow"/>
              </a:rPr>
              <a:t>multi-agency</a:t>
            </a:r>
            <a:r>
              <a:rPr sz="1800" spc="-5" dirty="0">
                <a:latin typeface="Arial Narrow"/>
                <a:cs typeface="Arial Narrow"/>
              </a:rPr>
              <a:t> </a:t>
            </a:r>
            <a:r>
              <a:rPr sz="1800" dirty="0">
                <a:latin typeface="Arial Narrow"/>
                <a:cs typeface="Arial Narrow"/>
              </a:rPr>
              <a:t>governance</a:t>
            </a:r>
            <a:r>
              <a:rPr sz="1800" spc="20" dirty="0">
                <a:latin typeface="Arial Narrow"/>
                <a:cs typeface="Arial Narrow"/>
              </a:rPr>
              <a:t> </a:t>
            </a:r>
            <a:r>
              <a:rPr sz="1800" dirty="0">
                <a:latin typeface="Arial Narrow"/>
                <a:cs typeface="Arial Narrow"/>
              </a:rPr>
              <a:t>needs</a:t>
            </a:r>
            <a:r>
              <a:rPr sz="1800" spc="10" dirty="0">
                <a:latin typeface="Arial Narrow"/>
                <a:cs typeface="Arial Narrow"/>
              </a:rPr>
              <a:t> </a:t>
            </a:r>
            <a:r>
              <a:rPr sz="1800" dirty="0">
                <a:latin typeface="Arial Narrow"/>
                <a:cs typeface="Arial Narrow"/>
              </a:rPr>
              <a:t>of</a:t>
            </a:r>
            <a:r>
              <a:rPr sz="1800" spc="10" dirty="0">
                <a:latin typeface="Arial Narrow"/>
                <a:cs typeface="Arial Narrow"/>
              </a:rPr>
              <a:t> </a:t>
            </a:r>
            <a:r>
              <a:rPr sz="1800" dirty="0">
                <a:latin typeface="Arial Narrow"/>
                <a:cs typeface="Arial Narrow"/>
              </a:rPr>
              <a:t>LINKED</a:t>
            </a:r>
            <a:r>
              <a:rPr sz="1800" spc="10" dirty="0">
                <a:latin typeface="Arial Narrow"/>
                <a:cs typeface="Arial Narrow"/>
              </a:rPr>
              <a:t> </a:t>
            </a:r>
            <a:r>
              <a:rPr sz="1800" dirty="0">
                <a:latin typeface="Arial Narrow"/>
                <a:cs typeface="Arial Narrow"/>
              </a:rPr>
              <a:t>data?</a:t>
            </a:r>
            <a:endParaRPr sz="1800">
              <a:latin typeface="Arial Narrow"/>
              <a:cs typeface="Arial Narrow"/>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TotalTime>
  <Words>7080</Words>
  <Application>Microsoft Office PowerPoint</Application>
  <PresentationFormat>Custom</PresentationFormat>
  <Paragraphs>951</Paragraphs>
  <Slides>146</Slides>
  <Notes>146</Notes>
  <HiddenSlides>0</HiddenSlides>
  <MMClips>0</MMClips>
  <ScaleCrop>false</ScaleCrop>
  <HeadingPairs>
    <vt:vector size="4" baseType="variant">
      <vt:variant>
        <vt:lpstr>Theme</vt:lpstr>
      </vt:variant>
      <vt:variant>
        <vt:i4>1</vt:i4>
      </vt:variant>
      <vt:variant>
        <vt:lpstr>Slide Titles</vt:lpstr>
      </vt:variant>
      <vt:variant>
        <vt:i4>146</vt:i4>
      </vt:variant>
    </vt:vector>
  </HeadingPairs>
  <TitlesOfParts>
    <vt:vector size="147" baseType="lpstr">
      <vt:lpstr>Office Theme</vt:lpstr>
      <vt:lpstr>PowerPoint Presentation</vt:lpstr>
      <vt:lpstr>Objectives for the Day</vt:lpstr>
      <vt:lpstr>Introductions</vt:lpstr>
      <vt:lpstr>Early Childhood Data Overview</vt:lpstr>
      <vt:lpstr>PowerPoint Presentation</vt:lpstr>
      <vt:lpstr>PowerPoint Presentation</vt:lpstr>
      <vt:lpstr>PowerPoint Presentation</vt:lpstr>
      <vt:lpstr>Early Childhood Education Program Definition</vt:lpstr>
      <vt:lpstr>Early Childhood Education Program Definition</vt:lpstr>
      <vt:lpstr>Privacy Considerations in Using Early Childhood Data</vt:lpstr>
      <vt:lpstr>FERPA / IDEA Overview</vt:lpstr>
      <vt:lpstr>PowerPoint Presentation</vt:lpstr>
      <vt:lpstr>PowerPoint Presentation</vt:lpstr>
      <vt:lpstr>What Else Is Personally Identifiable Information (PII)?</vt:lpstr>
      <vt:lpstr>What Else Is Personally Identifiable Information (PII)?</vt:lpstr>
      <vt:lpstr>What Is Directory Information?</vt:lpstr>
      <vt:lpstr>What records are covered?</vt:lpstr>
      <vt:lpstr>What records are covered?</vt:lpstr>
      <vt:lpstr>Who must comply?</vt:lpstr>
      <vt:lpstr>Who must comply?</vt:lpstr>
      <vt:lpstr>Who must comply?</vt:lpstr>
      <vt:lpstr>Who must comply?</vt:lpstr>
      <vt:lpstr>PowerPoint Presentation</vt:lpstr>
      <vt:lpstr>When do the confidentiality provisions apply?</vt:lpstr>
      <vt:lpstr>When do the confidentiality provisions apply?</vt:lpstr>
      <vt:lpstr>When do the confidentiality provisions apply?</vt:lpstr>
      <vt:lpstr>PowerPoint Presentation</vt:lpstr>
      <vt:lpstr>Whose records are covered?</vt:lpstr>
      <vt:lpstr>Whose records are covered?</vt:lpstr>
      <vt:lpstr>PowerPoint Presentation</vt:lpstr>
      <vt:lpstr>FPCO Letter to Edmunds (2012)</vt:lpstr>
      <vt:lpstr>How FERPA Terms Apply to IDEA Part C</vt:lpstr>
      <vt:lpstr>Primary Rights of Parents under FERPA</vt:lpstr>
      <vt:lpstr>Annually Notified of Rights</vt:lpstr>
      <vt:lpstr>Right to Consent to Disclosures</vt:lpstr>
      <vt:lpstr>PowerPoint Presentation</vt:lpstr>
      <vt:lpstr>What Are the Exceptions to General Consent?</vt:lpstr>
      <vt:lpstr>What Are the Exceptions to General Consent?</vt:lpstr>
      <vt:lpstr>Uninterrupted Scholars Act (USA)</vt:lpstr>
      <vt:lpstr>PowerPoint Presentation</vt:lpstr>
      <vt:lpstr>PowerPoint Presentation</vt:lpstr>
      <vt:lpstr>What are the Recordkeeping Requirements?</vt:lpstr>
      <vt:lpstr>What are the Enforcement Provisions?</vt:lpstr>
      <vt:lpstr>Guidance Documents &amp; FERPA Regulations</vt:lpstr>
      <vt:lpstr>PowerPoint Presentation</vt:lpstr>
      <vt:lpstr>What is HIPAA?</vt:lpstr>
      <vt:lpstr>What is HIPAA?</vt:lpstr>
      <vt:lpstr>What about HIPAA Privacy and Security?</vt:lpstr>
      <vt:lpstr>HIPAA Privacy and Security Protections and Requirements</vt:lpstr>
      <vt:lpstr>HIPAA Privacy and Security Protections and Requirements</vt:lpstr>
      <vt:lpstr>HIPAA Privacy and Security Protections and Requirements</vt:lpstr>
      <vt:lpstr>HIPAA Privacy and Security Protections and Requirements</vt:lpstr>
      <vt:lpstr>HIPAA Privacy and Security Protections and Requirements</vt:lpstr>
      <vt:lpstr>Privacy - What Rights Are Conferred?</vt:lpstr>
      <vt:lpstr>Privacy - Who Does It Apply to?</vt:lpstr>
      <vt:lpstr>Privacy - Who Does It Apply to?</vt:lpstr>
      <vt:lpstr>Privacy - What’s Included?</vt:lpstr>
      <vt:lpstr>Privacy - What’s NOT Included?</vt:lpstr>
      <vt:lpstr>When Can PHI Be Used or Disclosed?</vt:lpstr>
      <vt:lpstr>“Required” Uses</vt:lpstr>
      <vt:lpstr>“Permitted” Uses</vt:lpstr>
      <vt:lpstr>“Permitted” Uses</vt:lpstr>
      <vt:lpstr>“Permitted” Uses</vt:lpstr>
      <vt:lpstr>“Authorized” Uses</vt:lpstr>
      <vt:lpstr>Breach Notification</vt:lpstr>
      <vt:lpstr>Items of Interest</vt:lpstr>
      <vt:lpstr>Items of Interest</vt:lpstr>
      <vt:lpstr>Security Rule</vt:lpstr>
      <vt:lpstr>Summary</vt:lpstr>
      <vt:lpstr>PowerPoint Presentation</vt:lpstr>
      <vt:lpstr>Why Transparency?</vt:lpstr>
      <vt:lpstr>Fair Information Practice Principles (FIPPs)</vt:lpstr>
      <vt:lpstr>Transparency Best Practices</vt:lpstr>
      <vt:lpstr>Remember: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of Data Governance</vt:lpstr>
      <vt:lpstr>Data Governance Program: Scope</vt:lpstr>
      <vt:lpstr>PowerPoint Presentation</vt:lpstr>
      <vt:lpstr>PowerPoint Presentation</vt:lpstr>
      <vt:lpstr>PowerPoint Presentation</vt:lpstr>
      <vt:lpstr>PowerPoint Presentation</vt:lpstr>
      <vt:lpstr>PowerPoint Presentation</vt:lpstr>
      <vt:lpstr>PowerPoint Presentation</vt:lpstr>
      <vt:lpstr>Panelists</vt:lpstr>
      <vt:lpstr>Data Mapping Overview</vt:lpstr>
      <vt:lpstr>Why do we need to Map?</vt:lpstr>
      <vt:lpstr>High Level Mapping Steps</vt:lpstr>
      <vt:lpstr>Data Mapping: Key Steps</vt:lpstr>
      <vt:lpstr>Data Mapping: Key Steps</vt:lpstr>
      <vt:lpstr>Data Mapping: Key Steps</vt:lpstr>
      <vt:lpstr>Mapping Process…</vt:lpstr>
      <vt:lpstr>Mapping Process…</vt:lpstr>
      <vt:lpstr>Team Data Mapping Activity</vt:lpstr>
      <vt:lpstr>Team Activity:</vt:lpstr>
      <vt:lpstr>Activity Report Out</vt:lpstr>
      <vt:lpstr>MOU/Data Sharing Agreement Overview</vt:lpstr>
      <vt:lpstr>What Is a Data Sharing Agreement?</vt:lpstr>
      <vt:lpstr>Approaches to Data Sharing Agreements</vt:lpstr>
      <vt:lpstr>Why Are Data Sharing Agreements Needed?</vt:lpstr>
      <vt:lpstr>When Does FERPA Apply to EC Organizations?</vt:lpstr>
      <vt:lpstr>Key Points to Remember</vt:lpstr>
      <vt:lpstr>Data Sharing = Disclosure</vt:lpstr>
      <vt:lpstr>FERPA’s Audit or Evaluation Exception</vt:lpstr>
      <vt:lpstr>FERPA’s Audit or Evaluation Exception - Requirements</vt:lpstr>
      <vt:lpstr>FERPA’s Audit or Evaluation Exception - Requirements</vt:lpstr>
      <vt:lpstr>School Official Exception</vt:lpstr>
      <vt:lpstr>School Official Exception</vt:lpstr>
      <vt:lpstr>Studies Exception</vt:lpstr>
      <vt:lpstr>Written Agreements: Studies Exception</vt:lpstr>
      <vt:lpstr>Remember: Use the Appropriate FERPA Exception</vt:lpstr>
      <vt:lpstr>Audit or Evaluation</vt:lpstr>
      <vt:lpstr>Who Is an Authorized Representative?</vt:lpstr>
      <vt:lpstr>Studies Exception</vt:lpstr>
      <vt:lpstr>What Are Written Agreements?</vt:lpstr>
      <vt:lpstr>Reasonable Methods</vt:lpstr>
      <vt:lpstr>Frequently Asked Questions to HHS #1</vt:lpstr>
      <vt:lpstr>Frequently Asked Questions to HHS #2</vt:lpstr>
      <vt:lpstr>Frequently Asked Questions to HHS #2</vt:lpstr>
      <vt:lpstr>Frequently Asked Questions to HHS #3</vt:lpstr>
      <vt:lpstr>Frequently Asked Questions to HHS #3</vt:lpstr>
      <vt:lpstr>State MOU Development Activity</vt:lpstr>
      <vt:lpstr>Objectives</vt:lpstr>
      <vt:lpstr>Activity Part 1: Understanding the Relationship to Structure &amp; Privacy</vt:lpstr>
      <vt:lpstr>PowerPoint Presentation</vt:lpstr>
      <vt:lpstr>Activity Part 3: Decide the Approach</vt:lpstr>
      <vt:lpstr>How to Make the Decision</vt:lpstr>
      <vt:lpstr>Commonalities</vt:lpstr>
      <vt:lpstr>Differences</vt:lpstr>
      <vt:lpstr>Activity Part 4: Instructions</vt:lpstr>
      <vt:lpstr>Wrap-up Activity Discussion</vt:lpstr>
      <vt:lpstr>Summarize</vt:lpstr>
      <vt:lpstr>State Team Discussion</vt:lpstr>
      <vt:lpstr>State Team Discussion</vt:lpstr>
      <vt:lpstr>PowerPoint Presentation</vt:lpstr>
      <vt:lpstr>Resources</vt:lpstr>
      <vt:lpstr>PowerPoint Presentation</vt:lpstr>
    </vt:vector>
  </TitlesOfParts>
  <Company>DaSy Center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Early Childhood Privacy and Confidentiality Workshop</dc:title>
  <dc:creator>Frank.E.Miller, Baron Rodriguez, Frank Miller, Joyce Popp, Sharon Walsh, Robin Nelson, Missy Cochenour</dc:creator>
  <cp:keywords>FERPA, HIPAA, Data Sharing, Data Systems, State</cp:keywords>
  <cp:lastModifiedBy>Katie Kaattari</cp:lastModifiedBy>
  <cp:revision>25</cp:revision>
  <dcterms:created xsi:type="dcterms:W3CDTF">2015-03-17T13:32:37Z</dcterms:created>
  <dcterms:modified xsi:type="dcterms:W3CDTF">2015-03-25T17:48:23Z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2015-02-03T08:00:00Z</vt:filetime>
  </property>
  <property fmtid="{D5CDD505-2E9C-101B-9397-08002B2CF9AE}" pid="3" name="LastSaved">
    <vt:filetime>2015-03-16T07:00:00Z</vt:filetime>
  </property>
</Properties>
</file>