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3" r:id="rId2"/>
    <p:sldId id="257" r:id="rId3"/>
    <p:sldId id="285" r:id="rId4"/>
    <p:sldId id="271" r:id="rId5"/>
    <p:sldId id="315" r:id="rId6"/>
    <p:sldId id="259" r:id="rId7"/>
    <p:sldId id="286" r:id="rId8"/>
    <p:sldId id="287" r:id="rId9"/>
    <p:sldId id="288" r:id="rId10"/>
    <p:sldId id="293" r:id="rId11"/>
    <p:sldId id="294" r:id="rId12"/>
    <p:sldId id="309" r:id="rId13"/>
    <p:sldId id="304" r:id="rId14"/>
    <p:sldId id="278" r:id="rId15"/>
    <p:sldId id="289" r:id="rId16"/>
    <p:sldId id="276" r:id="rId17"/>
    <p:sldId id="279" r:id="rId18"/>
    <p:sldId id="310" r:id="rId19"/>
    <p:sldId id="311" r:id="rId20"/>
    <p:sldId id="312" r:id="rId21"/>
    <p:sldId id="302" r:id="rId22"/>
    <p:sldId id="313" r:id="rId23"/>
    <p:sldId id="282" r:id="rId24"/>
    <p:sldId id="283" r:id="rId25"/>
    <p:sldId id="284" r:id="rId26"/>
    <p:sldId id="298" r:id="rId27"/>
    <p:sldId id="299" r:id="rId28"/>
    <p:sldId id="300" r:id="rId29"/>
    <p:sldId id="301" r:id="rId30"/>
    <p:sldId id="277" r:id="rId31"/>
    <p:sldId id="314" r:id="rId32"/>
    <p:sldId id="306" r:id="rId33"/>
    <p:sldId id="267" r:id="rId34"/>
    <p:sldId id="269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345" autoAdjust="0"/>
  </p:normalViewPr>
  <p:slideViewPr>
    <p:cSldViewPr>
      <p:cViewPr varScale="1">
        <p:scale>
          <a:sx n="80" d="100"/>
          <a:sy n="80" d="100"/>
        </p:scale>
        <p:origin x="18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723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2C7DA-7874-4BE1-A042-AA2F6CCAA28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8C63D-0E11-4DF2-8A83-4C6B26A3BF64}">
      <dgm:prSet phldrT="[Text]"/>
      <dgm:spPr/>
      <dgm:t>
        <a:bodyPr/>
        <a:lstStyle/>
        <a:p>
          <a:r>
            <a:rPr lang="en-US" dirty="0"/>
            <a:t>Vision</a:t>
          </a:r>
        </a:p>
      </dgm:t>
      <dgm:extLst>
        <a:ext uri="{E40237B7-FDA0-4F09-8148-C483321AD2D9}">
          <dgm14:cNvPr xmlns:dgm14="http://schemas.microsoft.com/office/drawing/2010/diagram" id="0" name="" descr="Big picture issue"/>
        </a:ext>
      </dgm:extLst>
    </dgm:pt>
    <dgm:pt modelId="{CE5D9B7C-71E0-4285-BCE6-4069A80EDB58}" type="parTrans" cxnId="{05560B0A-5402-41B3-A058-7C4BF5BFD5DE}">
      <dgm:prSet/>
      <dgm:spPr/>
      <dgm:t>
        <a:bodyPr/>
        <a:lstStyle/>
        <a:p>
          <a:endParaRPr lang="en-US"/>
        </a:p>
      </dgm:t>
    </dgm:pt>
    <dgm:pt modelId="{21F78593-550C-4F36-92E3-2C6231E74A8B}" type="sibTrans" cxnId="{05560B0A-5402-41B3-A058-7C4BF5BFD5DE}">
      <dgm:prSet/>
      <dgm:spPr/>
      <dgm:t>
        <a:bodyPr/>
        <a:lstStyle/>
        <a:p>
          <a:endParaRPr lang="en-US"/>
        </a:p>
      </dgm:t>
    </dgm:pt>
    <dgm:pt modelId="{0C1ABE1E-8D54-4F08-924E-1A0A55FC685E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6BE81283-9896-4B47-A428-71ED7BD5F920}" type="parTrans" cxnId="{0C82E48B-BA1A-49FD-89D2-1A4D67B804F1}">
      <dgm:prSet/>
      <dgm:spPr/>
      <dgm:t>
        <a:bodyPr/>
        <a:lstStyle/>
        <a:p>
          <a:endParaRPr lang="en-US"/>
        </a:p>
      </dgm:t>
    </dgm:pt>
    <dgm:pt modelId="{A0AB391C-F963-457C-8F62-8FE6970B9A9C}" type="sibTrans" cxnId="{0C82E48B-BA1A-49FD-89D2-1A4D67B804F1}">
      <dgm:prSet/>
      <dgm:spPr/>
      <dgm:t>
        <a:bodyPr/>
        <a:lstStyle/>
        <a:p>
          <a:endParaRPr lang="en-US"/>
        </a:p>
      </dgm:t>
    </dgm:pt>
    <dgm:pt modelId="{D6CAF885-DE1C-421D-B47E-286DBFECADF3}">
      <dgm:prSet phldrT="[Text]"/>
      <dgm:spPr/>
      <dgm:t>
        <a:bodyPr/>
        <a:lstStyle/>
        <a:p>
          <a:r>
            <a:rPr lang="en-US" dirty="0"/>
            <a:t>Scope</a:t>
          </a:r>
        </a:p>
      </dgm:t>
    </dgm:pt>
    <dgm:pt modelId="{709A2335-214D-4E0C-A022-122A1F3106A5}" type="parTrans" cxnId="{B9849A8A-06F8-4610-B1DA-F990792C3BCF}">
      <dgm:prSet/>
      <dgm:spPr/>
      <dgm:t>
        <a:bodyPr/>
        <a:lstStyle/>
        <a:p>
          <a:endParaRPr lang="en-US"/>
        </a:p>
      </dgm:t>
    </dgm:pt>
    <dgm:pt modelId="{50F86C5F-5FFF-47EE-91B6-73EC11C6AC60}" type="sibTrans" cxnId="{B9849A8A-06F8-4610-B1DA-F990792C3BCF}">
      <dgm:prSet/>
      <dgm:spPr/>
      <dgm:t>
        <a:bodyPr/>
        <a:lstStyle/>
        <a:p>
          <a:endParaRPr lang="en-US"/>
        </a:p>
      </dgm:t>
    </dgm:pt>
    <dgm:pt modelId="{F210ADEA-A85F-4D7F-B79B-488EB0810CF4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578150B1-2E02-4A33-AE70-C27382B9F72F}" type="parTrans" cxnId="{E041B3AE-8CC2-4203-BCFE-5884D289BE79}">
      <dgm:prSet/>
      <dgm:spPr/>
      <dgm:t>
        <a:bodyPr/>
        <a:lstStyle/>
        <a:p>
          <a:endParaRPr lang="en-US"/>
        </a:p>
      </dgm:t>
    </dgm:pt>
    <dgm:pt modelId="{B86C5FDC-40AC-40AC-8001-1CFD81A1955C}" type="sibTrans" cxnId="{E041B3AE-8CC2-4203-BCFE-5884D289BE79}">
      <dgm:prSet/>
      <dgm:spPr/>
      <dgm:t>
        <a:bodyPr/>
        <a:lstStyle/>
        <a:p>
          <a:endParaRPr lang="en-US"/>
        </a:p>
      </dgm:t>
    </dgm:pt>
    <dgm:pt modelId="{3A6A6ADD-66B0-409A-9B86-7532571F6F70}">
      <dgm:prSet phldrT="[Text]"/>
      <dgm:spPr/>
      <dgm:t>
        <a:bodyPr/>
        <a:lstStyle/>
        <a:p>
          <a:r>
            <a:rPr lang="en-US" dirty="0"/>
            <a:t>Identify and engage stakeholders</a:t>
          </a:r>
        </a:p>
      </dgm:t>
    </dgm:pt>
    <dgm:pt modelId="{FD27A93C-E271-45E2-B1FA-A7FE83CAD1CF}" type="parTrans" cxnId="{DCD9FE72-FE51-458A-AC71-D08C553237EC}">
      <dgm:prSet/>
      <dgm:spPr/>
      <dgm:t>
        <a:bodyPr/>
        <a:lstStyle/>
        <a:p>
          <a:endParaRPr lang="en-US"/>
        </a:p>
      </dgm:t>
    </dgm:pt>
    <dgm:pt modelId="{43EE318F-9EC2-40D7-8D6A-2DA77E2DF11A}" type="sibTrans" cxnId="{DCD9FE72-FE51-458A-AC71-D08C553237EC}">
      <dgm:prSet/>
      <dgm:spPr/>
      <dgm:t>
        <a:bodyPr/>
        <a:lstStyle/>
        <a:p>
          <a:endParaRPr lang="en-US"/>
        </a:p>
      </dgm:t>
    </dgm:pt>
    <dgm:pt modelId="{CE55C23E-726E-4574-A491-487ADF0A0A6D}">
      <dgm:prSet phldrT="[Text]"/>
      <dgm:spPr/>
      <dgm:t>
        <a:bodyPr/>
        <a:lstStyle/>
        <a:p>
          <a:r>
            <a:rPr lang="en-US" dirty="0"/>
            <a:t>Develop strategies</a:t>
          </a:r>
        </a:p>
      </dgm:t>
    </dgm:pt>
    <dgm:pt modelId="{1D651E9A-C522-4A92-94A5-57898CB4CA52}" type="parTrans" cxnId="{966CE96A-D89E-4895-93B5-A1E85468254E}">
      <dgm:prSet/>
      <dgm:spPr/>
      <dgm:t>
        <a:bodyPr/>
        <a:lstStyle/>
        <a:p>
          <a:endParaRPr lang="en-US"/>
        </a:p>
      </dgm:t>
    </dgm:pt>
    <dgm:pt modelId="{DB3397A5-363C-4314-8FB0-4F21AD6B5051}" type="sibTrans" cxnId="{966CE96A-D89E-4895-93B5-A1E85468254E}">
      <dgm:prSet/>
      <dgm:spPr/>
      <dgm:t>
        <a:bodyPr/>
        <a:lstStyle/>
        <a:p>
          <a:endParaRPr lang="en-US"/>
        </a:p>
      </dgm:t>
    </dgm:pt>
    <dgm:pt modelId="{50F13C47-A69B-4724-8544-B4DDC43CF9C5}">
      <dgm:prSet phldrT="[Text]"/>
      <dgm:spPr/>
      <dgm:t>
        <a:bodyPr/>
        <a:lstStyle/>
        <a:p>
          <a:r>
            <a:rPr lang="en-US"/>
            <a:t>Management of</a:t>
          </a:r>
          <a:endParaRPr lang="en-US" dirty="0"/>
        </a:p>
      </dgm:t>
    </dgm:pt>
    <dgm:pt modelId="{6E7EB4D7-9097-4C9E-95F0-02C51B358767}" type="parTrans" cxnId="{F7A43163-386B-41D8-AAB9-20FC78CEFEE5}">
      <dgm:prSet/>
      <dgm:spPr/>
      <dgm:t>
        <a:bodyPr/>
        <a:lstStyle/>
        <a:p>
          <a:endParaRPr lang="en-US"/>
        </a:p>
      </dgm:t>
    </dgm:pt>
    <dgm:pt modelId="{87A62618-41D2-4AAA-8F5F-4FDF32D7D118}" type="sibTrans" cxnId="{F7A43163-386B-41D8-AAB9-20FC78CEFEE5}">
      <dgm:prSet/>
      <dgm:spPr/>
      <dgm:t>
        <a:bodyPr/>
        <a:lstStyle/>
        <a:p>
          <a:endParaRPr lang="en-US"/>
        </a:p>
      </dgm:t>
    </dgm:pt>
    <dgm:pt modelId="{518DED70-9BB2-4DBA-B1B0-4C32852A84C4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370260F5-D2FC-4471-8A8B-F75C415FA390}" type="parTrans" cxnId="{878E1D55-0F30-40D5-9CC8-375B5DFB0BDA}">
      <dgm:prSet/>
      <dgm:spPr/>
      <dgm:t>
        <a:bodyPr/>
        <a:lstStyle/>
        <a:p>
          <a:endParaRPr lang="en-US"/>
        </a:p>
      </dgm:t>
    </dgm:pt>
    <dgm:pt modelId="{DC65EC4A-8B2F-4820-82B0-038B35B76380}" type="sibTrans" cxnId="{878E1D55-0F30-40D5-9CC8-375B5DFB0BDA}">
      <dgm:prSet/>
      <dgm:spPr/>
      <dgm:t>
        <a:bodyPr/>
        <a:lstStyle/>
        <a:p>
          <a:endParaRPr lang="en-US"/>
        </a:p>
      </dgm:t>
    </dgm:pt>
    <dgm:pt modelId="{72CBF412-B087-41F3-87D4-A81802E92046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E54D4E51-7D90-45C0-82C8-FBD8A7704F0E}" type="parTrans" cxnId="{3820C4BB-2F67-422A-A7D9-4589E4B131C7}">
      <dgm:prSet/>
      <dgm:spPr/>
      <dgm:t>
        <a:bodyPr/>
        <a:lstStyle/>
        <a:p>
          <a:endParaRPr lang="en-US"/>
        </a:p>
      </dgm:t>
    </dgm:pt>
    <dgm:pt modelId="{018B557F-C442-46AC-BB26-8DED5B714FFD}" type="sibTrans" cxnId="{3820C4BB-2F67-422A-A7D9-4589E4B131C7}">
      <dgm:prSet/>
      <dgm:spPr/>
      <dgm:t>
        <a:bodyPr/>
        <a:lstStyle/>
        <a:p>
          <a:endParaRPr lang="en-US"/>
        </a:p>
      </dgm:t>
    </dgm:pt>
    <dgm:pt modelId="{8B2C6A38-47B2-4B0C-A2E0-224802E74DB3}">
      <dgm:prSet phldrT="[Text]"/>
      <dgm:spPr/>
      <dgm:t>
        <a:bodyPr/>
        <a:lstStyle/>
        <a:p>
          <a:r>
            <a:rPr lang="en-US" dirty="0"/>
            <a:t>Risk</a:t>
          </a:r>
        </a:p>
      </dgm:t>
    </dgm:pt>
    <dgm:pt modelId="{1FB261A1-263B-4DE0-884F-3D7D45965DF7}" type="parTrans" cxnId="{1CD3E21E-0A50-48EE-9D81-85DD2B0610C1}">
      <dgm:prSet/>
      <dgm:spPr/>
      <dgm:t>
        <a:bodyPr/>
        <a:lstStyle/>
        <a:p>
          <a:endParaRPr lang="en-US"/>
        </a:p>
      </dgm:t>
    </dgm:pt>
    <dgm:pt modelId="{F9C03ADA-C449-46E0-B13F-95284379045E}" type="sibTrans" cxnId="{1CD3E21E-0A50-48EE-9D81-85DD2B0610C1}">
      <dgm:prSet/>
      <dgm:spPr/>
      <dgm:t>
        <a:bodyPr/>
        <a:lstStyle/>
        <a:p>
          <a:endParaRPr lang="en-US"/>
        </a:p>
      </dgm:t>
    </dgm:pt>
    <dgm:pt modelId="{73F7D247-EF54-4729-87FA-0C3FAE074586}" type="pres">
      <dgm:prSet presAssocID="{3932C7DA-7874-4BE1-A042-AA2F6CCAA28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6BDA04E-08FF-47FB-BAC2-D96AA53BEADF}" type="pres">
      <dgm:prSet presAssocID="{B598C63D-0E11-4DF2-8A83-4C6B26A3BF64}" presName="circle1" presStyleLbl="node1" presStyleIdx="0" presStyleCnt="3"/>
      <dgm:spPr/>
    </dgm:pt>
    <dgm:pt modelId="{9D128BF4-C495-460E-AB53-4FB0ADEA1095}" type="pres">
      <dgm:prSet presAssocID="{B598C63D-0E11-4DF2-8A83-4C6B26A3BF64}" presName="space" presStyleCnt="0"/>
      <dgm:spPr/>
    </dgm:pt>
    <dgm:pt modelId="{5F8B1BA1-E831-4DAB-ADDE-64DF0D354A55}" type="pres">
      <dgm:prSet presAssocID="{B598C63D-0E11-4DF2-8A83-4C6B26A3BF64}" presName="rect1" presStyleLbl="alignAcc1" presStyleIdx="0" presStyleCnt="3"/>
      <dgm:spPr/>
    </dgm:pt>
    <dgm:pt modelId="{CDE154E5-E35B-41CD-9616-475DC2635BFD}" type="pres">
      <dgm:prSet presAssocID="{F210ADEA-A85F-4D7F-B79B-488EB0810CF4}" presName="vertSpace2" presStyleLbl="node1" presStyleIdx="0" presStyleCnt="3"/>
      <dgm:spPr/>
    </dgm:pt>
    <dgm:pt modelId="{63B34B1A-D4F1-45F3-BE39-205411AFE6B0}" type="pres">
      <dgm:prSet presAssocID="{F210ADEA-A85F-4D7F-B79B-488EB0810CF4}" presName="circle2" presStyleLbl="node1" presStyleIdx="1" presStyleCnt="3"/>
      <dgm:spPr/>
    </dgm:pt>
    <dgm:pt modelId="{7135F7FD-BE7C-4B10-B756-39ACDE797D4C}" type="pres">
      <dgm:prSet presAssocID="{F210ADEA-A85F-4D7F-B79B-488EB0810CF4}" presName="rect2" presStyleLbl="alignAcc1" presStyleIdx="1" presStyleCnt="3"/>
      <dgm:spPr/>
    </dgm:pt>
    <dgm:pt modelId="{1BE09818-1446-433E-90F0-C8CB6C892A29}" type="pres">
      <dgm:prSet presAssocID="{50F13C47-A69B-4724-8544-B4DDC43CF9C5}" presName="vertSpace3" presStyleLbl="node1" presStyleIdx="1" presStyleCnt="3"/>
      <dgm:spPr/>
    </dgm:pt>
    <dgm:pt modelId="{148C47E0-9FB5-4E48-999F-03C5397ED174}" type="pres">
      <dgm:prSet presAssocID="{50F13C47-A69B-4724-8544-B4DDC43CF9C5}" presName="circle3" presStyleLbl="node1" presStyleIdx="2" presStyleCnt="3"/>
      <dgm:spPr/>
    </dgm:pt>
    <dgm:pt modelId="{C6506E46-5AF4-40DC-81DD-EAC8C684BB12}" type="pres">
      <dgm:prSet presAssocID="{50F13C47-A69B-4724-8544-B4DDC43CF9C5}" presName="rect3" presStyleLbl="alignAcc1" presStyleIdx="2" presStyleCnt="3"/>
      <dgm:spPr/>
    </dgm:pt>
    <dgm:pt modelId="{B4A2FDC9-7042-41B5-B55A-3AE2A240D354}" type="pres">
      <dgm:prSet presAssocID="{B598C63D-0E11-4DF2-8A83-4C6B26A3BF6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9DDD252-8E54-4550-AD7B-6D3E628BA769}" type="pres">
      <dgm:prSet presAssocID="{B598C63D-0E11-4DF2-8A83-4C6B26A3BF64}" presName="rect1ChTx" presStyleLbl="alignAcc1" presStyleIdx="2" presStyleCnt="3">
        <dgm:presLayoutVars>
          <dgm:bulletEnabled val="1"/>
        </dgm:presLayoutVars>
      </dgm:prSet>
      <dgm:spPr/>
    </dgm:pt>
    <dgm:pt modelId="{9B9EC405-A180-419B-A86C-C1BD11DE2630}" type="pres">
      <dgm:prSet presAssocID="{F210ADEA-A85F-4D7F-B79B-488EB0810CF4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3F4A65A-44E8-4EE8-843D-49EDE563238D}" type="pres">
      <dgm:prSet presAssocID="{F210ADEA-A85F-4D7F-B79B-488EB0810CF4}" presName="rect2ChTx" presStyleLbl="alignAcc1" presStyleIdx="2" presStyleCnt="3">
        <dgm:presLayoutVars>
          <dgm:bulletEnabled val="1"/>
        </dgm:presLayoutVars>
      </dgm:prSet>
      <dgm:spPr/>
    </dgm:pt>
    <dgm:pt modelId="{73E9EAC1-E174-4351-B3DB-1F9E1BB8A0EF}" type="pres">
      <dgm:prSet presAssocID="{50F13C47-A69B-4724-8544-B4DDC43CF9C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ABB9EA1-2B1F-4BB1-B883-FAFEDA956B39}" type="pres">
      <dgm:prSet presAssocID="{50F13C47-A69B-4724-8544-B4DDC43CF9C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DB54905-CAF1-485E-BF97-972DF422E148}" type="presOf" srcId="{3A6A6ADD-66B0-409A-9B86-7532571F6F70}" destId="{13F4A65A-44E8-4EE8-843D-49EDE563238D}" srcOrd="0" destOrd="0" presId="urn:microsoft.com/office/officeart/2005/8/layout/target3"/>
    <dgm:cxn modelId="{05560B0A-5402-41B3-A058-7C4BF5BFD5DE}" srcId="{3932C7DA-7874-4BE1-A042-AA2F6CCAA284}" destId="{B598C63D-0E11-4DF2-8A83-4C6B26A3BF64}" srcOrd="0" destOrd="0" parTransId="{CE5D9B7C-71E0-4285-BCE6-4069A80EDB58}" sibTransId="{21F78593-550C-4F36-92E3-2C6231E74A8B}"/>
    <dgm:cxn modelId="{FE0B400D-262F-4220-B96D-9B20F6D4A64C}" type="presOf" srcId="{50F13C47-A69B-4724-8544-B4DDC43CF9C5}" destId="{C6506E46-5AF4-40DC-81DD-EAC8C684BB12}" srcOrd="0" destOrd="0" presId="urn:microsoft.com/office/officeart/2005/8/layout/target3"/>
    <dgm:cxn modelId="{1CD3E21E-0A50-48EE-9D81-85DD2B0610C1}" srcId="{50F13C47-A69B-4724-8544-B4DDC43CF9C5}" destId="{8B2C6A38-47B2-4B0C-A2E0-224802E74DB3}" srcOrd="2" destOrd="0" parTransId="{1FB261A1-263B-4DE0-884F-3D7D45965DF7}" sibTransId="{F9C03ADA-C449-46E0-B13F-95284379045E}"/>
    <dgm:cxn modelId="{72F37D2B-1F93-41B5-BE41-05CA5A20A78D}" type="presOf" srcId="{72CBF412-B087-41F3-87D4-A81802E92046}" destId="{CABB9EA1-2B1F-4BB1-B883-FAFEDA956B39}" srcOrd="0" destOrd="1" presId="urn:microsoft.com/office/officeart/2005/8/layout/target3"/>
    <dgm:cxn modelId="{B1790D60-384C-4DF1-B65E-7ED5B838DB53}" type="presOf" srcId="{F210ADEA-A85F-4D7F-B79B-488EB0810CF4}" destId="{7135F7FD-BE7C-4B10-B756-39ACDE797D4C}" srcOrd="0" destOrd="0" presId="urn:microsoft.com/office/officeart/2005/8/layout/target3"/>
    <dgm:cxn modelId="{B9FBF961-E66A-4E58-B7D6-7A5C90A5D941}" type="presOf" srcId="{518DED70-9BB2-4DBA-B1B0-4C32852A84C4}" destId="{CABB9EA1-2B1F-4BB1-B883-FAFEDA956B39}" srcOrd="0" destOrd="0" presId="urn:microsoft.com/office/officeart/2005/8/layout/target3"/>
    <dgm:cxn modelId="{F7A43163-386B-41D8-AAB9-20FC78CEFEE5}" srcId="{3932C7DA-7874-4BE1-A042-AA2F6CCAA284}" destId="{50F13C47-A69B-4724-8544-B4DDC43CF9C5}" srcOrd="2" destOrd="0" parTransId="{6E7EB4D7-9097-4C9E-95F0-02C51B358767}" sibTransId="{87A62618-41D2-4AAA-8F5F-4FDF32D7D118}"/>
    <dgm:cxn modelId="{966CE96A-D89E-4895-93B5-A1E85468254E}" srcId="{F210ADEA-A85F-4D7F-B79B-488EB0810CF4}" destId="{CE55C23E-726E-4574-A491-487ADF0A0A6D}" srcOrd="1" destOrd="0" parTransId="{1D651E9A-C522-4A92-94A5-57898CB4CA52}" sibTransId="{DB3397A5-363C-4314-8FB0-4F21AD6B5051}"/>
    <dgm:cxn modelId="{A917546D-CF55-4503-B322-DBA299B2A746}" type="presOf" srcId="{B598C63D-0E11-4DF2-8A83-4C6B26A3BF64}" destId="{5F8B1BA1-E831-4DAB-ADDE-64DF0D354A55}" srcOrd="0" destOrd="0" presId="urn:microsoft.com/office/officeart/2005/8/layout/target3"/>
    <dgm:cxn modelId="{7414886D-9EB6-4BAA-AB08-EAB5865F4BC3}" type="presOf" srcId="{3932C7DA-7874-4BE1-A042-AA2F6CCAA284}" destId="{73F7D247-EF54-4729-87FA-0C3FAE074586}" srcOrd="0" destOrd="0" presId="urn:microsoft.com/office/officeart/2005/8/layout/target3"/>
    <dgm:cxn modelId="{94157252-5318-4304-89D3-3CA31CE54192}" type="presOf" srcId="{0C1ABE1E-8D54-4F08-924E-1A0A55FC685E}" destId="{D9DDD252-8E54-4550-AD7B-6D3E628BA769}" srcOrd="0" destOrd="0" presId="urn:microsoft.com/office/officeart/2005/8/layout/target3"/>
    <dgm:cxn modelId="{DCD9FE72-FE51-458A-AC71-D08C553237EC}" srcId="{F210ADEA-A85F-4D7F-B79B-488EB0810CF4}" destId="{3A6A6ADD-66B0-409A-9B86-7532571F6F70}" srcOrd="0" destOrd="0" parTransId="{FD27A93C-E271-45E2-B1FA-A7FE83CAD1CF}" sibTransId="{43EE318F-9EC2-40D7-8D6A-2DA77E2DF11A}"/>
    <dgm:cxn modelId="{878E1D55-0F30-40D5-9CC8-375B5DFB0BDA}" srcId="{50F13C47-A69B-4724-8544-B4DDC43CF9C5}" destId="{518DED70-9BB2-4DBA-B1B0-4C32852A84C4}" srcOrd="0" destOrd="0" parTransId="{370260F5-D2FC-4471-8A8B-F75C415FA390}" sibTransId="{DC65EC4A-8B2F-4820-82B0-038B35B76380}"/>
    <dgm:cxn modelId="{B9849A8A-06F8-4610-B1DA-F990792C3BCF}" srcId="{B598C63D-0E11-4DF2-8A83-4C6B26A3BF64}" destId="{D6CAF885-DE1C-421D-B47E-286DBFECADF3}" srcOrd="1" destOrd="0" parTransId="{709A2335-214D-4E0C-A022-122A1F3106A5}" sibTransId="{50F86C5F-5FFF-47EE-91B6-73EC11C6AC60}"/>
    <dgm:cxn modelId="{0C82E48B-BA1A-49FD-89D2-1A4D67B804F1}" srcId="{B598C63D-0E11-4DF2-8A83-4C6B26A3BF64}" destId="{0C1ABE1E-8D54-4F08-924E-1A0A55FC685E}" srcOrd="0" destOrd="0" parTransId="{6BE81283-9896-4B47-A428-71ED7BD5F920}" sibTransId="{A0AB391C-F963-457C-8F62-8FE6970B9A9C}"/>
    <dgm:cxn modelId="{35342F9A-462F-4E05-89E0-502450E3DE3A}" type="presOf" srcId="{F210ADEA-A85F-4D7F-B79B-488EB0810CF4}" destId="{9B9EC405-A180-419B-A86C-C1BD11DE2630}" srcOrd="1" destOrd="0" presId="urn:microsoft.com/office/officeart/2005/8/layout/target3"/>
    <dgm:cxn modelId="{240EA8A9-3ECE-42BC-8C33-37A5FFA56505}" type="presOf" srcId="{CE55C23E-726E-4574-A491-487ADF0A0A6D}" destId="{13F4A65A-44E8-4EE8-843D-49EDE563238D}" srcOrd="0" destOrd="1" presId="urn:microsoft.com/office/officeart/2005/8/layout/target3"/>
    <dgm:cxn modelId="{E041B3AE-8CC2-4203-BCFE-5884D289BE79}" srcId="{3932C7DA-7874-4BE1-A042-AA2F6CCAA284}" destId="{F210ADEA-A85F-4D7F-B79B-488EB0810CF4}" srcOrd="1" destOrd="0" parTransId="{578150B1-2E02-4A33-AE70-C27382B9F72F}" sibTransId="{B86C5FDC-40AC-40AC-8001-1CFD81A1955C}"/>
    <dgm:cxn modelId="{40172CB7-AEEA-40BE-81D8-6DAEE3019016}" type="presOf" srcId="{8B2C6A38-47B2-4B0C-A2E0-224802E74DB3}" destId="{CABB9EA1-2B1F-4BB1-B883-FAFEDA956B39}" srcOrd="0" destOrd="2" presId="urn:microsoft.com/office/officeart/2005/8/layout/target3"/>
    <dgm:cxn modelId="{A92F99B8-1916-4C5F-883D-020FC288240A}" type="presOf" srcId="{B598C63D-0E11-4DF2-8A83-4C6B26A3BF64}" destId="{B4A2FDC9-7042-41B5-B55A-3AE2A240D354}" srcOrd="1" destOrd="0" presId="urn:microsoft.com/office/officeart/2005/8/layout/target3"/>
    <dgm:cxn modelId="{3820C4BB-2F67-422A-A7D9-4589E4B131C7}" srcId="{50F13C47-A69B-4724-8544-B4DDC43CF9C5}" destId="{72CBF412-B087-41F3-87D4-A81802E92046}" srcOrd="1" destOrd="0" parTransId="{E54D4E51-7D90-45C0-82C8-FBD8A7704F0E}" sibTransId="{018B557F-C442-46AC-BB26-8DED5B714FFD}"/>
    <dgm:cxn modelId="{16E629C7-A06C-4646-AC57-385B3A9621CB}" type="presOf" srcId="{D6CAF885-DE1C-421D-B47E-286DBFECADF3}" destId="{D9DDD252-8E54-4550-AD7B-6D3E628BA769}" srcOrd="0" destOrd="1" presId="urn:microsoft.com/office/officeart/2005/8/layout/target3"/>
    <dgm:cxn modelId="{FEDED9F3-C80F-438E-BB80-285976346005}" type="presOf" srcId="{50F13C47-A69B-4724-8544-B4DDC43CF9C5}" destId="{73E9EAC1-E174-4351-B3DB-1F9E1BB8A0EF}" srcOrd="1" destOrd="0" presId="urn:microsoft.com/office/officeart/2005/8/layout/target3"/>
    <dgm:cxn modelId="{5E172D38-1445-4671-BA1D-BB4B43668E73}" type="presParOf" srcId="{73F7D247-EF54-4729-87FA-0C3FAE074586}" destId="{C6BDA04E-08FF-47FB-BAC2-D96AA53BEADF}" srcOrd="0" destOrd="0" presId="urn:microsoft.com/office/officeart/2005/8/layout/target3"/>
    <dgm:cxn modelId="{BED8325B-F163-409A-A978-9E17EBEC07A9}" type="presParOf" srcId="{73F7D247-EF54-4729-87FA-0C3FAE074586}" destId="{9D128BF4-C495-460E-AB53-4FB0ADEA1095}" srcOrd="1" destOrd="0" presId="urn:microsoft.com/office/officeart/2005/8/layout/target3"/>
    <dgm:cxn modelId="{1AFE6F61-10CC-4E5F-9D53-16407311F0D4}" type="presParOf" srcId="{73F7D247-EF54-4729-87FA-0C3FAE074586}" destId="{5F8B1BA1-E831-4DAB-ADDE-64DF0D354A55}" srcOrd="2" destOrd="0" presId="urn:microsoft.com/office/officeart/2005/8/layout/target3"/>
    <dgm:cxn modelId="{EB3C469D-7F36-48FD-9598-73B5247D6314}" type="presParOf" srcId="{73F7D247-EF54-4729-87FA-0C3FAE074586}" destId="{CDE154E5-E35B-41CD-9616-475DC2635BFD}" srcOrd="3" destOrd="0" presId="urn:microsoft.com/office/officeart/2005/8/layout/target3"/>
    <dgm:cxn modelId="{DE1AA977-576D-4E05-99A5-C2AA476EA362}" type="presParOf" srcId="{73F7D247-EF54-4729-87FA-0C3FAE074586}" destId="{63B34B1A-D4F1-45F3-BE39-205411AFE6B0}" srcOrd="4" destOrd="0" presId="urn:microsoft.com/office/officeart/2005/8/layout/target3"/>
    <dgm:cxn modelId="{CC04A9CF-5801-4B76-9128-1B29E75EFB36}" type="presParOf" srcId="{73F7D247-EF54-4729-87FA-0C3FAE074586}" destId="{7135F7FD-BE7C-4B10-B756-39ACDE797D4C}" srcOrd="5" destOrd="0" presId="urn:microsoft.com/office/officeart/2005/8/layout/target3"/>
    <dgm:cxn modelId="{BF7626BC-CF77-45D9-9E23-B464AFE64AE0}" type="presParOf" srcId="{73F7D247-EF54-4729-87FA-0C3FAE074586}" destId="{1BE09818-1446-433E-90F0-C8CB6C892A29}" srcOrd="6" destOrd="0" presId="urn:microsoft.com/office/officeart/2005/8/layout/target3"/>
    <dgm:cxn modelId="{605D3B09-63AB-4437-BDF6-1247C989F4A3}" type="presParOf" srcId="{73F7D247-EF54-4729-87FA-0C3FAE074586}" destId="{148C47E0-9FB5-4E48-999F-03C5397ED174}" srcOrd="7" destOrd="0" presId="urn:microsoft.com/office/officeart/2005/8/layout/target3"/>
    <dgm:cxn modelId="{E445276A-EBA2-4B59-9FDC-66E8794A5DBD}" type="presParOf" srcId="{73F7D247-EF54-4729-87FA-0C3FAE074586}" destId="{C6506E46-5AF4-40DC-81DD-EAC8C684BB12}" srcOrd="8" destOrd="0" presId="urn:microsoft.com/office/officeart/2005/8/layout/target3"/>
    <dgm:cxn modelId="{05CE5004-ECE9-494A-91D9-B479BF1D37F8}" type="presParOf" srcId="{73F7D247-EF54-4729-87FA-0C3FAE074586}" destId="{B4A2FDC9-7042-41B5-B55A-3AE2A240D354}" srcOrd="9" destOrd="0" presId="urn:microsoft.com/office/officeart/2005/8/layout/target3"/>
    <dgm:cxn modelId="{E32C41F3-C2A5-42E1-BB4C-17AB92F9E578}" type="presParOf" srcId="{73F7D247-EF54-4729-87FA-0C3FAE074586}" destId="{D9DDD252-8E54-4550-AD7B-6D3E628BA769}" srcOrd="10" destOrd="0" presId="urn:microsoft.com/office/officeart/2005/8/layout/target3"/>
    <dgm:cxn modelId="{3BA30BDF-F366-4391-BFF2-1735D0444392}" type="presParOf" srcId="{73F7D247-EF54-4729-87FA-0C3FAE074586}" destId="{9B9EC405-A180-419B-A86C-C1BD11DE2630}" srcOrd="11" destOrd="0" presId="urn:microsoft.com/office/officeart/2005/8/layout/target3"/>
    <dgm:cxn modelId="{445D51D8-A2E4-4F79-B5C7-EA1C16AC074C}" type="presParOf" srcId="{73F7D247-EF54-4729-87FA-0C3FAE074586}" destId="{13F4A65A-44E8-4EE8-843D-49EDE563238D}" srcOrd="12" destOrd="0" presId="urn:microsoft.com/office/officeart/2005/8/layout/target3"/>
    <dgm:cxn modelId="{9D2C8E3B-5457-44AE-96FE-4BCF638CBF46}" type="presParOf" srcId="{73F7D247-EF54-4729-87FA-0C3FAE074586}" destId="{73E9EAC1-E174-4351-B3DB-1F9E1BB8A0EF}" srcOrd="13" destOrd="0" presId="urn:microsoft.com/office/officeart/2005/8/layout/target3"/>
    <dgm:cxn modelId="{74EC0E30-F96B-49B1-BB45-5B8EE745581B}" type="presParOf" srcId="{73F7D247-EF54-4729-87FA-0C3FAE074586}" destId="{CABB9EA1-2B1F-4BB1-B883-FAFEDA956B3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71439-BC68-45EF-8856-EEEF9CB8F2B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7A98DC-50F1-4B1E-BC7B-BE36A2AEEAD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Governance</a:t>
          </a:r>
        </a:p>
      </dgm:t>
    </dgm:pt>
    <dgm:pt modelId="{7FBB03EF-9DC4-43D9-A00F-C355A2014F2C}" type="parTrans" cxnId="{0BA306DA-0CEA-4220-A26B-7564CC91DA30}">
      <dgm:prSet/>
      <dgm:spPr/>
      <dgm:t>
        <a:bodyPr/>
        <a:lstStyle/>
        <a:p>
          <a:endParaRPr lang="en-US"/>
        </a:p>
      </dgm:t>
    </dgm:pt>
    <dgm:pt modelId="{70D737C4-BAF2-4EF3-BCBC-0EC6C42A1FB2}" type="sibTrans" cxnId="{0BA306DA-0CEA-4220-A26B-7564CC91DA30}">
      <dgm:prSet/>
      <dgm:spPr/>
      <dgm:t>
        <a:bodyPr/>
        <a:lstStyle/>
        <a:p>
          <a:endParaRPr lang="en-US"/>
        </a:p>
      </dgm:t>
    </dgm:pt>
    <dgm:pt modelId="{5212FCE3-AC12-40F6-AE52-EF79A361535B}" type="asst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Management</a:t>
          </a:r>
        </a:p>
      </dgm:t>
    </dgm:pt>
    <dgm:pt modelId="{70C88FD1-486F-45B9-AA1B-6905AA9D3182}" type="parTrans" cxnId="{EB565341-5032-4ACF-817A-6B065091454B}">
      <dgm:prSet/>
      <dgm:spPr/>
      <dgm:t>
        <a:bodyPr/>
        <a:lstStyle/>
        <a:p>
          <a:endParaRPr lang="en-US"/>
        </a:p>
      </dgm:t>
    </dgm:pt>
    <dgm:pt modelId="{53093835-3BF7-4A24-864C-F2236F8ACE08}" type="sibTrans" cxnId="{EB565341-5032-4ACF-817A-6B065091454B}">
      <dgm:prSet/>
      <dgm:spPr/>
      <dgm:t>
        <a:bodyPr/>
        <a:lstStyle/>
        <a:p>
          <a:endParaRPr lang="en-US"/>
        </a:p>
      </dgm:t>
    </dgm:pt>
    <dgm:pt modelId="{DCBFC0BF-FD39-4388-A026-9C746D0DE79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Development</a:t>
          </a:r>
        </a:p>
      </dgm:t>
    </dgm:pt>
    <dgm:pt modelId="{7FBE0F38-A538-4C15-90F0-73A34D97D81B}" type="parTrans" cxnId="{1E862851-DB98-416F-9F4A-B83BAD5B3FAD}">
      <dgm:prSet/>
      <dgm:spPr/>
      <dgm:t>
        <a:bodyPr/>
        <a:lstStyle/>
        <a:p>
          <a:endParaRPr lang="en-US"/>
        </a:p>
      </dgm:t>
    </dgm:pt>
    <dgm:pt modelId="{32D53D93-E107-44BC-8FD8-9A303360ADBD}" type="sibTrans" cxnId="{1E862851-DB98-416F-9F4A-B83BAD5B3FAD}">
      <dgm:prSet/>
      <dgm:spPr/>
      <dgm:t>
        <a:bodyPr/>
        <a:lstStyle/>
        <a:p>
          <a:endParaRPr lang="en-US"/>
        </a:p>
      </dgm:t>
    </dgm:pt>
    <dgm:pt modelId="{631C0B5B-99E9-490B-ACAA-673F9A57371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Deployment</a:t>
          </a:r>
        </a:p>
      </dgm:t>
    </dgm:pt>
    <dgm:pt modelId="{86793A98-447E-4EA4-9FB6-76D20D3B6376}" type="parTrans" cxnId="{40FA0FDD-64A3-4655-BE1F-E260FF34B6FE}">
      <dgm:prSet/>
      <dgm:spPr/>
      <dgm:t>
        <a:bodyPr/>
        <a:lstStyle/>
        <a:p>
          <a:endParaRPr lang="en-US"/>
        </a:p>
      </dgm:t>
    </dgm:pt>
    <dgm:pt modelId="{52BCE05E-339B-4EEC-A974-D83AC5A09861}" type="sibTrans" cxnId="{40FA0FDD-64A3-4655-BE1F-E260FF34B6FE}">
      <dgm:prSet/>
      <dgm:spPr/>
      <dgm:t>
        <a:bodyPr/>
        <a:lstStyle/>
        <a:p>
          <a:endParaRPr lang="en-US"/>
        </a:p>
      </dgm:t>
    </dgm:pt>
    <dgm:pt modelId="{3D0A0299-DD53-4BEE-A708-EE919DF62D5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Operations</a:t>
          </a:r>
        </a:p>
      </dgm:t>
    </dgm:pt>
    <dgm:pt modelId="{58F707E9-46CA-4E22-BAC6-4E2F517025B4}" type="parTrans" cxnId="{80C6D2FC-78EC-44F1-A2BE-261120306B90}">
      <dgm:prSet/>
      <dgm:spPr/>
      <dgm:t>
        <a:bodyPr/>
        <a:lstStyle/>
        <a:p>
          <a:endParaRPr lang="en-US"/>
        </a:p>
      </dgm:t>
    </dgm:pt>
    <dgm:pt modelId="{CB3E14D2-1EFD-4DC3-ADF1-71BA7590704E}" type="sibTrans" cxnId="{80C6D2FC-78EC-44F1-A2BE-261120306B90}">
      <dgm:prSet/>
      <dgm:spPr/>
      <dgm:t>
        <a:bodyPr/>
        <a:lstStyle/>
        <a:p>
          <a:endParaRPr lang="en-US"/>
        </a:p>
      </dgm:t>
    </dgm:pt>
    <dgm:pt modelId="{AEBBF7C8-BC83-435E-94AC-EE67917EAEB4}" type="pres">
      <dgm:prSet presAssocID="{5F171439-BC68-45EF-8856-EEEF9CB8F2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FA99F5-DA54-4A15-B59D-8862BBCA15EC}" type="pres">
      <dgm:prSet presAssocID="{217A98DC-50F1-4B1E-BC7B-BE36A2AEEADF}" presName="hierRoot1" presStyleCnt="0">
        <dgm:presLayoutVars>
          <dgm:hierBranch val="init"/>
        </dgm:presLayoutVars>
      </dgm:prSet>
      <dgm:spPr/>
    </dgm:pt>
    <dgm:pt modelId="{8ECC2D80-1282-4A49-B220-74134A4D5484}" type="pres">
      <dgm:prSet presAssocID="{217A98DC-50F1-4B1E-BC7B-BE36A2AEEADF}" presName="rootComposite1" presStyleCnt="0"/>
      <dgm:spPr/>
    </dgm:pt>
    <dgm:pt modelId="{F904DDCB-1993-4A4F-A4E1-7FA3AC6BE2F4}" type="pres">
      <dgm:prSet presAssocID="{217A98DC-50F1-4B1E-BC7B-BE36A2AEEADF}" presName="rootText1" presStyleLbl="node0" presStyleIdx="0" presStyleCnt="1">
        <dgm:presLayoutVars>
          <dgm:chPref val="3"/>
        </dgm:presLayoutVars>
      </dgm:prSet>
      <dgm:spPr/>
    </dgm:pt>
    <dgm:pt modelId="{1E3BDDF2-5096-4E48-8186-0716B9D9199D}" type="pres">
      <dgm:prSet presAssocID="{217A98DC-50F1-4B1E-BC7B-BE36A2AEEADF}" presName="rootConnector1" presStyleLbl="node1" presStyleIdx="0" presStyleCnt="0"/>
      <dgm:spPr/>
    </dgm:pt>
    <dgm:pt modelId="{AAD4FACC-DF24-429B-BF6A-B76B5C7299D2}" type="pres">
      <dgm:prSet presAssocID="{217A98DC-50F1-4B1E-BC7B-BE36A2AEEADF}" presName="hierChild2" presStyleCnt="0"/>
      <dgm:spPr/>
    </dgm:pt>
    <dgm:pt modelId="{6E6CF645-42FE-426E-85A2-88EA759F9755}" type="pres">
      <dgm:prSet presAssocID="{7FBE0F38-A538-4C15-90F0-73A34D97D81B}" presName="Name64" presStyleLbl="parChTrans1D2" presStyleIdx="0" presStyleCnt="4"/>
      <dgm:spPr/>
    </dgm:pt>
    <dgm:pt modelId="{BCDBC04A-8223-4D7F-B002-5D59DCEAD5B3}" type="pres">
      <dgm:prSet presAssocID="{DCBFC0BF-FD39-4388-A026-9C746D0DE795}" presName="hierRoot2" presStyleCnt="0">
        <dgm:presLayoutVars>
          <dgm:hierBranch val="init"/>
        </dgm:presLayoutVars>
      </dgm:prSet>
      <dgm:spPr/>
    </dgm:pt>
    <dgm:pt modelId="{8D124056-8456-41B1-8EFF-56AC2B2A4A73}" type="pres">
      <dgm:prSet presAssocID="{DCBFC0BF-FD39-4388-A026-9C746D0DE795}" presName="rootComposite" presStyleCnt="0"/>
      <dgm:spPr/>
    </dgm:pt>
    <dgm:pt modelId="{DD7824DE-AE86-4F7D-9CAD-B90D7C0BF477}" type="pres">
      <dgm:prSet presAssocID="{DCBFC0BF-FD39-4388-A026-9C746D0DE795}" presName="rootText" presStyleLbl="node2" presStyleIdx="0" presStyleCnt="3">
        <dgm:presLayoutVars>
          <dgm:chPref val="3"/>
        </dgm:presLayoutVars>
      </dgm:prSet>
      <dgm:spPr/>
    </dgm:pt>
    <dgm:pt modelId="{63526822-69E0-48D8-A27F-C0E7AAD89CCF}" type="pres">
      <dgm:prSet presAssocID="{DCBFC0BF-FD39-4388-A026-9C746D0DE795}" presName="rootConnector" presStyleLbl="node2" presStyleIdx="0" presStyleCnt="3"/>
      <dgm:spPr/>
    </dgm:pt>
    <dgm:pt modelId="{23A4F6E6-E688-4D5C-9F96-31B7F39D8DD5}" type="pres">
      <dgm:prSet presAssocID="{DCBFC0BF-FD39-4388-A026-9C746D0DE795}" presName="hierChild4" presStyleCnt="0"/>
      <dgm:spPr/>
    </dgm:pt>
    <dgm:pt modelId="{F34C11CA-1D91-4896-951E-CCFB6BD313B4}" type="pres">
      <dgm:prSet presAssocID="{DCBFC0BF-FD39-4388-A026-9C746D0DE795}" presName="hierChild5" presStyleCnt="0"/>
      <dgm:spPr/>
    </dgm:pt>
    <dgm:pt modelId="{B359C65C-0F3B-4EA1-AF98-A50F426B244D}" type="pres">
      <dgm:prSet presAssocID="{86793A98-447E-4EA4-9FB6-76D20D3B6376}" presName="Name64" presStyleLbl="parChTrans1D2" presStyleIdx="1" presStyleCnt="4"/>
      <dgm:spPr/>
    </dgm:pt>
    <dgm:pt modelId="{098CC31C-0AE2-4DBC-9197-099BF248D8BA}" type="pres">
      <dgm:prSet presAssocID="{631C0B5B-99E9-490B-ACAA-673F9A573712}" presName="hierRoot2" presStyleCnt="0">
        <dgm:presLayoutVars>
          <dgm:hierBranch val="init"/>
        </dgm:presLayoutVars>
      </dgm:prSet>
      <dgm:spPr/>
    </dgm:pt>
    <dgm:pt modelId="{E8F4B2B7-375F-4D40-A457-2B9CB5305105}" type="pres">
      <dgm:prSet presAssocID="{631C0B5B-99E9-490B-ACAA-673F9A573712}" presName="rootComposite" presStyleCnt="0"/>
      <dgm:spPr/>
    </dgm:pt>
    <dgm:pt modelId="{78F3D578-A76C-472C-9C03-F1BCF73A9395}" type="pres">
      <dgm:prSet presAssocID="{631C0B5B-99E9-490B-ACAA-673F9A573712}" presName="rootText" presStyleLbl="node2" presStyleIdx="1" presStyleCnt="3">
        <dgm:presLayoutVars>
          <dgm:chPref val="3"/>
        </dgm:presLayoutVars>
      </dgm:prSet>
      <dgm:spPr/>
    </dgm:pt>
    <dgm:pt modelId="{1B04BDA7-E5DB-42A0-A29B-E499AD7C611D}" type="pres">
      <dgm:prSet presAssocID="{631C0B5B-99E9-490B-ACAA-673F9A573712}" presName="rootConnector" presStyleLbl="node2" presStyleIdx="1" presStyleCnt="3"/>
      <dgm:spPr/>
    </dgm:pt>
    <dgm:pt modelId="{ECB99B6A-C217-4F73-941A-D27AB4F2DFBD}" type="pres">
      <dgm:prSet presAssocID="{631C0B5B-99E9-490B-ACAA-673F9A573712}" presName="hierChild4" presStyleCnt="0"/>
      <dgm:spPr/>
    </dgm:pt>
    <dgm:pt modelId="{BBA473A6-D748-438D-88F1-528DEC922C7F}" type="pres">
      <dgm:prSet presAssocID="{631C0B5B-99E9-490B-ACAA-673F9A573712}" presName="hierChild5" presStyleCnt="0"/>
      <dgm:spPr/>
    </dgm:pt>
    <dgm:pt modelId="{A349089C-8496-4ECF-81D3-FAADB6C10AD3}" type="pres">
      <dgm:prSet presAssocID="{58F707E9-46CA-4E22-BAC6-4E2F517025B4}" presName="Name64" presStyleLbl="parChTrans1D2" presStyleIdx="2" presStyleCnt="4"/>
      <dgm:spPr/>
    </dgm:pt>
    <dgm:pt modelId="{46A86454-DD51-42B9-BF98-3557EC1AEF79}" type="pres">
      <dgm:prSet presAssocID="{3D0A0299-DD53-4BEE-A708-EE919DF62D5C}" presName="hierRoot2" presStyleCnt="0">
        <dgm:presLayoutVars>
          <dgm:hierBranch val="init"/>
        </dgm:presLayoutVars>
      </dgm:prSet>
      <dgm:spPr/>
    </dgm:pt>
    <dgm:pt modelId="{FB5E541B-0D03-4FF1-823F-5A870B6E5E66}" type="pres">
      <dgm:prSet presAssocID="{3D0A0299-DD53-4BEE-A708-EE919DF62D5C}" presName="rootComposite" presStyleCnt="0"/>
      <dgm:spPr/>
    </dgm:pt>
    <dgm:pt modelId="{297668D1-0108-4920-B1B1-B04D4F384B64}" type="pres">
      <dgm:prSet presAssocID="{3D0A0299-DD53-4BEE-A708-EE919DF62D5C}" presName="rootText" presStyleLbl="node2" presStyleIdx="2" presStyleCnt="3">
        <dgm:presLayoutVars>
          <dgm:chPref val="3"/>
        </dgm:presLayoutVars>
      </dgm:prSet>
      <dgm:spPr/>
    </dgm:pt>
    <dgm:pt modelId="{B2C77C2E-3628-4FA6-AC77-5D6FF840021B}" type="pres">
      <dgm:prSet presAssocID="{3D0A0299-DD53-4BEE-A708-EE919DF62D5C}" presName="rootConnector" presStyleLbl="node2" presStyleIdx="2" presStyleCnt="3"/>
      <dgm:spPr/>
    </dgm:pt>
    <dgm:pt modelId="{CD39C3E7-55CA-4475-98A4-EC553D2E64DC}" type="pres">
      <dgm:prSet presAssocID="{3D0A0299-DD53-4BEE-A708-EE919DF62D5C}" presName="hierChild4" presStyleCnt="0"/>
      <dgm:spPr/>
    </dgm:pt>
    <dgm:pt modelId="{ABDE57BC-7015-4534-A05C-20BE440DB754}" type="pres">
      <dgm:prSet presAssocID="{3D0A0299-DD53-4BEE-A708-EE919DF62D5C}" presName="hierChild5" presStyleCnt="0"/>
      <dgm:spPr/>
    </dgm:pt>
    <dgm:pt modelId="{A952E5DA-4D96-4437-9B36-E9DD08F50134}" type="pres">
      <dgm:prSet presAssocID="{217A98DC-50F1-4B1E-BC7B-BE36A2AEEADF}" presName="hierChild3" presStyleCnt="0"/>
      <dgm:spPr/>
    </dgm:pt>
    <dgm:pt modelId="{1898CCD6-C5C5-4E6C-AF1A-B93E23E2F2E6}" type="pres">
      <dgm:prSet presAssocID="{70C88FD1-486F-45B9-AA1B-6905AA9D3182}" presName="Name115" presStyleLbl="parChTrans1D2" presStyleIdx="3" presStyleCnt="4"/>
      <dgm:spPr/>
    </dgm:pt>
    <dgm:pt modelId="{D3BE10B1-47B1-4188-AE36-1DCB0DD3AEEC}" type="pres">
      <dgm:prSet presAssocID="{5212FCE3-AC12-40F6-AE52-EF79A361535B}" presName="hierRoot3" presStyleCnt="0">
        <dgm:presLayoutVars>
          <dgm:hierBranch val="init"/>
        </dgm:presLayoutVars>
      </dgm:prSet>
      <dgm:spPr/>
    </dgm:pt>
    <dgm:pt modelId="{D834772F-A10D-4750-AC16-8FEB4562FAEF}" type="pres">
      <dgm:prSet presAssocID="{5212FCE3-AC12-40F6-AE52-EF79A361535B}" presName="rootComposite3" presStyleCnt="0"/>
      <dgm:spPr/>
    </dgm:pt>
    <dgm:pt modelId="{CC436693-F7CA-4D16-9CB3-0C431A5E8F94}" type="pres">
      <dgm:prSet presAssocID="{5212FCE3-AC12-40F6-AE52-EF79A361535B}" presName="rootText3" presStyleLbl="asst1" presStyleIdx="0" presStyleCnt="1">
        <dgm:presLayoutVars>
          <dgm:chPref val="3"/>
        </dgm:presLayoutVars>
      </dgm:prSet>
      <dgm:spPr/>
    </dgm:pt>
    <dgm:pt modelId="{3B69398D-E684-4E29-9597-43F097CCCAD6}" type="pres">
      <dgm:prSet presAssocID="{5212FCE3-AC12-40F6-AE52-EF79A361535B}" presName="rootConnector3" presStyleLbl="asst1" presStyleIdx="0" presStyleCnt="1"/>
      <dgm:spPr/>
    </dgm:pt>
    <dgm:pt modelId="{A9FFD75A-F14F-4682-AB8C-F610AAC208C8}" type="pres">
      <dgm:prSet presAssocID="{5212FCE3-AC12-40F6-AE52-EF79A361535B}" presName="hierChild6" presStyleCnt="0"/>
      <dgm:spPr/>
    </dgm:pt>
    <dgm:pt modelId="{3080AECA-34FC-4714-9A2C-3C82AA8AF253}" type="pres">
      <dgm:prSet presAssocID="{5212FCE3-AC12-40F6-AE52-EF79A361535B}" presName="hierChild7" presStyleCnt="0"/>
      <dgm:spPr/>
    </dgm:pt>
  </dgm:ptLst>
  <dgm:cxnLst>
    <dgm:cxn modelId="{0A643A09-1B21-4219-B90F-8E8F415BF7F6}" type="presOf" srcId="{217A98DC-50F1-4B1E-BC7B-BE36A2AEEADF}" destId="{F904DDCB-1993-4A4F-A4E1-7FA3AC6BE2F4}" srcOrd="0" destOrd="0" presId="urn:microsoft.com/office/officeart/2009/3/layout/HorizontalOrganizationChart"/>
    <dgm:cxn modelId="{68059034-82EC-43EF-BD89-5DAA45715815}" type="presOf" srcId="{58F707E9-46CA-4E22-BAC6-4E2F517025B4}" destId="{A349089C-8496-4ECF-81D3-FAADB6C10AD3}" srcOrd="0" destOrd="0" presId="urn:microsoft.com/office/officeart/2009/3/layout/HorizontalOrganizationChart"/>
    <dgm:cxn modelId="{EB565341-5032-4ACF-817A-6B065091454B}" srcId="{217A98DC-50F1-4B1E-BC7B-BE36A2AEEADF}" destId="{5212FCE3-AC12-40F6-AE52-EF79A361535B}" srcOrd="0" destOrd="0" parTransId="{70C88FD1-486F-45B9-AA1B-6905AA9D3182}" sibTransId="{53093835-3BF7-4A24-864C-F2236F8ACE08}"/>
    <dgm:cxn modelId="{D97FE765-EAF3-4393-9375-C1194A7F231E}" type="presOf" srcId="{217A98DC-50F1-4B1E-BC7B-BE36A2AEEADF}" destId="{1E3BDDF2-5096-4E48-8186-0716B9D9199D}" srcOrd="1" destOrd="0" presId="urn:microsoft.com/office/officeart/2009/3/layout/HorizontalOrganizationChart"/>
    <dgm:cxn modelId="{767C0447-A1E8-4A52-84F2-16A654E561D2}" type="presOf" srcId="{3D0A0299-DD53-4BEE-A708-EE919DF62D5C}" destId="{B2C77C2E-3628-4FA6-AC77-5D6FF840021B}" srcOrd="1" destOrd="0" presId="urn:microsoft.com/office/officeart/2009/3/layout/HorizontalOrganizationChart"/>
    <dgm:cxn modelId="{1E862851-DB98-416F-9F4A-B83BAD5B3FAD}" srcId="{217A98DC-50F1-4B1E-BC7B-BE36A2AEEADF}" destId="{DCBFC0BF-FD39-4388-A026-9C746D0DE795}" srcOrd="1" destOrd="0" parTransId="{7FBE0F38-A538-4C15-90F0-73A34D97D81B}" sibTransId="{32D53D93-E107-44BC-8FD8-9A303360ADBD}"/>
    <dgm:cxn modelId="{886C887F-F9EE-45A7-B9C4-3FF13A69E67A}" type="presOf" srcId="{7FBE0F38-A538-4C15-90F0-73A34D97D81B}" destId="{6E6CF645-42FE-426E-85A2-88EA759F9755}" srcOrd="0" destOrd="0" presId="urn:microsoft.com/office/officeart/2009/3/layout/HorizontalOrganizationChart"/>
    <dgm:cxn modelId="{23635E8F-A4EB-4C12-8471-1A438CBA2AF4}" type="presOf" srcId="{631C0B5B-99E9-490B-ACAA-673F9A573712}" destId="{1B04BDA7-E5DB-42A0-A29B-E499AD7C611D}" srcOrd="1" destOrd="0" presId="urn:microsoft.com/office/officeart/2009/3/layout/HorizontalOrganizationChart"/>
    <dgm:cxn modelId="{6FFFBA93-6CCE-4239-81FA-1565CF82BF9D}" type="presOf" srcId="{5F171439-BC68-45EF-8856-EEEF9CB8F2BE}" destId="{AEBBF7C8-BC83-435E-94AC-EE67917EAEB4}" srcOrd="0" destOrd="0" presId="urn:microsoft.com/office/officeart/2009/3/layout/HorizontalOrganizationChart"/>
    <dgm:cxn modelId="{06C4CD94-6EA2-41E1-877E-A76816985955}" type="presOf" srcId="{631C0B5B-99E9-490B-ACAA-673F9A573712}" destId="{78F3D578-A76C-472C-9C03-F1BCF73A9395}" srcOrd="0" destOrd="0" presId="urn:microsoft.com/office/officeart/2009/3/layout/HorizontalOrganizationChart"/>
    <dgm:cxn modelId="{8CD739A7-31E4-479A-BA9A-C4453C562B2A}" type="presOf" srcId="{5212FCE3-AC12-40F6-AE52-EF79A361535B}" destId="{CC436693-F7CA-4D16-9CB3-0C431A5E8F94}" srcOrd="0" destOrd="0" presId="urn:microsoft.com/office/officeart/2009/3/layout/HorizontalOrganizationChart"/>
    <dgm:cxn modelId="{7E256FB1-02AB-4864-8F54-40FDACD52E80}" type="presOf" srcId="{DCBFC0BF-FD39-4388-A026-9C746D0DE795}" destId="{DD7824DE-AE86-4F7D-9CAD-B90D7C0BF477}" srcOrd="0" destOrd="0" presId="urn:microsoft.com/office/officeart/2009/3/layout/HorizontalOrganizationChart"/>
    <dgm:cxn modelId="{2039F9BC-F909-44EC-B5F8-FCE6B2BA11C5}" type="presOf" srcId="{86793A98-447E-4EA4-9FB6-76D20D3B6376}" destId="{B359C65C-0F3B-4EA1-AF98-A50F426B244D}" srcOrd="0" destOrd="0" presId="urn:microsoft.com/office/officeart/2009/3/layout/HorizontalOrganizationChart"/>
    <dgm:cxn modelId="{5B93ABCF-46C7-4C35-8711-E310D2CB9DB4}" type="presOf" srcId="{DCBFC0BF-FD39-4388-A026-9C746D0DE795}" destId="{63526822-69E0-48D8-A27F-C0E7AAD89CCF}" srcOrd="1" destOrd="0" presId="urn:microsoft.com/office/officeart/2009/3/layout/HorizontalOrganizationChart"/>
    <dgm:cxn modelId="{0BA306DA-0CEA-4220-A26B-7564CC91DA30}" srcId="{5F171439-BC68-45EF-8856-EEEF9CB8F2BE}" destId="{217A98DC-50F1-4B1E-BC7B-BE36A2AEEADF}" srcOrd="0" destOrd="0" parTransId="{7FBB03EF-9DC4-43D9-A00F-C355A2014F2C}" sibTransId="{70D737C4-BAF2-4EF3-BCBC-0EC6C42A1FB2}"/>
    <dgm:cxn modelId="{40FA0FDD-64A3-4655-BE1F-E260FF34B6FE}" srcId="{217A98DC-50F1-4B1E-BC7B-BE36A2AEEADF}" destId="{631C0B5B-99E9-490B-ACAA-673F9A573712}" srcOrd="2" destOrd="0" parTransId="{86793A98-447E-4EA4-9FB6-76D20D3B6376}" sibTransId="{52BCE05E-339B-4EEC-A974-D83AC5A09861}"/>
    <dgm:cxn modelId="{BBD65BF4-032D-4860-9804-CBEB29B8AD76}" type="presOf" srcId="{5212FCE3-AC12-40F6-AE52-EF79A361535B}" destId="{3B69398D-E684-4E29-9597-43F097CCCAD6}" srcOrd="1" destOrd="0" presId="urn:microsoft.com/office/officeart/2009/3/layout/HorizontalOrganizationChart"/>
    <dgm:cxn modelId="{A6FAD5F6-6866-4F9B-B613-4C4A17F261F9}" type="presOf" srcId="{3D0A0299-DD53-4BEE-A708-EE919DF62D5C}" destId="{297668D1-0108-4920-B1B1-B04D4F384B64}" srcOrd="0" destOrd="0" presId="urn:microsoft.com/office/officeart/2009/3/layout/HorizontalOrganizationChart"/>
    <dgm:cxn modelId="{80C6D2FC-78EC-44F1-A2BE-261120306B90}" srcId="{217A98DC-50F1-4B1E-BC7B-BE36A2AEEADF}" destId="{3D0A0299-DD53-4BEE-A708-EE919DF62D5C}" srcOrd="3" destOrd="0" parTransId="{58F707E9-46CA-4E22-BAC6-4E2F517025B4}" sibTransId="{CB3E14D2-1EFD-4DC3-ADF1-71BA7590704E}"/>
    <dgm:cxn modelId="{E1300DFD-6A43-4343-89CD-F790BD7EE59C}" type="presOf" srcId="{70C88FD1-486F-45B9-AA1B-6905AA9D3182}" destId="{1898CCD6-C5C5-4E6C-AF1A-B93E23E2F2E6}" srcOrd="0" destOrd="0" presId="urn:microsoft.com/office/officeart/2009/3/layout/HorizontalOrganizationChart"/>
    <dgm:cxn modelId="{F332888E-79D3-42CB-86D7-F0E201EB4D3D}" type="presParOf" srcId="{AEBBF7C8-BC83-435E-94AC-EE67917EAEB4}" destId="{55FA99F5-DA54-4A15-B59D-8862BBCA15EC}" srcOrd="0" destOrd="0" presId="urn:microsoft.com/office/officeart/2009/3/layout/HorizontalOrganizationChart"/>
    <dgm:cxn modelId="{D6CFC422-D34C-47AB-A167-E79F68F5F8E3}" type="presParOf" srcId="{55FA99F5-DA54-4A15-B59D-8862BBCA15EC}" destId="{8ECC2D80-1282-4A49-B220-74134A4D5484}" srcOrd="0" destOrd="0" presId="urn:microsoft.com/office/officeart/2009/3/layout/HorizontalOrganizationChart"/>
    <dgm:cxn modelId="{3C0ACF55-2DC3-4621-901A-4376E963C3E1}" type="presParOf" srcId="{8ECC2D80-1282-4A49-B220-74134A4D5484}" destId="{F904DDCB-1993-4A4F-A4E1-7FA3AC6BE2F4}" srcOrd="0" destOrd="0" presId="urn:microsoft.com/office/officeart/2009/3/layout/HorizontalOrganizationChart"/>
    <dgm:cxn modelId="{01B87FDB-A44D-4959-A882-A3C8381A532A}" type="presParOf" srcId="{8ECC2D80-1282-4A49-B220-74134A4D5484}" destId="{1E3BDDF2-5096-4E48-8186-0716B9D9199D}" srcOrd="1" destOrd="0" presId="urn:microsoft.com/office/officeart/2009/3/layout/HorizontalOrganizationChart"/>
    <dgm:cxn modelId="{DF29BBBC-0BEA-4C34-B5DF-16BDA46BC80F}" type="presParOf" srcId="{55FA99F5-DA54-4A15-B59D-8862BBCA15EC}" destId="{AAD4FACC-DF24-429B-BF6A-B76B5C7299D2}" srcOrd="1" destOrd="0" presId="urn:microsoft.com/office/officeart/2009/3/layout/HorizontalOrganizationChart"/>
    <dgm:cxn modelId="{43A1936C-FCEF-4FED-B384-7AB0ED14B0B1}" type="presParOf" srcId="{AAD4FACC-DF24-429B-BF6A-B76B5C7299D2}" destId="{6E6CF645-42FE-426E-85A2-88EA759F9755}" srcOrd="0" destOrd="0" presId="urn:microsoft.com/office/officeart/2009/3/layout/HorizontalOrganizationChart"/>
    <dgm:cxn modelId="{5A510B08-DB58-494F-81DA-D67D45261524}" type="presParOf" srcId="{AAD4FACC-DF24-429B-BF6A-B76B5C7299D2}" destId="{BCDBC04A-8223-4D7F-B002-5D59DCEAD5B3}" srcOrd="1" destOrd="0" presId="urn:microsoft.com/office/officeart/2009/3/layout/HorizontalOrganizationChart"/>
    <dgm:cxn modelId="{57ED283B-FEB5-4421-9013-AF7AA116E639}" type="presParOf" srcId="{BCDBC04A-8223-4D7F-B002-5D59DCEAD5B3}" destId="{8D124056-8456-41B1-8EFF-56AC2B2A4A73}" srcOrd="0" destOrd="0" presId="urn:microsoft.com/office/officeart/2009/3/layout/HorizontalOrganizationChart"/>
    <dgm:cxn modelId="{240E8552-8677-4492-8300-CE49BE5DD465}" type="presParOf" srcId="{8D124056-8456-41B1-8EFF-56AC2B2A4A73}" destId="{DD7824DE-AE86-4F7D-9CAD-B90D7C0BF477}" srcOrd="0" destOrd="0" presId="urn:microsoft.com/office/officeart/2009/3/layout/HorizontalOrganizationChart"/>
    <dgm:cxn modelId="{BEB4C37D-58F4-47FA-A8E0-6F1047EAA1CA}" type="presParOf" srcId="{8D124056-8456-41B1-8EFF-56AC2B2A4A73}" destId="{63526822-69E0-48D8-A27F-C0E7AAD89CCF}" srcOrd="1" destOrd="0" presId="urn:microsoft.com/office/officeart/2009/3/layout/HorizontalOrganizationChart"/>
    <dgm:cxn modelId="{73A32315-94E0-4537-B07D-127DFA7CAC46}" type="presParOf" srcId="{BCDBC04A-8223-4D7F-B002-5D59DCEAD5B3}" destId="{23A4F6E6-E688-4D5C-9F96-31B7F39D8DD5}" srcOrd="1" destOrd="0" presId="urn:microsoft.com/office/officeart/2009/3/layout/HorizontalOrganizationChart"/>
    <dgm:cxn modelId="{B0311E4C-54F8-4228-908E-22D9E95F6801}" type="presParOf" srcId="{BCDBC04A-8223-4D7F-B002-5D59DCEAD5B3}" destId="{F34C11CA-1D91-4896-951E-CCFB6BD313B4}" srcOrd="2" destOrd="0" presId="urn:microsoft.com/office/officeart/2009/3/layout/HorizontalOrganizationChart"/>
    <dgm:cxn modelId="{4834F010-96C6-4965-BF30-391625A7828F}" type="presParOf" srcId="{AAD4FACC-DF24-429B-BF6A-B76B5C7299D2}" destId="{B359C65C-0F3B-4EA1-AF98-A50F426B244D}" srcOrd="2" destOrd="0" presId="urn:microsoft.com/office/officeart/2009/3/layout/HorizontalOrganizationChart"/>
    <dgm:cxn modelId="{04C610EF-CFEE-492F-AF2E-4CB59B247210}" type="presParOf" srcId="{AAD4FACC-DF24-429B-BF6A-B76B5C7299D2}" destId="{098CC31C-0AE2-4DBC-9197-099BF248D8BA}" srcOrd="3" destOrd="0" presId="urn:microsoft.com/office/officeart/2009/3/layout/HorizontalOrganizationChart"/>
    <dgm:cxn modelId="{3E9F6AD2-AB33-4AE5-993F-8C2AEAD03223}" type="presParOf" srcId="{098CC31C-0AE2-4DBC-9197-099BF248D8BA}" destId="{E8F4B2B7-375F-4D40-A457-2B9CB5305105}" srcOrd="0" destOrd="0" presId="urn:microsoft.com/office/officeart/2009/3/layout/HorizontalOrganizationChart"/>
    <dgm:cxn modelId="{583FBC0F-EC49-4576-8C44-6FE399506A32}" type="presParOf" srcId="{E8F4B2B7-375F-4D40-A457-2B9CB5305105}" destId="{78F3D578-A76C-472C-9C03-F1BCF73A9395}" srcOrd="0" destOrd="0" presId="urn:microsoft.com/office/officeart/2009/3/layout/HorizontalOrganizationChart"/>
    <dgm:cxn modelId="{EC7AA3DD-525A-4045-9DF4-F12B2DADA6EB}" type="presParOf" srcId="{E8F4B2B7-375F-4D40-A457-2B9CB5305105}" destId="{1B04BDA7-E5DB-42A0-A29B-E499AD7C611D}" srcOrd="1" destOrd="0" presId="urn:microsoft.com/office/officeart/2009/3/layout/HorizontalOrganizationChart"/>
    <dgm:cxn modelId="{F464DAC8-994D-4EFF-8718-3A309288327F}" type="presParOf" srcId="{098CC31C-0AE2-4DBC-9197-099BF248D8BA}" destId="{ECB99B6A-C217-4F73-941A-D27AB4F2DFBD}" srcOrd="1" destOrd="0" presId="urn:microsoft.com/office/officeart/2009/3/layout/HorizontalOrganizationChart"/>
    <dgm:cxn modelId="{2E4DCF03-66A0-4244-8F9F-8F469855533B}" type="presParOf" srcId="{098CC31C-0AE2-4DBC-9197-099BF248D8BA}" destId="{BBA473A6-D748-438D-88F1-528DEC922C7F}" srcOrd="2" destOrd="0" presId="urn:microsoft.com/office/officeart/2009/3/layout/HorizontalOrganizationChart"/>
    <dgm:cxn modelId="{366F3C63-CEF6-4400-877B-92150DC0E145}" type="presParOf" srcId="{AAD4FACC-DF24-429B-BF6A-B76B5C7299D2}" destId="{A349089C-8496-4ECF-81D3-FAADB6C10AD3}" srcOrd="4" destOrd="0" presId="urn:microsoft.com/office/officeart/2009/3/layout/HorizontalOrganizationChart"/>
    <dgm:cxn modelId="{3D3C301F-9943-4A77-B640-6D943B3791EF}" type="presParOf" srcId="{AAD4FACC-DF24-429B-BF6A-B76B5C7299D2}" destId="{46A86454-DD51-42B9-BF98-3557EC1AEF79}" srcOrd="5" destOrd="0" presId="urn:microsoft.com/office/officeart/2009/3/layout/HorizontalOrganizationChart"/>
    <dgm:cxn modelId="{D0D0B61E-04D3-4866-8590-B2ABECC57C17}" type="presParOf" srcId="{46A86454-DD51-42B9-BF98-3557EC1AEF79}" destId="{FB5E541B-0D03-4FF1-823F-5A870B6E5E66}" srcOrd="0" destOrd="0" presId="urn:microsoft.com/office/officeart/2009/3/layout/HorizontalOrganizationChart"/>
    <dgm:cxn modelId="{0A4E6599-E63F-4355-81D7-B1F937CCCB87}" type="presParOf" srcId="{FB5E541B-0D03-4FF1-823F-5A870B6E5E66}" destId="{297668D1-0108-4920-B1B1-B04D4F384B64}" srcOrd="0" destOrd="0" presId="urn:microsoft.com/office/officeart/2009/3/layout/HorizontalOrganizationChart"/>
    <dgm:cxn modelId="{2036FB92-3183-4A39-AE25-9A1456611970}" type="presParOf" srcId="{FB5E541B-0D03-4FF1-823F-5A870B6E5E66}" destId="{B2C77C2E-3628-4FA6-AC77-5D6FF840021B}" srcOrd="1" destOrd="0" presId="urn:microsoft.com/office/officeart/2009/3/layout/HorizontalOrganizationChart"/>
    <dgm:cxn modelId="{0BEB5952-0E0E-4170-B185-87E556D37D1C}" type="presParOf" srcId="{46A86454-DD51-42B9-BF98-3557EC1AEF79}" destId="{CD39C3E7-55CA-4475-98A4-EC553D2E64DC}" srcOrd="1" destOrd="0" presId="urn:microsoft.com/office/officeart/2009/3/layout/HorizontalOrganizationChart"/>
    <dgm:cxn modelId="{1EF81A6F-0C60-4BA2-9EF3-520E94287A75}" type="presParOf" srcId="{46A86454-DD51-42B9-BF98-3557EC1AEF79}" destId="{ABDE57BC-7015-4534-A05C-20BE440DB754}" srcOrd="2" destOrd="0" presId="urn:microsoft.com/office/officeart/2009/3/layout/HorizontalOrganizationChart"/>
    <dgm:cxn modelId="{0A79B9F8-FBF9-49A6-8272-535E92DB2CF9}" type="presParOf" srcId="{55FA99F5-DA54-4A15-B59D-8862BBCA15EC}" destId="{A952E5DA-4D96-4437-9B36-E9DD08F50134}" srcOrd="2" destOrd="0" presId="urn:microsoft.com/office/officeart/2009/3/layout/HorizontalOrganizationChart"/>
    <dgm:cxn modelId="{3B849E9B-6A44-41A9-9164-F310664B11EA}" type="presParOf" srcId="{A952E5DA-4D96-4437-9B36-E9DD08F50134}" destId="{1898CCD6-C5C5-4E6C-AF1A-B93E23E2F2E6}" srcOrd="0" destOrd="0" presId="urn:microsoft.com/office/officeart/2009/3/layout/HorizontalOrganizationChart"/>
    <dgm:cxn modelId="{A335C76E-A559-4AAF-8154-C358A6DFE6C1}" type="presParOf" srcId="{A952E5DA-4D96-4437-9B36-E9DD08F50134}" destId="{D3BE10B1-47B1-4188-AE36-1DCB0DD3AEEC}" srcOrd="1" destOrd="0" presId="urn:microsoft.com/office/officeart/2009/3/layout/HorizontalOrganizationChart"/>
    <dgm:cxn modelId="{4C298B1D-5A5E-429D-AEDC-5DD957C7FEB5}" type="presParOf" srcId="{D3BE10B1-47B1-4188-AE36-1DCB0DD3AEEC}" destId="{D834772F-A10D-4750-AC16-8FEB4562FAEF}" srcOrd="0" destOrd="0" presId="urn:microsoft.com/office/officeart/2009/3/layout/HorizontalOrganizationChart"/>
    <dgm:cxn modelId="{92D2DBD9-94AF-4414-9739-FDF610EE39DC}" type="presParOf" srcId="{D834772F-A10D-4750-AC16-8FEB4562FAEF}" destId="{CC436693-F7CA-4D16-9CB3-0C431A5E8F94}" srcOrd="0" destOrd="0" presId="urn:microsoft.com/office/officeart/2009/3/layout/HorizontalOrganizationChart"/>
    <dgm:cxn modelId="{F09DDDDA-EC60-4413-B054-13BD22BB233F}" type="presParOf" srcId="{D834772F-A10D-4750-AC16-8FEB4562FAEF}" destId="{3B69398D-E684-4E29-9597-43F097CCCAD6}" srcOrd="1" destOrd="0" presId="urn:microsoft.com/office/officeart/2009/3/layout/HorizontalOrganizationChart"/>
    <dgm:cxn modelId="{64CB3C96-A727-41D8-8548-B609A926A383}" type="presParOf" srcId="{D3BE10B1-47B1-4188-AE36-1DCB0DD3AEEC}" destId="{A9FFD75A-F14F-4682-AB8C-F610AAC208C8}" srcOrd="1" destOrd="0" presId="urn:microsoft.com/office/officeart/2009/3/layout/HorizontalOrganizationChart"/>
    <dgm:cxn modelId="{B2E9089E-FE22-4036-8E2D-96FF4CBCC67E}" type="presParOf" srcId="{D3BE10B1-47B1-4188-AE36-1DCB0DD3AEEC}" destId="{3080AECA-34FC-4714-9A2C-3C82AA8AF25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02E62-46DF-47A7-AFB8-2CC5437AE7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5FB376-4321-4BF8-9D80-D9A7B0AAEDD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Project Sponsor</a:t>
          </a:r>
        </a:p>
      </dgm:t>
    </dgm:pt>
    <dgm:pt modelId="{93361F1D-1640-460D-A0E6-4027719B09F5}" type="parTrans" cxnId="{9E099325-B54B-4548-8C32-F9698710B154}">
      <dgm:prSet/>
      <dgm:spPr/>
      <dgm:t>
        <a:bodyPr/>
        <a:lstStyle/>
        <a:p>
          <a:endParaRPr lang="en-US"/>
        </a:p>
      </dgm:t>
    </dgm:pt>
    <dgm:pt modelId="{0E91AAF4-C7C9-4FA4-B03A-C2972CAF8296}" type="sibTrans" cxnId="{9E099325-B54B-4548-8C32-F9698710B154}">
      <dgm:prSet/>
      <dgm:spPr/>
      <dgm:t>
        <a:bodyPr/>
        <a:lstStyle/>
        <a:p>
          <a:endParaRPr lang="en-US"/>
        </a:p>
      </dgm:t>
    </dgm:pt>
    <dgm:pt modelId="{C99D8336-6C96-43B0-9877-4359609F7E6A}" type="asst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Project Manager</a:t>
          </a:r>
        </a:p>
      </dgm:t>
    </dgm:pt>
    <dgm:pt modelId="{F25AEC67-176E-43FB-84D8-797DDF4A96DA}" type="parTrans" cxnId="{22BEA828-BAFF-461E-BA6B-5523A994632C}">
      <dgm:prSet/>
      <dgm:spPr/>
      <dgm:t>
        <a:bodyPr/>
        <a:lstStyle/>
        <a:p>
          <a:endParaRPr lang="en-US"/>
        </a:p>
      </dgm:t>
    </dgm:pt>
    <dgm:pt modelId="{2EAD6F91-6B5C-4763-8AF2-A9D35078A9AF}" type="sibTrans" cxnId="{22BEA828-BAFF-461E-BA6B-5523A994632C}">
      <dgm:prSet/>
      <dgm:spPr/>
      <dgm:t>
        <a:bodyPr/>
        <a:lstStyle/>
        <a:p>
          <a:endParaRPr lang="en-US"/>
        </a:p>
      </dgm:t>
    </dgm:pt>
    <dgm:pt modelId="{E9400227-5EEC-46BF-99F6-A0A6537426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Business Analyst</a:t>
          </a:r>
        </a:p>
      </dgm:t>
    </dgm:pt>
    <dgm:pt modelId="{ACBACAF4-41AD-4176-B21F-2EC9B63556D1}" type="parTrans" cxnId="{6DD6A754-5708-4E14-99DA-3B5ABD8196D0}">
      <dgm:prSet/>
      <dgm:spPr/>
      <dgm:t>
        <a:bodyPr/>
        <a:lstStyle/>
        <a:p>
          <a:endParaRPr lang="en-US"/>
        </a:p>
      </dgm:t>
    </dgm:pt>
    <dgm:pt modelId="{A8F892E8-1698-450A-85B3-EFE115E0B4DE}" type="sibTrans" cxnId="{6DD6A754-5708-4E14-99DA-3B5ABD8196D0}">
      <dgm:prSet/>
      <dgm:spPr/>
      <dgm:t>
        <a:bodyPr/>
        <a:lstStyle/>
        <a:p>
          <a:endParaRPr lang="en-US"/>
        </a:p>
      </dgm:t>
    </dgm:pt>
    <dgm:pt modelId="{D11AC57A-9E06-4DDC-A0BD-4206F9B9780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Data Manager</a:t>
          </a:r>
        </a:p>
      </dgm:t>
    </dgm:pt>
    <dgm:pt modelId="{22CF76BA-33D8-41FA-B787-8C7A66DCDBF8}" type="parTrans" cxnId="{8B9256F1-DBCD-492D-B8A5-37F47B4A84E6}">
      <dgm:prSet/>
      <dgm:spPr/>
      <dgm:t>
        <a:bodyPr/>
        <a:lstStyle/>
        <a:p>
          <a:endParaRPr lang="en-US"/>
        </a:p>
      </dgm:t>
    </dgm:pt>
    <dgm:pt modelId="{E8C0EA24-3B66-4BF8-BE9A-184FA313F7DE}" type="sibTrans" cxnId="{8B9256F1-DBCD-492D-B8A5-37F47B4A84E6}">
      <dgm:prSet/>
      <dgm:spPr/>
      <dgm:t>
        <a:bodyPr/>
        <a:lstStyle/>
        <a:p>
          <a:endParaRPr lang="en-US"/>
        </a:p>
      </dgm:t>
    </dgm:pt>
    <dgm:pt modelId="{A83FB050-A232-4532-BB73-A02E74BB32E3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400" dirty="0"/>
            <a:t>        </a:t>
          </a:r>
          <a:r>
            <a:rPr lang="en-US" sz="2400" dirty="0">
              <a:solidFill>
                <a:schemeClr val="tx1"/>
              </a:solidFill>
            </a:rPr>
            <a:t>Developer /      DBA</a:t>
          </a:r>
        </a:p>
        <a:p>
          <a:pPr algn="ctr"/>
          <a:endParaRPr lang="en-US" sz="1800" dirty="0"/>
        </a:p>
      </dgm:t>
    </dgm:pt>
    <dgm:pt modelId="{597C8DBC-9F21-4A90-867D-125C6DA7765B}" type="parTrans" cxnId="{F2EE9BBC-78D1-4E1C-ADFC-01B8E5D9AB4A}">
      <dgm:prSet/>
      <dgm:spPr/>
      <dgm:t>
        <a:bodyPr/>
        <a:lstStyle/>
        <a:p>
          <a:endParaRPr lang="en-US"/>
        </a:p>
      </dgm:t>
    </dgm:pt>
    <dgm:pt modelId="{34F47A29-AE19-43E8-A5CD-71296D41826E}" type="sibTrans" cxnId="{F2EE9BBC-78D1-4E1C-ADFC-01B8E5D9AB4A}">
      <dgm:prSet/>
      <dgm:spPr/>
      <dgm:t>
        <a:bodyPr/>
        <a:lstStyle/>
        <a:p>
          <a:endParaRPr lang="en-US"/>
        </a:p>
      </dgm:t>
    </dgm:pt>
    <dgm:pt modelId="{74B353E8-776E-4040-B560-EBADB48A652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400" dirty="0">
              <a:solidFill>
                <a:schemeClr val="tx1"/>
              </a:solidFill>
            </a:rPr>
            <a:t>Others???</a:t>
          </a:r>
        </a:p>
      </dgm:t>
    </dgm:pt>
    <dgm:pt modelId="{F5B8D442-5E2B-497D-B6E3-6815429664EB}" type="parTrans" cxnId="{2F7102E0-649D-4F02-80F4-B01AE298FF10}">
      <dgm:prSet/>
      <dgm:spPr/>
      <dgm:t>
        <a:bodyPr/>
        <a:lstStyle/>
        <a:p>
          <a:endParaRPr lang="en-US"/>
        </a:p>
      </dgm:t>
    </dgm:pt>
    <dgm:pt modelId="{09B89DB6-D53F-4DB0-967B-51ECBD7B73A7}" type="sibTrans" cxnId="{2F7102E0-649D-4F02-80F4-B01AE298FF10}">
      <dgm:prSet/>
      <dgm:spPr/>
      <dgm:t>
        <a:bodyPr/>
        <a:lstStyle/>
        <a:p>
          <a:endParaRPr lang="en-US"/>
        </a:p>
      </dgm:t>
    </dgm:pt>
    <dgm:pt modelId="{C9E12DDF-ACEE-40B4-83A8-B2070EA60F36}" type="pres">
      <dgm:prSet presAssocID="{07902E62-46DF-47A7-AFB8-2CC5437AE7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22D0A7-C40C-43B7-B52D-C61DEA050DA0}" type="pres">
      <dgm:prSet presAssocID="{EB5FB376-4321-4BF8-9D80-D9A7B0AAEDDD}" presName="hierRoot1" presStyleCnt="0">
        <dgm:presLayoutVars>
          <dgm:hierBranch val="init"/>
        </dgm:presLayoutVars>
      </dgm:prSet>
      <dgm:spPr/>
    </dgm:pt>
    <dgm:pt modelId="{2B7F313C-2E19-4E8C-9879-056900B70267}" type="pres">
      <dgm:prSet presAssocID="{EB5FB376-4321-4BF8-9D80-D9A7B0AAEDDD}" presName="rootComposite1" presStyleCnt="0"/>
      <dgm:spPr/>
    </dgm:pt>
    <dgm:pt modelId="{5D93C050-2093-48D2-B877-034B8BD817EE}" type="pres">
      <dgm:prSet presAssocID="{EB5FB376-4321-4BF8-9D80-D9A7B0AAEDDD}" presName="rootText1" presStyleLbl="node0" presStyleIdx="0" presStyleCnt="1">
        <dgm:presLayoutVars>
          <dgm:chPref val="3"/>
        </dgm:presLayoutVars>
      </dgm:prSet>
      <dgm:spPr/>
    </dgm:pt>
    <dgm:pt modelId="{1D9CDB33-C581-4D35-A7EC-9FAD4974BCD4}" type="pres">
      <dgm:prSet presAssocID="{EB5FB376-4321-4BF8-9D80-D9A7B0AAEDDD}" presName="rootConnector1" presStyleLbl="node1" presStyleIdx="0" presStyleCnt="0"/>
      <dgm:spPr/>
    </dgm:pt>
    <dgm:pt modelId="{732C7AF0-ED26-4C25-A03C-7CA0E3672B15}" type="pres">
      <dgm:prSet presAssocID="{EB5FB376-4321-4BF8-9D80-D9A7B0AAEDDD}" presName="hierChild2" presStyleCnt="0"/>
      <dgm:spPr/>
    </dgm:pt>
    <dgm:pt modelId="{A2CF8C7C-DBF9-4F92-B433-3D47624B42D9}" type="pres">
      <dgm:prSet presAssocID="{ACBACAF4-41AD-4176-B21F-2EC9B63556D1}" presName="Name37" presStyleLbl="parChTrans1D2" presStyleIdx="0" presStyleCnt="5"/>
      <dgm:spPr/>
    </dgm:pt>
    <dgm:pt modelId="{9E2B690A-7810-4971-821D-2C93211C7F51}" type="pres">
      <dgm:prSet presAssocID="{E9400227-5EEC-46BF-99F6-A0A65374265D}" presName="hierRoot2" presStyleCnt="0">
        <dgm:presLayoutVars>
          <dgm:hierBranch val="init"/>
        </dgm:presLayoutVars>
      </dgm:prSet>
      <dgm:spPr/>
    </dgm:pt>
    <dgm:pt modelId="{B27B4E35-CA58-4B9C-BCB0-8FA042ABB8F6}" type="pres">
      <dgm:prSet presAssocID="{E9400227-5EEC-46BF-99F6-A0A65374265D}" presName="rootComposite" presStyleCnt="0"/>
      <dgm:spPr/>
    </dgm:pt>
    <dgm:pt modelId="{E1CCABD6-9309-4D73-A5C8-62FE88AF57E0}" type="pres">
      <dgm:prSet presAssocID="{E9400227-5EEC-46BF-99F6-A0A65374265D}" presName="rootText" presStyleLbl="node2" presStyleIdx="0" presStyleCnt="4">
        <dgm:presLayoutVars>
          <dgm:chPref val="3"/>
        </dgm:presLayoutVars>
      </dgm:prSet>
      <dgm:spPr/>
    </dgm:pt>
    <dgm:pt modelId="{D042F089-DFC5-42F0-B8F7-F5776846237B}" type="pres">
      <dgm:prSet presAssocID="{E9400227-5EEC-46BF-99F6-A0A65374265D}" presName="rootConnector" presStyleLbl="node2" presStyleIdx="0" presStyleCnt="4"/>
      <dgm:spPr/>
    </dgm:pt>
    <dgm:pt modelId="{8235B4B8-ACA7-47D3-BCCD-E7B0BB6796E7}" type="pres">
      <dgm:prSet presAssocID="{E9400227-5EEC-46BF-99F6-A0A65374265D}" presName="hierChild4" presStyleCnt="0"/>
      <dgm:spPr/>
    </dgm:pt>
    <dgm:pt modelId="{6794B412-D73B-46FA-9A84-62B0A0306AE8}" type="pres">
      <dgm:prSet presAssocID="{E9400227-5EEC-46BF-99F6-A0A65374265D}" presName="hierChild5" presStyleCnt="0"/>
      <dgm:spPr/>
    </dgm:pt>
    <dgm:pt modelId="{78926E6C-7EF9-49EE-A206-93805287FB78}" type="pres">
      <dgm:prSet presAssocID="{22CF76BA-33D8-41FA-B787-8C7A66DCDBF8}" presName="Name37" presStyleLbl="parChTrans1D2" presStyleIdx="1" presStyleCnt="5"/>
      <dgm:spPr/>
    </dgm:pt>
    <dgm:pt modelId="{B41C279C-8974-4B53-8B88-11894CF34BB1}" type="pres">
      <dgm:prSet presAssocID="{D11AC57A-9E06-4DDC-A0BD-4206F9B97804}" presName="hierRoot2" presStyleCnt="0">
        <dgm:presLayoutVars>
          <dgm:hierBranch val="init"/>
        </dgm:presLayoutVars>
      </dgm:prSet>
      <dgm:spPr/>
    </dgm:pt>
    <dgm:pt modelId="{176C46CF-C61E-46CB-8E1C-6E572FCC452F}" type="pres">
      <dgm:prSet presAssocID="{D11AC57A-9E06-4DDC-A0BD-4206F9B97804}" presName="rootComposite" presStyleCnt="0"/>
      <dgm:spPr/>
    </dgm:pt>
    <dgm:pt modelId="{B6A3FD53-17B4-437A-ADD7-7A3896A36019}" type="pres">
      <dgm:prSet presAssocID="{D11AC57A-9E06-4DDC-A0BD-4206F9B97804}" presName="rootText" presStyleLbl="node2" presStyleIdx="1" presStyleCnt="4">
        <dgm:presLayoutVars>
          <dgm:chPref val="3"/>
        </dgm:presLayoutVars>
      </dgm:prSet>
      <dgm:spPr/>
    </dgm:pt>
    <dgm:pt modelId="{FB257663-2619-41D4-9861-2AFEE1E33781}" type="pres">
      <dgm:prSet presAssocID="{D11AC57A-9E06-4DDC-A0BD-4206F9B97804}" presName="rootConnector" presStyleLbl="node2" presStyleIdx="1" presStyleCnt="4"/>
      <dgm:spPr/>
    </dgm:pt>
    <dgm:pt modelId="{872E275B-6E69-4788-90CE-3EC296C21CC9}" type="pres">
      <dgm:prSet presAssocID="{D11AC57A-9E06-4DDC-A0BD-4206F9B97804}" presName="hierChild4" presStyleCnt="0"/>
      <dgm:spPr/>
    </dgm:pt>
    <dgm:pt modelId="{BBBBC5E7-78B7-4AEF-ADE4-A5741D0771EA}" type="pres">
      <dgm:prSet presAssocID="{D11AC57A-9E06-4DDC-A0BD-4206F9B97804}" presName="hierChild5" presStyleCnt="0"/>
      <dgm:spPr/>
    </dgm:pt>
    <dgm:pt modelId="{CE46A1BA-3E8D-406D-92DF-25BB7D2227CB}" type="pres">
      <dgm:prSet presAssocID="{597C8DBC-9F21-4A90-867D-125C6DA7765B}" presName="Name37" presStyleLbl="parChTrans1D2" presStyleIdx="2" presStyleCnt="5"/>
      <dgm:spPr/>
    </dgm:pt>
    <dgm:pt modelId="{D72889FD-4CAE-4733-B1E0-7C995212850E}" type="pres">
      <dgm:prSet presAssocID="{A83FB050-A232-4532-BB73-A02E74BB32E3}" presName="hierRoot2" presStyleCnt="0">
        <dgm:presLayoutVars>
          <dgm:hierBranch val="init"/>
        </dgm:presLayoutVars>
      </dgm:prSet>
      <dgm:spPr/>
    </dgm:pt>
    <dgm:pt modelId="{87059153-13BA-4B5D-B9E5-6632FFD5EFCF}" type="pres">
      <dgm:prSet presAssocID="{A83FB050-A232-4532-BB73-A02E74BB32E3}" presName="rootComposite" presStyleCnt="0"/>
      <dgm:spPr/>
    </dgm:pt>
    <dgm:pt modelId="{C69B59E0-05D7-4A06-99B3-3E9B029CE2A5}" type="pres">
      <dgm:prSet presAssocID="{A83FB050-A232-4532-BB73-A02E74BB32E3}" presName="rootText" presStyleLbl="node2" presStyleIdx="2" presStyleCnt="4">
        <dgm:presLayoutVars>
          <dgm:chPref val="3"/>
        </dgm:presLayoutVars>
      </dgm:prSet>
      <dgm:spPr/>
    </dgm:pt>
    <dgm:pt modelId="{5031D23C-0422-4342-98AF-EEC974DC8DFC}" type="pres">
      <dgm:prSet presAssocID="{A83FB050-A232-4532-BB73-A02E74BB32E3}" presName="rootConnector" presStyleLbl="node2" presStyleIdx="2" presStyleCnt="4"/>
      <dgm:spPr/>
    </dgm:pt>
    <dgm:pt modelId="{C8ADDFEE-34C2-4037-A712-AA2FFF4475FF}" type="pres">
      <dgm:prSet presAssocID="{A83FB050-A232-4532-BB73-A02E74BB32E3}" presName="hierChild4" presStyleCnt="0"/>
      <dgm:spPr/>
    </dgm:pt>
    <dgm:pt modelId="{6747A572-2677-4E6F-A5F8-A314CBAA6884}" type="pres">
      <dgm:prSet presAssocID="{A83FB050-A232-4532-BB73-A02E74BB32E3}" presName="hierChild5" presStyleCnt="0"/>
      <dgm:spPr/>
    </dgm:pt>
    <dgm:pt modelId="{13E2F651-C2C0-40C7-841B-858222F0F30B}" type="pres">
      <dgm:prSet presAssocID="{F5B8D442-5E2B-497D-B6E3-6815429664EB}" presName="Name37" presStyleLbl="parChTrans1D2" presStyleIdx="3" presStyleCnt="5"/>
      <dgm:spPr/>
    </dgm:pt>
    <dgm:pt modelId="{3B96472E-1724-4F1C-8BFE-5FD37FF6FEC2}" type="pres">
      <dgm:prSet presAssocID="{74B353E8-776E-4040-B560-EBADB48A652E}" presName="hierRoot2" presStyleCnt="0">
        <dgm:presLayoutVars>
          <dgm:hierBranch val="init"/>
        </dgm:presLayoutVars>
      </dgm:prSet>
      <dgm:spPr/>
    </dgm:pt>
    <dgm:pt modelId="{A061C10C-039C-4CCC-85E8-2393DBF31296}" type="pres">
      <dgm:prSet presAssocID="{74B353E8-776E-4040-B560-EBADB48A652E}" presName="rootComposite" presStyleCnt="0"/>
      <dgm:spPr/>
    </dgm:pt>
    <dgm:pt modelId="{9302D1ED-F694-4F7E-9AA6-FD68E37ED742}" type="pres">
      <dgm:prSet presAssocID="{74B353E8-776E-4040-B560-EBADB48A652E}" presName="rootText" presStyleLbl="node2" presStyleIdx="3" presStyleCnt="4">
        <dgm:presLayoutVars>
          <dgm:chPref val="3"/>
        </dgm:presLayoutVars>
      </dgm:prSet>
      <dgm:spPr/>
    </dgm:pt>
    <dgm:pt modelId="{5FA8263C-9F2B-4C95-BDE9-7167DCD7E312}" type="pres">
      <dgm:prSet presAssocID="{74B353E8-776E-4040-B560-EBADB48A652E}" presName="rootConnector" presStyleLbl="node2" presStyleIdx="3" presStyleCnt="4"/>
      <dgm:spPr/>
    </dgm:pt>
    <dgm:pt modelId="{7B338178-DE11-41FB-9275-330EB63B0F55}" type="pres">
      <dgm:prSet presAssocID="{74B353E8-776E-4040-B560-EBADB48A652E}" presName="hierChild4" presStyleCnt="0"/>
      <dgm:spPr/>
    </dgm:pt>
    <dgm:pt modelId="{9E459122-D463-40A5-9488-4BF983E48C90}" type="pres">
      <dgm:prSet presAssocID="{74B353E8-776E-4040-B560-EBADB48A652E}" presName="hierChild5" presStyleCnt="0"/>
      <dgm:spPr/>
    </dgm:pt>
    <dgm:pt modelId="{3D0DFBDD-2BCB-4BDB-BA80-26BB3A080135}" type="pres">
      <dgm:prSet presAssocID="{EB5FB376-4321-4BF8-9D80-D9A7B0AAEDDD}" presName="hierChild3" presStyleCnt="0"/>
      <dgm:spPr/>
    </dgm:pt>
    <dgm:pt modelId="{0FE6224B-3F16-43C4-80B8-592AD73A810B}" type="pres">
      <dgm:prSet presAssocID="{F25AEC67-176E-43FB-84D8-797DDF4A96DA}" presName="Name111" presStyleLbl="parChTrans1D2" presStyleIdx="4" presStyleCnt="5"/>
      <dgm:spPr/>
    </dgm:pt>
    <dgm:pt modelId="{502EA9CF-14F7-442F-AAFA-0028871C94AB}" type="pres">
      <dgm:prSet presAssocID="{C99D8336-6C96-43B0-9877-4359609F7E6A}" presName="hierRoot3" presStyleCnt="0">
        <dgm:presLayoutVars>
          <dgm:hierBranch val="init"/>
        </dgm:presLayoutVars>
      </dgm:prSet>
      <dgm:spPr/>
    </dgm:pt>
    <dgm:pt modelId="{4FF9BFAF-09FA-4526-BF13-34BF98DDC19E}" type="pres">
      <dgm:prSet presAssocID="{C99D8336-6C96-43B0-9877-4359609F7E6A}" presName="rootComposite3" presStyleCnt="0"/>
      <dgm:spPr/>
    </dgm:pt>
    <dgm:pt modelId="{1CBBACDF-19E7-41A9-BDD8-487D7412C2DB}" type="pres">
      <dgm:prSet presAssocID="{C99D8336-6C96-43B0-9877-4359609F7E6A}" presName="rootText3" presStyleLbl="asst1" presStyleIdx="0" presStyleCnt="1">
        <dgm:presLayoutVars>
          <dgm:chPref val="3"/>
        </dgm:presLayoutVars>
      </dgm:prSet>
      <dgm:spPr/>
    </dgm:pt>
    <dgm:pt modelId="{F92CC9F8-6B3B-4686-BB31-FECB9066BD15}" type="pres">
      <dgm:prSet presAssocID="{C99D8336-6C96-43B0-9877-4359609F7E6A}" presName="rootConnector3" presStyleLbl="asst1" presStyleIdx="0" presStyleCnt="1"/>
      <dgm:spPr/>
    </dgm:pt>
    <dgm:pt modelId="{1BFC1900-3D30-491A-BB1F-E7954F132CD4}" type="pres">
      <dgm:prSet presAssocID="{C99D8336-6C96-43B0-9877-4359609F7E6A}" presName="hierChild6" presStyleCnt="0"/>
      <dgm:spPr/>
    </dgm:pt>
    <dgm:pt modelId="{CF06C269-D666-4B62-85EA-2581C01AD224}" type="pres">
      <dgm:prSet presAssocID="{C99D8336-6C96-43B0-9877-4359609F7E6A}" presName="hierChild7" presStyleCnt="0"/>
      <dgm:spPr/>
    </dgm:pt>
  </dgm:ptLst>
  <dgm:cxnLst>
    <dgm:cxn modelId="{D405F903-D85B-48CF-B40D-D0230C3A6386}" type="presOf" srcId="{EB5FB376-4321-4BF8-9D80-D9A7B0AAEDDD}" destId="{1D9CDB33-C581-4D35-A7EC-9FAD4974BCD4}" srcOrd="1" destOrd="0" presId="urn:microsoft.com/office/officeart/2005/8/layout/orgChart1"/>
    <dgm:cxn modelId="{6BA22B17-7056-4F53-985B-C7A1DEAEC634}" type="presOf" srcId="{C99D8336-6C96-43B0-9877-4359609F7E6A}" destId="{F92CC9F8-6B3B-4686-BB31-FECB9066BD15}" srcOrd="1" destOrd="0" presId="urn:microsoft.com/office/officeart/2005/8/layout/orgChart1"/>
    <dgm:cxn modelId="{AA27E21A-E485-467C-B86C-0DBA766A36FE}" type="presOf" srcId="{A83FB050-A232-4532-BB73-A02E74BB32E3}" destId="{C69B59E0-05D7-4A06-99B3-3E9B029CE2A5}" srcOrd="0" destOrd="0" presId="urn:microsoft.com/office/officeart/2005/8/layout/orgChart1"/>
    <dgm:cxn modelId="{9E099325-B54B-4548-8C32-F9698710B154}" srcId="{07902E62-46DF-47A7-AFB8-2CC5437AE77F}" destId="{EB5FB376-4321-4BF8-9D80-D9A7B0AAEDDD}" srcOrd="0" destOrd="0" parTransId="{93361F1D-1640-460D-A0E6-4027719B09F5}" sibTransId="{0E91AAF4-C7C9-4FA4-B03A-C2972CAF8296}"/>
    <dgm:cxn modelId="{1CD38027-D317-41D5-9013-DEC2FCC41CB0}" type="presOf" srcId="{D11AC57A-9E06-4DDC-A0BD-4206F9B97804}" destId="{FB257663-2619-41D4-9861-2AFEE1E33781}" srcOrd="1" destOrd="0" presId="urn:microsoft.com/office/officeart/2005/8/layout/orgChart1"/>
    <dgm:cxn modelId="{22BEA828-BAFF-461E-BA6B-5523A994632C}" srcId="{EB5FB376-4321-4BF8-9D80-D9A7B0AAEDDD}" destId="{C99D8336-6C96-43B0-9877-4359609F7E6A}" srcOrd="0" destOrd="0" parTransId="{F25AEC67-176E-43FB-84D8-797DDF4A96DA}" sibTransId="{2EAD6F91-6B5C-4763-8AF2-A9D35078A9AF}"/>
    <dgm:cxn modelId="{A315442D-5062-4BCB-A9E6-82F5962DFC5E}" type="presOf" srcId="{C99D8336-6C96-43B0-9877-4359609F7E6A}" destId="{1CBBACDF-19E7-41A9-BDD8-487D7412C2DB}" srcOrd="0" destOrd="0" presId="urn:microsoft.com/office/officeart/2005/8/layout/orgChart1"/>
    <dgm:cxn modelId="{76D53E32-5634-4002-B298-EC0755F231D2}" type="presOf" srcId="{07902E62-46DF-47A7-AFB8-2CC5437AE77F}" destId="{C9E12DDF-ACEE-40B4-83A8-B2070EA60F36}" srcOrd="0" destOrd="0" presId="urn:microsoft.com/office/officeart/2005/8/layout/orgChart1"/>
    <dgm:cxn modelId="{7BE2D53F-1723-479B-9024-9B462C363C35}" type="presOf" srcId="{597C8DBC-9F21-4A90-867D-125C6DA7765B}" destId="{CE46A1BA-3E8D-406D-92DF-25BB7D2227CB}" srcOrd="0" destOrd="0" presId="urn:microsoft.com/office/officeart/2005/8/layout/orgChart1"/>
    <dgm:cxn modelId="{5894CD46-4BC8-4F43-B124-4BAE26DD5225}" type="presOf" srcId="{E9400227-5EEC-46BF-99F6-A0A65374265D}" destId="{E1CCABD6-9309-4D73-A5C8-62FE88AF57E0}" srcOrd="0" destOrd="0" presId="urn:microsoft.com/office/officeart/2005/8/layout/orgChart1"/>
    <dgm:cxn modelId="{91E66A67-FE77-4686-BAD9-843DECB3ED99}" type="presOf" srcId="{F25AEC67-176E-43FB-84D8-797DDF4A96DA}" destId="{0FE6224B-3F16-43C4-80B8-592AD73A810B}" srcOrd="0" destOrd="0" presId="urn:microsoft.com/office/officeart/2005/8/layout/orgChart1"/>
    <dgm:cxn modelId="{4285836B-2056-4E24-9F4E-6E33820DF311}" type="presOf" srcId="{EB5FB376-4321-4BF8-9D80-D9A7B0AAEDDD}" destId="{5D93C050-2093-48D2-B877-034B8BD817EE}" srcOrd="0" destOrd="0" presId="urn:microsoft.com/office/officeart/2005/8/layout/orgChart1"/>
    <dgm:cxn modelId="{F0C4D46B-F147-48C5-9A38-D9A01CEEE846}" type="presOf" srcId="{74B353E8-776E-4040-B560-EBADB48A652E}" destId="{5FA8263C-9F2B-4C95-BDE9-7167DCD7E312}" srcOrd="1" destOrd="0" presId="urn:microsoft.com/office/officeart/2005/8/layout/orgChart1"/>
    <dgm:cxn modelId="{554BC352-95B9-4D75-AA21-17CD99E33556}" type="presOf" srcId="{ACBACAF4-41AD-4176-B21F-2EC9B63556D1}" destId="{A2CF8C7C-DBF9-4F92-B433-3D47624B42D9}" srcOrd="0" destOrd="0" presId="urn:microsoft.com/office/officeart/2005/8/layout/orgChart1"/>
    <dgm:cxn modelId="{AC4F7D53-C133-4182-8D8D-88380133F9E9}" type="presOf" srcId="{F5B8D442-5E2B-497D-B6E3-6815429664EB}" destId="{13E2F651-C2C0-40C7-841B-858222F0F30B}" srcOrd="0" destOrd="0" presId="urn:microsoft.com/office/officeart/2005/8/layout/orgChart1"/>
    <dgm:cxn modelId="{6DD6A754-5708-4E14-99DA-3B5ABD8196D0}" srcId="{EB5FB376-4321-4BF8-9D80-D9A7B0AAEDDD}" destId="{E9400227-5EEC-46BF-99F6-A0A65374265D}" srcOrd="1" destOrd="0" parTransId="{ACBACAF4-41AD-4176-B21F-2EC9B63556D1}" sibTransId="{A8F892E8-1698-450A-85B3-EFE115E0B4DE}"/>
    <dgm:cxn modelId="{2EB22775-22F2-4B64-9542-F04112B07935}" type="presOf" srcId="{22CF76BA-33D8-41FA-B787-8C7A66DCDBF8}" destId="{78926E6C-7EF9-49EE-A206-93805287FB78}" srcOrd="0" destOrd="0" presId="urn:microsoft.com/office/officeart/2005/8/layout/orgChart1"/>
    <dgm:cxn modelId="{2FEEA39A-53C6-43C9-9F76-6B0B04DFDAA4}" type="presOf" srcId="{D11AC57A-9E06-4DDC-A0BD-4206F9B97804}" destId="{B6A3FD53-17B4-437A-ADD7-7A3896A36019}" srcOrd="0" destOrd="0" presId="urn:microsoft.com/office/officeart/2005/8/layout/orgChart1"/>
    <dgm:cxn modelId="{0098C2B0-B049-4D35-AABF-3A37459A3A8F}" type="presOf" srcId="{74B353E8-776E-4040-B560-EBADB48A652E}" destId="{9302D1ED-F694-4F7E-9AA6-FD68E37ED742}" srcOrd="0" destOrd="0" presId="urn:microsoft.com/office/officeart/2005/8/layout/orgChart1"/>
    <dgm:cxn modelId="{F2EE9BBC-78D1-4E1C-ADFC-01B8E5D9AB4A}" srcId="{EB5FB376-4321-4BF8-9D80-D9A7B0AAEDDD}" destId="{A83FB050-A232-4532-BB73-A02E74BB32E3}" srcOrd="3" destOrd="0" parTransId="{597C8DBC-9F21-4A90-867D-125C6DA7765B}" sibTransId="{34F47A29-AE19-43E8-A5CD-71296D41826E}"/>
    <dgm:cxn modelId="{CB21C3C8-3580-4CA0-955F-87040EB1D2A9}" type="presOf" srcId="{A83FB050-A232-4532-BB73-A02E74BB32E3}" destId="{5031D23C-0422-4342-98AF-EEC974DC8DFC}" srcOrd="1" destOrd="0" presId="urn:microsoft.com/office/officeart/2005/8/layout/orgChart1"/>
    <dgm:cxn modelId="{2F7102E0-649D-4F02-80F4-B01AE298FF10}" srcId="{EB5FB376-4321-4BF8-9D80-D9A7B0AAEDDD}" destId="{74B353E8-776E-4040-B560-EBADB48A652E}" srcOrd="4" destOrd="0" parTransId="{F5B8D442-5E2B-497D-B6E3-6815429664EB}" sibTransId="{09B89DB6-D53F-4DB0-967B-51ECBD7B73A7}"/>
    <dgm:cxn modelId="{EC5768E7-CB8A-4218-B816-79D172D6CD9C}" type="presOf" srcId="{E9400227-5EEC-46BF-99F6-A0A65374265D}" destId="{D042F089-DFC5-42F0-B8F7-F5776846237B}" srcOrd="1" destOrd="0" presId="urn:microsoft.com/office/officeart/2005/8/layout/orgChart1"/>
    <dgm:cxn modelId="{8B9256F1-DBCD-492D-B8A5-37F47B4A84E6}" srcId="{EB5FB376-4321-4BF8-9D80-D9A7B0AAEDDD}" destId="{D11AC57A-9E06-4DDC-A0BD-4206F9B97804}" srcOrd="2" destOrd="0" parTransId="{22CF76BA-33D8-41FA-B787-8C7A66DCDBF8}" sibTransId="{E8C0EA24-3B66-4BF8-BE9A-184FA313F7DE}"/>
    <dgm:cxn modelId="{EF9FB325-AF47-4C7D-946B-EEAAD7BD79CE}" type="presParOf" srcId="{C9E12DDF-ACEE-40B4-83A8-B2070EA60F36}" destId="{2F22D0A7-C40C-43B7-B52D-C61DEA050DA0}" srcOrd="0" destOrd="0" presId="urn:microsoft.com/office/officeart/2005/8/layout/orgChart1"/>
    <dgm:cxn modelId="{F574AC21-814C-4DA3-8524-DBED4462F4AD}" type="presParOf" srcId="{2F22D0A7-C40C-43B7-B52D-C61DEA050DA0}" destId="{2B7F313C-2E19-4E8C-9879-056900B70267}" srcOrd="0" destOrd="0" presId="urn:microsoft.com/office/officeart/2005/8/layout/orgChart1"/>
    <dgm:cxn modelId="{C67340AF-B645-4258-B72B-34AACF8C7D58}" type="presParOf" srcId="{2B7F313C-2E19-4E8C-9879-056900B70267}" destId="{5D93C050-2093-48D2-B877-034B8BD817EE}" srcOrd="0" destOrd="0" presId="urn:microsoft.com/office/officeart/2005/8/layout/orgChart1"/>
    <dgm:cxn modelId="{C2E3F447-8267-4FCB-8DAD-5C70D8E214E7}" type="presParOf" srcId="{2B7F313C-2E19-4E8C-9879-056900B70267}" destId="{1D9CDB33-C581-4D35-A7EC-9FAD4974BCD4}" srcOrd="1" destOrd="0" presId="urn:microsoft.com/office/officeart/2005/8/layout/orgChart1"/>
    <dgm:cxn modelId="{8676589A-86B4-41F4-BB53-7B6F29358E7B}" type="presParOf" srcId="{2F22D0A7-C40C-43B7-B52D-C61DEA050DA0}" destId="{732C7AF0-ED26-4C25-A03C-7CA0E3672B15}" srcOrd="1" destOrd="0" presId="urn:microsoft.com/office/officeart/2005/8/layout/orgChart1"/>
    <dgm:cxn modelId="{7D6FD4F4-6DB1-4610-9D59-4F5298F73F87}" type="presParOf" srcId="{732C7AF0-ED26-4C25-A03C-7CA0E3672B15}" destId="{A2CF8C7C-DBF9-4F92-B433-3D47624B42D9}" srcOrd="0" destOrd="0" presId="urn:microsoft.com/office/officeart/2005/8/layout/orgChart1"/>
    <dgm:cxn modelId="{A5E95658-47B4-40C2-A26C-C946460B9467}" type="presParOf" srcId="{732C7AF0-ED26-4C25-A03C-7CA0E3672B15}" destId="{9E2B690A-7810-4971-821D-2C93211C7F51}" srcOrd="1" destOrd="0" presId="urn:microsoft.com/office/officeart/2005/8/layout/orgChart1"/>
    <dgm:cxn modelId="{1428E10F-683E-4E9B-BBD8-1CC1E41E98A6}" type="presParOf" srcId="{9E2B690A-7810-4971-821D-2C93211C7F51}" destId="{B27B4E35-CA58-4B9C-BCB0-8FA042ABB8F6}" srcOrd="0" destOrd="0" presId="urn:microsoft.com/office/officeart/2005/8/layout/orgChart1"/>
    <dgm:cxn modelId="{CC60EB9D-8E4D-4754-9CE7-F6ADAE8DA371}" type="presParOf" srcId="{B27B4E35-CA58-4B9C-BCB0-8FA042ABB8F6}" destId="{E1CCABD6-9309-4D73-A5C8-62FE88AF57E0}" srcOrd="0" destOrd="0" presId="urn:microsoft.com/office/officeart/2005/8/layout/orgChart1"/>
    <dgm:cxn modelId="{282BF5EC-E09D-48FC-83E6-6642C21E1079}" type="presParOf" srcId="{B27B4E35-CA58-4B9C-BCB0-8FA042ABB8F6}" destId="{D042F089-DFC5-42F0-B8F7-F5776846237B}" srcOrd="1" destOrd="0" presId="urn:microsoft.com/office/officeart/2005/8/layout/orgChart1"/>
    <dgm:cxn modelId="{A1F7A3E7-2012-4B4A-A2EE-D2828F4278A1}" type="presParOf" srcId="{9E2B690A-7810-4971-821D-2C93211C7F51}" destId="{8235B4B8-ACA7-47D3-BCCD-E7B0BB6796E7}" srcOrd="1" destOrd="0" presId="urn:microsoft.com/office/officeart/2005/8/layout/orgChart1"/>
    <dgm:cxn modelId="{9F5D9A80-4DD8-48A4-831A-F4A0A84F5D61}" type="presParOf" srcId="{9E2B690A-7810-4971-821D-2C93211C7F51}" destId="{6794B412-D73B-46FA-9A84-62B0A0306AE8}" srcOrd="2" destOrd="0" presId="urn:microsoft.com/office/officeart/2005/8/layout/orgChart1"/>
    <dgm:cxn modelId="{5EEEF63B-E24F-4B7F-8785-7D8417F561AC}" type="presParOf" srcId="{732C7AF0-ED26-4C25-A03C-7CA0E3672B15}" destId="{78926E6C-7EF9-49EE-A206-93805287FB78}" srcOrd="2" destOrd="0" presId="urn:microsoft.com/office/officeart/2005/8/layout/orgChart1"/>
    <dgm:cxn modelId="{D2655BE4-BFBE-4717-BB83-47394C34994F}" type="presParOf" srcId="{732C7AF0-ED26-4C25-A03C-7CA0E3672B15}" destId="{B41C279C-8974-4B53-8B88-11894CF34BB1}" srcOrd="3" destOrd="0" presId="urn:microsoft.com/office/officeart/2005/8/layout/orgChart1"/>
    <dgm:cxn modelId="{50E1583B-A369-44C1-855C-05136A655AC0}" type="presParOf" srcId="{B41C279C-8974-4B53-8B88-11894CF34BB1}" destId="{176C46CF-C61E-46CB-8E1C-6E572FCC452F}" srcOrd="0" destOrd="0" presId="urn:microsoft.com/office/officeart/2005/8/layout/orgChart1"/>
    <dgm:cxn modelId="{5FC24B71-2424-4388-85FD-CC73B781820E}" type="presParOf" srcId="{176C46CF-C61E-46CB-8E1C-6E572FCC452F}" destId="{B6A3FD53-17B4-437A-ADD7-7A3896A36019}" srcOrd="0" destOrd="0" presId="urn:microsoft.com/office/officeart/2005/8/layout/orgChart1"/>
    <dgm:cxn modelId="{EB3799DE-8A9D-46DA-B0D8-C6FAE1CA790D}" type="presParOf" srcId="{176C46CF-C61E-46CB-8E1C-6E572FCC452F}" destId="{FB257663-2619-41D4-9861-2AFEE1E33781}" srcOrd="1" destOrd="0" presId="urn:microsoft.com/office/officeart/2005/8/layout/orgChart1"/>
    <dgm:cxn modelId="{90139AD1-25F5-4B1C-8EAE-DE480029B9A3}" type="presParOf" srcId="{B41C279C-8974-4B53-8B88-11894CF34BB1}" destId="{872E275B-6E69-4788-90CE-3EC296C21CC9}" srcOrd="1" destOrd="0" presId="urn:microsoft.com/office/officeart/2005/8/layout/orgChart1"/>
    <dgm:cxn modelId="{9D2FBB4E-6289-4C36-A371-9D643396056F}" type="presParOf" srcId="{B41C279C-8974-4B53-8B88-11894CF34BB1}" destId="{BBBBC5E7-78B7-4AEF-ADE4-A5741D0771EA}" srcOrd="2" destOrd="0" presId="urn:microsoft.com/office/officeart/2005/8/layout/orgChart1"/>
    <dgm:cxn modelId="{2C8D9568-C9E6-411C-8DB4-6E088A227674}" type="presParOf" srcId="{732C7AF0-ED26-4C25-A03C-7CA0E3672B15}" destId="{CE46A1BA-3E8D-406D-92DF-25BB7D2227CB}" srcOrd="4" destOrd="0" presId="urn:microsoft.com/office/officeart/2005/8/layout/orgChart1"/>
    <dgm:cxn modelId="{13CE9F9F-A7D4-4205-8897-7073BAA66476}" type="presParOf" srcId="{732C7AF0-ED26-4C25-A03C-7CA0E3672B15}" destId="{D72889FD-4CAE-4733-B1E0-7C995212850E}" srcOrd="5" destOrd="0" presId="urn:microsoft.com/office/officeart/2005/8/layout/orgChart1"/>
    <dgm:cxn modelId="{F4987B2E-D9EE-4D4F-A9D4-2FCED80C1254}" type="presParOf" srcId="{D72889FD-4CAE-4733-B1E0-7C995212850E}" destId="{87059153-13BA-4B5D-B9E5-6632FFD5EFCF}" srcOrd="0" destOrd="0" presId="urn:microsoft.com/office/officeart/2005/8/layout/orgChart1"/>
    <dgm:cxn modelId="{0556C8CA-7E3D-4FE4-879E-8880D64B6D04}" type="presParOf" srcId="{87059153-13BA-4B5D-B9E5-6632FFD5EFCF}" destId="{C69B59E0-05D7-4A06-99B3-3E9B029CE2A5}" srcOrd="0" destOrd="0" presId="urn:microsoft.com/office/officeart/2005/8/layout/orgChart1"/>
    <dgm:cxn modelId="{92B5DCC1-195E-4748-B055-9F5DEF9877CE}" type="presParOf" srcId="{87059153-13BA-4B5D-B9E5-6632FFD5EFCF}" destId="{5031D23C-0422-4342-98AF-EEC974DC8DFC}" srcOrd="1" destOrd="0" presId="urn:microsoft.com/office/officeart/2005/8/layout/orgChart1"/>
    <dgm:cxn modelId="{E22BE0FA-2E18-4D0C-84F3-727B22B27E9D}" type="presParOf" srcId="{D72889FD-4CAE-4733-B1E0-7C995212850E}" destId="{C8ADDFEE-34C2-4037-A712-AA2FFF4475FF}" srcOrd="1" destOrd="0" presId="urn:microsoft.com/office/officeart/2005/8/layout/orgChart1"/>
    <dgm:cxn modelId="{990FFE3E-9282-4B8F-92FB-4CA572154EAC}" type="presParOf" srcId="{D72889FD-4CAE-4733-B1E0-7C995212850E}" destId="{6747A572-2677-4E6F-A5F8-A314CBAA6884}" srcOrd="2" destOrd="0" presId="urn:microsoft.com/office/officeart/2005/8/layout/orgChart1"/>
    <dgm:cxn modelId="{EA109848-B555-405C-AFE8-370A0362491B}" type="presParOf" srcId="{732C7AF0-ED26-4C25-A03C-7CA0E3672B15}" destId="{13E2F651-C2C0-40C7-841B-858222F0F30B}" srcOrd="6" destOrd="0" presId="urn:microsoft.com/office/officeart/2005/8/layout/orgChart1"/>
    <dgm:cxn modelId="{30021204-BA45-4C0F-8A42-F80DCA6F3A66}" type="presParOf" srcId="{732C7AF0-ED26-4C25-A03C-7CA0E3672B15}" destId="{3B96472E-1724-4F1C-8BFE-5FD37FF6FEC2}" srcOrd="7" destOrd="0" presId="urn:microsoft.com/office/officeart/2005/8/layout/orgChart1"/>
    <dgm:cxn modelId="{D8504F03-DDFA-4222-A622-9A9C54A4EB85}" type="presParOf" srcId="{3B96472E-1724-4F1C-8BFE-5FD37FF6FEC2}" destId="{A061C10C-039C-4CCC-85E8-2393DBF31296}" srcOrd="0" destOrd="0" presId="urn:microsoft.com/office/officeart/2005/8/layout/orgChart1"/>
    <dgm:cxn modelId="{4D843D94-7635-4E16-8494-8AEBC09A3D2A}" type="presParOf" srcId="{A061C10C-039C-4CCC-85E8-2393DBF31296}" destId="{9302D1ED-F694-4F7E-9AA6-FD68E37ED742}" srcOrd="0" destOrd="0" presId="urn:microsoft.com/office/officeart/2005/8/layout/orgChart1"/>
    <dgm:cxn modelId="{95387BDA-ED83-4EAC-B6C5-D9EF3B70D574}" type="presParOf" srcId="{A061C10C-039C-4CCC-85E8-2393DBF31296}" destId="{5FA8263C-9F2B-4C95-BDE9-7167DCD7E312}" srcOrd="1" destOrd="0" presId="urn:microsoft.com/office/officeart/2005/8/layout/orgChart1"/>
    <dgm:cxn modelId="{42A84286-B681-4DA1-84E9-54D973645645}" type="presParOf" srcId="{3B96472E-1724-4F1C-8BFE-5FD37FF6FEC2}" destId="{7B338178-DE11-41FB-9275-330EB63B0F55}" srcOrd="1" destOrd="0" presId="urn:microsoft.com/office/officeart/2005/8/layout/orgChart1"/>
    <dgm:cxn modelId="{4DD433A1-775F-4777-B3E5-BC91869C8B2C}" type="presParOf" srcId="{3B96472E-1724-4F1C-8BFE-5FD37FF6FEC2}" destId="{9E459122-D463-40A5-9488-4BF983E48C90}" srcOrd="2" destOrd="0" presId="urn:microsoft.com/office/officeart/2005/8/layout/orgChart1"/>
    <dgm:cxn modelId="{A1D65ECA-05D2-4E0B-8B74-39188DB68A08}" type="presParOf" srcId="{2F22D0A7-C40C-43B7-B52D-C61DEA050DA0}" destId="{3D0DFBDD-2BCB-4BDB-BA80-26BB3A080135}" srcOrd="2" destOrd="0" presId="urn:microsoft.com/office/officeart/2005/8/layout/orgChart1"/>
    <dgm:cxn modelId="{4D7451AC-9772-4608-B656-2A47A809B77C}" type="presParOf" srcId="{3D0DFBDD-2BCB-4BDB-BA80-26BB3A080135}" destId="{0FE6224B-3F16-43C4-80B8-592AD73A810B}" srcOrd="0" destOrd="0" presId="urn:microsoft.com/office/officeart/2005/8/layout/orgChart1"/>
    <dgm:cxn modelId="{1093CAA6-D8C8-4668-BCB4-166F47361FDF}" type="presParOf" srcId="{3D0DFBDD-2BCB-4BDB-BA80-26BB3A080135}" destId="{502EA9CF-14F7-442F-AAFA-0028871C94AB}" srcOrd="1" destOrd="0" presId="urn:microsoft.com/office/officeart/2005/8/layout/orgChart1"/>
    <dgm:cxn modelId="{75A48DCD-09C4-4F49-BC59-49725E36B357}" type="presParOf" srcId="{502EA9CF-14F7-442F-AAFA-0028871C94AB}" destId="{4FF9BFAF-09FA-4526-BF13-34BF98DDC19E}" srcOrd="0" destOrd="0" presId="urn:microsoft.com/office/officeart/2005/8/layout/orgChart1"/>
    <dgm:cxn modelId="{BEDB9C83-CDAD-4467-A669-97FB92D5939E}" type="presParOf" srcId="{4FF9BFAF-09FA-4526-BF13-34BF98DDC19E}" destId="{1CBBACDF-19E7-41A9-BDD8-487D7412C2DB}" srcOrd="0" destOrd="0" presId="urn:microsoft.com/office/officeart/2005/8/layout/orgChart1"/>
    <dgm:cxn modelId="{E688DE35-2917-43A1-8054-411129AE34F8}" type="presParOf" srcId="{4FF9BFAF-09FA-4526-BF13-34BF98DDC19E}" destId="{F92CC9F8-6B3B-4686-BB31-FECB9066BD15}" srcOrd="1" destOrd="0" presId="urn:microsoft.com/office/officeart/2005/8/layout/orgChart1"/>
    <dgm:cxn modelId="{9E938BEB-254F-4467-BCA9-5DBFF27A74E3}" type="presParOf" srcId="{502EA9CF-14F7-442F-AAFA-0028871C94AB}" destId="{1BFC1900-3D30-491A-BB1F-E7954F132CD4}" srcOrd="1" destOrd="0" presId="urn:microsoft.com/office/officeart/2005/8/layout/orgChart1"/>
    <dgm:cxn modelId="{C978C25D-D9FC-4838-A4E5-5350CB5D06E4}" type="presParOf" srcId="{502EA9CF-14F7-442F-AAFA-0028871C94AB}" destId="{CF06C269-D666-4B62-85EA-2581C01AD2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E0CB1-9D04-4DCC-ABFD-B8753F156F1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19FC3-DF54-4BA4-906E-CADBFFC170FA}">
      <dgm:prSet phldrT="[Text]" custT="1"/>
      <dgm:spPr/>
      <dgm:t>
        <a:bodyPr/>
        <a:lstStyle/>
        <a:p>
          <a:r>
            <a:rPr lang="en-US" sz="2400" dirty="0"/>
            <a:t>In-house</a:t>
          </a:r>
        </a:p>
      </dgm:t>
    </dgm:pt>
    <dgm:pt modelId="{449FC35D-938B-4070-B54F-38D20A9BC8EF}" type="parTrans" cxnId="{12493F78-752B-4FBB-94CA-F6BEF941904F}">
      <dgm:prSet/>
      <dgm:spPr/>
      <dgm:t>
        <a:bodyPr/>
        <a:lstStyle/>
        <a:p>
          <a:endParaRPr lang="en-US"/>
        </a:p>
      </dgm:t>
    </dgm:pt>
    <dgm:pt modelId="{CE3180A3-C20A-45F0-BC4B-CFE4CCC53707}" type="sibTrans" cxnId="{12493F78-752B-4FBB-94CA-F6BEF941904F}">
      <dgm:prSet/>
      <dgm:spPr/>
      <dgm:t>
        <a:bodyPr/>
        <a:lstStyle/>
        <a:p>
          <a:endParaRPr lang="en-US"/>
        </a:p>
      </dgm:t>
    </dgm:pt>
    <dgm:pt modelId="{528F7C86-8024-449E-897A-959E4D379E1A}">
      <dgm:prSet phldrT="[Text]"/>
      <dgm:spPr/>
      <dgm:t>
        <a:bodyPr/>
        <a:lstStyle/>
        <a:p>
          <a:r>
            <a:rPr lang="en-US" dirty="0"/>
            <a:t>Internal agency</a:t>
          </a:r>
        </a:p>
      </dgm:t>
    </dgm:pt>
    <dgm:pt modelId="{B51A1AAA-3924-440D-B3EB-BE73F3ECC794}" type="parTrans" cxnId="{B3B4051E-40F9-4EFA-B10A-7A847C6F3271}">
      <dgm:prSet/>
      <dgm:spPr/>
      <dgm:t>
        <a:bodyPr/>
        <a:lstStyle/>
        <a:p>
          <a:endParaRPr lang="en-US"/>
        </a:p>
      </dgm:t>
    </dgm:pt>
    <dgm:pt modelId="{662156B1-21BA-4C82-84A8-C84DE5F1AAC7}" type="sibTrans" cxnId="{B3B4051E-40F9-4EFA-B10A-7A847C6F3271}">
      <dgm:prSet/>
      <dgm:spPr/>
      <dgm:t>
        <a:bodyPr/>
        <a:lstStyle/>
        <a:p>
          <a:endParaRPr lang="en-US"/>
        </a:p>
      </dgm:t>
    </dgm:pt>
    <dgm:pt modelId="{9BA16B9D-20BC-426A-A380-745430CAE70F}">
      <dgm:prSet phldrT="[Text]" custT="1"/>
      <dgm:spPr/>
      <dgm:t>
        <a:bodyPr/>
        <a:lstStyle/>
        <a:p>
          <a:r>
            <a:rPr lang="en-US" sz="2400" dirty="0"/>
            <a:t>Procurement</a:t>
          </a:r>
        </a:p>
      </dgm:t>
    </dgm:pt>
    <dgm:pt modelId="{08E83813-173C-4B3B-B461-EC238D174EFA}" type="parTrans" cxnId="{BFDACF39-AB41-4DE0-AF67-02FB9B3F05F7}">
      <dgm:prSet/>
      <dgm:spPr/>
      <dgm:t>
        <a:bodyPr/>
        <a:lstStyle/>
        <a:p>
          <a:endParaRPr lang="en-US"/>
        </a:p>
      </dgm:t>
    </dgm:pt>
    <dgm:pt modelId="{CD7FF291-EEB5-4924-B12D-C214686F9C05}" type="sibTrans" cxnId="{BFDACF39-AB41-4DE0-AF67-02FB9B3F05F7}">
      <dgm:prSet/>
      <dgm:spPr/>
      <dgm:t>
        <a:bodyPr/>
        <a:lstStyle/>
        <a:p>
          <a:endParaRPr lang="en-US"/>
        </a:p>
      </dgm:t>
    </dgm:pt>
    <dgm:pt modelId="{FDC1E875-3E3B-4415-9E3C-60ACA5581F20}">
      <dgm:prSet phldrT="[Text]"/>
      <dgm:spPr/>
      <dgm:t>
        <a:bodyPr/>
        <a:lstStyle/>
        <a:p>
          <a:r>
            <a:rPr lang="en-US" dirty="0"/>
            <a:t>Competitive RFP</a:t>
          </a:r>
        </a:p>
      </dgm:t>
    </dgm:pt>
    <dgm:pt modelId="{0491435A-D27A-4A56-8183-830FF9C6DE2D}" type="parTrans" cxnId="{9920D48C-D652-481C-A970-22C855538569}">
      <dgm:prSet/>
      <dgm:spPr/>
      <dgm:t>
        <a:bodyPr/>
        <a:lstStyle/>
        <a:p>
          <a:endParaRPr lang="en-US"/>
        </a:p>
      </dgm:t>
    </dgm:pt>
    <dgm:pt modelId="{D8AB2F08-AF00-4B7B-8110-AECA325A9D31}" type="sibTrans" cxnId="{9920D48C-D652-481C-A970-22C855538569}">
      <dgm:prSet/>
      <dgm:spPr/>
      <dgm:t>
        <a:bodyPr/>
        <a:lstStyle/>
        <a:p>
          <a:endParaRPr lang="en-US"/>
        </a:p>
      </dgm:t>
    </dgm:pt>
    <dgm:pt modelId="{0ABC2FDD-6A09-4140-A46C-0693F9D8555C}">
      <dgm:prSet phldrT="[Text]"/>
      <dgm:spPr/>
      <dgm:t>
        <a:bodyPr/>
        <a:lstStyle/>
        <a:p>
          <a:r>
            <a:rPr lang="en-US" dirty="0"/>
            <a:t>Off-the-shelf</a:t>
          </a:r>
        </a:p>
      </dgm:t>
    </dgm:pt>
    <dgm:pt modelId="{6386396F-8CE8-4C74-A563-C3826D01AC93}" type="parTrans" cxnId="{413B1767-49FD-4706-BCC2-E2E0737709D3}">
      <dgm:prSet/>
      <dgm:spPr/>
      <dgm:t>
        <a:bodyPr/>
        <a:lstStyle/>
        <a:p>
          <a:endParaRPr lang="en-US"/>
        </a:p>
      </dgm:t>
    </dgm:pt>
    <dgm:pt modelId="{FE6EF3CA-ED12-4DEB-9064-F117AEFDB7E1}" type="sibTrans" cxnId="{413B1767-49FD-4706-BCC2-E2E0737709D3}">
      <dgm:prSet/>
      <dgm:spPr/>
      <dgm:t>
        <a:bodyPr/>
        <a:lstStyle/>
        <a:p>
          <a:endParaRPr lang="en-US"/>
        </a:p>
      </dgm:t>
    </dgm:pt>
    <dgm:pt modelId="{7CAEDD0A-372E-4DDF-8F31-4F386B632BA9}">
      <dgm:prSet phldrT="[Text]" custT="1"/>
      <dgm:spPr/>
      <dgm:t>
        <a:bodyPr/>
        <a:lstStyle/>
        <a:p>
          <a:r>
            <a:rPr lang="en-US" sz="2400" dirty="0"/>
            <a:t>Options for</a:t>
          </a:r>
        </a:p>
      </dgm:t>
    </dgm:pt>
    <dgm:pt modelId="{29920C7E-FB1E-4BCB-8564-DD803222DC67}" type="parTrans" cxnId="{01B8B3C7-EBCA-4213-8841-F3597A235B64}">
      <dgm:prSet/>
      <dgm:spPr/>
      <dgm:t>
        <a:bodyPr/>
        <a:lstStyle/>
        <a:p>
          <a:endParaRPr lang="en-US"/>
        </a:p>
      </dgm:t>
    </dgm:pt>
    <dgm:pt modelId="{92B854A1-6460-4D69-9F40-C0F157F93229}" type="sibTrans" cxnId="{01B8B3C7-EBCA-4213-8841-F3597A235B64}">
      <dgm:prSet/>
      <dgm:spPr/>
      <dgm:t>
        <a:bodyPr/>
        <a:lstStyle/>
        <a:p>
          <a:endParaRPr lang="en-US"/>
        </a:p>
      </dgm:t>
    </dgm:pt>
    <dgm:pt modelId="{F5490EAD-3282-4DF7-9609-DA8E1DA62EB5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79DCA868-B2E4-4097-932B-561B1578C081}" type="parTrans" cxnId="{16E128B6-F257-4136-A936-9050C126FA7E}">
      <dgm:prSet/>
      <dgm:spPr/>
      <dgm:t>
        <a:bodyPr/>
        <a:lstStyle/>
        <a:p>
          <a:endParaRPr lang="en-US"/>
        </a:p>
      </dgm:t>
    </dgm:pt>
    <dgm:pt modelId="{7F2FFC41-FBE2-4317-B48B-9E53175B220B}" type="sibTrans" cxnId="{16E128B6-F257-4136-A936-9050C126FA7E}">
      <dgm:prSet/>
      <dgm:spPr/>
      <dgm:t>
        <a:bodyPr/>
        <a:lstStyle/>
        <a:p>
          <a:endParaRPr lang="en-US"/>
        </a:p>
      </dgm:t>
    </dgm:pt>
    <dgm:pt modelId="{4481CCC4-AEDE-4D3C-9110-9DDD43B9B1F1}">
      <dgm:prSet phldrT="[Text]"/>
      <dgm:spPr/>
      <dgm:t>
        <a:bodyPr/>
        <a:lstStyle/>
        <a:p>
          <a:r>
            <a:rPr lang="en-US" dirty="0"/>
            <a:t>Hosting</a:t>
          </a:r>
        </a:p>
      </dgm:t>
    </dgm:pt>
    <dgm:pt modelId="{8F6DAFB0-919C-4D06-A138-7A4A77044A4A}" type="parTrans" cxnId="{3F419305-204C-4813-8D08-62B91F4510C5}">
      <dgm:prSet/>
      <dgm:spPr/>
      <dgm:t>
        <a:bodyPr/>
        <a:lstStyle/>
        <a:p>
          <a:endParaRPr lang="en-US"/>
        </a:p>
      </dgm:t>
    </dgm:pt>
    <dgm:pt modelId="{352F5935-EA53-4B66-8A89-D8597F7D91B9}" type="sibTrans" cxnId="{3F419305-204C-4813-8D08-62B91F4510C5}">
      <dgm:prSet/>
      <dgm:spPr/>
      <dgm:t>
        <a:bodyPr/>
        <a:lstStyle/>
        <a:p>
          <a:endParaRPr lang="en-US"/>
        </a:p>
      </dgm:t>
    </dgm:pt>
    <dgm:pt modelId="{ABFB3BD9-EA21-4A6A-B57C-3F5241135183}">
      <dgm:prSet phldrT="[Text]"/>
      <dgm:spPr/>
      <dgm:t>
        <a:bodyPr/>
        <a:lstStyle/>
        <a:p>
          <a:r>
            <a:rPr lang="en-US" dirty="0"/>
            <a:t>External agency</a:t>
          </a:r>
        </a:p>
      </dgm:t>
    </dgm:pt>
    <dgm:pt modelId="{82FF3076-D123-471B-9261-9F86C184AF09}" type="parTrans" cxnId="{7CE11034-84BB-4CD9-8723-9CF42A8A67D1}">
      <dgm:prSet/>
      <dgm:spPr/>
      <dgm:t>
        <a:bodyPr/>
        <a:lstStyle/>
        <a:p>
          <a:endParaRPr lang="en-US"/>
        </a:p>
      </dgm:t>
    </dgm:pt>
    <dgm:pt modelId="{5B8CA1F7-7407-45B5-A885-FE847135991A}" type="sibTrans" cxnId="{7CE11034-84BB-4CD9-8723-9CF42A8A67D1}">
      <dgm:prSet/>
      <dgm:spPr/>
      <dgm:t>
        <a:bodyPr/>
        <a:lstStyle/>
        <a:p>
          <a:endParaRPr lang="en-US"/>
        </a:p>
      </dgm:t>
    </dgm:pt>
    <dgm:pt modelId="{808F5B13-CA7A-4187-8F20-69AAC14E3521}">
      <dgm:prSet phldrT="[Text]"/>
      <dgm:spPr/>
      <dgm:t>
        <a:bodyPr/>
        <a:lstStyle/>
        <a:p>
          <a:r>
            <a:rPr lang="en-US" dirty="0"/>
            <a:t>Contract</a:t>
          </a:r>
        </a:p>
      </dgm:t>
    </dgm:pt>
    <dgm:pt modelId="{0CD0E4F1-4F4D-4409-A468-C8A6CF90A3D2}" type="parTrans" cxnId="{4AC3CC99-B6BD-4860-BA1D-1ECF0890BA89}">
      <dgm:prSet/>
      <dgm:spPr/>
      <dgm:t>
        <a:bodyPr/>
        <a:lstStyle/>
        <a:p>
          <a:endParaRPr lang="en-US"/>
        </a:p>
      </dgm:t>
    </dgm:pt>
    <dgm:pt modelId="{C75BA45F-E5A5-466A-AEC9-11CF75C1A8FC}" type="sibTrans" cxnId="{4AC3CC99-B6BD-4860-BA1D-1ECF0890BA89}">
      <dgm:prSet/>
      <dgm:spPr/>
      <dgm:t>
        <a:bodyPr/>
        <a:lstStyle/>
        <a:p>
          <a:endParaRPr lang="en-US"/>
        </a:p>
      </dgm:t>
    </dgm:pt>
    <dgm:pt modelId="{96183C02-4283-405D-A8DD-DD927E203D96}">
      <dgm:prSet phldrT="[Text]"/>
      <dgm:spPr/>
      <dgm:t>
        <a:bodyPr/>
        <a:lstStyle/>
        <a:p>
          <a:r>
            <a:rPr lang="en-US" dirty="0"/>
            <a:t>Sole source</a:t>
          </a:r>
        </a:p>
      </dgm:t>
    </dgm:pt>
    <dgm:pt modelId="{FAB211D5-146F-4A6F-A6F0-83CBDCDEDA50}" type="parTrans" cxnId="{7D67DC6C-BDEE-4B7D-BD68-F4E34B427FC3}">
      <dgm:prSet/>
      <dgm:spPr/>
      <dgm:t>
        <a:bodyPr/>
        <a:lstStyle/>
        <a:p>
          <a:endParaRPr lang="en-US"/>
        </a:p>
      </dgm:t>
    </dgm:pt>
    <dgm:pt modelId="{32598EDB-4E04-492A-BF77-1B8813EABA73}" type="sibTrans" cxnId="{7D67DC6C-BDEE-4B7D-BD68-F4E34B427FC3}">
      <dgm:prSet/>
      <dgm:spPr/>
      <dgm:t>
        <a:bodyPr/>
        <a:lstStyle/>
        <a:p>
          <a:endParaRPr lang="en-US"/>
        </a:p>
      </dgm:t>
    </dgm:pt>
    <dgm:pt modelId="{908C40EF-74D6-41DF-8FC4-732C0D5AD7AB}">
      <dgm:prSet phldrT="[Text]"/>
      <dgm:spPr/>
      <dgm:t>
        <a:bodyPr/>
        <a:lstStyle/>
        <a:p>
          <a:r>
            <a:rPr lang="en-US" dirty="0"/>
            <a:t>Custom build</a:t>
          </a:r>
        </a:p>
      </dgm:t>
    </dgm:pt>
    <dgm:pt modelId="{0BFF7999-BCB7-4AB4-93A7-CA08090A9143}" type="parTrans" cxnId="{08C80A95-A80A-4C95-98EA-63577572832B}">
      <dgm:prSet/>
      <dgm:spPr/>
      <dgm:t>
        <a:bodyPr/>
        <a:lstStyle/>
        <a:p>
          <a:endParaRPr lang="en-US"/>
        </a:p>
      </dgm:t>
    </dgm:pt>
    <dgm:pt modelId="{09516635-B7D6-4A0D-9138-0B01401C53F8}" type="sibTrans" cxnId="{08C80A95-A80A-4C95-98EA-63577572832B}">
      <dgm:prSet/>
      <dgm:spPr/>
      <dgm:t>
        <a:bodyPr/>
        <a:lstStyle/>
        <a:p>
          <a:endParaRPr lang="en-US"/>
        </a:p>
      </dgm:t>
    </dgm:pt>
    <dgm:pt modelId="{65CFFD68-D801-402C-A694-465CA3840F22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A56B062E-EE64-4020-8082-D37B3F55769B}" type="parTrans" cxnId="{73831877-A1E1-4B8C-BADF-4F0127E9189B}">
      <dgm:prSet/>
      <dgm:spPr/>
      <dgm:t>
        <a:bodyPr/>
        <a:lstStyle/>
        <a:p>
          <a:endParaRPr lang="en-US"/>
        </a:p>
      </dgm:t>
    </dgm:pt>
    <dgm:pt modelId="{54C82EB4-7F96-4EE3-AEBC-8C5CE9403BF4}" type="sibTrans" cxnId="{73831877-A1E1-4B8C-BADF-4F0127E9189B}">
      <dgm:prSet/>
      <dgm:spPr/>
      <dgm:t>
        <a:bodyPr/>
        <a:lstStyle/>
        <a:p>
          <a:endParaRPr lang="en-US"/>
        </a:p>
      </dgm:t>
    </dgm:pt>
    <dgm:pt modelId="{DF94C36A-8100-4BD6-A172-D3E1FC7FF25C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78A200B8-26DB-49BE-913A-49B615969091}" type="parTrans" cxnId="{4D2C21A2-A312-4287-A409-DA1EA3BAC7D6}">
      <dgm:prSet/>
      <dgm:spPr/>
      <dgm:t>
        <a:bodyPr/>
        <a:lstStyle/>
        <a:p>
          <a:endParaRPr lang="en-US"/>
        </a:p>
      </dgm:t>
    </dgm:pt>
    <dgm:pt modelId="{7ADCF856-5A70-45B1-9E27-4351AC531750}" type="sibTrans" cxnId="{4D2C21A2-A312-4287-A409-DA1EA3BAC7D6}">
      <dgm:prSet/>
      <dgm:spPr/>
      <dgm:t>
        <a:bodyPr/>
        <a:lstStyle/>
        <a:p>
          <a:endParaRPr lang="en-US"/>
        </a:p>
      </dgm:t>
    </dgm:pt>
    <dgm:pt modelId="{36784617-6F6C-41A0-B7C1-0BBBDDE19D27}" type="pres">
      <dgm:prSet presAssocID="{427E0CB1-9D04-4DCC-ABFD-B8753F156F14}" presName="Name0" presStyleCnt="0">
        <dgm:presLayoutVars>
          <dgm:dir/>
          <dgm:animLvl val="lvl"/>
          <dgm:resizeHandles val="exact"/>
        </dgm:presLayoutVars>
      </dgm:prSet>
      <dgm:spPr/>
    </dgm:pt>
    <dgm:pt modelId="{DB9F536A-0640-418F-AD40-E2A41163154E}" type="pres">
      <dgm:prSet presAssocID="{27F19FC3-DF54-4BA4-906E-CADBFFC170FA}" presName="composite" presStyleCnt="0"/>
      <dgm:spPr/>
    </dgm:pt>
    <dgm:pt modelId="{6FCB0350-B383-4126-8B7B-D987F087159B}" type="pres">
      <dgm:prSet presAssocID="{27F19FC3-DF54-4BA4-906E-CADBFFC170F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744F97D-5EE6-40C5-BB13-E4718D7724B6}" type="pres">
      <dgm:prSet presAssocID="{27F19FC3-DF54-4BA4-906E-CADBFFC170FA}" presName="desTx" presStyleLbl="alignAccFollowNode1" presStyleIdx="0" presStyleCnt="3">
        <dgm:presLayoutVars>
          <dgm:bulletEnabled val="1"/>
        </dgm:presLayoutVars>
      </dgm:prSet>
      <dgm:spPr/>
    </dgm:pt>
    <dgm:pt modelId="{9D696CA0-D8E0-43D5-8714-66C7F1200A83}" type="pres">
      <dgm:prSet presAssocID="{CE3180A3-C20A-45F0-BC4B-CFE4CCC53707}" presName="space" presStyleCnt="0"/>
      <dgm:spPr/>
    </dgm:pt>
    <dgm:pt modelId="{383F6301-C412-4EF0-8EF1-EB5114F0AABE}" type="pres">
      <dgm:prSet presAssocID="{9BA16B9D-20BC-426A-A380-745430CAE70F}" presName="composite" presStyleCnt="0"/>
      <dgm:spPr/>
    </dgm:pt>
    <dgm:pt modelId="{B261998E-1B9C-414C-B0DE-7B9BA33C37C9}" type="pres">
      <dgm:prSet presAssocID="{9BA16B9D-20BC-426A-A380-745430CAE7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24FDCD9-A93E-4175-85DC-8FBF13ADE3B8}" type="pres">
      <dgm:prSet presAssocID="{9BA16B9D-20BC-426A-A380-745430CAE70F}" presName="desTx" presStyleLbl="alignAccFollowNode1" presStyleIdx="1" presStyleCnt="3">
        <dgm:presLayoutVars>
          <dgm:bulletEnabled val="1"/>
        </dgm:presLayoutVars>
      </dgm:prSet>
      <dgm:spPr/>
    </dgm:pt>
    <dgm:pt modelId="{E742E81A-93A8-461F-B860-8F4274C9E1B3}" type="pres">
      <dgm:prSet presAssocID="{CD7FF291-EEB5-4924-B12D-C214686F9C05}" presName="space" presStyleCnt="0"/>
      <dgm:spPr/>
    </dgm:pt>
    <dgm:pt modelId="{A46D6D37-E391-457A-AFF1-456B9257EE8B}" type="pres">
      <dgm:prSet presAssocID="{7CAEDD0A-372E-4DDF-8F31-4F386B632BA9}" presName="composite" presStyleCnt="0"/>
      <dgm:spPr/>
    </dgm:pt>
    <dgm:pt modelId="{A77A0035-C63F-4DEB-A921-4FBA3BC02AD6}" type="pres">
      <dgm:prSet presAssocID="{7CAEDD0A-372E-4DDF-8F31-4F386B632B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F05457-2B48-4196-BDE1-1D9D91D99774}" type="pres">
      <dgm:prSet presAssocID="{7CAEDD0A-372E-4DDF-8F31-4F386B632B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419305-204C-4813-8D08-62B91F4510C5}" srcId="{7CAEDD0A-372E-4DDF-8F31-4F386B632BA9}" destId="{4481CCC4-AEDE-4D3C-9110-9DDD43B9B1F1}" srcOrd="1" destOrd="0" parTransId="{8F6DAFB0-919C-4D06-A138-7A4A77044A4A}" sibTransId="{352F5935-EA53-4B66-8A89-D8597F7D91B9}"/>
    <dgm:cxn modelId="{B3B4051E-40F9-4EFA-B10A-7A847C6F3271}" srcId="{27F19FC3-DF54-4BA4-906E-CADBFFC170FA}" destId="{528F7C86-8024-449E-897A-959E4D379E1A}" srcOrd="0" destOrd="0" parTransId="{B51A1AAA-3924-440D-B3EB-BE73F3ECC794}" sibTransId="{662156B1-21BA-4C82-84A8-C84DE5F1AAC7}"/>
    <dgm:cxn modelId="{ED552F2C-C1CB-48F0-9FC4-8C5DCF596AAE}" type="presOf" srcId="{96183C02-4283-405D-A8DD-DD927E203D96}" destId="{A24FDCD9-A93E-4175-85DC-8FBF13ADE3B8}" srcOrd="0" destOrd="1" presId="urn:microsoft.com/office/officeart/2005/8/layout/hList1"/>
    <dgm:cxn modelId="{C55DE72C-0CE9-4603-8F0C-353DE5CB58BB}" type="presOf" srcId="{9BA16B9D-20BC-426A-A380-745430CAE70F}" destId="{B261998E-1B9C-414C-B0DE-7B9BA33C37C9}" srcOrd="0" destOrd="0" presId="urn:microsoft.com/office/officeart/2005/8/layout/hList1"/>
    <dgm:cxn modelId="{5D697830-FBCE-4245-84D9-6C2BBD3842BC}" type="presOf" srcId="{0ABC2FDD-6A09-4140-A46C-0693F9D8555C}" destId="{A24FDCD9-A93E-4175-85DC-8FBF13ADE3B8}" srcOrd="0" destOrd="2" presId="urn:microsoft.com/office/officeart/2005/8/layout/hList1"/>
    <dgm:cxn modelId="{7CE11034-84BB-4CD9-8723-9CF42A8A67D1}" srcId="{27F19FC3-DF54-4BA4-906E-CADBFFC170FA}" destId="{ABFB3BD9-EA21-4A6A-B57C-3F5241135183}" srcOrd="1" destOrd="0" parTransId="{82FF3076-D123-471B-9261-9F86C184AF09}" sibTransId="{5B8CA1F7-7407-45B5-A885-FE847135991A}"/>
    <dgm:cxn modelId="{FF7FB037-9CD8-4E7E-9820-F7E2BFBE4436}" type="presOf" srcId="{908C40EF-74D6-41DF-8FC4-732C0D5AD7AB}" destId="{A24FDCD9-A93E-4175-85DC-8FBF13ADE3B8}" srcOrd="0" destOrd="3" presId="urn:microsoft.com/office/officeart/2005/8/layout/hList1"/>
    <dgm:cxn modelId="{28D26D39-0E4F-4DAF-9550-3DC5D4AAFDA5}" type="presOf" srcId="{ABFB3BD9-EA21-4A6A-B57C-3F5241135183}" destId="{7744F97D-5EE6-40C5-BB13-E4718D7724B6}" srcOrd="0" destOrd="1" presId="urn:microsoft.com/office/officeart/2005/8/layout/hList1"/>
    <dgm:cxn modelId="{BFDACF39-AB41-4DE0-AF67-02FB9B3F05F7}" srcId="{427E0CB1-9D04-4DCC-ABFD-B8753F156F14}" destId="{9BA16B9D-20BC-426A-A380-745430CAE70F}" srcOrd="1" destOrd="0" parTransId="{08E83813-173C-4B3B-B461-EC238D174EFA}" sibTransId="{CD7FF291-EEB5-4924-B12D-C214686F9C05}"/>
    <dgm:cxn modelId="{26F8FD42-2602-4F55-B543-24F24F5DE173}" type="presOf" srcId="{4481CCC4-AEDE-4D3C-9110-9DDD43B9B1F1}" destId="{E5F05457-2B48-4196-BDE1-1D9D91D99774}" srcOrd="0" destOrd="1" presId="urn:microsoft.com/office/officeart/2005/8/layout/hList1"/>
    <dgm:cxn modelId="{413B1767-49FD-4706-BCC2-E2E0737709D3}" srcId="{9BA16B9D-20BC-426A-A380-745430CAE70F}" destId="{0ABC2FDD-6A09-4140-A46C-0693F9D8555C}" srcOrd="2" destOrd="0" parTransId="{6386396F-8CE8-4C74-A563-C3826D01AC93}" sibTransId="{FE6EF3CA-ED12-4DEB-9064-F117AEFDB7E1}"/>
    <dgm:cxn modelId="{7D67DC6C-BDEE-4B7D-BD68-F4E34B427FC3}" srcId="{9BA16B9D-20BC-426A-A380-745430CAE70F}" destId="{96183C02-4283-405D-A8DD-DD927E203D96}" srcOrd="1" destOrd="0" parTransId="{FAB211D5-146F-4A6F-A6F0-83CBDCDEDA50}" sibTransId="{32598EDB-4E04-492A-BF77-1B8813EABA73}"/>
    <dgm:cxn modelId="{452C2350-3E1B-4AAF-9EEA-42AC25249084}" type="presOf" srcId="{F5490EAD-3282-4DF7-9609-DA8E1DA62EB5}" destId="{E5F05457-2B48-4196-BDE1-1D9D91D99774}" srcOrd="0" destOrd="0" presId="urn:microsoft.com/office/officeart/2005/8/layout/hList1"/>
    <dgm:cxn modelId="{D61FE173-68E9-4AAC-8780-466CC751A43C}" type="presOf" srcId="{528F7C86-8024-449E-897A-959E4D379E1A}" destId="{7744F97D-5EE6-40C5-BB13-E4718D7724B6}" srcOrd="0" destOrd="0" presId="urn:microsoft.com/office/officeart/2005/8/layout/hList1"/>
    <dgm:cxn modelId="{82C1C754-D497-40C8-8880-4DFCFE370728}" type="presOf" srcId="{27F19FC3-DF54-4BA4-906E-CADBFFC170FA}" destId="{6FCB0350-B383-4126-8B7B-D987F087159B}" srcOrd="0" destOrd="0" presId="urn:microsoft.com/office/officeart/2005/8/layout/hList1"/>
    <dgm:cxn modelId="{73831877-A1E1-4B8C-BADF-4F0127E9189B}" srcId="{7CAEDD0A-372E-4DDF-8F31-4F386B632BA9}" destId="{65CFFD68-D801-402C-A694-465CA3840F22}" srcOrd="2" destOrd="0" parTransId="{A56B062E-EE64-4020-8082-D37B3F55769B}" sibTransId="{54C82EB4-7F96-4EE3-AEBC-8C5CE9403BF4}"/>
    <dgm:cxn modelId="{12493F78-752B-4FBB-94CA-F6BEF941904F}" srcId="{427E0CB1-9D04-4DCC-ABFD-B8753F156F14}" destId="{27F19FC3-DF54-4BA4-906E-CADBFFC170FA}" srcOrd="0" destOrd="0" parTransId="{449FC35D-938B-4070-B54F-38D20A9BC8EF}" sibTransId="{CE3180A3-C20A-45F0-BC4B-CFE4CCC53707}"/>
    <dgm:cxn modelId="{9920D48C-D652-481C-A970-22C855538569}" srcId="{9BA16B9D-20BC-426A-A380-745430CAE70F}" destId="{FDC1E875-3E3B-4415-9E3C-60ACA5581F20}" srcOrd="0" destOrd="0" parTransId="{0491435A-D27A-4A56-8183-830FF9C6DE2D}" sibTransId="{D8AB2F08-AF00-4B7B-8110-AECA325A9D31}"/>
    <dgm:cxn modelId="{08C80A95-A80A-4C95-98EA-63577572832B}" srcId="{9BA16B9D-20BC-426A-A380-745430CAE70F}" destId="{908C40EF-74D6-41DF-8FC4-732C0D5AD7AB}" srcOrd="3" destOrd="0" parTransId="{0BFF7999-BCB7-4AB4-93A7-CA08090A9143}" sibTransId="{09516635-B7D6-4A0D-9138-0B01401C53F8}"/>
    <dgm:cxn modelId="{4AC3CC99-B6BD-4860-BA1D-1ECF0890BA89}" srcId="{27F19FC3-DF54-4BA4-906E-CADBFFC170FA}" destId="{808F5B13-CA7A-4187-8F20-69AAC14E3521}" srcOrd="2" destOrd="0" parTransId="{0CD0E4F1-4F4D-4409-A468-C8A6CF90A3D2}" sibTransId="{C75BA45F-E5A5-466A-AEC9-11CF75C1A8FC}"/>
    <dgm:cxn modelId="{4D2C21A2-A312-4287-A409-DA1EA3BAC7D6}" srcId="{7CAEDD0A-372E-4DDF-8F31-4F386B632BA9}" destId="{DF94C36A-8100-4BD6-A172-D3E1FC7FF25C}" srcOrd="3" destOrd="0" parTransId="{78A200B8-26DB-49BE-913A-49B615969091}" sibTransId="{7ADCF856-5A70-45B1-9E27-4351AC531750}"/>
    <dgm:cxn modelId="{9E18CCA6-6401-403E-803B-1523B315B1C1}" type="presOf" srcId="{7CAEDD0A-372E-4DDF-8F31-4F386B632BA9}" destId="{A77A0035-C63F-4DEB-A921-4FBA3BC02AD6}" srcOrd="0" destOrd="0" presId="urn:microsoft.com/office/officeart/2005/8/layout/hList1"/>
    <dgm:cxn modelId="{BAA16CB5-06A4-41D0-9FDB-35D73D5BCFD9}" type="presOf" srcId="{65CFFD68-D801-402C-A694-465CA3840F22}" destId="{E5F05457-2B48-4196-BDE1-1D9D91D99774}" srcOrd="0" destOrd="2" presId="urn:microsoft.com/office/officeart/2005/8/layout/hList1"/>
    <dgm:cxn modelId="{16E128B6-F257-4136-A936-9050C126FA7E}" srcId="{7CAEDD0A-372E-4DDF-8F31-4F386B632BA9}" destId="{F5490EAD-3282-4DF7-9609-DA8E1DA62EB5}" srcOrd="0" destOrd="0" parTransId="{79DCA868-B2E4-4097-932B-561B1578C081}" sibTransId="{7F2FFC41-FBE2-4317-B48B-9E53175B220B}"/>
    <dgm:cxn modelId="{01B8B3C7-EBCA-4213-8841-F3597A235B64}" srcId="{427E0CB1-9D04-4DCC-ABFD-B8753F156F14}" destId="{7CAEDD0A-372E-4DDF-8F31-4F386B632BA9}" srcOrd="2" destOrd="0" parTransId="{29920C7E-FB1E-4BCB-8564-DD803222DC67}" sibTransId="{92B854A1-6460-4D69-9F40-C0F157F93229}"/>
    <dgm:cxn modelId="{6E3310CB-103A-4970-811F-9CBEEEF2244D}" type="presOf" srcId="{427E0CB1-9D04-4DCC-ABFD-B8753F156F14}" destId="{36784617-6F6C-41A0-B7C1-0BBBDDE19D27}" srcOrd="0" destOrd="0" presId="urn:microsoft.com/office/officeart/2005/8/layout/hList1"/>
    <dgm:cxn modelId="{4198C3CE-F71A-4B8D-8915-BAEB79C5982F}" type="presOf" srcId="{FDC1E875-3E3B-4415-9E3C-60ACA5581F20}" destId="{A24FDCD9-A93E-4175-85DC-8FBF13ADE3B8}" srcOrd="0" destOrd="0" presId="urn:microsoft.com/office/officeart/2005/8/layout/hList1"/>
    <dgm:cxn modelId="{0FDF9FF3-50D8-406B-84C5-CC726E19A18B}" type="presOf" srcId="{808F5B13-CA7A-4187-8F20-69AAC14E3521}" destId="{7744F97D-5EE6-40C5-BB13-E4718D7724B6}" srcOrd="0" destOrd="2" presId="urn:microsoft.com/office/officeart/2005/8/layout/hList1"/>
    <dgm:cxn modelId="{2D6704FA-AC92-4571-B458-4200CBED2386}" type="presOf" srcId="{DF94C36A-8100-4BD6-A172-D3E1FC7FF25C}" destId="{E5F05457-2B48-4196-BDE1-1D9D91D99774}" srcOrd="0" destOrd="3" presId="urn:microsoft.com/office/officeart/2005/8/layout/hList1"/>
    <dgm:cxn modelId="{2467F7FA-949F-46C9-8E1A-69B3E554A1BD}" type="presParOf" srcId="{36784617-6F6C-41A0-B7C1-0BBBDDE19D27}" destId="{DB9F536A-0640-418F-AD40-E2A41163154E}" srcOrd="0" destOrd="0" presId="urn:microsoft.com/office/officeart/2005/8/layout/hList1"/>
    <dgm:cxn modelId="{72DBD591-7A77-4C65-B8FD-5D8EFC8F5562}" type="presParOf" srcId="{DB9F536A-0640-418F-AD40-E2A41163154E}" destId="{6FCB0350-B383-4126-8B7B-D987F087159B}" srcOrd="0" destOrd="0" presId="urn:microsoft.com/office/officeart/2005/8/layout/hList1"/>
    <dgm:cxn modelId="{B93AE9F7-210E-442E-9C33-ECF81C026623}" type="presParOf" srcId="{DB9F536A-0640-418F-AD40-E2A41163154E}" destId="{7744F97D-5EE6-40C5-BB13-E4718D7724B6}" srcOrd="1" destOrd="0" presId="urn:microsoft.com/office/officeart/2005/8/layout/hList1"/>
    <dgm:cxn modelId="{478577A2-D4A5-4763-B7F5-60281415EBD5}" type="presParOf" srcId="{36784617-6F6C-41A0-B7C1-0BBBDDE19D27}" destId="{9D696CA0-D8E0-43D5-8714-66C7F1200A83}" srcOrd="1" destOrd="0" presId="urn:microsoft.com/office/officeart/2005/8/layout/hList1"/>
    <dgm:cxn modelId="{8F3E2530-65C6-4256-83F6-F3152A1AA4A5}" type="presParOf" srcId="{36784617-6F6C-41A0-B7C1-0BBBDDE19D27}" destId="{383F6301-C412-4EF0-8EF1-EB5114F0AABE}" srcOrd="2" destOrd="0" presId="urn:microsoft.com/office/officeart/2005/8/layout/hList1"/>
    <dgm:cxn modelId="{5F1F6EB3-F3DF-427C-A2BB-6CDEAF615E3E}" type="presParOf" srcId="{383F6301-C412-4EF0-8EF1-EB5114F0AABE}" destId="{B261998E-1B9C-414C-B0DE-7B9BA33C37C9}" srcOrd="0" destOrd="0" presId="urn:microsoft.com/office/officeart/2005/8/layout/hList1"/>
    <dgm:cxn modelId="{BE8DAF23-24E0-4071-A441-5B3708EDC282}" type="presParOf" srcId="{383F6301-C412-4EF0-8EF1-EB5114F0AABE}" destId="{A24FDCD9-A93E-4175-85DC-8FBF13ADE3B8}" srcOrd="1" destOrd="0" presId="urn:microsoft.com/office/officeart/2005/8/layout/hList1"/>
    <dgm:cxn modelId="{78ED0FB0-C275-4200-A5D1-90D5940304C7}" type="presParOf" srcId="{36784617-6F6C-41A0-B7C1-0BBBDDE19D27}" destId="{E742E81A-93A8-461F-B860-8F4274C9E1B3}" srcOrd="3" destOrd="0" presId="urn:microsoft.com/office/officeart/2005/8/layout/hList1"/>
    <dgm:cxn modelId="{4929F306-660B-40BB-B9F0-A80469688ADD}" type="presParOf" srcId="{36784617-6F6C-41A0-B7C1-0BBBDDE19D27}" destId="{A46D6D37-E391-457A-AFF1-456B9257EE8B}" srcOrd="4" destOrd="0" presId="urn:microsoft.com/office/officeart/2005/8/layout/hList1"/>
    <dgm:cxn modelId="{0E9D182E-FCEC-44E3-ADE7-C6D3AC424B33}" type="presParOf" srcId="{A46D6D37-E391-457A-AFF1-456B9257EE8B}" destId="{A77A0035-C63F-4DEB-A921-4FBA3BC02AD6}" srcOrd="0" destOrd="0" presId="urn:microsoft.com/office/officeart/2005/8/layout/hList1"/>
    <dgm:cxn modelId="{00535C4B-35DA-4179-B2A8-17880BBEE067}" type="presParOf" srcId="{A46D6D37-E391-457A-AFF1-456B9257EE8B}" destId="{E5F05457-2B48-4196-BDE1-1D9D91D997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71C2E-B14F-43B5-8D10-05A6B363BB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EB373D-1909-4A19-BD87-C706ECEE3CE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Potential development costs</a:t>
          </a:r>
        </a:p>
      </dgm:t>
    </dgm:pt>
    <dgm:pt modelId="{D052322C-CE92-48A5-8467-5897F52E66EF}" type="parTrans" cxnId="{6646EF6F-72BF-4D9D-985F-BA24E32D1989}">
      <dgm:prSet/>
      <dgm:spPr/>
      <dgm:t>
        <a:bodyPr/>
        <a:lstStyle/>
        <a:p>
          <a:endParaRPr lang="en-US"/>
        </a:p>
      </dgm:t>
    </dgm:pt>
    <dgm:pt modelId="{84307F5F-92E9-4ACC-94CE-D05C1AF12FC2}" type="sibTrans" cxnId="{6646EF6F-72BF-4D9D-985F-BA24E32D1989}">
      <dgm:prSet/>
      <dgm:spPr/>
      <dgm:t>
        <a:bodyPr/>
        <a:lstStyle/>
        <a:p>
          <a:endParaRPr lang="en-US"/>
        </a:p>
      </dgm:t>
    </dgm:pt>
    <dgm:pt modelId="{26006E02-04E6-47FB-A172-D872FB09FD1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Potential budget allocation</a:t>
          </a:r>
        </a:p>
      </dgm:t>
    </dgm:pt>
    <dgm:pt modelId="{816C2F44-E399-4FED-B74D-E43043448B69}" type="parTrans" cxnId="{66354FE9-BEFE-4EBE-8F1C-542445D6E66A}">
      <dgm:prSet/>
      <dgm:spPr/>
      <dgm:t>
        <a:bodyPr/>
        <a:lstStyle/>
        <a:p>
          <a:endParaRPr lang="en-US"/>
        </a:p>
      </dgm:t>
    </dgm:pt>
    <dgm:pt modelId="{D4055605-8B1E-4F51-89FB-0907D893D7E6}" type="sibTrans" cxnId="{66354FE9-BEFE-4EBE-8F1C-542445D6E66A}">
      <dgm:prSet/>
      <dgm:spPr/>
      <dgm:t>
        <a:bodyPr/>
        <a:lstStyle/>
        <a:p>
          <a:endParaRPr lang="en-US"/>
        </a:p>
      </dgm:t>
    </dgm:pt>
    <dgm:pt modelId="{275E8F43-3306-485C-B9C7-036D11AB05F5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Potential funding sources</a:t>
          </a:r>
        </a:p>
      </dgm:t>
    </dgm:pt>
    <dgm:pt modelId="{29FCEDFB-727E-4CC8-A2F7-93FF57FD706D}" type="parTrans" cxnId="{70EFBD77-B5CA-41B7-88FB-76EFDDA33D93}">
      <dgm:prSet/>
      <dgm:spPr/>
      <dgm:t>
        <a:bodyPr/>
        <a:lstStyle/>
        <a:p>
          <a:endParaRPr lang="en-US"/>
        </a:p>
      </dgm:t>
    </dgm:pt>
    <dgm:pt modelId="{3AF5D432-B905-4BAD-ADCF-EC1D690FAABD}" type="sibTrans" cxnId="{70EFBD77-B5CA-41B7-88FB-76EFDDA33D93}">
      <dgm:prSet/>
      <dgm:spPr/>
      <dgm:t>
        <a:bodyPr/>
        <a:lstStyle/>
        <a:p>
          <a:endParaRPr lang="en-US"/>
        </a:p>
      </dgm:t>
    </dgm:pt>
    <dgm:pt modelId="{568914CF-1B60-429B-A16C-CB8E6E86C873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Potential cost savings</a:t>
          </a:r>
        </a:p>
      </dgm:t>
    </dgm:pt>
    <dgm:pt modelId="{84BDC6F7-E8CD-440E-BD09-0CD5BC78844A}" type="parTrans" cxnId="{2363F65D-04D7-427C-A615-64D677DD4265}">
      <dgm:prSet/>
      <dgm:spPr/>
      <dgm:t>
        <a:bodyPr/>
        <a:lstStyle/>
        <a:p>
          <a:endParaRPr lang="en-US"/>
        </a:p>
      </dgm:t>
    </dgm:pt>
    <dgm:pt modelId="{239D6E75-4E53-4A76-A0F3-B799B5B3B332}" type="sibTrans" cxnId="{2363F65D-04D7-427C-A615-64D677DD4265}">
      <dgm:prSet/>
      <dgm:spPr/>
      <dgm:t>
        <a:bodyPr/>
        <a:lstStyle/>
        <a:p>
          <a:endParaRPr lang="en-US"/>
        </a:p>
      </dgm:t>
    </dgm:pt>
    <dgm:pt modelId="{DB0E5DA7-027A-4F83-82D0-DE922F5D4E7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Long-term costs: support, maintenance</a:t>
          </a:r>
        </a:p>
      </dgm:t>
    </dgm:pt>
    <dgm:pt modelId="{617C37E0-A904-46EF-826E-1C9381E3C91C}" type="parTrans" cxnId="{266E1A50-DEDC-4F51-BCBF-A84AB38FAB74}">
      <dgm:prSet/>
      <dgm:spPr/>
      <dgm:t>
        <a:bodyPr/>
        <a:lstStyle/>
        <a:p>
          <a:endParaRPr lang="en-US"/>
        </a:p>
      </dgm:t>
    </dgm:pt>
    <dgm:pt modelId="{D5540737-EF90-4FA7-977E-83719D150794}" type="sibTrans" cxnId="{266E1A50-DEDC-4F51-BCBF-A84AB38FAB74}">
      <dgm:prSet/>
      <dgm:spPr/>
      <dgm:t>
        <a:bodyPr/>
        <a:lstStyle/>
        <a:p>
          <a:endParaRPr lang="en-US"/>
        </a:p>
      </dgm:t>
    </dgm:pt>
    <dgm:pt modelId="{FC44589F-E4C9-4B9F-99FE-7BB77EBDD786}" type="pres">
      <dgm:prSet presAssocID="{F8C71C2E-B14F-43B5-8D10-05A6B363BB21}" presName="Name0" presStyleCnt="0">
        <dgm:presLayoutVars>
          <dgm:chMax val="7"/>
          <dgm:chPref val="7"/>
          <dgm:dir/>
        </dgm:presLayoutVars>
      </dgm:prSet>
      <dgm:spPr/>
    </dgm:pt>
    <dgm:pt modelId="{B99667A6-4804-4B5F-89E2-1AC62A1E41CC}" type="pres">
      <dgm:prSet presAssocID="{F8C71C2E-B14F-43B5-8D10-05A6B363BB21}" presName="Name1" presStyleCnt="0"/>
      <dgm:spPr/>
    </dgm:pt>
    <dgm:pt modelId="{58FF008E-74DA-42ED-9867-C801CA171030}" type="pres">
      <dgm:prSet presAssocID="{F8C71C2E-B14F-43B5-8D10-05A6B363BB21}" presName="cycle" presStyleCnt="0"/>
      <dgm:spPr/>
    </dgm:pt>
    <dgm:pt modelId="{09E00782-B7F2-4DA1-BDCE-6649F8C19137}" type="pres">
      <dgm:prSet presAssocID="{F8C71C2E-B14F-43B5-8D10-05A6B363BB21}" presName="srcNode" presStyleLbl="node1" presStyleIdx="0" presStyleCnt="5"/>
      <dgm:spPr/>
    </dgm:pt>
    <dgm:pt modelId="{5C9C2CCE-937A-4E73-AE77-6B019A34A655}" type="pres">
      <dgm:prSet presAssocID="{F8C71C2E-B14F-43B5-8D10-05A6B363BB21}" presName="conn" presStyleLbl="parChTrans1D2" presStyleIdx="0" presStyleCnt="1"/>
      <dgm:spPr/>
    </dgm:pt>
    <dgm:pt modelId="{F20779D2-9C5E-40D7-BEBA-0879E800C9C3}" type="pres">
      <dgm:prSet presAssocID="{F8C71C2E-B14F-43B5-8D10-05A6B363BB21}" presName="extraNode" presStyleLbl="node1" presStyleIdx="0" presStyleCnt="5"/>
      <dgm:spPr/>
    </dgm:pt>
    <dgm:pt modelId="{DED160A4-D109-40D7-A2B0-EB82A6AEE6FD}" type="pres">
      <dgm:prSet presAssocID="{F8C71C2E-B14F-43B5-8D10-05A6B363BB21}" presName="dstNode" presStyleLbl="node1" presStyleIdx="0" presStyleCnt="5"/>
      <dgm:spPr/>
    </dgm:pt>
    <dgm:pt modelId="{99BEE277-E1A2-40DF-8B33-FB08F5DE1970}" type="pres">
      <dgm:prSet presAssocID="{FFEB373D-1909-4A19-BD87-C706ECEE3CE6}" presName="text_1" presStyleLbl="node1" presStyleIdx="0" presStyleCnt="5">
        <dgm:presLayoutVars>
          <dgm:bulletEnabled val="1"/>
        </dgm:presLayoutVars>
      </dgm:prSet>
      <dgm:spPr/>
    </dgm:pt>
    <dgm:pt modelId="{719E8C1F-5707-49A1-88B8-BCEA365F49AE}" type="pres">
      <dgm:prSet presAssocID="{FFEB373D-1909-4A19-BD87-C706ECEE3CE6}" presName="accent_1" presStyleCnt="0"/>
      <dgm:spPr/>
    </dgm:pt>
    <dgm:pt modelId="{1F871616-2056-4B14-96B3-327B841639FC}" type="pres">
      <dgm:prSet presAssocID="{FFEB373D-1909-4A19-BD87-C706ECEE3CE6}" presName="accentRepeatNode" presStyleLbl="solidFgAcc1" presStyleIdx="0" presStyleCnt="5"/>
      <dgm:spPr/>
    </dgm:pt>
    <dgm:pt modelId="{EC1C545A-46CF-445A-B4BD-1E6AFDB7D4A3}" type="pres">
      <dgm:prSet presAssocID="{26006E02-04E6-47FB-A172-D872FB09FD10}" presName="text_2" presStyleLbl="node1" presStyleIdx="1" presStyleCnt="5">
        <dgm:presLayoutVars>
          <dgm:bulletEnabled val="1"/>
        </dgm:presLayoutVars>
      </dgm:prSet>
      <dgm:spPr/>
    </dgm:pt>
    <dgm:pt modelId="{46141339-2A92-4D4B-857E-F85C48B69B24}" type="pres">
      <dgm:prSet presAssocID="{26006E02-04E6-47FB-A172-D872FB09FD10}" presName="accent_2" presStyleCnt="0"/>
      <dgm:spPr/>
    </dgm:pt>
    <dgm:pt modelId="{6E464A0C-1405-4A6A-A5A0-4A4A052A69ED}" type="pres">
      <dgm:prSet presAssocID="{26006E02-04E6-47FB-A172-D872FB09FD10}" presName="accentRepeatNode" presStyleLbl="solidFgAcc1" presStyleIdx="1" presStyleCnt="5"/>
      <dgm:spPr/>
    </dgm:pt>
    <dgm:pt modelId="{7AF154CE-D172-4EE5-A050-861506173B69}" type="pres">
      <dgm:prSet presAssocID="{275E8F43-3306-485C-B9C7-036D11AB05F5}" presName="text_3" presStyleLbl="node1" presStyleIdx="2" presStyleCnt="5">
        <dgm:presLayoutVars>
          <dgm:bulletEnabled val="1"/>
        </dgm:presLayoutVars>
      </dgm:prSet>
      <dgm:spPr/>
    </dgm:pt>
    <dgm:pt modelId="{180152F0-94EF-4CEE-AA8D-A335CB1F5A89}" type="pres">
      <dgm:prSet presAssocID="{275E8F43-3306-485C-B9C7-036D11AB05F5}" presName="accent_3" presStyleCnt="0"/>
      <dgm:spPr/>
    </dgm:pt>
    <dgm:pt modelId="{68EFBAAD-B6F0-4514-B63F-29BF32567154}" type="pres">
      <dgm:prSet presAssocID="{275E8F43-3306-485C-B9C7-036D11AB05F5}" presName="accentRepeatNode" presStyleLbl="solidFgAcc1" presStyleIdx="2" presStyleCnt="5"/>
      <dgm:spPr/>
    </dgm:pt>
    <dgm:pt modelId="{97271CB4-F3DE-4802-A2C4-894DE01966D2}" type="pres">
      <dgm:prSet presAssocID="{DB0E5DA7-027A-4F83-82D0-DE922F5D4E72}" presName="text_4" presStyleLbl="node1" presStyleIdx="3" presStyleCnt="5">
        <dgm:presLayoutVars>
          <dgm:bulletEnabled val="1"/>
        </dgm:presLayoutVars>
      </dgm:prSet>
      <dgm:spPr/>
    </dgm:pt>
    <dgm:pt modelId="{70B7E2B6-FE40-4564-9CF4-2FEDE2F6AA64}" type="pres">
      <dgm:prSet presAssocID="{DB0E5DA7-027A-4F83-82D0-DE922F5D4E72}" presName="accent_4" presStyleCnt="0"/>
      <dgm:spPr/>
    </dgm:pt>
    <dgm:pt modelId="{CF05BCC1-6DF7-4F41-9BBE-8E4877A4FEF6}" type="pres">
      <dgm:prSet presAssocID="{DB0E5DA7-027A-4F83-82D0-DE922F5D4E72}" presName="accentRepeatNode" presStyleLbl="solidFgAcc1" presStyleIdx="3" presStyleCnt="5"/>
      <dgm:spPr/>
    </dgm:pt>
    <dgm:pt modelId="{4C94CBE9-E74B-48EC-8252-6DFA7999E3CE}" type="pres">
      <dgm:prSet presAssocID="{568914CF-1B60-429B-A16C-CB8E6E86C873}" presName="text_5" presStyleLbl="node1" presStyleIdx="4" presStyleCnt="5">
        <dgm:presLayoutVars>
          <dgm:bulletEnabled val="1"/>
        </dgm:presLayoutVars>
      </dgm:prSet>
      <dgm:spPr/>
    </dgm:pt>
    <dgm:pt modelId="{122A2C7B-B7FE-4EA9-A700-2D58D0A0C624}" type="pres">
      <dgm:prSet presAssocID="{568914CF-1B60-429B-A16C-CB8E6E86C873}" presName="accent_5" presStyleCnt="0"/>
      <dgm:spPr/>
    </dgm:pt>
    <dgm:pt modelId="{C84DE745-84E4-497B-92BA-1D70EAB07169}" type="pres">
      <dgm:prSet presAssocID="{568914CF-1B60-429B-A16C-CB8E6E86C873}" presName="accentRepeatNode" presStyleLbl="solidFgAcc1" presStyleIdx="4" presStyleCnt="5"/>
      <dgm:spPr/>
    </dgm:pt>
  </dgm:ptLst>
  <dgm:cxnLst>
    <dgm:cxn modelId="{0833E213-CBFE-47F7-A481-86A35104D1B9}" type="presOf" srcId="{84307F5F-92E9-4ACC-94CE-D05C1AF12FC2}" destId="{5C9C2CCE-937A-4E73-AE77-6B019A34A655}" srcOrd="0" destOrd="0" presId="urn:microsoft.com/office/officeart/2008/layout/VerticalCurvedList"/>
    <dgm:cxn modelId="{2363F65D-04D7-427C-A615-64D677DD4265}" srcId="{F8C71C2E-B14F-43B5-8D10-05A6B363BB21}" destId="{568914CF-1B60-429B-A16C-CB8E6E86C873}" srcOrd="4" destOrd="0" parTransId="{84BDC6F7-E8CD-440E-BD09-0CD5BC78844A}" sibTransId="{239D6E75-4E53-4A76-A0F3-B799B5B3B332}"/>
    <dgm:cxn modelId="{E75F4769-3EB8-4E08-9A6E-99318C3A3EBA}" type="presOf" srcId="{DB0E5DA7-027A-4F83-82D0-DE922F5D4E72}" destId="{97271CB4-F3DE-4802-A2C4-894DE01966D2}" srcOrd="0" destOrd="0" presId="urn:microsoft.com/office/officeart/2008/layout/VerticalCurvedList"/>
    <dgm:cxn modelId="{6646EF6F-72BF-4D9D-985F-BA24E32D1989}" srcId="{F8C71C2E-B14F-43B5-8D10-05A6B363BB21}" destId="{FFEB373D-1909-4A19-BD87-C706ECEE3CE6}" srcOrd="0" destOrd="0" parTransId="{D052322C-CE92-48A5-8467-5897F52E66EF}" sibTransId="{84307F5F-92E9-4ACC-94CE-D05C1AF12FC2}"/>
    <dgm:cxn modelId="{266E1A50-DEDC-4F51-BCBF-A84AB38FAB74}" srcId="{F8C71C2E-B14F-43B5-8D10-05A6B363BB21}" destId="{DB0E5DA7-027A-4F83-82D0-DE922F5D4E72}" srcOrd="3" destOrd="0" parTransId="{617C37E0-A904-46EF-826E-1C9381E3C91C}" sibTransId="{D5540737-EF90-4FA7-977E-83719D150794}"/>
    <dgm:cxn modelId="{E46F2C75-C753-4B91-B02D-86DB6A18D5E4}" type="presOf" srcId="{275E8F43-3306-485C-B9C7-036D11AB05F5}" destId="{7AF154CE-D172-4EE5-A050-861506173B69}" srcOrd="0" destOrd="0" presId="urn:microsoft.com/office/officeart/2008/layout/VerticalCurvedList"/>
    <dgm:cxn modelId="{70EFBD77-B5CA-41B7-88FB-76EFDDA33D93}" srcId="{F8C71C2E-B14F-43B5-8D10-05A6B363BB21}" destId="{275E8F43-3306-485C-B9C7-036D11AB05F5}" srcOrd="2" destOrd="0" parTransId="{29FCEDFB-727E-4CC8-A2F7-93FF57FD706D}" sibTransId="{3AF5D432-B905-4BAD-ADCF-EC1D690FAABD}"/>
    <dgm:cxn modelId="{249C1985-8DEB-4C0A-8054-02F535D20676}" type="presOf" srcId="{FFEB373D-1909-4A19-BD87-C706ECEE3CE6}" destId="{99BEE277-E1A2-40DF-8B33-FB08F5DE1970}" srcOrd="0" destOrd="0" presId="urn:microsoft.com/office/officeart/2008/layout/VerticalCurvedList"/>
    <dgm:cxn modelId="{7C747DC0-B493-41FF-8CB7-4E1D7BEB0B4B}" type="presOf" srcId="{F8C71C2E-B14F-43B5-8D10-05A6B363BB21}" destId="{FC44589F-E4C9-4B9F-99FE-7BB77EBDD786}" srcOrd="0" destOrd="0" presId="urn:microsoft.com/office/officeart/2008/layout/VerticalCurvedList"/>
    <dgm:cxn modelId="{2F1C1AE0-0F85-4A9A-80C3-E02A0D859D06}" type="presOf" srcId="{26006E02-04E6-47FB-A172-D872FB09FD10}" destId="{EC1C545A-46CF-445A-B4BD-1E6AFDB7D4A3}" srcOrd="0" destOrd="0" presId="urn:microsoft.com/office/officeart/2008/layout/VerticalCurvedList"/>
    <dgm:cxn modelId="{B4A0FFE7-53B6-4677-AD79-12E990A49207}" type="presOf" srcId="{568914CF-1B60-429B-A16C-CB8E6E86C873}" destId="{4C94CBE9-E74B-48EC-8252-6DFA7999E3CE}" srcOrd="0" destOrd="0" presId="urn:microsoft.com/office/officeart/2008/layout/VerticalCurvedList"/>
    <dgm:cxn modelId="{66354FE9-BEFE-4EBE-8F1C-542445D6E66A}" srcId="{F8C71C2E-B14F-43B5-8D10-05A6B363BB21}" destId="{26006E02-04E6-47FB-A172-D872FB09FD10}" srcOrd="1" destOrd="0" parTransId="{816C2F44-E399-4FED-B74D-E43043448B69}" sibTransId="{D4055605-8B1E-4F51-89FB-0907D893D7E6}"/>
    <dgm:cxn modelId="{78EFD624-466A-41CE-A960-B9F13FBFF38D}" type="presParOf" srcId="{FC44589F-E4C9-4B9F-99FE-7BB77EBDD786}" destId="{B99667A6-4804-4B5F-89E2-1AC62A1E41CC}" srcOrd="0" destOrd="0" presId="urn:microsoft.com/office/officeart/2008/layout/VerticalCurvedList"/>
    <dgm:cxn modelId="{CC9988C0-00C2-4EB1-B236-0466A61F2EDD}" type="presParOf" srcId="{B99667A6-4804-4B5F-89E2-1AC62A1E41CC}" destId="{58FF008E-74DA-42ED-9867-C801CA171030}" srcOrd="0" destOrd="0" presId="urn:microsoft.com/office/officeart/2008/layout/VerticalCurvedList"/>
    <dgm:cxn modelId="{DE50C893-2D16-450A-AB46-AB96A9402F33}" type="presParOf" srcId="{58FF008E-74DA-42ED-9867-C801CA171030}" destId="{09E00782-B7F2-4DA1-BDCE-6649F8C19137}" srcOrd="0" destOrd="0" presId="urn:microsoft.com/office/officeart/2008/layout/VerticalCurvedList"/>
    <dgm:cxn modelId="{B413B463-496B-42FB-A5BF-429792FF833B}" type="presParOf" srcId="{58FF008E-74DA-42ED-9867-C801CA171030}" destId="{5C9C2CCE-937A-4E73-AE77-6B019A34A655}" srcOrd="1" destOrd="0" presId="urn:microsoft.com/office/officeart/2008/layout/VerticalCurvedList"/>
    <dgm:cxn modelId="{FB73154A-6E3D-4DF5-AFDD-1C4D3EC9C7B8}" type="presParOf" srcId="{58FF008E-74DA-42ED-9867-C801CA171030}" destId="{F20779D2-9C5E-40D7-BEBA-0879E800C9C3}" srcOrd="2" destOrd="0" presId="urn:microsoft.com/office/officeart/2008/layout/VerticalCurvedList"/>
    <dgm:cxn modelId="{BE183AE0-37E0-4567-86E5-569AF5CA621E}" type="presParOf" srcId="{58FF008E-74DA-42ED-9867-C801CA171030}" destId="{DED160A4-D109-40D7-A2B0-EB82A6AEE6FD}" srcOrd="3" destOrd="0" presId="urn:microsoft.com/office/officeart/2008/layout/VerticalCurvedList"/>
    <dgm:cxn modelId="{CB9415FD-CA2D-47D8-B570-54B1885EAFF5}" type="presParOf" srcId="{B99667A6-4804-4B5F-89E2-1AC62A1E41CC}" destId="{99BEE277-E1A2-40DF-8B33-FB08F5DE1970}" srcOrd="1" destOrd="0" presId="urn:microsoft.com/office/officeart/2008/layout/VerticalCurvedList"/>
    <dgm:cxn modelId="{8BE674C5-31C9-4CA5-8699-DBE2EEB26547}" type="presParOf" srcId="{B99667A6-4804-4B5F-89E2-1AC62A1E41CC}" destId="{719E8C1F-5707-49A1-88B8-BCEA365F49AE}" srcOrd="2" destOrd="0" presId="urn:microsoft.com/office/officeart/2008/layout/VerticalCurvedList"/>
    <dgm:cxn modelId="{E7DBE7A7-4CF5-430D-9116-5779B837542A}" type="presParOf" srcId="{719E8C1F-5707-49A1-88B8-BCEA365F49AE}" destId="{1F871616-2056-4B14-96B3-327B841639FC}" srcOrd="0" destOrd="0" presId="urn:microsoft.com/office/officeart/2008/layout/VerticalCurvedList"/>
    <dgm:cxn modelId="{3A66BBAE-632F-4B11-A68B-847A4B6A0EC7}" type="presParOf" srcId="{B99667A6-4804-4B5F-89E2-1AC62A1E41CC}" destId="{EC1C545A-46CF-445A-B4BD-1E6AFDB7D4A3}" srcOrd="3" destOrd="0" presId="urn:microsoft.com/office/officeart/2008/layout/VerticalCurvedList"/>
    <dgm:cxn modelId="{43DCD638-E1AC-4466-A911-FF1E83699076}" type="presParOf" srcId="{B99667A6-4804-4B5F-89E2-1AC62A1E41CC}" destId="{46141339-2A92-4D4B-857E-F85C48B69B24}" srcOrd="4" destOrd="0" presId="urn:microsoft.com/office/officeart/2008/layout/VerticalCurvedList"/>
    <dgm:cxn modelId="{5D4B1390-95FA-40EB-B941-88D1610D1AE5}" type="presParOf" srcId="{46141339-2A92-4D4B-857E-F85C48B69B24}" destId="{6E464A0C-1405-4A6A-A5A0-4A4A052A69ED}" srcOrd="0" destOrd="0" presId="urn:microsoft.com/office/officeart/2008/layout/VerticalCurvedList"/>
    <dgm:cxn modelId="{2E3AB08B-2716-450D-A7B0-EC1DA9F169F2}" type="presParOf" srcId="{B99667A6-4804-4B5F-89E2-1AC62A1E41CC}" destId="{7AF154CE-D172-4EE5-A050-861506173B69}" srcOrd="5" destOrd="0" presId="urn:microsoft.com/office/officeart/2008/layout/VerticalCurvedList"/>
    <dgm:cxn modelId="{6B5718B5-72DC-41CC-9EB7-D5DE5634E9F6}" type="presParOf" srcId="{B99667A6-4804-4B5F-89E2-1AC62A1E41CC}" destId="{180152F0-94EF-4CEE-AA8D-A335CB1F5A89}" srcOrd="6" destOrd="0" presId="urn:microsoft.com/office/officeart/2008/layout/VerticalCurvedList"/>
    <dgm:cxn modelId="{52B70C82-5A6F-4DCD-A332-7630CA04050B}" type="presParOf" srcId="{180152F0-94EF-4CEE-AA8D-A335CB1F5A89}" destId="{68EFBAAD-B6F0-4514-B63F-29BF32567154}" srcOrd="0" destOrd="0" presId="urn:microsoft.com/office/officeart/2008/layout/VerticalCurvedList"/>
    <dgm:cxn modelId="{9F27181D-03ED-4D97-BF50-24C7AEB8E407}" type="presParOf" srcId="{B99667A6-4804-4B5F-89E2-1AC62A1E41CC}" destId="{97271CB4-F3DE-4802-A2C4-894DE01966D2}" srcOrd="7" destOrd="0" presId="urn:microsoft.com/office/officeart/2008/layout/VerticalCurvedList"/>
    <dgm:cxn modelId="{704B9A94-4524-41FD-86A5-74CF6A0F9D47}" type="presParOf" srcId="{B99667A6-4804-4B5F-89E2-1AC62A1E41CC}" destId="{70B7E2B6-FE40-4564-9CF4-2FEDE2F6AA64}" srcOrd="8" destOrd="0" presId="urn:microsoft.com/office/officeart/2008/layout/VerticalCurvedList"/>
    <dgm:cxn modelId="{941CE3E7-EEAD-4B72-A1CE-21DF21DDBD08}" type="presParOf" srcId="{70B7E2B6-FE40-4564-9CF4-2FEDE2F6AA64}" destId="{CF05BCC1-6DF7-4F41-9BBE-8E4877A4FEF6}" srcOrd="0" destOrd="0" presId="urn:microsoft.com/office/officeart/2008/layout/VerticalCurvedList"/>
    <dgm:cxn modelId="{3EB50F04-CF9F-43AD-AE51-E950D4B11FB9}" type="presParOf" srcId="{B99667A6-4804-4B5F-89E2-1AC62A1E41CC}" destId="{4C94CBE9-E74B-48EC-8252-6DFA7999E3CE}" srcOrd="9" destOrd="0" presId="urn:microsoft.com/office/officeart/2008/layout/VerticalCurvedList"/>
    <dgm:cxn modelId="{E3D43AFB-D518-46CA-8366-B39FC46440E6}" type="presParOf" srcId="{B99667A6-4804-4B5F-89E2-1AC62A1E41CC}" destId="{122A2C7B-B7FE-4EA9-A700-2D58D0A0C624}" srcOrd="10" destOrd="0" presId="urn:microsoft.com/office/officeart/2008/layout/VerticalCurvedList"/>
    <dgm:cxn modelId="{8CF1F9A1-9D41-4C3A-9286-D1F1693EBA9E}" type="presParOf" srcId="{122A2C7B-B7FE-4EA9-A700-2D58D0A0C624}" destId="{C84DE745-84E4-497B-92BA-1D70EAB071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E8F87B-5A6B-4E12-8050-CA7BD948959E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716641-724E-4538-B6B0-F549B87EFFE5}">
      <dgm:prSet phldrT="[Text]"/>
      <dgm:spPr/>
      <dgm:t>
        <a:bodyPr/>
        <a:lstStyle/>
        <a:p>
          <a:r>
            <a:rPr lang="en-US" dirty="0"/>
            <a:t>Current System</a:t>
          </a:r>
        </a:p>
      </dgm:t>
      <dgm:extLst>
        <a:ext uri="{E40237B7-FDA0-4F09-8148-C483321AD2D9}">
          <dgm14:cNvPr xmlns:dgm14="http://schemas.microsoft.com/office/drawing/2010/diagram" id="0" name="" descr="The graphic is the "/>
        </a:ext>
      </dgm:extLst>
    </dgm:pt>
    <dgm:pt modelId="{9C56C040-81C1-4683-846F-D44F81253FB1}" type="parTrans" cxnId="{395CEC2F-64DA-44F5-ACA6-B97E84B91712}">
      <dgm:prSet/>
      <dgm:spPr/>
      <dgm:t>
        <a:bodyPr/>
        <a:lstStyle/>
        <a:p>
          <a:endParaRPr lang="en-US"/>
        </a:p>
      </dgm:t>
    </dgm:pt>
    <dgm:pt modelId="{9A69A523-1F7E-41BE-8F3B-209160C0F805}" type="sibTrans" cxnId="{395CEC2F-64DA-44F5-ACA6-B97E84B91712}">
      <dgm:prSet/>
      <dgm:spPr/>
      <dgm:t>
        <a:bodyPr/>
        <a:lstStyle/>
        <a:p>
          <a:endParaRPr lang="en-US"/>
        </a:p>
      </dgm:t>
    </dgm:pt>
    <dgm:pt modelId="{67FAAF40-1025-4E3F-ABA8-A9BE023010F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Built around the </a:t>
          </a:r>
        </a:p>
        <a:p>
          <a:r>
            <a:rPr lang="en-US" sz="1800" dirty="0"/>
            <a:t>service coordinator</a:t>
          </a:r>
        </a:p>
      </dgm:t>
    </dgm:pt>
    <dgm:pt modelId="{1506640E-92C7-4B9D-BC3F-7DCF1B4502D2}" type="parTrans" cxnId="{ED7D4FBA-3ACA-4875-B241-606FF55B2866}">
      <dgm:prSet/>
      <dgm:spPr/>
      <dgm:t>
        <a:bodyPr/>
        <a:lstStyle/>
        <a:p>
          <a:endParaRPr lang="en-US"/>
        </a:p>
      </dgm:t>
    </dgm:pt>
    <dgm:pt modelId="{1B1B6016-49EB-4F09-91B3-23B811EDB2C5}" type="sibTrans" cxnId="{ED7D4FBA-3ACA-4875-B241-606FF55B2866}">
      <dgm:prSet/>
      <dgm:spPr/>
      <dgm:t>
        <a:bodyPr/>
        <a:lstStyle/>
        <a:p>
          <a:endParaRPr lang="en-US"/>
        </a:p>
      </dgm:t>
    </dgm:pt>
    <dgm:pt modelId="{0FD7B6C4-DA9C-48A0-B694-0CC7D69D5AA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/>
            <a:t>System has many “hard stops” which disrupts work flow</a:t>
          </a:r>
        </a:p>
      </dgm:t>
    </dgm:pt>
    <dgm:pt modelId="{23592A8E-17E6-483C-83EF-AB200B4E60D4}" type="parTrans" cxnId="{A36B3D0A-B27B-41CE-B412-0C6297103BBF}">
      <dgm:prSet/>
      <dgm:spPr/>
      <dgm:t>
        <a:bodyPr/>
        <a:lstStyle/>
        <a:p>
          <a:endParaRPr lang="en-US"/>
        </a:p>
      </dgm:t>
    </dgm:pt>
    <dgm:pt modelId="{FB915705-5F3E-47E1-8FB7-597B69FAF701}" type="sibTrans" cxnId="{A36B3D0A-B27B-41CE-B412-0C6297103BBF}">
      <dgm:prSet/>
      <dgm:spPr/>
      <dgm:t>
        <a:bodyPr/>
        <a:lstStyle/>
        <a:p>
          <a:endParaRPr lang="en-US"/>
        </a:p>
      </dgm:t>
    </dgm:pt>
    <dgm:pt modelId="{10D6EDFC-B3EC-4D3F-9B37-4F71CF2BDC7E}">
      <dgm:prSet phldrT="[Text]"/>
      <dgm:spPr/>
      <dgm:t>
        <a:bodyPr/>
        <a:lstStyle/>
        <a:p>
          <a:r>
            <a:rPr lang="en-US" dirty="0"/>
            <a:t>New System</a:t>
          </a:r>
        </a:p>
      </dgm:t>
    </dgm:pt>
    <dgm:pt modelId="{28D1DB0B-851A-4DF8-B7B3-66E64BB15B6E}" type="parTrans" cxnId="{FA9C0274-E23A-4E6E-BF44-9588E111A24B}">
      <dgm:prSet/>
      <dgm:spPr/>
      <dgm:t>
        <a:bodyPr/>
        <a:lstStyle/>
        <a:p>
          <a:endParaRPr lang="en-US"/>
        </a:p>
      </dgm:t>
    </dgm:pt>
    <dgm:pt modelId="{54DF3C5D-E712-4C18-A408-32FA0896650B}" type="sibTrans" cxnId="{FA9C0274-E23A-4E6E-BF44-9588E111A24B}">
      <dgm:prSet/>
      <dgm:spPr/>
      <dgm:t>
        <a:bodyPr/>
        <a:lstStyle/>
        <a:p>
          <a:endParaRPr lang="en-US"/>
        </a:p>
      </dgm:t>
    </dgm:pt>
    <dgm:pt modelId="{FE0AB134-FE39-43D9-A454-A232745F929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Built around the child</a:t>
          </a:r>
        </a:p>
      </dgm:t>
    </dgm:pt>
    <dgm:pt modelId="{C55022B1-B326-4C75-B52A-1A4F9BA36521}" type="parTrans" cxnId="{8F0C77F3-182A-4BDB-A002-70ADA9EFFF69}">
      <dgm:prSet/>
      <dgm:spPr/>
      <dgm:t>
        <a:bodyPr/>
        <a:lstStyle/>
        <a:p>
          <a:endParaRPr lang="en-US"/>
        </a:p>
      </dgm:t>
    </dgm:pt>
    <dgm:pt modelId="{834C1D01-A0F6-460F-A825-3B73F7CE41F9}" type="sibTrans" cxnId="{8F0C77F3-182A-4BDB-A002-70ADA9EFFF69}">
      <dgm:prSet/>
      <dgm:spPr/>
      <dgm:t>
        <a:bodyPr/>
        <a:lstStyle/>
        <a:p>
          <a:endParaRPr lang="en-US"/>
        </a:p>
      </dgm:t>
    </dgm:pt>
    <dgm:pt modelId="{260E0B64-A21F-4AED-933F-86DA5480DD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/>
            <a:t>Limit the number of “hard stops” to ease work flow</a:t>
          </a:r>
        </a:p>
      </dgm:t>
    </dgm:pt>
    <dgm:pt modelId="{D5347C14-BD7F-4DE8-BCBC-DC6FC4C1BAAD}" type="parTrans" cxnId="{6B760534-3D8E-4700-835E-F1E3EBC3213D}">
      <dgm:prSet/>
      <dgm:spPr/>
      <dgm:t>
        <a:bodyPr/>
        <a:lstStyle/>
        <a:p>
          <a:endParaRPr lang="en-US"/>
        </a:p>
      </dgm:t>
    </dgm:pt>
    <dgm:pt modelId="{BAAFC00D-BCD5-4286-9FFE-6EB417E5113B}" type="sibTrans" cxnId="{6B760534-3D8E-4700-835E-F1E3EBC3213D}">
      <dgm:prSet/>
      <dgm:spPr/>
      <dgm:t>
        <a:bodyPr/>
        <a:lstStyle/>
        <a:p>
          <a:endParaRPr lang="en-US"/>
        </a:p>
      </dgm:t>
    </dgm:pt>
    <dgm:pt modelId="{41A5F48D-6EA1-4D5B-AF71-378D17035D2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/>
            <a:t>Limited administrative functions </a:t>
          </a:r>
        </a:p>
      </dgm:t>
    </dgm:pt>
    <dgm:pt modelId="{11BA8C8C-6542-45D1-83AE-6F6A0DF7DE6B}" type="parTrans" cxnId="{785B47B0-23BE-4BE9-B7E5-E35271407F44}">
      <dgm:prSet/>
      <dgm:spPr/>
      <dgm:t>
        <a:bodyPr/>
        <a:lstStyle/>
        <a:p>
          <a:endParaRPr lang="en-US"/>
        </a:p>
      </dgm:t>
    </dgm:pt>
    <dgm:pt modelId="{C0D07910-74C2-4F01-A517-AA9846BD07FC}" type="sibTrans" cxnId="{785B47B0-23BE-4BE9-B7E5-E35271407F44}">
      <dgm:prSet/>
      <dgm:spPr/>
      <dgm:t>
        <a:bodyPr/>
        <a:lstStyle/>
        <a:p>
          <a:endParaRPr lang="en-US"/>
        </a:p>
      </dgm:t>
    </dgm:pt>
    <dgm:pt modelId="{DE4F89BB-E7A1-4BDD-A0DB-3B066206A686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Add administrative functions</a:t>
          </a:r>
        </a:p>
      </dgm:t>
    </dgm:pt>
    <dgm:pt modelId="{362F7B6E-D39D-43E6-9B79-0E03492EC382}" type="parTrans" cxnId="{390C67B8-21D2-4B93-9ABC-D1964D7CC7B1}">
      <dgm:prSet/>
      <dgm:spPr/>
      <dgm:t>
        <a:bodyPr/>
        <a:lstStyle/>
        <a:p>
          <a:endParaRPr lang="en-US"/>
        </a:p>
      </dgm:t>
    </dgm:pt>
    <dgm:pt modelId="{5655724D-2D67-41FC-9278-20C3B066753A}" type="sibTrans" cxnId="{390C67B8-21D2-4B93-9ABC-D1964D7CC7B1}">
      <dgm:prSet/>
      <dgm:spPr/>
      <dgm:t>
        <a:bodyPr/>
        <a:lstStyle/>
        <a:p>
          <a:endParaRPr lang="en-US"/>
        </a:p>
      </dgm:t>
    </dgm:pt>
    <dgm:pt modelId="{BFC120E2-8DBC-4F64-A8E7-095523D0A77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/>
            <a:t>Data collection by geographic service areas</a:t>
          </a:r>
        </a:p>
      </dgm:t>
    </dgm:pt>
    <dgm:pt modelId="{8E451550-1C40-4322-81E6-C2ED2449416F}" type="parTrans" cxnId="{8EEB8899-AC2D-48FC-A784-EC1D3A4607BA}">
      <dgm:prSet/>
      <dgm:spPr/>
      <dgm:t>
        <a:bodyPr/>
        <a:lstStyle/>
        <a:p>
          <a:endParaRPr lang="en-US"/>
        </a:p>
      </dgm:t>
    </dgm:pt>
    <dgm:pt modelId="{D5F2E48B-DA42-43AD-BC78-0CAB79162A0E}" type="sibTrans" cxnId="{8EEB8899-AC2D-48FC-A784-EC1D3A4607BA}">
      <dgm:prSet/>
      <dgm:spPr/>
      <dgm:t>
        <a:bodyPr/>
        <a:lstStyle/>
        <a:p>
          <a:endParaRPr lang="en-US"/>
        </a:p>
      </dgm:t>
    </dgm:pt>
    <dgm:pt modelId="{2215F7A3-1F2B-48FA-9A97-E3634EA8AB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/>
            <a:t>Data collection by early intervention programs</a:t>
          </a:r>
        </a:p>
      </dgm:t>
    </dgm:pt>
    <dgm:pt modelId="{F4AD9413-C371-4B8B-803C-E479CE259AFF}" type="parTrans" cxnId="{8BA5AE55-C0F9-49D0-815B-E6EC30C1ADF7}">
      <dgm:prSet/>
      <dgm:spPr/>
      <dgm:t>
        <a:bodyPr/>
        <a:lstStyle/>
        <a:p>
          <a:endParaRPr lang="en-US"/>
        </a:p>
      </dgm:t>
    </dgm:pt>
    <dgm:pt modelId="{6B8AC98B-4E90-4E5C-83CD-83E25BE1BBD6}" type="sibTrans" cxnId="{8BA5AE55-C0F9-49D0-815B-E6EC30C1ADF7}">
      <dgm:prSet/>
      <dgm:spPr/>
      <dgm:t>
        <a:bodyPr/>
        <a:lstStyle/>
        <a:p>
          <a:endParaRPr lang="en-US"/>
        </a:p>
      </dgm:t>
    </dgm:pt>
    <dgm:pt modelId="{B896A42E-87E2-45A3-B739-79453063A1B2}" type="pres">
      <dgm:prSet presAssocID="{39E8F87B-5A6B-4E12-8050-CA7BD948959E}" presName="theList" presStyleCnt="0">
        <dgm:presLayoutVars>
          <dgm:dir/>
          <dgm:animLvl val="lvl"/>
          <dgm:resizeHandles val="exact"/>
        </dgm:presLayoutVars>
      </dgm:prSet>
      <dgm:spPr/>
    </dgm:pt>
    <dgm:pt modelId="{39E3D3E3-F473-453E-B077-428C91C54BBC}" type="pres">
      <dgm:prSet presAssocID="{18716641-724E-4538-B6B0-F549B87EFFE5}" presName="compNode" presStyleCnt="0"/>
      <dgm:spPr/>
    </dgm:pt>
    <dgm:pt modelId="{AAC8934F-EE22-4A51-B5BF-585048F23A4D}" type="pres">
      <dgm:prSet presAssocID="{18716641-724E-4538-B6B0-F549B87EFFE5}" presName="aNode" presStyleLbl="bgShp" presStyleIdx="0" presStyleCnt="2"/>
      <dgm:spPr/>
    </dgm:pt>
    <dgm:pt modelId="{5AD7F08B-CEE4-4355-9042-A4A49DAFF599}" type="pres">
      <dgm:prSet presAssocID="{18716641-724E-4538-B6B0-F549B87EFFE5}" presName="textNode" presStyleLbl="bgShp" presStyleIdx="0" presStyleCnt="2"/>
      <dgm:spPr/>
    </dgm:pt>
    <dgm:pt modelId="{41E2B71A-7B33-4408-8170-370999004676}" type="pres">
      <dgm:prSet presAssocID="{18716641-724E-4538-B6B0-F549B87EFFE5}" presName="compChildNode" presStyleCnt="0"/>
      <dgm:spPr/>
    </dgm:pt>
    <dgm:pt modelId="{B018EA33-B23C-4486-95EB-6EE9D205652F}" type="pres">
      <dgm:prSet presAssocID="{18716641-724E-4538-B6B0-F549B87EFFE5}" presName="theInnerList" presStyleCnt="0"/>
      <dgm:spPr/>
    </dgm:pt>
    <dgm:pt modelId="{267DBCF7-B3A9-4BC0-9BAC-87CD41DE733D}" type="pres">
      <dgm:prSet presAssocID="{67FAAF40-1025-4E3F-ABA8-A9BE023010F3}" presName="childNode" presStyleLbl="node1" presStyleIdx="0" presStyleCnt="8">
        <dgm:presLayoutVars>
          <dgm:bulletEnabled val="1"/>
        </dgm:presLayoutVars>
      </dgm:prSet>
      <dgm:spPr/>
    </dgm:pt>
    <dgm:pt modelId="{3317F1B5-FEE9-42F0-8400-AAC6AC598EAB}" type="pres">
      <dgm:prSet presAssocID="{67FAAF40-1025-4E3F-ABA8-A9BE023010F3}" presName="aSpace2" presStyleCnt="0"/>
      <dgm:spPr/>
    </dgm:pt>
    <dgm:pt modelId="{38E3F934-827D-4E23-B22B-1114B7F34E56}" type="pres">
      <dgm:prSet presAssocID="{BFC120E2-8DBC-4F64-A8E7-095523D0A774}" presName="childNode" presStyleLbl="node1" presStyleIdx="1" presStyleCnt="8">
        <dgm:presLayoutVars>
          <dgm:bulletEnabled val="1"/>
        </dgm:presLayoutVars>
      </dgm:prSet>
      <dgm:spPr/>
    </dgm:pt>
    <dgm:pt modelId="{97810D00-6860-4343-8B2D-4811753F8AF1}" type="pres">
      <dgm:prSet presAssocID="{BFC120E2-8DBC-4F64-A8E7-095523D0A774}" presName="aSpace2" presStyleCnt="0"/>
      <dgm:spPr/>
    </dgm:pt>
    <dgm:pt modelId="{FFE79C59-DBDE-4488-B57F-8DADBDBBB2CB}" type="pres">
      <dgm:prSet presAssocID="{0FD7B6C4-DA9C-48A0-B694-0CC7D69D5AAF}" presName="childNode" presStyleLbl="node1" presStyleIdx="2" presStyleCnt="8">
        <dgm:presLayoutVars>
          <dgm:bulletEnabled val="1"/>
        </dgm:presLayoutVars>
      </dgm:prSet>
      <dgm:spPr/>
    </dgm:pt>
    <dgm:pt modelId="{D12A5576-1A30-4CA3-8992-2EADBA6C4477}" type="pres">
      <dgm:prSet presAssocID="{0FD7B6C4-DA9C-48A0-B694-0CC7D69D5AAF}" presName="aSpace2" presStyleCnt="0"/>
      <dgm:spPr/>
    </dgm:pt>
    <dgm:pt modelId="{E5FF7B01-389B-4470-AA8A-FBFE50DA9EA0}" type="pres">
      <dgm:prSet presAssocID="{41A5F48D-6EA1-4D5B-AF71-378D17035D20}" presName="childNode" presStyleLbl="node1" presStyleIdx="3" presStyleCnt="8">
        <dgm:presLayoutVars>
          <dgm:bulletEnabled val="1"/>
        </dgm:presLayoutVars>
      </dgm:prSet>
      <dgm:spPr/>
    </dgm:pt>
    <dgm:pt modelId="{DAB09702-04F9-423F-965B-FD6E7B270E8A}" type="pres">
      <dgm:prSet presAssocID="{18716641-724E-4538-B6B0-F549B87EFFE5}" presName="aSpace" presStyleCnt="0"/>
      <dgm:spPr/>
    </dgm:pt>
    <dgm:pt modelId="{E89A962B-9130-4AC5-9618-D1405B2DF434}" type="pres">
      <dgm:prSet presAssocID="{10D6EDFC-B3EC-4D3F-9B37-4F71CF2BDC7E}" presName="compNode" presStyleCnt="0"/>
      <dgm:spPr/>
    </dgm:pt>
    <dgm:pt modelId="{B5CB6F22-068F-45E4-B8DE-ACF7F2E132EA}" type="pres">
      <dgm:prSet presAssocID="{10D6EDFC-B3EC-4D3F-9B37-4F71CF2BDC7E}" presName="aNode" presStyleLbl="bgShp" presStyleIdx="1" presStyleCnt="2"/>
      <dgm:spPr/>
    </dgm:pt>
    <dgm:pt modelId="{C35B67C3-ADF2-482A-9258-82D32A04DA84}" type="pres">
      <dgm:prSet presAssocID="{10D6EDFC-B3EC-4D3F-9B37-4F71CF2BDC7E}" presName="textNode" presStyleLbl="bgShp" presStyleIdx="1" presStyleCnt="2"/>
      <dgm:spPr/>
    </dgm:pt>
    <dgm:pt modelId="{8A779169-C404-48C2-A5D9-CACDF9C348AF}" type="pres">
      <dgm:prSet presAssocID="{10D6EDFC-B3EC-4D3F-9B37-4F71CF2BDC7E}" presName="compChildNode" presStyleCnt="0"/>
      <dgm:spPr/>
    </dgm:pt>
    <dgm:pt modelId="{C3915CB6-F6DB-472F-81AD-41DF4322DB5F}" type="pres">
      <dgm:prSet presAssocID="{10D6EDFC-B3EC-4D3F-9B37-4F71CF2BDC7E}" presName="theInnerList" presStyleCnt="0"/>
      <dgm:spPr/>
    </dgm:pt>
    <dgm:pt modelId="{4DD1FF68-D4C3-43AB-A5BF-A80A6C7981C8}" type="pres">
      <dgm:prSet presAssocID="{FE0AB134-FE39-43D9-A454-A232745F9299}" presName="childNode" presStyleLbl="node1" presStyleIdx="4" presStyleCnt="8">
        <dgm:presLayoutVars>
          <dgm:bulletEnabled val="1"/>
        </dgm:presLayoutVars>
      </dgm:prSet>
      <dgm:spPr/>
    </dgm:pt>
    <dgm:pt modelId="{77AB9B2E-3FDB-422C-8FB8-55EE8B5BB97E}" type="pres">
      <dgm:prSet presAssocID="{FE0AB134-FE39-43D9-A454-A232745F9299}" presName="aSpace2" presStyleCnt="0"/>
      <dgm:spPr/>
    </dgm:pt>
    <dgm:pt modelId="{34187BC7-9694-4509-A072-FC2786CE47DA}" type="pres">
      <dgm:prSet presAssocID="{2215F7A3-1F2B-48FA-9A97-E3634EA8AB38}" presName="childNode" presStyleLbl="node1" presStyleIdx="5" presStyleCnt="8">
        <dgm:presLayoutVars>
          <dgm:bulletEnabled val="1"/>
        </dgm:presLayoutVars>
      </dgm:prSet>
      <dgm:spPr/>
    </dgm:pt>
    <dgm:pt modelId="{C16D3B07-719E-4A6E-AC39-E7BFA00D66BF}" type="pres">
      <dgm:prSet presAssocID="{2215F7A3-1F2B-48FA-9A97-E3634EA8AB38}" presName="aSpace2" presStyleCnt="0"/>
      <dgm:spPr/>
    </dgm:pt>
    <dgm:pt modelId="{83D3AC55-2B3F-4B41-951B-C5308AF5E5F2}" type="pres">
      <dgm:prSet presAssocID="{260E0B64-A21F-4AED-933F-86DA5480DD2D}" presName="childNode" presStyleLbl="node1" presStyleIdx="6" presStyleCnt="8">
        <dgm:presLayoutVars>
          <dgm:bulletEnabled val="1"/>
        </dgm:presLayoutVars>
      </dgm:prSet>
      <dgm:spPr/>
    </dgm:pt>
    <dgm:pt modelId="{374CA95B-998F-497C-B798-DF7089D35D26}" type="pres">
      <dgm:prSet presAssocID="{260E0B64-A21F-4AED-933F-86DA5480DD2D}" presName="aSpace2" presStyleCnt="0"/>
      <dgm:spPr/>
    </dgm:pt>
    <dgm:pt modelId="{4FDBEE11-9584-4623-9511-A8DFBE00B336}" type="pres">
      <dgm:prSet presAssocID="{DE4F89BB-E7A1-4BDD-A0DB-3B066206A686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A706BE00-B341-4E86-8288-CFF7C7691155}" type="presOf" srcId="{18716641-724E-4538-B6B0-F549B87EFFE5}" destId="{5AD7F08B-CEE4-4355-9042-A4A49DAFF599}" srcOrd="1" destOrd="0" presId="urn:microsoft.com/office/officeart/2005/8/layout/lProcess2"/>
    <dgm:cxn modelId="{A36B3D0A-B27B-41CE-B412-0C6297103BBF}" srcId="{18716641-724E-4538-B6B0-F549B87EFFE5}" destId="{0FD7B6C4-DA9C-48A0-B694-0CC7D69D5AAF}" srcOrd="2" destOrd="0" parTransId="{23592A8E-17E6-483C-83EF-AB200B4E60D4}" sibTransId="{FB915705-5F3E-47E1-8FB7-597B69FAF701}"/>
    <dgm:cxn modelId="{1D32A519-E5DD-4100-BFC0-D17573BA9A55}" type="presOf" srcId="{10D6EDFC-B3EC-4D3F-9B37-4F71CF2BDC7E}" destId="{B5CB6F22-068F-45E4-B8DE-ACF7F2E132EA}" srcOrd="0" destOrd="0" presId="urn:microsoft.com/office/officeart/2005/8/layout/lProcess2"/>
    <dgm:cxn modelId="{B2F3741C-F357-49AE-B994-27483C1883CD}" type="presOf" srcId="{10D6EDFC-B3EC-4D3F-9B37-4F71CF2BDC7E}" destId="{C35B67C3-ADF2-482A-9258-82D32A04DA84}" srcOrd="1" destOrd="0" presId="urn:microsoft.com/office/officeart/2005/8/layout/lProcess2"/>
    <dgm:cxn modelId="{9658A11F-AD14-42F1-9D9F-D024A924D487}" type="presOf" srcId="{67FAAF40-1025-4E3F-ABA8-A9BE023010F3}" destId="{267DBCF7-B3A9-4BC0-9BAC-87CD41DE733D}" srcOrd="0" destOrd="0" presId="urn:microsoft.com/office/officeart/2005/8/layout/lProcess2"/>
    <dgm:cxn modelId="{DE255622-AE7C-4B1F-938C-1C5C2A0D9BA9}" type="presOf" srcId="{2215F7A3-1F2B-48FA-9A97-E3634EA8AB38}" destId="{34187BC7-9694-4509-A072-FC2786CE47DA}" srcOrd="0" destOrd="0" presId="urn:microsoft.com/office/officeart/2005/8/layout/lProcess2"/>
    <dgm:cxn modelId="{DC679329-6E15-4062-A8B3-B3337331093D}" type="presOf" srcId="{0FD7B6C4-DA9C-48A0-B694-0CC7D69D5AAF}" destId="{FFE79C59-DBDE-4488-B57F-8DADBDBBB2CB}" srcOrd="0" destOrd="0" presId="urn:microsoft.com/office/officeart/2005/8/layout/lProcess2"/>
    <dgm:cxn modelId="{395CEC2F-64DA-44F5-ACA6-B97E84B91712}" srcId="{39E8F87B-5A6B-4E12-8050-CA7BD948959E}" destId="{18716641-724E-4538-B6B0-F549B87EFFE5}" srcOrd="0" destOrd="0" parTransId="{9C56C040-81C1-4683-846F-D44F81253FB1}" sibTransId="{9A69A523-1F7E-41BE-8F3B-209160C0F805}"/>
    <dgm:cxn modelId="{6B760534-3D8E-4700-835E-F1E3EBC3213D}" srcId="{10D6EDFC-B3EC-4D3F-9B37-4F71CF2BDC7E}" destId="{260E0B64-A21F-4AED-933F-86DA5480DD2D}" srcOrd="2" destOrd="0" parTransId="{D5347C14-BD7F-4DE8-BCBC-DC6FC4C1BAAD}" sibTransId="{BAAFC00D-BCD5-4286-9FFE-6EB417E5113B}"/>
    <dgm:cxn modelId="{7D7BAB68-4D62-42E3-A250-987B3B241732}" type="presOf" srcId="{41A5F48D-6EA1-4D5B-AF71-378D17035D20}" destId="{E5FF7B01-389B-4470-AA8A-FBFE50DA9EA0}" srcOrd="0" destOrd="0" presId="urn:microsoft.com/office/officeart/2005/8/layout/lProcess2"/>
    <dgm:cxn modelId="{04D2F869-ADCF-4F53-9931-AE63724EC388}" type="presOf" srcId="{FE0AB134-FE39-43D9-A454-A232745F9299}" destId="{4DD1FF68-D4C3-43AB-A5BF-A80A6C7981C8}" srcOrd="0" destOrd="0" presId="urn:microsoft.com/office/officeart/2005/8/layout/lProcess2"/>
    <dgm:cxn modelId="{FA9C0274-E23A-4E6E-BF44-9588E111A24B}" srcId="{39E8F87B-5A6B-4E12-8050-CA7BD948959E}" destId="{10D6EDFC-B3EC-4D3F-9B37-4F71CF2BDC7E}" srcOrd="1" destOrd="0" parTransId="{28D1DB0B-851A-4DF8-B7B3-66E64BB15B6E}" sibTransId="{54DF3C5D-E712-4C18-A408-32FA0896650B}"/>
    <dgm:cxn modelId="{8BA5AE55-C0F9-49D0-815B-E6EC30C1ADF7}" srcId="{10D6EDFC-B3EC-4D3F-9B37-4F71CF2BDC7E}" destId="{2215F7A3-1F2B-48FA-9A97-E3634EA8AB38}" srcOrd="1" destOrd="0" parTransId="{F4AD9413-C371-4B8B-803C-E479CE259AFF}" sibTransId="{6B8AC98B-4E90-4E5C-83CD-83E25BE1BBD6}"/>
    <dgm:cxn modelId="{85E60C7F-AB4C-4B0C-85F6-8B9C21F520CA}" type="presOf" srcId="{18716641-724E-4538-B6B0-F549B87EFFE5}" destId="{AAC8934F-EE22-4A51-B5BF-585048F23A4D}" srcOrd="0" destOrd="0" presId="urn:microsoft.com/office/officeart/2005/8/layout/lProcess2"/>
    <dgm:cxn modelId="{3A3D5482-AB8E-42A2-9772-B8A92266DA88}" type="presOf" srcId="{DE4F89BB-E7A1-4BDD-A0DB-3B066206A686}" destId="{4FDBEE11-9584-4623-9511-A8DFBE00B336}" srcOrd="0" destOrd="0" presId="urn:microsoft.com/office/officeart/2005/8/layout/lProcess2"/>
    <dgm:cxn modelId="{8EEB8899-AC2D-48FC-A784-EC1D3A4607BA}" srcId="{18716641-724E-4538-B6B0-F549B87EFFE5}" destId="{BFC120E2-8DBC-4F64-A8E7-095523D0A774}" srcOrd="1" destOrd="0" parTransId="{8E451550-1C40-4322-81E6-C2ED2449416F}" sibTransId="{D5F2E48B-DA42-43AD-BC78-0CAB79162A0E}"/>
    <dgm:cxn modelId="{067FDBA1-5FE3-49C1-AEB9-CE3D2E672EEF}" type="presOf" srcId="{39E8F87B-5A6B-4E12-8050-CA7BD948959E}" destId="{B896A42E-87E2-45A3-B739-79453063A1B2}" srcOrd="0" destOrd="0" presId="urn:microsoft.com/office/officeart/2005/8/layout/lProcess2"/>
    <dgm:cxn modelId="{785B47B0-23BE-4BE9-B7E5-E35271407F44}" srcId="{18716641-724E-4538-B6B0-F549B87EFFE5}" destId="{41A5F48D-6EA1-4D5B-AF71-378D17035D20}" srcOrd="3" destOrd="0" parTransId="{11BA8C8C-6542-45D1-83AE-6F6A0DF7DE6B}" sibTransId="{C0D07910-74C2-4F01-A517-AA9846BD07FC}"/>
    <dgm:cxn modelId="{390C67B8-21D2-4B93-9ABC-D1964D7CC7B1}" srcId="{10D6EDFC-B3EC-4D3F-9B37-4F71CF2BDC7E}" destId="{DE4F89BB-E7A1-4BDD-A0DB-3B066206A686}" srcOrd="3" destOrd="0" parTransId="{362F7B6E-D39D-43E6-9B79-0E03492EC382}" sibTransId="{5655724D-2D67-41FC-9278-20C3B066753A}"/>
    <dgm:cxn modelId="{ED7D4FBA-3ACA-4875-B241-606FF55B2866}" srcId="{18716641-724E-4538-B6B0-F549B87EFFE5}" destId="{67FAAF40-1025-4E3F-ABA8-A9BE023010F3}" srcOrd="0" destOrd="0" parTransId="{1506640E-92C7-4B9D-BC3F-7DCF1B4502D2}" sibTransId="{1B1B6016-49EB-4F09-91B3-23B811EDB2C5}"/>
    <dgm:cxn modelId="{796CF8C0-7243-4365-937F-81136931B422}" type="presOf" srcId="{260E0B64-A21F-4AED-933F-86DA5480DD2D}" destId="{83D3AC55-2B3F-4B41-951B-C5308AF5E5F2}" srcOrd="0" destOrd="0" presId="urn:microsoft.com/office/officeart/2005/8/layout/lProcess2"/>
    <dgm:cxn modelId="{C5E43FC9-BE8B-42DE-87A2-6FBB726D80A3}" type="presOf" srcId="{BFC120E2-8DBC-4F64-A8E7-095523D0A774}" destId="{38E3F934-827D-4E23-B22B-1114B7F34E56}" srcOrd="0" destOrd="0" presId="urn:microsoft.com/office/officeart/2005/8/layout/lProcess2"/>
    <dgm:cxn modelId="{8F0C77F3-182A-4BDB-A002-70ADA9EFFF69}" srcId="{10D6EDFC-B3EC-4D3F-9B37-4F71CF2BDC7E}" destId="{FE0AB134-FE39-43D9-A454-A232745F9299}" srcOrd="0" destOrd="0" parTransId="{C55022B1-B326-4C75-B52A-1A4F9BA36521}" sibTransId="{834C1D01-A0F6-460F-A825-3B73F7CE41F9}"/>
    <dgm:cxn modelId="{C955497F-0C69-4104-89CD-510CBFD3A33C}" type="presParOf" srcId="{B896A42E-87E2-45A3-B739-79453063A1B2}" destId="{39E3D3E3-F473-453E-B077-428C91C54BBC}" srcOrd="0" destOrd="0" presId="urn:microsoft.com/office/officeart/2005/8/layout/lProcess2"/>
    <dgm:cxn modelId="{1BA6E50B-6C44-49D3-A71E-A532F86DE1FD}" type="presParOf" srcId="{39E3D3E3-F473-453E-B077-428C91C54BBC}" destId="{AAC8934F-EE22-4A51-B5BF-585048F23A4D}" srcOrd="0" destOrd="0" presId="urn:microsoft.com/office/officeart/2005/8/layout/lProcess2"/>
    <dgm:cxn modelId="{0BB60EE2-B359-4AEB-9051-0D5FF02F2295}" type="presParOf" srcId="{39E3D3E3-F473-453E-B077-428C91C54BBC}" destId="{5AD7F08B-CEE4-4355-9042-A4A49DAFF599}" srcOrd="1" destOrd="0" presId="urn:microsoft.com/office/officeart/2005/8/layout/lProcess2"/>
    <dgm:cxn modelId="{DFC3B906-5810-4CCA-B317-01834DE75C04}" type="presParOf" srcId="{39E3D3E3-F473-453E-B077-428C91C54BBC}" destId="{41E2B71A-7B33-4408-8170-370999004676}" srcOrd="2" destOrd="0" presId="urn:microsoft.com/office/officeart/2005/8/layout/lProcess2"/>
    <dgm:cxn modelId="{55B6A544-9BBB-4153-85AE-DCE5FBAA7664}" type="presParOf" srcId="{41E2B71A-7B33-4408-8170-370999004676}" destId="{B018EA33-B23C-4486-95EB-6EE9D205652F}" srcOrd="0" destOrd="0" presId="urn:microsoft.com/office/officeart/2005/8/layout/lProcess2"/>
    <dgm:cxn modelId="{10DBBBB8-7129-4AEE-99FA-A58606F8BDF1}" type="presParOf" srcId="{B018EA33-B23C-4486-95EB-6EE9D205652F}" destId="{267DBCF7-B3A9-4BC0-9BAC-87CD41DE733D}" srcOrd="0" destOrd="0" presId="urn:microsoft.com/office/officeart/2005/8/layout/lProcess2"/>
    <dgm:cxn modelId="{8E625095-5712-412A-A7B7-A0238DEE5158}" type="presParOf" srcId="{B018EA33-B23C-4486-95EB-6EE9D205652F}" destId="{3317F1B5-FEE9-42F0-8400-AAC6AC598EAB}" srcOrd="1" destOrd="0" presId="urn:microsoft.com/office/officeart/2005/8/layout/lProcess2"/>
    <dgm:cxn modelId="{ED7F291E-0CA9-4BE0-9671-A9AF6F925A91}" type="presParOf" srcId="{B018EA33-B23C-4486-95EB-6EE9D205652F}" destId="{38E3F934-827D-4E23-B22B-1114B7F34E56}" srcOrd="2" destOrd="0" presId="urn:microsoft.com/office/officeart/2005/8/layout/lProcess2"/>
    <dgm:cxn modelId="{11B843B8-BF2C-4CC3-A87D-9427B226A0A3}" type="presParOf" srcId="{B018EA33-B23C-4486-95EB-6EE9D205652F}" destId="{97810D00-6860-4343-8B2D-4811753F8AF1}" srcOrd="3" destOrd="0" presId="urn:microsoft.com/office/officeart/2005/8/layout/lProcess2"/>
    <dgm:cxn modelId="{20D8DCDD-490B-4CB5-B690-FEF89A162E8F}" type="presParOf" srcId="{B018EA33-B23C-4486-95EB-6EE9D205652F}" destId="{FFE79C59-DBDE-4488-B57F-8DADBDBBB2CB}" srcOrd="4" destOrd="0" presId="urn:microsoft.com/office/officeart/2005/8/layout/lProcess2"/>
    <dgm:cxn modelId="{813DD842-1AAB-4D98-8CB5-0D30138C68AB}" type="presParOf" srcId="{B018EA33-B23C-4486-95EB-6EE9D205652F}" destId="{D12A5576-1A30-4CA3-8992-2EADBA6C4477}" srcOrd="5" destOrd="0" presId="urn:microsoft.com/office/officeart/2005/8/layout/lProcess2"/>
    <dgm:cxn modelId="{0CEF6E49-1760-4C39-8396-75EE5B3EC7B2}" type="presParOf" srcId="{B018EA33-B23C-4486-95EB-6EE9D205652F}" destId="{E5FF7B01-389B-4470-AA8A-FBFE50DA9EA0}" srcOrd="6" destOrd="0" presId="urn:microsoft.com/office/officeart/2005/8/layout/lProcess2"/>
    <dgm:cxn modelId="{00C2B49F-122A-4F7C-AE71-B846618FAD13}" type="presParOf" srcId="{B896A42E-87E2-45A3-B739-79453063A1B2}" destId="{DAB09702-04F9-423F-965B-FD6E7B270E8A}" srcOrd="1" destOrd="0" presId="urn:microsoft.com/office/officeart/2005/8/layout/lProcess2"/>
    <dgm:cxn modelId="{6B2D6617-96C1-4B18-B369-0CADFD47EC2F}" type="presParOf" srcId="{B896A42E-87E2-45A3-B739-79453063A1B2}" destId="{E89A962B-9130-4AC5-9618-D1405B2DF434}" srcOrd="2" destOrd="0" presId="urn:microsoft.com/office/officeart/2005/8/layout/lProcess2"/>
    <dgm:cxn modelId="{1B56C352-E144-4D53-885C-DB164529C2D2}" type="presParOf" srcId="{E89A962B-9130-4AC5-9618-D1405B2DF434}" destId="{B5CB6F22-068F-45E4-B8DE-ACF7F2E132EA}" srcOrd="0" destOrd="0" presId="urn:microsoft.com/office/officeart/2005/8/layout/lProcess2"/>
    <dgm:cxn modelId="{4A1F7564-9E59-48BA-8B43-622543629B81}" type="presParOf" srcId="{E89A962B-9130-4AC5-9618-D1405B2DF434}" destId="{C35B67C3-ADF2-482A-9258-82D32A04DA84}" srcOrd="1" destOrd="0" presId="urn:microsoft.com/office/officeart/2005/8/layout/lProcess2"/>
    <dgm:cxn modelId="{1449D061-B4D1-44B4-BA85-22B9A82AFEBF}" type="presParOf" srcId="{E89A962B-9130-4AC5-9618-D1405B2DF434}" destId="{8A779169-C404-48C2-A5D9-CACDF9C348AF}" srcOrd="2" destOrd="0" presId="urn:microsoft.com/office/officeart/2005/8/layout/lProcess2"/>
    <dgm:cxn modelId="{C3D5ACB8-1064-4FC0-9603-44EF4821A08C}" type="presParOf" srcId="{8A779169-C404-48C2-A5D9-CACDF9C348AF}" destId="{C3915CB6-F6DB-472F-81AD-41DF4322DB5F}" srcOrd="0" destOrd="0" presId="urn:microsoft.com/office/officeart/2005/8/layout/lProcess2"/>
    <dgm:cxn modelId="{7759B4F5-60AB-43A3-B363-AB760F3BE792}" type="presParOf" srcId="{C3915CB6-F6DB-472F-81AD-41DF4322DB5F}" destId="{4DD1FF68-D4C3-43AB-A5BF-A80A6C7981C8}" srcOrd="0" destOrd="0" presId="urn:microsoft.com/office/officeart/2005/8/layout/lProcess2"/>
    <dgm:cxn modelId="{7E27214F-7BCD-402A-9F07-A57A54D2500A}" type="presParOf" srcId="{C3915CB6-F6DB-472F-81AD-41DF4322DB5F}" destId="{77AB9B2E-3FDB-422C-8FB8-55EE8B5BB97E}" srcOrd="1" destOrd="0" presId="urn:microsoft.com/office/officeart/2005/8/layout/lProcess2"/>
    <dgm:cxn modelId="{4899F0F2-672F-4688-B862-5C922A76951B}" type="presParOf" srcId="{C3915CB6-F6DB-472F-81AD-41DF4322DB5F}" destId="{34187BC7-9694-4509-A072-FC2786CE47DA}" srcOrd="2" destOrd="0" presId="urn:microsoft.com/office/officeart/2005/8/layout/lProcess2"/>
    <dgm:cxn modelId="{AF9F53ED-BE9E-4026-844B-6BA3D416E1C0}" type="presParOf" srcId="{C3915CB6-F6DB-472F-81AD-41DF4322DB5F}" destId="{C16D3B07-719E-4A6E-AC39-E7BFA00D66BF}" srcOrd="3" destOrd="0" presId="urn:microsoft.com/office/officeart/2005/8/layout/lProcess2"/>
    <dgm:cxn modelId="{82502FCB-197E-4963-A65A-09961F1A1A1A}" type="presParOf" srcId="{C3915CB6-F6DB-472F-81AD-41DF4322DB5F}" destId="{83D3AC55-2B3F-4B41-951B-C5308AF5E5F2}" srcOrd="4" destOrd="0" presId="urn:microsoft.com/office/officeart/2005/8/layout/lProcess2"/>
    <dgm:cxn modelId="{036FCA24-0779-41CF-983F-082B64FC7256}" type="presParOf" srcId="{C3915CB6-F6DB-472F-81AD-41DF4322DB5F}" destId="{374CA95B-998F-497C-B798-DF7089D35D26}" srcOrd="5" destOrd="0" presId="urn:microsoft.com/office/officeart/2005/8/layout/lProcess2"/>
    <dgm:cxn modelId="{B44BA5C4-8C24-4819-A6FB-570EB18DFDFE}" type="presParOf" srcId="{C3915CB6-F6DB-472F-81AD-41DF4322DB5F}" destId="{4FDBEE11-9584-4623-9511-A8DFBE00B33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E8F87B-5A6B-4E12-8050-CA7BD948959E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716641-724E-4538-B6B0-F549B87EFFE5}">
      <dgm:prSet phldrT="[Text]"/>
      <dgm:spPr/>
      <dgm:t>
        <a:bodyPr/>
        <a:lstStyle/>
        <a:p>
          <a:r>
            <a:rPr lang="en-US" dirty="0"/>
            <a:t>Current System</a:t>
          </a:r>
        </a:p>
      </dgm:t>
    </dgm:pt>
    <dgm:pt modelId="{9C56C040-81C1-4683-846F-D44F81253FB1}" type="parTrans" cxnId="{395CEC2F-64DA-44F5-ACA6-B97E84B91712}">
      <dgm:prSet/>
      <dgm:spPr/>
      <dgm:t>
        <a:bodyPr/>
        <a:lstStyle/>
        <a:p>
          <a:endParaRPr lang="en-US"/>
        </a:p>
      </dgm:t>
    </dgm:pt>
    <dgm:pt modelId="{9A69A523-1F7E-41BE-8F3B-209160C0F805}" type="sibTrans" cxnId="{395CEC2F-64DA-44F5-ACA6-B97E84B91712}">
      <dgm:prSet/>
      <dgm:spPr/>
      <dgm:t>
        <a:bodyPr/>
        <a:lstStyle/>
        <a:p>
          <a:endParaRPr lang="en-US"/>
        </a:p>
      </dgm:t>
    </dgm:pt>
    <dgm:pt modelId="{10D6EDFC-B3EC-4D3F-9B37-4F71CF2BDC7E}">
      <dgm:prSet phldrT="[Text]"/>
      <dgm:spPr/>
      <dgm:t>
        <a:bodyPr/>
        <a:lstStyle/>
        <a:p>
          <a:r>
            <a:rPr lang="en-US" dirty="0"/>
            <a:t>New System</a:t>
          </a:r>
        </a:p>
      </dgm:t>
      <dgm:extLst>
        <a:ext uri="{E40237B7-FDA0-4F09-8148-C483321AD2D9}">
          <dgm14:cNvPr xmlns:dgm14="http://schemas.microsoft.com/office/drawing/2010/diagram" id="0" name="" descr="Washington ESIT DMS"/>
        </a:ext>
      </dgm:extLst>
    </dgm:pt>
    <dgm:pt modelId="{28D1DB0B-851A-4DF8-B7B3-66E64BB15B6E}" type="parTrans" cxnId="{FA9C0274-E23A-4E6E-BF44-9588E111A24B}">
      <dgm:prSet/>
      <dgm:spPr/>
      <dgm:t>
        <a:bodyPr/>
        <a:lstStyle/>
        <a:p>
          <a:endParaRPr lang="en-US"/>
        </a:p>
      </dgm:t>
    </dgm:pt>
    <dgm:pt modelId="{54DF3C5D-E712-4C18-A408-32FA0896650B}" type="sibTrans" cxnId="{FA9C0274-E23A-4E6E-BF44-9588E111A24B}">
      <dgm:prSet/>
      <dgm:spPr/>
      <dgm:t>
        <a:bodyPr/>
        <a:lstStyle/>
        <a:p>
          <a:endParaRPr lang="en-US"/>
        </a:p>
      </dgm:t>
    </dgm:pt>
    <dgm:pt modelId="{93B5BD08-3FA0-449E-B471-140CB8C92E3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Multiple logins </a:t>
          </a:r>
        </a:p>
      </dgm:t>
    </dgm:pt>
    <dgm:pt modelId="{65ADAC32-5950-4625-B196-CD8FB958D141}" type="parTrans" cxnId="{7CA3D435-152A-4706-85ED-4FC875ABE796}">
      <dgm:prSet/>
      <dgm:spPr/>
      <dgm:t>
        <a:bodyPr/>
        <a:lstStyle/>
        <a:p>
          <a:endParaRPr lang="en-US"/>
        </a:p>
      </dgm:t>
    </dgm:pt>
    <dgm:pt modelId="{72ADED76-BD71-491E-AB82-89919BB0DFD1}" type="sibTrans" cxnId="{7CA3D435-152A-4706-85ED-4FC875ABE796}">
      <dgm:prSet/>
      <dgm:spPr/>
      <dgm:t>
        <a:bodyPr/>
        <a:lstStyle/>
        <a:p>
          <a:endParaRPr lang="en-US"/>
        </a:p>
      </dgm:t>
    </dgm:pt>
    <dgm:pt modelId="{3AFD5DB5-73C7-4A70-85A0-C32FD6429F5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Single login</a:t>
          </a:r>
        </a:p>
      </dgm:t>
    </dgm:pt>
    <dgm:pt modelId="{C3DDF982-835A-4C80-9821-0D10701B83F7}" type="parTrans" cxnId="{77A754CB-7594-4377-AF78-5303CAD8BFBC}">
      <dgm:prSet/>
      <dgm:spPr/>
      <dgm:t>
        <a:bodyPr/>
        <a:lstStyle/>
        <a:p>
          <a:endParaRPr lang="en-US"/>
        </a:p>
      </dgm:t>
    </dgm:pt>
    <dgm:pt modelId="{45688016-08DE-46E1-B405-1795F92FF854}" type="sibTrans" cxnId="{77A754CB-7594-4377-AF78-5303CAD8BFBC}">
      <dgm:prSet/>
      <dgm:spPr/>
      <dgm:t>
        <a:bodyPr/>
        <a:lstStyle/>
        <a:p>
          <a:endParaRPr lang="en-US"/>
        </a:p>
      </dgm:t>
    </dgm:pt>
    <dgm:pt modelId="{7270D8BF-2299-426B-BB5B-3AFE49AC342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Reports include monitoring progress</a:t>
          </a:r>
        </a:p>
      </dgm:t>
    </dgm:pt>
    <dgm:pt modelId="{68378B99-D23C-467F-A1E3-960E62FF4CE6}" type="parTrans" cxnId="{E2D77D12-A28D-4869-802D-835F94603A29}">
      <dgm:prSet/>
      <dgm:spPr/>
      <dgm:t>
        <a:bodyPr/>
        <a:lstStyle/>
        <a:p>
          <a:endParaRPr lang="en-US"/>
        </a:p>
      </dgm:t>
    </dgm:pt>
    <dgm:pt modelId="{C238C3F4-12FE-4CCF-8489-C41E2739BFFA}" type="sibTrans" cxnId="{E2D77D12-A28D-4869-802D-835F94603A29}">
      <dgm:prSet/>
      <dgm:spPr/>
      <dgm:t>
        <a:bodyPr/>
        <a:lstStyle/>
        <a:p>
          <a:endParaRPr lang="en-US"/>
        </a:p>
      </dgm:t>
    </dgm:pt>
    <dgm:pt modelId="{8B75B9FA-DC70-4F23-93E1-F6222D0E7E2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Reports limited to reporting results</a:t>
          </a:r>
        </a:p>
      </dgm:t>
    </dgm:pt>
    <dgm:pt modelId="{D6B8B14B-FAC1-410A-9678-C4EF8738197A}" type="parTrans" cxnId="{93EAF2DA-7354-428C-A328-83C495EFB1DC}">
      <dgm:prSet/>
      <dgm:spPr/>
      <dgm:t>
        <a:bodyPr/>
        <a:lstStyle/>
        <a:p>
          <a:endParaRPr lang="en-US"/>
        </a:p>
      </dgm:t>
    </dgm:pt>
    <dgm:pt modelId="{0335E58A-79D6-4815-87F2-7248873608E2}" type="sibTrans" cxnId="{93EAF2DA-7354-428C-A328-83C495EFB1DC}">
      <dgm:prSet/>
      <dgm:spPr/>
      <dgm:t>
        <a:bodyPr/>
        <a:lstStyle/>
        <a:p>
          <a:endParaRPr lang="en-US"/>
        </a:p>
      </dgm:t>
    </dgm:pt>
    <dgm:pt modelId="{E45F4A38-846F-4E36-BE2A-EA665419061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Records planned services</a:t>
          </a:r>
        </a:p>
      </dgm:t>
    </dgm:pt>
    <dgm:pt modelId="{68B9B3F2-D52C-499B-ADE4-2B917E6FA446}" type="parTrans" cxnId="{8C458AF5-CFD9-41F4-A89F-094F44F2BBF5}">
      <dgm:prSet/>
      <dgm:spPr/>
      <dgm:t>
        <a:bodyPr/>
        <a:lstStyle/>
        <a:p>
          <a:endParaRPr lang="en-US"/>
        </a:p>
      </dgm:t>
    </dgm:pt>
    <dgm:pt modelId="{8F2586F1-7E41-4CDB-9C78-E0C7E7374D79}" type="sibTrans" cxnId="{8C458AF5-CFD9-41F4-A89F-094F44F2BBF5}">
      <dgm:prSet/>
      <dgm:spPr/>
      <dgm:t>
        <a:bodyPr/>
        <a:lstStyle/>
        <a:p>
          <a:endParaRPr lang="en-US"/>
        </a:p>
      </dgm:t>
    </dgm:pt>
    <dgm:pt modelId="{FEF0A8AA-C3F3-4B3C-9EA9-2B61DA6543E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Records actual service delivery</a:t>
          </a:r>
        </a:p>
      </dgm:t>
    </dgm:pt>
    <dgm:pt modelId="{CC5E9404-0AD9-4AC0-B54C-21E09541C4A2}" type="parTrans" cxnId="{34023A51-D4FF-4A31-BEF2-D5D11C4A9972}">
      <dgm:prSet/>
      <dgm:spPr/>
      <dgm:t>
        <a:bodyPr/>
        <a:lstStyle/>
        <a:p>
          <a:endParaRPr lang="en-US"/>
        </a:p>
      </dgm:t>
    </dgm:pt>
    <dgm:pt modelId="{FD168D17-D59A-4F08-863C-EB31D434C87A}" type="sibTrans" cxnId="{34023A51-D4FF-4A31-BEF2-D5D11C4A9972}">
      <dgm:prSet/>
      <dgm:spPr/>
      <dgm:t>
        <a:bodyPr/>
        <a:lstStyle/>
        <a:p>
          <a:endParaRPr lang="en-US"/>
        </a:p>
      </dgm:t>
    </dgm:pt>
    <dgm:pt modelId="{B896A42E-87E2-45A3-B739-79453063A1B2}" type="pres">
      <dgm:prSet presAssocID="{39E8F87B-5A6B-4E12-8050-CA7BD948959E}" presName="theList" presStyleCnt="0">
        <dgm:presLayoutVars>
          <dgm:dir/>
          <dgm:animLvl val="lvl"/>
          <dgm:resizeHandles val="exact"/>
        </dgm:presLayoutVars>
      </dgm:prSet>
      <dgm:spPr/>
    </dgm:pt>
    <dgm:pt modelId="{39E3D3E3-F473-453E-B077-428C91C54BBC}" type="pres">
      <dgm:prSet presAssocID="{18716641-724E-4538-B6B0-F549B87EFFE5}" presName="compNode" presStyleCnt="0"/>
      <dgm:spPr/>
    </dgm:pt>
    <dgm:pt modelId="{AAC8934F-EE22-4A51-B5BF-585048F23A4D}" type="pres">
      <dgm:prSet presAssocID="{18716641-724E-4538-B6B0-F549B87EFFE5}" presName="aNode" presStyleLbl="bgShp" presStyleIdx="0" presStyleCnt="2"/>
      <dgm:spPr/>
    </dgm:pt>
    <dgm:pt modelId="{5AD7F08B-CEE4-4355-9042-A4A49DAFF599}" type="pres">
      <dgm:prSet presAssocID="{18716641-724E-4538-B6B0-F549B87EFFE5}" presName="textNode" presStyleLbl="bgShp" presStyleIdx="0" presStyleCnt="2"/>
      <dgm:spPr/>
    </dgm:pt>
    <dgm:pt modelId="{41E2B71A-7B33-4408-8170-370999004676}" type="pres">
      <dgm:prSet presAssocID="{18716641-724E-4538-B6B0-F549B87EFFE5}" presName="compChildNode" presStyleCnt="0"/>
      <dgm:spPr/>
    </dgm:pt>
    <dgm:pt modelId="{B018EA33-B23C-4486-95EB-6EE9D205652F}" type="pres">
      <dgm:prSet presAssocID="{18716641-724E-4538-B6B0-F549B87EFFE5}" presName="theInnerList" presStyleCnt="0"/>
      <dgm:spPr/>
    </dgm:pt>
    <dgm:pt modelId="{5F3292D6-C622-464F-A407-61B99BC690C4}" type="pres">
      <dgm:prSet presAssocID="{93B5BD08-3FA0-449E-B471-140CB8C92E3F}" presName="childNode" presStyleLbl="node1" presStyleIdx="0" presStyleCnt="6">
        <dgm:presLayoutVars>
          <dgm:bulletEnabled val="1"/>
        </dgm:presLayoutVars>
      </dgm:prSet>
      <dgm:spPr/>
    </dgm:pt>
    <dgm:pt modelId="{418515E6-D559-4E19-A04F-98FAA4AA5A24}" type="pres">
      <dgm:prSet presAssocID="{93B5BD08-3FA0-449E-B471-140CB8C92E3F}" presName="aSpace2" presStyleCnt="0"/>
      <dgm:spPr/>
    </dgm:pt>
    <dgm:pt modelId="{3C027E66-C5AF-495D-B44C-5FD12C74736C}" type="pres">
      <dgm:prSet presAssocID="{8B75B9FA-DC70-4F23-93E1-F6222D0E7E27}" presName="childNode" presStyleLbl="node1" presStyleIdx="1" presStyleCnt="6">
        <dgm:presLayoutVars>
          <dgm:bulletEnabled val="1"/>
        </dgm:presLayoutVars>
      </dgm:prSet>
      <dgm:spPr/>
    </dgm:pt>
    <dgm:pt modelId="{D846F79A-6A2B-4B12-AAEB-B3DD2654B934}" type="pres">
      <dgm:prSet presAssocID="{8B75B9FA-DC70-4F23-93E1-F6222D0E7E27}" presName="aSpace2" presStyleCnt="0"/>
      <dgm:spPr/>
    </dgm:pt>
    <dgm:pt modelId="{102E0129-C3A0-468B-A750-448D81ACC9FB}" type="pres">
      <dgm:prSet presAssocID="{E45F4A38-846F-4E36-BE2A-EA6654190617}" presName="childNode" presStyleLbl="node1" presStyleIdx="2" presStyleCnt="6">
        <dgm:presLayoutVars>
          <dgm:bulletEnabled val="1"/>
        </dgm:presLayoutVars>
      </dgm:prSet>
      <dgm:spPr/>
    </dgm:pt>
    <dgm:pt modelId="{DAB09702-04F9-423F-965B-FD6E7B270E8A}" type="pres">
      <dgm:prSet presAssocID="{18716641-724E-4538-B6B0-F549B87EFFE5}" presName="aSpace" presStyleCnt="0"/>
      <dgm:spPr/>
    </dgm:pt>
    <dgm:pt modelId="{E89A962B-9130-4AC5-9618-D1405B2DF434}" type="pres">
      <dgm:prSet presAssocID="{10D6EDFC-B3EC-4D3F-9B37-4F71CF2BDC7E}" presName="compNode" presStyleCnt="0"/>
      <dgm:spPr/>
    </dgm:pt>
    <dgm:pt modelId="{B5CB6F22-068F-45E4-B8DE-ACF7F2E132EA}" type="pres">
      <dgm:prSet presAssocID="{10D6EDFC-B3EC-4D3F-9B37-4F71CF2BDC7E}" presName="aNode" presStyleLbl="bgShp" presStyleIdx="1" presStyleCnt="2"/>
      <dgm:spPr/>
    </dgm:pt>
    <dgm:pt modelId="{C35B67C3-ADF2-482A-9258-82D32A04DA84}" type="pres">
      <dgm:prSet presAssocID="{10D6EDFC-B3EC-4D3F-9B37-4F71CF2BDC7E}" presName="textNode" presStyleLbl="bgShp" presStyleIdx="1" presStyleCnt="2"/>
      <dgm:spPr/>
    </dgm:pt>
    <dgm:pt modelId="{8A779169-C404-48C2-A5D9-CACDF9C348AF}" type="pres">
      <dgm:prSet presAssocID="{10D6EDFC-B3EC-4D3F-9B37-4F71CF2BDC7E}" presName="compChildNode" presStyleCnt="0"/>
      <dgm:spPr/>
    </dgm:pt>
    <dgm:pt modelId="{C3915CB6-F6DB-472F-81AD-41DF4322DB5F}" type="pres">
      <dgm:prSet presAssocID="{10D6EDFC-B3EC-4D3F-9B37-4F71CF2BDC7E}" presName="theInnerList" presStyleCnt="0"/>
      <dgm:spPr/>
    </dgm:pt>
    <dgm:pt modelId="{AF517F09-CEF4-45C8-B1A5-89A6E57685FF}" type="pres">
      <dgm:prSet presAssocID="{3AFD5DB5-73C7-4A70-85A0-C32FD6429F5A}" presName="childNode" presStyleLbl="node1" presStyleIdx="3" presStyleCnt="6">
        <dgm:presLayoutVars>
          <dgm:bulletEnabled val="1"/>
        </dgm:presLayoutVars>
      </dgm:prSet>
      <dgm:spPr/>
    </dgm:pt>
    <dgm:pt modelId="{64504C67-B709-46E5-9B06-F9B5DC2D9CD4}" type="pres">
      <dgm:prSet presAssocID="{3AFD5DB5-73C7-4A70-85A0-C32FD6429F5A}" presName="aSpace2" presStyleCnt="0"/>
      <dgm:spPr/>
    </dgm:pt>
    <dgm:pt modelId="{BB73AD74-21E0-4035-B4F6-927534FBC0C2}" type="pres">
      <dgm:prSet presAssocID="{7270D8BF-2299-426B-BB5B-3AFE49AC3427}" presName="childNode" presStyleLbl="node1" presStyleIdx="4" presStyleCnt="6">
        <dgm:presLayoutVars>
          <dgm:bulletEnabled val="1"/>
        </dgm:presLayoutVars>
      </dgm:prSet>
      <dgm:spPr/>
    </dgm:pt>
    <dgm:pt modelId="{AF61D071-ABB0-4D24-81EE-899A6F09B623}" type="pres">
      <dgm:prSet presAssocID="{7270D8BF-2299-426B-BB5B-3AFE49AC3427}" presName="aSpace2" presStyleCnt="0"/>
      <dgm:spPr/>
    </dgm:pt>
    <dgm:pt modelId="{AC98FE4D-B640-4979-B9D4-90663465F00D}" type="pres">
      <dgm:prSet presAssocID="{FEF0A8AA-C3F3-4B3C-9EA9-2B61DA6543E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2D77D12-A28D-4869-802D-835F94603A29}" srcId="{10D6EDFC-B3EC-4D3F-9B37-4F71CF2BDC7E}" destId="{7270D8BF-2299-426B-BB5B-3AFE49AC3427}" srcOrd="1" destOrd="0" parTransId="{68378B99-D23C-467F-A1E3-960E62FF4CE6}" sibTransId="{C238C3F4-12FE-4CCF-8489-C41E2739BFFA}"/>
    <dgm:cxn modelId="{0657991F-40E9-45B0-AA78-CA46AC635ABF}" type="presOf" srcId="{E45F4A38-846F-4E36-BE2A-EA6654190617}" destId="{102E0129-C3A0-468B-A750-448D81ACC9FB}" srcOrd="0" destOrd="0" presId="urn:microsoft.com/office/officeart/2005/8/layout/lProcess2"/>
    <dgm:cxn modelId="{395CEC2F-64DA-44F5-ACA6-B97E84B91712}" srcId="{39E8F87B-5A6B-4E12-8050-CA7BD948959E}" destId="{18716641-724E-4538-B6B0-F549B87EFFE5}" srcOrd="0" destOrd="0" parTransId="{9C56C040-81C1-4683-846F-D44F81253FB1}" sibTransId="{9A69A523-1F7E-41BE-8F3B-209160C0F805}"/>
    <dgm:cxn modelId="{7CA3D435-152A-4706-85ED-4FC875ABE796}" srcId="{18716641-724E-4538-B6B0-F549B87EFFE5}" destId="{93B5BD08-3FA0-449E-B471-140CB8C92E3F}" srcOrd="0" destOrd="0" parTransId="{65ADAC32-5950-4625-B196-CD8FB958D141}" sibTransId="{72ADED76-BD71-491E-AB82-89919BB0DFD1}"/>
    <dgm:cxn modelId="{7862A33A-C5FC-40EC-AA44-F1A1DCE005D0}" type="presOf" srcId="{18716641-724E-4538-B6B0-F549B87EFFE5}" destId="{5AD7F08B-CEE4-4355-9042-A4A49DAFF599}" srcOrd="1" destOrd="0" presId="urn:microsoft.com/office/officeart/2005/8/layout/lProcess2"/>
    <dgm:cxn modelId="{34023A51-D4FF-4A31-BEF2-D5D11C4A9972}" srcId="{10D6EDFC-B3EC-4D3F-9B37-4F71CF2BDC7E}" destId="{FEF0A8AA-C3F3-4B3C-9EA9-2B61DA6543E1}" srcOrd="2" destOrd="0" parTransId="{CC5E9404-0AD9-4AC0-B54C-21E09541C4A2}" sibTransId="{FD168D17-D59A-4F08-863C-EB31D434C87A}"/>
    <dgm:cxn modelId="{FA9C0274-E23A-4E6E-BF44-9588E111A24B}" srcId="{39E8F87B-5A6B-4E12-8050-CA7BD948959E}" destId="{10D6EDFC-B3EC-4D3F-9B37-4F71CF2BDC7E}" srcOrd="1" destOrd="0" parTransId="{28D1DB0B-851A-4DF8-B7B3-66E64BB15B6E}" sibTransId="{54DF3C5D-E712-4C18-A408-32FA0896650B}"/>
    <dgm:cxn modelId="{72359956-8CF3-4477-B743-33F6CC54C69F}" type="presOf" srcId="{8B75B9FA-DC70-4F23-93E1-F6222D0E7E27}" destId="{3C027E66-C5AF-495D-B44C-5FD12C74736C}" srcOrd="0" destOrd="0" presId="urn:microsoft.com/office/officeart/2005/8/layout/lProcess2"/>
    <dgm:cxn modelId="{BD270185-0C3F-44A3-BD75-1438AB5585ED}" type="presOf" srcId="{FEF0A8AA-C3F3-4B3C-9EA9-2B61DA6543E1}" destId="{AC98FE4D-B640-4979-B9D4-90663465F00D}" srcOrd="0" destOrd="0" presId="urn:microsoft.com/office/officeart/2005/8/layout/lProcess2"/>
    <dgm:cxn modelId="{1A9BE092-9A0E-4349-9C4D-5733BF5959B4}" type="presOf" srcId="{10D6EDFC-B3EC-4D3F-9B37-4F71CF2BDC7E}" destId="{C35B67C3-ADF2-482A-9258-82D32A04DA84}" srcOrd="1" destOrd="0" presId="urn:microsoft.com/office/officeart/2005/8/layout/lProcess2"/>
    <dgm:cxn modelId="{B2144197-B70A-4BF7-A26C-8286876ECE01}" type="presOf" srcId="{18716641-724E-4538-B6B0-F549B87EFFE5}" destId="{AAC8934F-EE22-4A51-B5BF-585048F23A4D}" srcOrd="0" destOrd="0" presId="urn:microsoft.com/office/officeart/2005/8/layout/lProcess2"/>
    <dgm:cxn modelId="{DCCA3598-7908-432E-8CDB-FB29523722D8}" type="presOf" srcId="{39E8F87B-5A6B-4E12-8050-CA7BD948959E}" destId="{B896A42E-87E2-45A3-B739-79453063A1B2}" srcOrd="0" destOrd="0" presId="urn:microsoft.com/office/officeart/2005/8/layout/lProcess2"/>
    <dgm:cxn modelId="{5D11E5A2-B546-4299-B29A-353433CCDECE}" type="presOf" srcId="{10D6EDFC-B3EC-4D3F-9B37-4F71CF2BDC7E}" destId="{B5CB6F22-068F-45E4-B8DE-ACF7F2E132EA}" srcOrd="0" destOrd="0" presId="urn:microsoft.com/office/officeart/2005/8/layout/lProcess2"/>
    <dgm:cxn modelId="{72792FAF-7FA5-48C8-A184-2ADEA91CD0D0}" type="presOf" srcId="{7270D8BF-2299-426B-BB5B-3AFE49AC3427}" destId="{BB73AD74-21E0-4035-B4F6-927534FBC0C2}" srcOrd="0" destOrd="0" presId="urn:microsoft.com/office/officeart/2005/8/layout/lProcess2"/>
    <dgm:cxn modelId="{B6BA23BE-7345-4130-9A54-DE7A2C151A32}" type="presOf" srcId="{3AFD5DB5-73C7-4A70-85A0-C32FD6429F5A}" destId="{AF517F09-CEF4-45C8-B1A5-89A6E57685FF}" srcOrd="0" destOrd="0" presId="urn:microsoft.com/office/officeart/2005/8/layout/lProcess2"/>
    <dgm:cxn modelId="{77A754CB-7594-4377-AF78-5303CAD8BFBC}" srcId="{10D6EDFC-B3EC-4D3F-9B37-4F71CF2BDC7E}" destId="{3AFD5DB5-73C7-4A70-85A0-C32FD6429F5A}" srcOrd="0" destOrd="0" parTransId="{C3DDF982-835A-4C80-9821-0D10701B83F7}" sibTransId="{45688016-08DE-46E1-B405-1795F92FF854}"/>
    <dgm:cxn modelId="{93EAF2DA-7354-428C-A328-83C495EFB1DC}" srcId="{18716641-724E-4538-B6B0-F549B87EFFE5}" destId="{8B75B9FA-DC70-4F23-93E1-F6222D0E7E27}" srcOrd="1" destOrd="0" parTransId="{D6B8B14B-FAC1-410A-9678-C4EF8738197A}" sibTransId="{0335E58A-79D6-4815-87F2-7248873608E2}"/>
    <dgm:cxn modelId="{62A62BDC-24B4-41F5-888B-B4F0A651B451}" type="presOf" srcId="{93B5BD08-3FA0-449E-B471-140CB8C92E3F}" destId="{5F3292D6-C622-464F-A407-61B99BC690C4}" srcOrd="0" destOrd="0" presId="urn:microsoft.com/office/officeart/2005/8/layout/lProcess2"/>
    <dgm:cxn modelId="{8C458AF5-CFD9-41F4-A89F-094F44F2BBF5}" srcId="{18716641-724E-4538-B6B0-F549B87EFFE5}" destId="{E45F4A38-846F-4E36-BE2A-EA6654190617}" srcOrd="2" destOrd="0" parTransId="{68B9B3F2-D52C-499B-ADE4-2B917E6FA446}" sibTransId="{8F2586F1-7E41-4CDB-9C78-E0C7E7374D79}"/>
    <dgm:cxn modelId="{9DD5F484-A42A-4AF5-B913-63060661F946}" type="presParOf" srcId="{B896A42E-87E2-45A3-B739-79453063A1B2}" destId="{39E3D3E3-F473-453E-B077-428C91C54BBC}" srcOrd="0" destOrd="0" presId="urn:microsoft.com/office/officeart/2005/8/layout/lProcess2"/>
    <dgm:cxn modelId="{AB545A13-30EE-4F96-BFD6-40F82879AB43}" type="presParOf" srcId="{39E3D3E3-F473-453E-B077-428C91C54BBC}" destId="{AAC8934F-EE22-4A51-B5BF-585048F23A4D}" srcOrd="0" destOrd="0" presId="urn:microsoft.com/office/officeart/2005/8/layout/lProcess2"/>
    <dgm:cxn modelId="{00035326-247D-4F52-9587-FD39CAE2C366}" type="presParOf" srcId="{39E3D3E3-F473-453E-B077-428C91C54BBC}" destId="{5AD7F08B-CEE4-4355-9042-A4A49DAFF599}" srcOrd="1" destOrd="0" presId="urn:microsoft.com/office/officeart/2005/8/layout/lProcess2"/>
    <dgm:cxn modelId="{05998FD7-1DAD-40B0-8EF4-651BFCAA6880}" type="presParOf" srcId="{39E3D3E3-F473-453E-B077-428C91C54BBC}" destId="{41E2B71A-7B33-4408-8170-370999004676}" srcOrd="2" destOrd="0" presId="urn:microsoft.com/office/officeart/2005/8/layout/lProcess2"/>
    <dgm:cxn modelId="{5B078F6D-2E93-44E2-B6D4-4892EF99EAE9}" type="presParOf" srcId="{41E2B71A-7B33-4408-8170-370999004676}" destId="{B018EA33-B23C-4486-95EB-6EE9D205652F}" srcOrd="0" destOrd="0" presId="urn:microsoft.com/office/officeart/2005/8/layout/lProcess2"/>
    <dgm:cxn modelId="{930BA86B-B435-4BE2-89D1-6B6EE74C3C73}" type="presParOf" srcId="{B018EA33-B23C-4486-95EB-6EE9D205652F}" destId="{5F3292D6-C622-464F-A407-61B99BC690C4}" srcOrd="0" destOrd="0" presId="urn:microsoft.com/office/officeart/2005/8/layout/lProcess2"/>
    <dgm:cxn modelId="{D332DE83-EAE0-4C50-82D9-88BA09064E12}" type="presParOf" srcId="{B018EA33-B23C-4486-95EB-6EE9D205652F}" destId="{418515E6-D559-4E19-A04F-98FAA4AA5A24}" srcOrd="1" destOrd="0" presId="urn:microsoft.com/office/officeart/2005/8/layout/lProcess2"/>
    <dgm:cxn modelId="{463FEA6E-BAB4-4334-A08D-00F15F5A6797}" type="presParOf" srcId="{B018EA33-B23C-4486-95EB-6EE9D205652F}" destId="{3C027E66-C5AF-495D-B44C-5FD12C74736C}" srcOrd="2" destOrd="0" presId="urn:microsoft.com/office/officeart/2005/8/layout/lProcess2"/>
    <dgm:cxn modelId="{0349A776-DBAF-429B-A536-A95F07FD512B}" type="presParOf" srcId="{B018EA33-B23C-4486-95EB-6EE9D205652F}" destId="{D846F79A-6A2B-4B12-AAEB-B3DD2654B934}" srcOrd="3" destOrd="0" presId="urn:microsoft.com/office/officeart/2005/8/layout/lProcess2"/>
    <dgm:cxn modelId="{359D1FCC-3C79-49DF-BE6E-D72211CCF204}" type="presParOf" srcId="{B018EA33-B23C-4486-95EB-6EE9D205652F}" destId="{102E0129-C3A0-468B-A750-448D81ACC9FB}" srcOrd="4" destOrd="0" presId="urn:microsoft.com/office/officeart/2005/8/layout/lProcess2"/>
    <dgm:cxn modelId="{7FE1A57B-73A4-4A58-8D8B-051892E869B7}" type="presParOf" srcId="{B896A42E-87E2-45A3-B739-79453063A1B2}" destId="{DAB09702-04F9-423F-965B-FD6E7B270E8A}" srcOrd="1" destOrd="0" presId="urn:microsoft.com/office/officeart/2005/8/layout/lProcess2"/>
    <dgm:cxn modelId="{BE9F7C23-F6D5-48A2-91C4-2F405B171104}" type="presParOf" srcId="{B896A42E-87E2-45A3-B739-79453063A1B2}" destId="{E89A962B-9130-4AC5-9618-D1405B2DF434}" srcOrd="2" destOrd="0" presId="urn:microsoft.com/office/officeart/2005/8/layout/lProcess2"/>
    <dgm:cxn modelId="{79AE8494-F794-43FB-8F05-D5627EFAEE6B}" type="presParOf" srcId="{E89A962B-9130-4AC5-9618-D1405B2DF434}" destId="{B5CB6F22-068F-45E4-B8DE-ACF7F2E132EA}" srcOrd="0" destOrd="0" presId="urn:microsoft.com/office/officeart/2005/8/layout/lProcess2"/>
    <dgm:cxn modelId="{804A4716-4C00-48C1-B7C0-1D44E2417D9D}" type="presParOf" srcId="{E89A962B-9130-4AC5-9618-D1405B2DF434}" destId="{C35B67C3-ADF2-482A-9258-82D32A04DA84}" srcOrd="1" destOrd="0" presId="urn:microsoft.com/office/officeart/2005/8/layout/lProcess2"/>
    <dgm:cxn modelId="{2C5D6351-4A68-4A64-BE04-E88C8627E6A1}" type="presParOf" srcId="{E89A962B-9130-4AC5-9618-D1405B2DF434}" destId="{8A779169-C404-48C2-A5D9-CACDF9C348AF}" srcOrd="2" destOrd="0" presId="urn:microsoft.com/office/officeart/2005/8/layout/lProcess2"/>
    <dgm:cxn modelId="{8D5816B4-25EB-4816-9593-BE7CB0EE7B82}" type="presParOf" srcId="{8A779169-C404-48C2-A5D9-CACDF9C348AF}" destId="{C3915CB6-F6DB-472F-81AD-41DF4322DB5F}" srcOrd="0" destOrd="0" presId="urn:microsoft.com/office/officeart/2005/8/layout/lProcess2"/>
    <dgm:cxn modelId="{A82C431F-591C-47B0-8ED5-32C26FB51ABD}" type="presParOf" srcId="{C3915CB6-F6DB-472F-81AD-41DF4322DB5F}" destId="{AF517F09-CEF4-45C8-B1A5-89A6E57685FF}" srcOrd="0" destOrd="0" presId="urn:microsoft.com/office/officeart/2005/8/layout/lProcess2"/>
    <dgm:cxn modelId="{DF67E6E2-9A99-4AAE-A915-60925C35E930}" type="presParOf" srcId="{C3915CB6-F6DB-472F-81AD-41DF4322DB5F}" destId="{64504C67-B709-46E5-9B06-F9B5DC2D9CD4}" srcOrd="1" destOrd="0" presId="urn:microsoft.com/office/officeart/2005/8/layout/lProcess2"/>
    <dgm:cxn modelId="{FC90B776-DFB4-456D-88D0-F8DDC5A9AFC3}" type="presParOf" srcId="{C3915CB6-F6DB-472F-81AD-41DF4322DB5F}" destId="{BB73AD74-21E0-4035-B4F6-927534FBC0C2}" srcOrd="2" destOrd="0" presId="urn:microsoft.com/office/officeart/2005/8/layout/lProcess2"/>
    <dgm:cxn modelId="{9A2ED523-8001-4066-977D-488BE0F4A03B}" type="presParOf" srcId="{C3915CB6-F6DB-472F-81AD-41DF4322DB5F}" destId="{AF61D071-ABB0-4D24-81EE-899A6F09B623}" srcOrd="3" destOrd="0" presId="urn:microsoft.com/office/officeart/2005/8/layout/lProcess2"/>
    <dgm:cxn modelId="{B3ADBEC8-B744-4669-9745-4212C9114428}" type="presParOf" srcId="{C3915CB6-F6DB-472F-81AD-41DF4322DB5F}" destId="{AC98FE4D-B640-4979-B9D4-90663465F00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DA04E-08FF-47FB-BAC2-D96AA53BEADF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B1BA1-E831-4DAB-ADDE-64DF0D354A55}">
      <dsp:nvSpPr>
        <dsp:cNvPr id="0" name=""/>
        <dsp:cNvSpPr/>
      </dsp:nvSpPr>
      <dsp:spPr>
        <a:xfrm>
          <a:off x="2032000" y="0"/>
          <a:ext cx="5816599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Vision</a:t>
          </a:r>
        </a:p>
      </dsp:txBody>
      <dsp:txXfrm>
        <a:off x="2032000" y="0"/>
        <a:ext cx="2908299" cy="1219202"/>
      </dsp:txXfrm>
    </dsp:sp>
    <dsp:sp modelId="{63B34B1A-D4F1-45F3-BE39-205411AFE6B0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5F7FD-BE7C-4B10-B756-39ACDE797D4C}">
      <dsp:nvSpPr>
        <dsp:cNvPr id="0" name=""/>
        <dsp:cNvSpPr/>
      </dsp:nvSpPr>
      <dsp:spPr>
        <a:xfrm>
          <a:off x="2032000" y="1219202"/>
          <a:ext cx="5816599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Communication</a:t>
          </a:r>
        </a:p>
      </dsp:txBody>
      <dsp:txXfrm>
        <a:off x="2032000" y="1219202"/>
        <a:ext cx="2908299" cy="1219198"/>
      </dsp:txXfrm>
    </dsp:sp>
    <dsp:sp modelId="{148C47E0-9FB5-4E48-999F-03C5397ED174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6E46-5AF4-40DC-81DD-EAC8C684BB12}">
      <dsp:nvSpPr>
        <dsp:cNvPr id="0" name=""/>
        <dsp:cNvSpPr/>
      </dsp:nvSpPr>
      <dsp:spPr>
        <a:xfrm>
          <a:off x="2032000" y="2438401"/>
          <a:ext cx="5816599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Management of</a:t>
          </a:r>
          <a:endParaRPr lang="en-US" sz="3000" kern="1200" dirty="0"/>
        </a:p>
      </dsp:txBody>
      <dsp:txXfrm>
        <a:off x="2032000" y="2438401"/>
        <a:ext cx="2908299" cy="1219198"/>
      </dsp:txXfrm>
    </dsp:sp>
    <dsp:sp modelId="{D9DDD252-8E54-4550-AD7B-6D3E628BA769}">
      <dsp:nvSpPr>
        <dsp:cNvPr id="0" name=""/>
        <dsp:cNvSpPr/>
      </dsp:nvSpPr>
      <dsp:spPr>
        <a:xfrm>
          <a:off x="4940300" y="0"/>
          <a:ext cx="2908299" cy="12192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Outcomes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Scope</a:t>
          </a:r>
        </a:p>
      </dsp:txBody>
      <dsp:txXfrm>
        <a:off x="4940300" y="0"/>
        <a:ext cx="2908299" cy="1219202"/>
      </dsp:txXfrm>
    </dsp:sp>
    <dsp:sp modelId="{13F4A65A-44E8-4EE8-843D-49EDE563238D}">
      <dsp:nvSpPr>
        <dsp:cNvPr id="0" name=""/>
        <dsp:cNvSpPr/>
      </dsp:nvSpPr>
      <dsp:spPr>
        <a:xfrm>
          <a:off x="4940300" y="1219202"/>
          <a:ext cx="2908299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Identify and engage stakeholders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Develop strategies</a:t>
          </a:r>
        </a:p>
      </dsp:txBody>
      <dsp:txXfrm>
        <a:off x="4940300" y="1219202"/>
        <a:ext cx="2908299" cy="1219198"/>
      </dsp:txXfrm>
    </dsp:sp>
    <dsp:sp modelId="{CABB9EA1-2B1F-4BB1-B883-FAFEDA956B39}">
      <dsp:nvSpPr>
        <dsp:cNvPr id="0" name=""/>
        <dsp:cNvSpPr/>
      </dsp:nvSpPr>
      <dsp:spPr>
        <a:xfrm>
          <a:off x="4940300" y="2438401"/>
          <a:ext cx="2908299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Development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Implementation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Risk</a:t>
          </a:r>
        </a:p>
      </dsp:txBody>
      <dsp:txXfrm>
        <a:off x="4940300" y="2438401"/>
        <a:ext cx="2908299" cy="121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CCD6-C5C5-4E6C-AF1A-B93E23E2F2E6}">
      <dsp:nvSpPr>
        <dsp:cNvPr id="0" name=""/>
        <dsp:cNvSpPr/>
      </dsp:nvSpPr>
      <dsp:spPr>
        <a:xfrm>
          <a:off x="2242421" y="2146037"/>
          <a:ext cx="1567578" cy="139962"/>
        </a:xfrm>
        <a:custGeom>
          <a:avLst/>
          <a:gdLst/>
          <a:ahLst/>
          <a:cxnLst/>
          <a:rect l="0" t="0" r="0" b="0"/>
          <a:pathLst>
            <a:path>
              <a:moveTo>
                <a:pt x="0" y="139962"/>
              </a:moveTo>
              <a:lnTo>
                <a:pt x="1567578" y="139962"/>
              </a:lnTo>
              <a:lnTo>
                <a:pt x="15675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9089C-8496-4ECF-81D3-FAADB6C10AD3}">
      <dsp:nvSpPr>
        <dsp:cNvPr id="0" name=""/>
        <dsp:cNvSpPr/>
      </dsp:nvSpPr>
      <dsp:spPr>
        <a:xfrm>
          <a:off x="2242421" y="2286000"/>
          <a:ext cx="3135157" cy="96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217" y="0"/>
              </a:lnTo>
              <a:lnTo>
                <a:pt x="2911217" y="962941"/>
              </a:lnTo>
              <a:lnTo>
                <a:pt x="3135157" y="96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9C65C-0F3B-4EA1-AF98-A50F426B244D}">
      <dsp:nvSpPr>
        <dsp:cNvPr id="0" name=""/>
        <dsp:cNvSpPr/>
      </dsp:nvSpPr>
      <dsp:spPr>
        <a:xfrm>
          <a:off x="2242421" y="2240280"/>
          <a:ext cx="3135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3515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CF645-42FE-426E-85A2-88EA759F9755}">
      <dsp:nvSpPr>
        <dsp:cNvPr id="0" name=""/>
        <dsp:cNvSpPr/>
      </dsp:nvSpPr>
      <dsp:spPr>
        <a:xfrm>
          <a:off x="2242421" y="1323058"/>
          <a:ext cx="3135157" cy="962941"/>
        </a:xfrm>
        <a:custGeom>
          <a:avLst/>
          <a:gdLst/>
          <a:ahLst/>
          <a:cxnLst/>
          <a:rect l="0" t="0" r="0" b="0"/>
          <a:pathLst>
            <a:path>
              <a:moveTo>
                <a:pt x="0" y="962941"/>
              </a:moveTo>
              <a:lnTo>
                <a:pt x="2911217" y="962941"/>
              </a:lnTo>
              <a:lnTo>
                <a:pt x="2911217" y="0"/>
              </a:lnTo>
              <a:lnTo>
                <a:pt x="31351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4DDCB-1993-4A4F-A4E1-7FA3AC6BE2F4}">
      <dsp:nvSpPr>
        <dsp:cNvPr id="0" name=""/>
        <dsp:cNvSpPr/>
      </dsp:nvSpPr>
      <dsp:spPr>
        <a:xfrm>
          <a:off x="3023" y="1944491"/>
          <a:ext cx="2239398" cy="6830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Governance</a:t>
          </a:r>
        </a:p>
      </dsp:txBody>
      <dsp:txXfrm>
        <a:off x="3023" y="1944491"/>
        <a:ext cx="2239398" cy="683016"/>
      </dsp:txXfrm>
    </dsp:sp>
    <dsp:sp modelId="{DD7824DE-AE86-4F7D-9CAD-B90D7C0BF477}">
      <dsp:nvSpPr>
        <dsp:cNvPr id="0" name=""/>
        <dsp:cNvSpPr/>
      </dsp:nvSpPr>
      <dsp:spPr>
        <a:xfrm>
          <a:off x="5377578" y="981550"/>
          <a:ext cx="2239398" cy="6830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Development</a:t>
          </a:r>
        </a:p>
      </dsp:txBody>
      <dsp:txXfrm>
        <a:off x="5377578" y="981550"/>
        <a:ext cx="2239398" cy="683016"/>
      </dsp:txXfrm>
    </dsp:sp>
    <dsp:sp modelId="{78F3D578-A76C-472C-9C03-F1BCF73A9395}">
      <dsp:nvSpPr>
        <dsp:cNvPr id="0" name=""/>
        <dsp:cNvSpPr/>
      </dsp:nvSpPr>
      <dsp:spPr>
        <a:xfrm>
          <a:off x="5377578" y="1944491"/>
          <a:ext cx="2239398" cy="6830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Deployment</a:t>
          </a:r>
        </a:p>
      </dsp:txBody>
      <dsp:txXfrm>
        <a:off x="5377578" y="1944491"/>
        <a:ext cx="2239398" cy="683016"/>
      </dsp:txXfrm>
    </dsp:sp>
    <dsp:sp modelId="{297668D1-0108-4920-B1B1-B04D4F384B64}">
      <dsp:nvSpPr>
        <dsp:cNvPr id="0" name=""/>
        <dsp:cNvSpPr/>
      </dsp:nvSpPr>
      <dsp:spPr>
        <a:xfrm>
          <a:off x="5377578" y="2907432"/>
          <a:ext cx="2239398" cy="6830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Operations</a:t>
          </a:r>
        </a:p>
      </dsp:txBody>
      <dsp:txXfrm>
        <a:off x="5377578" y="2907432"/>
        <a:ext cx="2239398" cy="683016"/>
      </dsp:txXfrm>
    </dsp:sp>
    <dsp:sp modelId="{CC436693-F7CA-4D16-9CB3-0C431A5E8F94}">
      <dsp:nvSpPr>
        <dsp:cNvPr id="0" name=""/>
        <dsp:cNvSpPr/>
      </dsp:nvSpPr>
      <dsp:spPr>
        <a:xfrm>
          <a:off x="2690300" y="1463021"/>
          <a:ext cx="2239398" cy="6830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Management</a:t>
          </a:r>
        </a:p>
      </dsp:txBody>
      <dsp:txXfrm>
        <a:off x="2690300" y="1463021"/>
        <a:ext cx="2239398" cy="68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6224B-3F16-43C4-80B8-592AD73A810B}">
      <dsp:nvSpPr>
        <dsp:cNvPr id="0" name=""/>
        <dsp:cNvSpPr/>
      </dsp:nvSpPr>
      <dsp:spPr>
        <a:xfrm>
          <a:off x="3419128" y="1676697"/>
          <a:ext cx="162271" cy="710902"/>
        </a:xfrm>
        <a:custGeom>
          <a:avLst/>
          <a:gdLst/>
          <a:ahLst/>
          <a:cxnLst/>
          <a:rect l="0" t="0" r="0" b="0"/>
          <a:pathLst>
            <a:path>
              <a:moveTo>
                <a:pt x="162271" y="0"/>
              </a:moveTo>
              <a:lnTo>
                <a:pt x="162271" y="710902"/>
              </a:lnTo>
              <a:lnTo>
                <a:pt x="0" y="710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2F651-C2C0-40C7-841B-858222F0F30B}">
      <dsp:nvSpPr>
        <dsp:cNvPr id="0" name=""/>
        <dsp:cNvSpPr/>
      </dsp:nvSpPr>
      <dsp:spPr>
        <a:xfrm>
          <a:off x="3581400" y="1676697"/>
          <a:ext cx="2804974" cy="142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534"/>
              </a:lnTo>
              <a:lnTo>
                <a:pt x="2804974" y="1259534"/>
              </a:lnTo>
              <a:lnTo>
                <a:pt x="2804974" y="142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6A1BA-3E8D-406D-92DF-25BB7D2227CB}">
      <dsp:nvSpPr>
        <dsp:cNvPr id="0" name=""/>
        <dsp:cNvSpPr/>
      </dsp:nvSpPr>
      <dsp:spPr>
        <a:xfrm>
          <a:off x="3581400" y="1676697"/>
          <a:ext cx="934991" cy="142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534"/>
              </a:lnTo>
              <a:lnTo>
                <a:pt x="934991" y="1259534"/>
              </a:lnTo>
              <a:lnTo>
                <a:pt x="934991" y="142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26E6C-7EF9-49EE-A206-93805287FB78}">
      <dsp:nvSpPr>
        <dsp:cNvPr id="0" name=""/>
        <dsp:cNvSpPr/>
      </dsp:nvSpPr>
      <dsp:spPr>
        <a:xfrm>
          <a:off x="2646408" y="1676697"/>
          <a:ext cx="934991" cy="1421805"/>
        </a:xfrm>
        <a:custGeom>
          <a:avLst/>
          <a:gdLst/>
          <a:ahLst/>
          <a:cxnLst/>
          <a:rect l="0" t="0" r="0" b="0"/>
          <a:pathLst>
            <a:path>
              <a:moveTo>
                <a:pt x="934991" y="0"/>
              </a:moveTo>
              <a:lnTo>
                <a:pt x="934991" y="1259534"/>
              </a:lnTo>
              <a:lnTo>
                <a:pt x="0" y="1259534"/>
              </a:lnTo>
              <a:lnTo>
                <a:pt x="0" y="142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F8C7C-DBF9-4F92-B433-3D47624B42D9}">
      <dsp:nvSpPr>
        <dsp:cNvPr id="0" name=""/>
        <dsp:cNvSpPr/>
      </dsp:nvSpPr>
      <dsp:spPr>
        <a:xfrm>
          <a:off x="776425" y="1676697"/>
          <a:ext cx="2804974" cy="1421805"/>
        </a:xfrm>
        <a:custGeom>
          <a:avLst/>
          <a:gdLst/>
          <a:ahLst/>
          <a:cxnLst/>
          <a:rect l="0" t="0" r="0" b="0"/>
          <a:pathLst>
            <a:path>
              <a:moveTo>
                <a:pt x="2804974" y="0"/>
              </a:moveTo>
              <a:lnTo>
                <a:pt x="2804974" y="1259534"/>
              </a:lnTo>
              <a:lnTo>
                <a:pt x="0" y="1259534"/>
              </a:lnTo>
              <a:lnTo>
                <a:pt x="0" y="142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3C050-2093-48D2-B877-034B8BD817EE}">
      <dsp:nvSpPr>
        <dsp:cNvPr id="0" name=""/>
        <dsp:cNvSpPr/>
      </dsp:nvSpPr>
      <dsp:spPr>
        <a:xfrm>
          <a:off x="2808679" y="903977"/>
          <a:ext cx="1545440" cy="7727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Project Sponsor</a:t>
          </a:r>
        </a:p>
      </dsp:txBody>
      <dsp:txXfrm>
        <a:off x="2808679" y="903977"/>
        <a:ext cx="1545440" cy="772720"/>
      </dsp:txXfrm>
    </dsp:sp>
    <dsp:sp modelId="{E1CCABD6-9309-4D73-A5C8-62FE88AF57E0}">
      <dsp:nvSpPr>
        <dsp:cNvPr id="0" name=""/>
        <dsp:cNvSpPr/>
      </dsp:nvSpPr>
      <dsp:spPr>
        <a:xfrm>
          <a:off x="3705" y="3098502"/>
          <a:ext cx="1545440" cy="7727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Business Analyst</a:t>
          </a:r>
        </a:p>
      </dsp:txBody>
      <dsp:txXfrm>
        <a:off x="3705" y="3098502"/>
        <a:ext cx="1545440" cy="772720"/>
      </dsp:txXfrm>
    </dsp:sp>
    <dsp:sp modelId="{B6A3FD53-17B4-437A-ADD7-7A3896A36019}">
      <dsp:nvSpPr>
        <dsp:cNvPr id="0" name=""/>
        <dsp:cNvSpPr/>
      </dsp:nvSpPr>
      <dsp:spPr>
        <a:xfrm>
          <a:off x="1873688" y="3098502"/>
          <a:ext cx="1545440" cy="7727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Data Manager</a:t>
          </a:r>
        </a:p>
      </dsp:txBody>
      <dsp:txXfrm>
        <a:off x="1873688" y="3098502"/>
        <a:ext cx="1545440" cy="772720"/>
      </dsp:txXfrm>
    </dsp:sp>
    <dsp:sp modelId="{C69B59E0-05D7-4A06-99B3-3E9B029CE2A5}">
      <dsp:nvSpPr>
        <dsp:cNvPr id="0" name=""/>
        <dsp:cNvSpPr/>
      </dsp:nvSpPr>
      <dsp:spPr>
        <a:xfrm>
          <a:off x="3743671" y="3098502"/>
          <a:ext cx="1545440" cy="7727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</a:t>
          </a:r>
          <a:r>
            <a:rPr lang="en-US" sz="2400" kern="1200" dirty="0">
              <a:solidFill>
                <a:schemeClr val="tx1"/>
              </a:solidFill>
            </a:rPr>
            <a:t>Developer /      DBA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743671" y="3098502"/>
        <a:ext cx="1545440" cy="772720"/>
      </dsp:txXfrm>
    </dsp:sp>
    <dsp:sp modelId="{9302D1ED-F694-4F7E-9AA6-FD68E37ED742}">
      <dsp:nvSpPr>
        <dsp:cNvPr id="0" name=""/>
        <dsp:cNvSpPr/>
      </dsp:nvSpPr>
      <dsp:spPr>
        <a:xfrm>
          <a:off x="5613654" y="3098502"/>
          <a:ext cx="1545440" cy="7727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Others???</a:t>
          </a:r>
        </a:p>
      </dsp:txBody>
      <dsp:txXfrm>
        <a:off x="5613654" y="3098502"/>
        <a:ext cx="1545440" cy="772720"/>
      </dsp:txXfrm>
    </dsp:sp>
    <dsp:sp modelId="{1CBBACDF-19E7-41A9-BDD8-487D7412C2DB}">
      <dsp:nvSpPr>
        <dsp:cNvPr id="0" name=""/>
        <dsp:cNvSpPr/>
      </dsp:nvSpPr>
      <dsp:spPr>
        <a:xfrm>
          <a:off x="1873688" y="2001239"/>
          <a:ext cx="1545440" cy="77272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Project Manager</a:t>
          </a:r>
        </a:p>
      </dsp:txBody>
      <dsp:txXfrm>
        <a:off x="1873688" y="2001239"/>
        <a:ext cx="1545440" cy="772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B0350-B383-4126-8B7B-D987F087159B}">
      <dsp:nvSpPr>
        <dsp:cNvPr id="0" name=""/>
        <dsp:cNvSpPr/>
      </dsp:nvSpPr>
      <dsp:spPr>
        <a:xfrm>
          <a:off x="2286" y="739080"/>
          <a:ext cx="2228849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In-house</a:t>
          </a:r>
        </a:p>
      </dsp:txBody>
      <dsp:txXfrm>
        <a:off x="2286" y="739080"/>
        <a:ext cx="2228849" cy="691200"/>
      </dsp:txXfrm>
    </dsp:sp>
    <dsp:sp modelId="{7744F97D-5EE6-40C5-BB13-E4718D7724B6}">
      <dsp:nvSpPr>
        <dsp:cNvPr id="0" name=""/>
        <dsp:cNvSpPr/>
      </dsp:nvSpPr>
      <dsp:spPr>
        <a:xfrm>
          <a:off x="2286" y="1430280"/>
          <a:ext cx="2228849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Internal agency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External agency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Contract</a:t>
          </a:r>
        </a:p>
      </dsp:txBody>
      <dsp:txXfrm>
        <a:off x="2286" y="1430280"/>
        <a:ext cx="2228849" cy="2174040"/>
      </dsp:txXfrm>
    </dsp:sp>
    <dsp:sp modelId="{B261998E-1B9C-414C-B0DE-7B9BA33C37C9}">
      <dsp:nvSpPr>
        <dsp:cNvPr id="0" name=""/>
        <dsp:cNvSpPr/>
      </dsp:nvSpPr>
      <dsp:spPr>
        <a:xfrm>
          <a:off x="2543175" y="739080"/>
          <a:ext cx="2228849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Procurement</a:t>
          </a:r>
        </a:p>
      </dsp:txBody>
      <dsp:txXfrm>
        <a:off x="2543175" y="739080"/>
        <a:ext cx="2228849" cy="691200"/>
      </dsp:txXfrm>
    </dsp:sp>
    <dsp:sp modelId="{A24FDCD9-A93E-4175-85DC-8FBF13ADE3B8}">
      <dsp:nvSpPr>
        <dsp:cNvPr id="0" name=""/>
        <dsp:cNvSpPr/>
      </dsp:nvSpPr>
      <dsp:spPr>
        <a:xfrm>
          <a:off x="2543175" y="1430280"/>
          <a:ext cx="2228849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Competitive RFP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Sole source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Off-the-shelf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Custom build</a:t>
          </a:r>
        </a:p>
      </dsp:txBody>
      <dsp:txXfrm>
        <a:off x="2543175" y="1430280"/>
        <a:ext cx="2228849" cy="2174040"/>
      </dsp:txXfrm>
    </dsp:sp>
    <dsp:sp modelId="{A77A0035-C63F-4DEB-A921-4FBA3BC02AD6}">
      <dsp:nvSpPr>
        <dsp:cNvPr id="0" name=""/>
        <dsp:cNvSpPr/>
      </dsp:nvSpPr>
      <dsp:spPr>
        <a:xfrm>
          <a:off x="5084063" y="739080"/>
          <a:ext cx="2228849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Options for</a:t>
          </a:r>
        </a:p>
      </dsp:txBody>
      <dsp:txXfrm>
        <a:off x="5084063" y="739080"/>
        <a:ext cx="2228849" cy="691200"/>
      </dsp:txXfrm>
    </dsp:sp>
    <dsp:sp modelId="{E5F05457-2B48-4196-BDE1-1D9D91D99774}">
      <dsp:nvSpPr>
        <dsp:cNvPr id="0" name=""/>
        <dsp:cNvSpPr/>
      </dsp:nvSpPr>
      <dsp:spPr>
        <a:xfrm>
          <a:off x="5084063" y="1430280"/>
          <a:ext cx="2228849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Development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Hosting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Operations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Maintenance</a:t>
          </a:r>
        </a:p>
      </dsp:txBody>
      <dsp:txXfrm>
        <a:off x="5084063" y="1430280"/>
        <a:ext cx="2228849" cy="2174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C2CCE-937A-4E73-AE77-6B019A34A65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EE277-E1A2-40DF-8B33-FB08F5DE1970}">
      <dsp:nvSpPr>
        <dsp:cNvPr id="0" name=""/>
        <dsp:cNvSpPr/>
      </dsp:nvSpPr>
      <dsp:spPr>
        <a:xfrm>
          <a:off x="384538" y="253918"/>
          <a:ext cx="6037275" cy="50816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Potential development costs</a:t>
          </a:r>
        </a:p>
      </dsp:txBody>
      <dsp:txXfrm>
        <a:off x="384538" y="253918"/>
        <a:ext cx="6037275" cy="508162"/>
      </dsp:txXfrm>
    </dsp:sp>
    <dsp:sp modelId="{1F871616-2056-4B14-96B3-327B841639F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C545A-46CF-445A-B4BD-1E6AFDB7D4A3}">
      <dsp:nvSpPr>
        <dsp:cNvPr id="0" name=""/>
        <dsp:cNvSpPr/>
      </dsp:nvSpPr>
      <dsp:spPr>
        <a:xfrm>
          <a:off x="748672" y="1015918"/>
          <a:ext cx="5673140" cy="50816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Potential budget allocation</a:t>
          </a:r>
        </a:p>
      </dsp:txBody>
      <dsp:txXfrm>
        <a:off x="748672" y="1015918"/>
        <a:ext cx="5673140" cy="508162"/>
      </dsp:txXfrm>
    </dsp:sp>
    <dsp:sp modelId="{6E464A0C-1405-4A6A-A5A0-4A4A052A69E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154CE-D172-4EE5-A050-861506173B69}">
      <dsp:nvSpPr>
        <dsp:cNvPr id="0" name=""/>
        <dsp:cNvSpPr/>
      </dsp:nvSpPr>
      <dsp:spPr>
        <a:xfrm>
          <a:off x="860432" y="1777918"/>
          <a:ext cx="5561380" cy="50816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Potential funding sources</a:t>
          </a:r>
        </a:p>
      </dsp:txBody>
      <dsp:txXfrm>
        <a:off x="860432" y="1777918"/>
        <a:ext cx="5561380" cy="508162"/>
      </dsp:txXfrm>
    </dsp:sp>
    <dsp:sp modelId="{68EFBAAD-B6F0-4514-B63F-29BF32567154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71CB4-F3DE-4802-A2C4-894DE01966D2}">
      <dsp:nvSpPr>
        <dsp:cNvPr id="0" name=""/>
        <dsp:cNvSpPr/>
      </dsp:nvSpPr>
      <dsp:spPr>
        <a:xfrm>
          <a:off x="748672" y="2539918"/>
          <a:ext cx="5673140" cy="50816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Long-term costs: support, maintenance</a:t>
          </a:r>
        </a:p>
      </dsp:txBody>
      <dsp:txXfrm>
        <a:off x="748672" y="2539918"/>
        <a:ext cx="5673140" cy="508162"/>
      </dsp:txXfrm>
    </dsp:sp>
    <dsp:sp modelId="{CF05BCC1-6DF7-4F41-9BBE-8E4877A4FEF6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4CBE9-E74B-48EC-8252-6DFA7999E3CE}">
      <dsp:nvSpPr>
        <dsp:cNvPr id="0" name=""/>
        <dsp:cNvSpPr/>
      </dsp:nvSpPr>
      <dsp:spPr>
        <a:xfrm>
          <a:off x="384538" y="3301918"/>
          <a:ext cx="6037275" cy="50816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Potential cost savings</a:t>
          </a:r>
        </a:p>
      </dsp:txBody>
      <dsp:txXfrm>
        <a:off x="384538" y="3301918"/>
        <a:ext cx="6037275" cy="508162"/>
      </dsp:txXfrm>
    </dsp:sp>
    <dsp:sp modelId="{C84DE745-84E4-497B-92BA-1D70EAB07169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8934F-EE22-4A51-B5BF-585048F23A4D}">
      <dsp:nvSpPr>
        <dsp:cNvPr id="0" name=""/>
        <dsp:cNvSpPr/>
      </dsp:nvSpPr>
      <dsp:spPr>
        <a:xfrm>
          <a:off x="4118" y="0"/>
          <a:ext cx="3962102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Current System</a:t>
          </a:r>
        </a:p>
      </dsp:txBody>
      <dsp:txXfrm>
        <a:off x="4118" y="0"/>
        <a:ext cx="3962102" cy="1211580"/>
      </dsp:txXfrm>
    </dsp:sp>
    <dsp:sp modelId="{267DBCF7-B3A9-4BC0-9BAC-87CD41DE733D}">
      <dsp:nvSpPr>
        <dsp:cNvPr id="0" name=""/>
        <dsp:cNvSpPr/>
      </dsp:nvSpPr>
      <dsp:spPr>
        <a:xfrm>
          <a:off x="400329" y="1211678"/>
          <a:ext cx="3169681" cy="588338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Built around the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coordinator</a:t>
          </a:r>
        </a:p>
      </dsp:txBody>
      <dsp:txXfrm>
        <a:off x="417561" y="1228910"/>
        <a:ext cx="3135217" cy="553874"/>
      </dsp:txXfrm>
    </dsp:sp>
    <dsp:sp modelId="{38E3F934-827D-4E23-B22B-1114B7F34E56}">
      <dsp:nvSpPr>
        <dsp:cNvPr id="0" name=""/>
        <dsp:cNvSpPr/>
      </dsp:nvSpPr>
      <dsp:spPr>
        <a:xfrm>
          <a:off x="400329" y="1890530"/>
          <a:ext cx="3169681" cy="58833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collection by geographic service areas</a:t>
          </a:r>
        </a:p>
      </dsp:txBody>
      <dsp:txXfrm>
        <a:off x="417561" y="1907762"/>
        <a:ext cx="3135217" cy="553874"/>
      </dsp:txXfrm>
    </dsp:sp>
    <dsp:sp modelId="{FFE79C59-DBDE-4488-B57F-8DADBDBBB2CB}">
      <dsp:nvSpPr>
        <dsp:cNvPr id="0" name=""/>
        <dsp:cNvSpPr/>
      </dsp:nvSpPr>
      <dsp:spPr>
        <a:xfrm>
          <a:off x="400329" y="2569381"/>
          <a:ext cx="3169681" cy="58833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System has many “hard stops” which disrupts work flow</a:t>
          </a:r>
        </a:p>
      </dsp:txBody>
      <dsp:txXfrm>
        <a:off x="417561" y="2586613"/>
        <a:ext cx="3135217" cy="553874"/>
      </dsp:txXfrm>
    </dsp:sp>
    <dsp:sp modelId="{E5FF7B01-389B-4470-AA8A-FBFE50DA9EA0}">
      <dsp:nvSpPr>
        <dsp:cNvPr id="0" name=""/>
        <dsp:cNvSpPr/>
      </dsp:nvSpPr>
      <dsp:spPr>
        <a:xfrm>
          <a:off x="400329" y="3248233"/>
          <a:ext cx="3169681" cy="58833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Limited administrative functions </a:t>
          </a:r>
        </a:p>
      </dsp:txBody>
      <dsp:txXfrm>
        <a:off x="417561" y="3265465"/>
        <a:ext cx="3135217" cy="553874"/>
      </dsp:txXfrm>
    </dsp:sp>
    <dsp:sp modelId="{B5CB6F22-068F-45E4-B8DE-ACF7F2E132EA}">
      <dsp:nvSpPr>
        <dsp:cNvPr id="0" name=""/>
        <dsp:cNvSpPr/>
      </dsp:nvSpPr>
      <dsp:spPr>
        <a:xfrm>
          <a:off x="4263378" y="0"/>
          <a:ext cx="3962102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New System</a:t>
          </a:r>
        </a:p>
      </dsp:txBody>
      <dsp:txXfrm>
        <a:off x="4263378" y="0"/>
        <a:ext cx="3962102" cy="1211580"/>
      </dsp:txXfrm>
    </dsp:sp>
    <dsp:sp modelId="{4DD1FF68-D4C3-43AB-A5BF-A80A6C7981C8}">
      <dsp:nvSpPr>
        <dsp:cNvPr id="0" name=""/>
        <dsp:cNvSpPr/>
      </dsp:nvSpPr>
      <dsp:spPr>
        <a:xfrm>
          <a:off x="4659589" y="1211678"/>
          <a:ext cx="3169681" cy="588338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Built around the child</a:t>
          </a:r>
        </a:p>
      </dsp:txBody>
      <dsp:txXfrm>
        <a:off x="4676821" y="1228910"/>
        <a:ext cx="3135217" cy="553874"/>
      </dsp:txXfrm>
    </dsp:sp>
    <dsp:sp modelId="{34187BC7-9694-4509-A072-FC2786CE47DA}">
      <dsp:nvSpPr>
        <dsp:cNvPr id="0" name=""/>
        <dsp:cNvSpPr/>
      </dsp:nvSpPr>
      <dsp:spPr>
        <a:xfrm>
          <a:off x="4659589" y="1890530"/>
          <a:ext cx="3169681" cy="58833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collection by early intervention programs</a:t>
          </a:r>
        </a:p>
      </dsp:txBody>
      <dsp:txXfrm>
        <a:off x="4676821" y="1907762"/>
        <a:ext cx="3135217" cy="553874"/>
      </dsp:txXfrm>
    </dsp:sp>
    <dsp:sp modelId="{83D3AC55-2B3F-4B41-951B-C5308AF5E5F2}">
      <dsp:nvSpPr>
        <dsp:cNvPr id="0" name=""/>
        <dsp:cNvSpPr/>
      </dsp:nvSpPr>
      <dsp:spPr>
        <a:xfrm>
          <a:off x="4659589" y="2569381"/>
          <a:ext cx="3169681" cy="58833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Limit the number of “hard stops” to ease work flow</a:t>
          </a:r>
        </a:p>
      </dsp:txBody>
      <dsp:txXfrm>
        <a:off x="4676821" y="2586613"/>
        <a:ext cx="3135217" cy="553874"/>
      </dsp:txXfrm>
    </dsp:sp>
    <dsp:sp modelId="{4FDBEE11-9584-4623-9511-A8DFBE00B336}">
      <dsp:nvSpPr>
        <dsp:cNvPr id="0" name=""/>
        <dsp:cNvSpPr/>
      </dsp:nvSpPr>
      <dsp:spPr>
        <a:xfrm>
          <a:off x="4659589" y="3248233"/>
          <a:ext cx="3169681" cy="58833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Add administrative functions</a:t>
          </a:r>
        </a:p>
      </dsp:txBody>
      <dsp:txXfrm>
        <a:off x="4676821" y="3265465"/>
        <a:ext cx="3135217" cy="553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8934F-EE22-4A51-B5BF-585048F23A4D}">
      <dsp:nvSpPr>
        <dsp:cNvPr id="0" name=""/>
        <dsp:cNvSpPr/>
      </dsp:nvSpPr>
      <dsp:spPr>
        <a:xfrm>
          <a:off x="4118" y="0"/>
          <a:ext cx="3962102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Current System</a:t>
          </a:r>
        </a:p>
      </dsp:txBody>
      <dsp:txXfrm>
        <a:off x="4118" y="0"/>
        <a:ext cx="3962102" cy="1211580"/>
      </dsp:txXfrm>
    </dsp:sp>
    <dsp:sp modelId="{5F3292D6-C622-464F-A407-61B99BC690C4}">
      <dsp:nvSpPr>
        <dsp:cNvPr id="0" name=""/>
        <dsp:cNvSpPr/>
      </dsp:nvSpPr>
      <dsp:spPr>
        <a:xfrm>
          <a:off x="400329" y="1211925"/>
          <a:ext cx="3169681" cy="79342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Multiple logins </a:t>
          </a:r>
        </a:p>
      </dsp:txBody>
      <dsp:txXfrm>
        <a:off x="423568" y="1235164"/>
        <a:ext cx="3123203" cy="746945"/>
      </dsp:txXfrm>
    </dsp:sp>
    <dsp:sp modelId="{3C027E66-C5AF-495D-B44C-5FD12C74736C}">
      <dsp:nvSpPr>
        <dsp:cNvPr id="0" name=""/>
        <dsp:cNvSpPr/>
      </dsp:nvSpPr>
      <dsp:spPr>
        <a:xfrm>
          <a:off x="400329" y="2127413"/>
          <a:ext cx="3169681" cy="79342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Reports limited to reporting results</a:t>
          </a:r>
        </a:p>
      </dsp:txBody>
      <dsp:txXfrm>
        <a:off x="423568" y="2150652"/>
        <a:ext cx="3123203" cy="746945"/>
      </dsp:txXfrm>
    </dsp:sp>
    <dsp:sp modelId="{102E0129-C3A0-468B-A750-448D81ACC9FB}">
      <dsp:nvSpPr>
        <dsp:cNvPr id="0" name=""/>
        <dsp:cNvSpPr/>
      </dsp:nvSpPr>
      <dsp:spPr>
        <a:xfrm>
          <a:off x="400329" y="3042901"/>
          <a:ext cx="3169681" cy="79342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Records planned services</a:t>
          </a:r>
        </a:p>
      </dsp:txBody>
      <dsp:txXfrm>
        <a:off x="423568" y="3066140"/>
        <a:ext cx="3123203" cy="746945"/>
      </dsp:txXfrm>
    </dsp:sp>
    <dsp:sp modelId="{B5CB6F22-068F-45E4-B8DE-ACF7F2E132EA}">
      <dsp:nvSpPr>
        <dsp:cNvPr id="0" name=""/>
        <dsp:cNvSpPr/>
      </dsp:nvSpPr>
      <dsp:spPr>
        <a:xfrm>
          <a:off x="4263378" y="0"/>
          <a:ext cx="3962102" cy="403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New System</a:t>
          </a:r>
        </a:p>
      </dsp:txBody>
      <dsp:txXfrm>
        <a:off x="4263378" y="0"/>
        <a:ext cx="3962102" cy="1211580"/>
      </dsp:txXfrm>
    </dsp:sp>
    <dsp:sp modelId="{AF517F09-CEF4-45C8-B1A5-89A6E57685FF}">
      <dsp:nvSpPr>
        <dsp:cNvPr id="0" name=""/>
        <dsp:cNvSpPr/>
      </dsp:nvSpPr>
      <dsp:spPr>
        <a:xfrm>
          <a:off x="4659589" y="1211925"/>
          <a:ext cx="3169681" cy="79342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Single login</a:t>
          </a:r>
        </a:p>
      </dsp:txBody>
      <dsp:txXfrm>
        <a:off x="4682828" y="1235164"/>
        <a:ext cx="3123203" cy="746945"/>
      </dsp:txXfrm>
    </dsp:sp>
    <dsp:sp modelId="{BB73AD74-21E0-4035-B4F6-927534FBC0C2}">
      <dsp:nvSpPr>
        <dsp:cNvPr id="0" name=""/>
        <dsp:cNvSpPr/>
      </dsp:nvSpPr>
      <dsp:spPr>
        <a:xfrm>
          <a:off x="4659589" y="2127413"/>
          <a:ext cx="3169681" cy="79342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Reports include monitoring progress</a:t>
          </a:r>
        </a:p>
      </dsp:txBody>
      <dsp:txXfrm>
        <a:off x="4682828" y="2150652"/>
        <a:ext cx="3123203" cy="746945"/>
      </dsp:txXfrm>
    </dsp:sp>
    <dsp:sp modelId="{AC98FE4D-B640-4979-B9D4-90663465F00D}">
      <dsp:nvSpPr>
        <dsp:cNvPr id="0" name=""/>
        <dsp:cNvSpPr/>
      </dsp:nvSpPr>
      <dsp:spPr>
        <a:xfrm>
          <a:off x="4659589" y="3042901"/>
          <a:ext cx="3169681" cy="79342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Records actual service delivery</a:t>
          </a:r>
        </a:p>
      </dsp:txBody>
      <dsp:txXfrm>
        <a:off x="4682828" y="3066140"/>
        <a:ext cx="3123203" cy="74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://www.seguetech.com/waterfall-vs-agile-methodology/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9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85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261" indent="-290797" defTabSz="92085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315" indent="-232951" defTabSz="92085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780" indent="-232951" defTabSz="92085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1244" indent="-232951" defTabSz="92085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511" indent="-232951" defTabSz="92085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1777" indent="-232951" defTabSz="92085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044" indent="-232951" defTabSz="92085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311" indent="-232951" defTabSz="92085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69110-5DE1-4092-BE0A-F8F75A00C46D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4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651D-73C8-475C-A41C-78525D414E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651D-73C8-475C-A41C-78525D414E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4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651D-73C8-475C-A41C-78525D414E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8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7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0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0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7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 descr="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9B54A"/>
                  </a:solidFill>
                </a:rPr>
                <a:t>The</a:t>
              </a:r>
              <a:r>
                <a:rPr lang="en-US" b="1" baseline="0" dirty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 descr="&quot; &quot;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asycenter.org/developing-and-sharing-your-business-requirements-to-build-a-better-data-syste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asywebsite.wpengine.com/resources/dasy-framewor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sycenter.org/key-considerations-for-initiating-and-planning-a-new-data-system-or-major-data-system-enhancement/" TargetMode="External"/><Relationship Id="rId7" Type="http://schemas.openxmlformats.org/officeDocument/2006/relationships/hyperlink" Target="https://dasycenter.sri.com/downloads/DaSy_papers/SDDY305_ProcessDataModels_FINAL_20160302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sycenter.org/developing-and-sharing-your-business-requirements-to-build-a-better-data-system/" TargetMode="External"/><Relationship Id="rId5" Type="http://schemas.openxmlformats.org/officeDocument/2006/relationships/hyperlink" Target="https://dasycenter.org/resources/dasy-framework/system-design/" TargetMode="External"/><Relationship Id="rId4" Type="http://schemas.openxmlformats.org/officeDocument/2006/relationships/hyperlink" Target="https://dasycenter.org/ifsp-toolki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asycenter" TargetMode="External"/><Relationship Id="rId2" Type="http://schemas.openxmlformats.org/officeDocument/2006/relationships/hyperlink" Target="http://dasycent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DaSyCente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315200" cy="1676400"/>
          </a:xfrm>
        </p:spPr>
        <p:txBody>
          <a:bodyPr>
            <a:noAutofit/>
          </a:bodyPr>
          <a:lstStyle/>
          <a:p>
            <a:r>
              <a:rPr lang="en-US" sz="4000" dirty="0"/>
              <a:t>Where to Start: Planning for a New Data System or System Enhancement</a:t>
            </a:r>
            <a:endParaRPr lang="en-US" sz="2400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838200" y="3810000"/>
            <a:ext cx="6705600" cy="114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Robin Nelson, DaSy Center</a:t>
            </a:r>
          </a:p>
          <a:p>
            <a:r>
              <a:rPr lang="en-US" sz="2000" dirty="0"/>
              <a:t>Amy Nicholas, DaSy &amp; ECTA Centers</a:t>
            </a:r>
          </a:p>
          <a:p>
            <a:r>
              <a:rPr lang="en-US" sz="2000" dirty="0"/>
              <a:t>Noah Feldman, MA Part C</a:t>
            </a:r>
          </a:p>
          <a:p>
            <a:r>
              <a:rPr lang="en-US" sz="2000" dirty="0"/>
              <a:t>Susan Franck, WA Part C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5641848"/>
            <a:ext cx="6629400" cy="121615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Improving Data, Improving Outcomes Conference</a:t>
            </a:r>
          </a:p>
          <a:p>
            <a:pPr algn="l"/>
            <a:r>
              <a:rPr lang="en-US" sz="2000" dirty="0"/>
              <a:t>Arlington, VA</a:t>
            </a:r>
          </a:p>
          <a:p>
            <a:pPr algn="l"/>
            <a:r>
              <a:rPr lang="en-US" sz="2000" dirty="0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169221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Right Solution</a:t>
            </a:r>
          </a:p>
        </p:txBody>
      </p:sp>
      <p:graphicFrame>
        <p:nvGraphicFramePr>
          <p:cNvPr id="8" name="Diagram 7" descr="Find the right solution"/>
          <p:cNvGraphicFramePr/>
          <p:nvPr>
            <p:extLst>
              <p:ext uri="{D42A27DB-BD31-4B8C-83A1-F6EECF244321}">
                <p14:modId xmlns:p14="http://schemas.microsoft.com/office/powerpoint/2010/main" val="2707301678"/>
              </p:ext>
            </p:extLst>
          </p:nvPr>
        </p:nvGraphicFramePr>
        <p:xfrm>
          <a:off x="838200" y="1752600"/>
          <a:ext cx="7315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983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Considerations</a:t>
            </a:r>
          </a:p>
        </p:txBody>
      </p:sp>
      <p:graphicFrame>
        <p:nvGraphicFramePr>
          <p:cNvPr id="3" name="Diagram 2" descr="The graphic is a list of five financial considerations. "/>
          <p:cNvGraphicFramePr/>
          <p:nvPr>
            <p:extLst>
              <p:ext uri="{D42A27DB-BD31-4B8C-83A1-F6EECF244321}">
                <p14:modId xmlns:p14="http://schemas.microsoft.com/office/powerpoint/2010/main" val="2678165772"/>
              </p:ext>
            </p:extLst>
          </p:nvPr>
        </p:nvGraphicFramePr>
        <p:xfrm>
          <a:off x="1524000" y="13970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19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031"/>
          </a:xfrm>
        </p:spPr>
        <p:txBody>
          <a:bodyPr/>
          <a:lstStyle/>
          <a:p>
            <a:r>
              <a:rPr lang="en-US" dirty="0"/>
              <a:t>Software Development Approaches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320" y="1255543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Waterfall </a:t>
            </a:r>
          </a:p>
        </p:txBody>
      </p:sp>
      <p:grpSp>
        <p:nvGrpSpPr>
          <p:cNvPr id="7" name="Group 6" descr="Waterfall approach to softward development">
            <a:extLst>
              <a:ext uri="{FF2B5EF4-FFF2-40B4-BE49-F238E27FC236}">
                <a16:creationId xmlns:a16="http://schemas.microsoft.com/office/drawing/2014/main" id="{A20B2945-FBDB-4335-A0C2-093853B4192F}"/>
              </a:ext>
            </a:extLst>
          </p:cNvPr>
          <p:cNvGrpSpPr/>
          <p:nvPr/>
        </p:nvGrpSpPr>
        <p:grpSpPr>
          <a:xfrm>
            <a:off x="1005840" y="1879163"/>
            <a:ext cx="2773680" cy="4737441"/>
            <a:chOff x="1005840" y="1879163"/>
            <a:chExt cx="2773680" cy="47374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592F5-5EB4-4BFE-B45B-1F29D49C983C}"/>
                </a:ext>
              </a:extLst>
            </p:cNvPr>
            <p:cNvGrpSpPr/>
            <p:nvPr/>
          </p:nvGrpSpPr>
          <p:grpSpPr>
            <a:xfrm>
              <a:off x="1005840" y="1879163"/>
              <a:ext cx="2382520" cy="4737441"/>
              <a:chOff x="1005840" y="1905000"/>
              <a:chExt cx="2382520" cy="473744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05840" y="2597111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Initiation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5840" y="1905000"/>
                <a:ext cx="238252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Conception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05840" y="3981333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Design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05840" y="3289222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Analysis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05840" y="4673444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Build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05840" y="5365555"/>
                <a:ext cx="189992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Testing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05840" y="6057666"/>
                <a:ext cx="232664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Deployment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471F1CD-65C2-4F90-96A9-B38563DDFE3D}"/>
                </a:ext>
              </a:extLst>
            </p:cNvPr>
            <p:cNvGrpSpPr/>
            <p:nvPr/>
          </p:nvGrpSpPr>
          <p:grpSpPr>
            <a:xfrm>
              <a:off x="3505200" y="1968024"/>
              <a:ext cx="274320" cy="4414295"/>
              <a:chOff x="3505200" y="1968024"/>
              <a:chExt cx="274320" cy="441429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505200" y="1968024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779520" y="1968024"/>
                <a:ext cx="0" cy="503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779520" y="2629034"/>
                <a:ext cx="0" cy="503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779520" y="3281052"/>
                <a:ext cx="0" cy="503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3779520" y="3964787"/>
                <a:ext cx="0" cy="503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779520" y="4655810"/>
                <a:ext cx="0" cy="503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3779520" y="5380301"/>
                <a:ext cx="0" cy="503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779520" y="6089932"/>
                <a:ext cx="0" cy="292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3505200" y="6382319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5257800" y="125554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Agile</a:t>
            </a:r>
          </a:p>
        </p:txBody>
      </p:sp>
      <p:grpSp>
        <p:nvGrpSpPr>
          <p:cNvPr id="20" name="Group 19" descr="Agile approach to software development">
            <a:extLst>
              <a:ext uri="{FF2B5EF4-FFF2-40B4-BE49-F238E27FC236}">
                <a16:creationId xmlns:a16="http://schemas.microsoft.com/office/drawing/2014/main" id="{5E622B42-EB5A-4F7E-88E4-DAEA02509951}"/>
              </a:ext>
            </a:extLst>
          </p:cNvPr>
          <p:cNvGrpSpPr/>
          <p:nvPr/>
        </p:nvGrpSpPr>
        <p:grpSpPr>
          <a:xfrm>
            <a:off x="5027297" y="1879163"/>
            <a:ext cx="3202303" cy="4737441"/>
            <a:chOff x="5027297" y="1879163"/>
            <a:chExt cx="3202303" cy="473744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69B33F-E2EF-432F-8C1E-C1389CAA6430}"/>
                </a:ext>
              </a:extLst>
            </p:cNvPr>
            <p:cNvGrpSpPr/>
            <p:nvPr/>
          </p:nvGrpSpPr>
          <p:grpSpPr>
            <a:xfrm>
              <a:off x="5847080" y="1879163"/>
              <a:ext cx="2382520" cy="4737441"/>
              <a:chOff x="5638800" y="1879163"/>
              <a:chExt cx="2382520" cy="4737441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59E41C-D68A-4AF1-AD89-317FA871E8F9}"/>
                  </a:ext>
                </a:extLst>
              </p:cNvPr>
              <p:cNvSpPr txBox="1"/>
              <p:nvPr/>
            </p:nvSpPr>
            <p:spPr>
              <a:xfrm>
                <a:off x="5638800" y="2571274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Initiation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49726A-5FF4-4CEC-8C28-842D222A14B4}"/>
                  </a:ext>
                </a:extLst>
              </p:cNvPr>
              <p:cNvSpPr txBox="1"/>
              <p:nvPr/>
            </p:nvSpPr>
            <p:spPr>
              <a:xfrm>
                <a:off x="5638800" y="1879163"/>
                <a:ext cx="238252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Conception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23980E-E1A0-4A45-969F-968C8DF9BFCE}"/>
                  </a:ext>
                </a:extLst>
              </p:cNvPr>
              <p:cNvSpPr txBox="1"/>
              <p:nvPr/>
            </p:nvSpPr>
            <p:spPr>
              <a:xfrm>
                <a:off x="5638800" y="3955496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Design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6F1FD0-AF8E-49C2-A70A-8AC12809EFDF}"/>
                  </a:ext>
                </a:extLst>
              </p:cNvPr>
              <p:cNvSpPr txBox="1"/>
              <p:nvPr/>
            </p:nvSpPr>
            <p:spPr>
              <a:xfrm>
                <a:off x="5638800" y="3263385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Analysis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E8973E4-F130-4A19-9F7C-0AC4DE393FF7}"/>
                  </a:ext>
                </a:extLst>
              </p:cNvPr>
              <p:cNvSpPr txBox="1"/>
              <p:nvPr/>
            </p:nvSpPr>
            <p:spPr>
              <a:xfrm>
                <a:off x="5638800" y="4647607"/>
                <a:ext cx="190500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Build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F0A436-C464-41E8-899C-750B8939B07C}"/>
                  </a:ext>
                </a:extLst>
              </p:cNvPr>
              <p:cNvSpPr txBox="1"/>
              <p:nvPr/>
            </p:nvSpPr>
            <p:spPr>
              <a:xfrm>
                <a:off x="5638800" y="5339718"/>
                <a:ext cx="189992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Testing 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301382-17D7-4577-9939-2A696E863863}"/>
                  </a:ext>
                </a:extLst>
              </p:cNvPr>
              <p:cNvSpPr txBox="1"/>
              <p:nvPr/>
            </p:nvSpPr>
            <p:spPr>
              <a:xfrm>
                <a:off x="5638800" y="6031829"/>
                <a:ext cx="232664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Deployment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BB950A-470E-495F-87B4-4BB45AFB922A}"/>
                </a:ext>
              </a:extLst>
            </p:cNvPr>
            <p:cNvGrpSpPr/>
            <p:nvPr/>
          </p:nvGrpSpPr>
          <p:grpSpPr>
            <a:xfrm>
              <a:off x="5027297" y="2162238"/>
              <a:ext cx="762000" cy="4199835"/>
              <a:chOff x="5027297" y="2162238"/>
              <a:chExt cx="762000" cy="419983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5027297" y="2162238"/>
                <a:ext cx="76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027297" y="2162238"/>
                <a:ext cx="0" cy="38294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008CA42-C6DF-4B0A-A648-9FC6A42D6C8F}"/>
                  </a:ext>
                </a:extLst>
              </p:cNvPr>
              <p:cNvGrpSpPr/>
              <p:nvPr/>
            </p:nvGrpSpPr>
            <p:grpSpPr>
              <a:xfrm>
                <a:off x="5027297" y="2840537"/>
                <a:ext cx="723899" cy="740863"/>
                <a:chOff x="4987291" y="2840537"/>
                <a:chExt cx="723899" cy="740863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D678B880-A0DF-4562-81F3-575AB73890A2}"/>
                    </a:ext>
                  </a:extLst>
                </p:cNvPr>
                <p:cNvGrpSpPr/>
                <p:nvPr/>
              </p:nvGrpSpPr>
              <p:grpSpPr>
                <a:xfrm>
                  <a:off x="5330190" y="2840537"/>
                  <a:ext cx="381000" cy="740863"/>
                  <a:chOff x="5257800" y="2949074"/>
                  <a:chExt cx="381000" cy="740863"/>
                </a:xfrm>
              </p:grpSpPr>
              <p:cxnSp>
                <p:nvCxnSpPr>
                  <p:cNvPr id="61" name="Straight Arrow Connector 60"/>
                  <p:cNvCxnSpPr/>
                  <p:nvPr/>
                </p:nvCxnSpPr>
                <p:spPr>
                  <a:xfrm>
                    <a:off x="5257800" y="2949074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Arrow Connector 61"/>
                  <p:cNvCxnSpPr/>
                  <p:nvPr/>
                </p:nvCxnSpPr>
                <p:spPr>
                  <a:xfrm>
                    <a:off x="5257800" y="3689937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5257800" y="2949074"/>
                    <a:ext cx="0" cy="7408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987291" y="3210968"/>
                  <a:ext cx="3429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D161422-A492-40FA-A2C2-8D3FE0D8B093}"/>
                  </a:ext>
                </a:extLst>
              </p:cNvPr>
              <p:cNvGrpSpPr/>
              <p:nvPr/>
            </p:nvGrpSpPr>
            <p:grpSpPr>
              <a:xfrm>
                <a:off x="5027297" y="4322262"/>
                <a:ext cx="723899" cy="740863"/>
                <a:chOff x="4987291" y="2840537"/>
                <a:chExt cx="723899" cy="74086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E576E38-9484-4142-8DC9-961CE0D830C1}"/>
                    </a:ext>
                  </a:extLst>
                </p:cNvPr>
                <p:cNvGrpSpPr/>
                <p:nvPr/>
              </p:nvGrpSpPr>
              <p:grpSpPr>
                <a:xfrm>
                  <a:off x="5330190" y="2840537"/>
                  <a:ext cx="381000" cy="740863"/>
                  <a:chOff x="5257800" y="2949074"/>
                  <a:chExt cx="381000" cy="740863"/>
                </a:xfrm>
              </p:grpSpPr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BA8D5DCA-91B5-4B14-93F7-6A3FB2EC0A17}"/>
                      </a:ext>
                    </a:extLst>
                  </p:cNvPr>
                  <p:cNvCxnSpPr/>
                  <p:nvPr/>
                </p:nvCxnSpPr>
                <p:spPr>
                  <a:xfrm>
                    <a:off x="5257800" y="2949074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BABCD047-6838-4336-AD03-9D04AEE5E417}"/>
                      </a:ext>
                    </a:extLst>
                  </p:cNvPr>
                  <p:cNvCxnSpPr/>
                  <p:nvPr/>
                </p:nvCxnSpPr>
                <p:spPr>
                  <a:xfrm>
                    <a:off x="5257800" y="3689937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2CC04A05-E8AA-4BA6-802B-33CAC6E45079}"/>
                      </a:ext>
                    </a:extLst>
                  </p:cNvPr>
                  <p:cNvCxnSpPr/>
                  <p:nvPr/>
                </p:nvCxnSpPr>
                <p:spPr>
                  <a:xfrm>
                    <a:off x="5257800" y="2949074"/>
                    <a:ext cx="0" cy="7408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E0DA7FB-954C-492D-8545-50733BBD03FD}"/>
                    </a:ext>
                  </a:extLst>
                </p:cNvPr>
                <p:cNvCxnSpPr/>
                <p:nvPr/>
              </p:nvCxnSpPr>
              <p:spPr>
                <a:xfrm>
                  <a:off x="4987291" y="3210968"/>
                  <a:ext cx="3429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509DD36-7862-4881-89F7-7575434D2B51}"/>
                  </a:ext>
                </a:extLst>
              </p:cNvPr>
              <p:cNvGrpSpPr/>
              <p:nvPr/>
            </p:nvGrpSpPr>
            <p:grpSpPr>
              <a:xfrm>
                <a:off x="5027297" y="5621210"/>
                <a:ext cx="723899" cy="740863"/>
                <a:chOff x="4987291" y="2840537"/>
                <a:chExt cx="723899" cy="740863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B1234294-6F0E-487F-8EAC-A5D5AD21406F}"/>
                    </a:ext>
                  </a:extLst>
                </p:cNvPr>
                <p:cNvGrpSpPr/>
                <p:nvPr/>
              </p:nvGrpSpPr>
              <p:grpSpPr>
                <a:xfrm>
                  <a:off x="5330190" y="2840537"/>
                  <a:ext cx="381000" cy="740863"/>
                  <a:chOff x="5257800" y="2949074"/>
                  <a:chExt cx="381000" cy="740863"/>
                </a:xfrm>
              </p:grpSpPr>
              <p:cxnSp>
                <p:nvCxnSpPr>
                  <p:cNvPr id="76" name="Straight Arrow Connector 75">
                    <a:extLst>
                      <a:ext uri="{FF2B5EF4-FFF2-40B4-BE49-F238E27FC236}">
                        <a16:creationId xmlns:a16="http://schemas.microsoft.com/office/drawing/2014/main" id="{EB8AA193-C363-4508-855D-CD057E2B80ED}"/>
                      </a:ext>
                    </a:extLst>
                  </p:cNvPr>
                  <p:cNvCxnSpPr/>
                  <p:nvPr/>
                </p:nvCxnSpPr>
                <p:spPr>
                  <a:xfrm>
                    <a:off x="5257800" y="2949074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id="{D56B8A0B-3DBC-4913-BDFA-A478E913147A}"/>
                      </a:ext>
                    </a:extLst>
                  </p:cNvPr>
                  <p:cNvCxnSpPr/>
                  <p:nvPr/>
                </p:nvCxnSpPr>
                <p:spPr>
                  <a:xfrm>
                    <a:off x="5257800" y="3689937"/>
                    <a:ext cx="381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C6E81FD6-202C-4DF9-9E73-44677C444CB6}"/>
                      </a:ext>
                    </a:extLst>
                  </p:cNvPr>
                  <p:cNvCxnSpPr/>
                  <p:nvPr/>
                </p:nvCxnSpPr>
                <p:spPr>
                  <a:xfrm>
                    <a:off x="5257800" y="2949074"/>
                    <a:ext cx="0" cy="7408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3B9D0C17-599F-4A75-9015-255CF9AC0EFD}"/>
                    </a:ext>
                  </a:extLst>
                </p:cNvPr>
                <p:cNvCxnSpPr/>
                <p:nvPr/>
              </p:nvCxnSpPr>
              <p:spPr>
                <a:xfrm>
                  <a:off x="4987291" y="3210968"/>
                  <a:ext cx="3429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1792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Experiences with Data System Projects</a:t>
            </a:r>
          </a:p>
        </p:txBody>
      </p:sp>
      <p:pic>
        <p:nvPicPr>
          <p:cNvPr id="3" name="Picture 2" descr="Washington State Department of Children, Youth, and Famili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2667001"/>
            <a:ext cx="4306887" cy="2336122"/>
          </a:xfrm>
          <a:prstGeom prst="rect">
            <a:avLst/>
          </a:prstGeom>
        </p:spPr>
      </p:pic>
      <p:pic>
        <p:nvPicPr>
          <p:cNvPr id="6" name="Picture 5" descr="Commonwealth of Massachusetts Department of Public Health 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92126"/>
            <a:ext cx="2434624" cy="24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Early Supports for Infants and Toddlers (ESIT)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Data management system (DMS) background</a:t>
            </a:r>
          </a:p>
          <a:p>
            <a:pPr lvl="1"/>
            <a:r>
              <a:rPr lang="en-US" dirty="0"/>
              <a:t>Microsoft Silverlight application</a:t>
            </a:r>
          </a:p>
          <a:p>
            <a:pPr lvl="1"/>
            <a:r>
              <a:rPr lang="en-US" dirty="0"/>
              <a:t>Databased structure was built for one workflow for service coordination</a:t>
            </a:r>
          </a:p>
          <a:p>
            <a:pPr lvl="1"/>
            <a:r>
              <a:rPr lang="en-US" dirty="0"/>
              <a:t>Reports were built for reporting, not monitoring or measuring progress</a:t>
            </a:r>
          </a:p>
          <a:p>
            <a:r>
              <a:rPr lang="en-US" dirty="0"/>
              <a:t>Data system enhancement project</a:t>
            </a:r>
          </a:p>
          <a:p>
            <a:pPr lvl="1"/>
            <a:r>
              <a:rPr lang="en-US"/>
              <a:t>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7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Define what your system needs to do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Describe business processes</a:t>
            </a:r>
          </a:p>
          <a:p>
            <a:r>
              <a:rPr lang="en-US" sz="3200" dirty="0"/>
              <a:t>Identify and re-examine workflows</a:t>
            </a:r>
          </a:p>
          <a:p>
            <a:r>
              <a:rPr lang="en-US" sz="3200" dirty="0"/>
              <a:t>Define requirements</a:t>
            </a:r>
          </a:p>
          <a:p>
            <a:pPr lvl="1"/>
            <a:r>
              <a:rPr lang="en-US" sz="2800" dirty="0"/>
              <a:t>Functional/business</a:t>
            </a:r>
          </a:p>
          <a:p>
            <a:pPr lvl="1"/>
            <a:r>
              <a:rPr lang="en-US" sz="2800" dirty="0"/>
              <a:t>Nonfunctional/technical</a:t>
            </a:r>
          </a:p>
          <a:p>
            <a:pPr lvl="1"/>
            <a:r>
              <a:rPr lang="en-US" dirty="0"/>
              <a:t>IT staff turnover</a:t>
            </a:r>
          </a:p>
          <a:p>
            <a:pPr lvl="1"/>
            <a:r>
              <a:rPr lang="en-US" dirty="0"/>
              <a:t>Implemented Agile</a:t>
            </a:r>
          </a:p>
          <a:p>
            <a:pPr lvl="1"/>
            <a:r>
              <a:rPr lang="en-US" dirty="0"/>
              <a:t>Developed a communication plan</a:t>
            </a:r>
          </a:p>
        </p:txBody>
      </p:sp>
    </p:spTree>
    <p:extLst>
      <p:ext uri="{BB962C8B-B14F-4D97-AF65-F5344CB8AC3E}">
        <p14:creationId xmlns:p14="http://schemas.microsoft.com/office/powerpoint/2010/main" val="188410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ESIT DMS</a:t>
            </a:r>
          </a:p>
        </p:txBody>
      </p:sp>
      <p:graphicFrame>
        <p:nvGraphicFramePr>
          <p:cNvPr id="5" name="Content Placeholder 4" descr="The graphic is two text boxes including the components to the current system and the components to the new system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80557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30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ESIT DMS (cont.)</a:t>
            </a:r>
          </a:p>
        </p:txBody>
      </p:sp>
      <p:graphicFrame>
        <p:nvGraphicFramePr>
          <p:cNvPr id="5" name="Content Placeholder 4" descr="The graphic is two text boxes including the components to the current system and the components to the new system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83087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913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Foundation Server (TFS) </a:t>
            </a:r>
          </a:p>
        </p:txBody>
      </p:sp>
      <p:pic>
        <p:nvPicPr>
          <p:cNvPr id="5" name="Picture 4" descr="Screenshot of Team Foundation Serv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5532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6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TFS (cont.)</a:t>
            </a:r>
          </a:p>
        </p:txBody>
      </p:sp>
      <p:pic>
        <p:nvPicPr>
          <p:cNvPr id="5" name="Content Placeholder 4" descr="Screenshot of Team Foundation Serve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8725"/>
            <a:ext cx="8229600" cy="3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1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This session is intended to identify key considerations for states before working through the action phases of developing or enhancing a Part C or Part B 619 data system.</a:t>
            </a:r>
          </a:p>
          <a:p>
            <a:pPr lvl="0"/>
            <a:r>
              <a:rPr lang="en-US" sz="2600" dirty="0"/>
              <a:t>We will describe data system features that states are using to improve the IFSP and IEP processes, facilitate date entry/workflow, and strengthen communication and collaboration.</a:t>
            </a:r>
          </a:p>
          <a:p>
            <a:pPr lvl="0"/>
            <a:r>
              <a:rPr lang="en-US" sz="2600" dirty="0"/>
              <a:t>State presenters will share experiences and learnings from managing their data system development projects.</a:t>
            </a:r>
          </a:p>
        </p:txBody>
      </p:sp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TFS (cont.)</a:t>
            </a:r>
          </a:p>
        </p:txBody>
      </p:sp>
      <p:pic>
        <p:nvPicPr>
          <p:cNvPr id="5" name="Content Placeholder 4" descr="Screenshot of Team Foundation Serve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2944"/>
            <a:ext cx="8229600" cy="36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62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Early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Developing:  New web-based client and fiscal system</a:t>
            </a:r>
          </a:p>
          <a:p>
            <a:pPr lvl="1"/>
            <a:r>
              <a:rPr lang="en-US" dirty="0"/>
              <a:t>Full Client record</a:t>
            </a:r>
          </a:p>
          <a:p>
            <a:pPr lvl="1"/>
            <a:r>
              <a:rPr lang="en-US" dirty="0"/>
              <a:t>EMR upload capability</a:t>
            </a:r>
          </a:p>
          <a:p>
            <a:pPr lvl="1"/>
            <a:r>
              <a:rPr lang="en-US" dirty="0"/>
              <a:t>Full Reimbursement and payment processing</a:t>
            </a:r>
          </a:p>
          <a:p>
            <a:r>
              <a:rPr lang="en-US" dirty="0"/>
              <a:t>Replacing: EI Information System (EIIS) and Fiscal System</a:t>
            </a:r>
          </a:p>
          <a:p>
            <a:pPr lvl="1"/>
            <a:r>
              <a:rPr lang="en-US" dirty="0"/>
              <a:t>20+ years old systems</a:t>
            </a:r>
          </a:p>
          <a:p>
            <a:pPr lvl="1"/>
            <a:r>
              <a:rPr lang="en-US" dirty="0"/>
              <a:t>Access database and SQL </a:t>
            </a:r>
          </a:p>
        </p:txBody>
      </p:sp>
    </p:spTree>
    <p:extLst>
      <p:ext uri="{BB962C8B-B14F-4D97-AF65-F5344CB8AC3E}">
        <p14:creationId xmlns:p14="http://schemas.microsoft.com/office/powerpoint/2010/main" val="268705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06C81-699B-469E-941E-9B059195F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12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Massachusetts: Current</a:t>
            </a:r>
            <a:r>
              <a:rPr lang="en-US" altLang="en-US" sz="2800" dirty="0"/>
              <a:t> </a:t>
            </a:r>
            <a:r>
              <a:rPr lang="en-US" altLang="en-US" dirty="0"/>
              <a:t>EI Data Processes</a:t>
            </a:r>
            <a:endParaRPr lang="en-US" alt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-23601" y="6581001"/>
            <a:ext cx="336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60C"/>
                </a:solidFill>
              </a:rPr>
              <a:t>Source: DPH EI Analysis &amp; Provider Interviews</a:t>
            </a:r>
          </a:p>
        </p:txBody>
      </p:sp>
      <p:grpSp>
        <p:nvGrpSpPr>
          <p:cNvPr id="2" name="Group 1" descr="The graphic is an image of the Massachusetts current EI data processes. The current process of data collection and data entry involves multiple steps ,multiple systems , lots of paper and many different people.  Because of this, we know there are many risks for data errors including:&#10;Human error-hard to read forms, data entry mistakes, incomplete forms&#10;Multi-step processes for data collection, entry and transmission&#10;Multiple databases that are not connected to one another and have limited or no access for you all in the field.&#10;">
            <a:extLst>
              <a:ext uri="{FF2B5EF4-FFF2-40B4-BE49-F238E27FC236}">
                <a16:creationId xmlns:a16="http://schemas.microsoft.com/office/drawing/2014/main" id="{C1B42C6E-38F7-4855-9DDA-067F677E921D}"/>
              </a:ext>
            </a:extLst>
          </p:cNvPr>
          <p:cNvGrpSpPr/>
          <p:nvPr/>
        </p:nvGrpSpPr>
        <p:grpSpPr>
          <a:xfrm>
            <a:off x="0" y="501331"/>
            <a:ext cx="9117144" cy="5289869"/>
            <a:chOff x="0" y="501331"/>
            <a:chExt cx="9117144" cy="5289869"/>
          </a:xfrm>
        </p:grpSpPr>
        <p:sp>
          <p:nvSpPr>
            <p:cNvPr id="93" name="Rectangle 92"/>
            <p:cNvSpPr/>
            <p:nvPr/>
          </p:nvSpPr>
          <p:spPr bwMode="auto">
            <a:xfrm>
              <a:off x="5085682" y="533400"/>
              <a:ext cx="4031462" cy="525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723" tIns="48007" rIns="50723" bIns="480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DPH Databases: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0" y="501331"/>
              <a:ext cx="5105400" cy="52578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723" tIns="48007" rIns="50723" bIns="480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Local Program Data Collection Process</a:t>
              </a:r>
            </a:p>
          </p:txBody>
        </p:sp>
      </p:grpSp>
      <p:sp>
        <p:nvSpPr>
          <p:cNvPr id="20503" name="Can 93"/>
          <p:cNvSpPr>
            <a:spLocks noChangeArrowheads="1"/>
          </p:cNvSpPr>
          <p:nvPr/>
        </p:nvSpPr>
        <p:spPr bwMode="auto">
          <a:xfrm>
            <a:off x="7191908" y="4400460"/>
            <a:ext cx="1692275" cy="60325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lIns="50723" tIns="48007" rIns="50723" bIns="48007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DPH Claims System</a:t>
            </a:r>
          </a:p>
        </p:txBody>
      </p:sp>
      <p:grpSp>
        <p:nvGrpSpPr>
          <p:cNvPr id="20504" name="Group 35898" descr="EIIS"/>
          <p:cNvGrpSpPr>
            <a:grpSpLocks/>
          </p:cNvGrpSpPr>
          <p:nvPr/>
        </p:nvGrpSpPr>
        <p:grpSpPr bwMode="auto">
          <a:xfrm>
            <a:off x="7170569" y="2376842"/>
            <a:ext cx="1920875" cy="547687"/>
            <a:chOff x="4382293" y="5158642"/>
            <a:chExt cx="914400" cy="548640"/>
          </a:xfrm>
          <a:solidFill>
            <a:srgbClr val="FFC000"/>
          </a:solidFill>
        </p:grpSpPr>
        <p:sp>
          <p:nvSpPr>
            <p:cNvPr id="20543" name="Can 93"/>
            <p:cNvSpPr>
              <a:spLocks noChangeArrowheads="1"/>
            </p:cNvSpPr>
            <p:nvPr/>
          </p:nvSpPr>
          <p:spPr bwMode="auto">
            <a:xfrm>
              <a:off x="4382293" y="5158642"/>
              <a:ext cx="914400" cy="548640"/>
            </a:xfrm>
            <a:prstGeom prst="can">
              <a:avLst>
                <a:gd name="adj" fmla="val 25000"/>
              </a:avLst>
            </a:prstGeom>
            <a:grpFill/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lIns="50723" tIns="48007" rIns="50723" bIns="48007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endParaRPr lang="en-US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20544" name="TextBox 2"/>
            <p:cNvSpPr txBox="1">
              <a:spLocks noChangeArrowheads="1"/>
            </p:cNvSpPr>
            <p:nvPr/>
          </p:nvSpPr>
          <p:spPr bwMode="auto">
            <a:xfrm>
              <a:off x="4745541" y="5348655"/>
              <a:ext cx="273431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solidFill>
                    <a:srgbClr val="080808"/>
                  </a:solidFill>
                  <a:latin typeface="Calibri" panose="020F0502020204030204" pitchFamily="34" charset="0"/>
                </a:rPr>
                <a:t>EIIS</a:t>
              </a:r>
            </a:p>
          </p:txBody>
        </p:sp>
      </p:grpSp>
      <p:sp>
        <p:nvSpPr>
          <p:cNvPr id="94" name="Can 93"/>
          <p:cNvSpPr>
            <a:spLocks noChangeArrowheads="1"/>
          </p:cNvSpPr>
          <p:nvPr/>
        </p:nvSpPr>
        <p:spPr bwMode="auto">
          <a:xfrm>
            <a:off x="2732272" y="908812"/>
            <a:ext cx="1382527" cy="741364"/>
          </a:xfrm>
          <a:prstGeom prst="can">
            <a:avLst>
              <a:gd name="adj" fmla="val 25000"/>
            </a:avLst>
          </a:prstGeom>
          <a:solidFill>
            <a:srgbClr val="5B9BD5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square" lIns="50723" tIns="48007" rIns="50723" bIns="4800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Local Client Database</a:t>
            </a:r>
          </a:p>
        </p:txBody>
      </p:sp>
      <p:cxnSp>
        <p:nvCxnSpPr>
          <p:cNvPr id="8" name="Straight Arrow Connector 7" descr="&quot; &quot;"/>
          <p:cNvCxnSpPr/>
          <p:nvPr/>
        </p:nvCxnSpPr>
        <p:spPr bwMode="auto">
          <a:xfrm>
            <a:off x="-434933" y="593300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" y="897744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172"/>
          <p:cNvSpPr/>
          <p:nvPr/>
        </p:nvSpPr>
        <p:spPr bwMode="auto">
          <a:xfrm>
            <a:off x="503122" y="920357"/>
            <a:ext cx="629311" cy="57157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EIIS Referral Form</a:t>
            </a:r>
          </a:p>
        </p:txBody>
      </p:sp>
      <p:pic>
        <p:nvPicPr>
          <p:cNvPr id="84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" y="1516196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172"/>
          <p:cNvSpPr/>
          <p:nvPr/>
        </p:nvSpPr>
        <p:spPr bwMode="auto">
          <a:xfrm>
            <a:off x="517564" y="1563074"/>
            <a:ext cx="629311" cy="57157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EIIS 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Evaluation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 Form</a:t>
            </a:r>
          </a:p>
        </p:txBody>
      </p:sp>
      <p:pic>
        <p:nvPicPr>
          <p:cNvPr id="8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8" y="2821005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6" y="2178756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172"/>
          <p:cNvSpPr/>
          <p:nvPr/>
        </p:nvSpPr>
        <p:spPr bwMode="auto">
          <a:xfrm>
            <a:off x="517453" y="2212173"/>
            <a:ext cx="629311" cy="57157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EIIS IFSP Form</a:t>
            </a:r>
          </a:p>
        </p:txBody>
      </p:sp>
      <p:sp>
        <p:nvSpPr>
          <p:cNvPr id="91" name="Rectangle 172"/>
          <p:cNvSpPr/>
          <p:nvPr/>
        </p:nvSpPr>
        <p:spPr bwMode="auto">
          <a:xfrm>
            <a:off x="503122" y="2876513"/>
            <a:ext cx="629311" cy="57157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EIIS </a:t>
            </a:r>
            <a:r>
              <a:rPr lang="en-US" sz="900" dirty="0">
                <a:solidFill>
                  <a:srgbClr val="000000"/>
                </a:solidFill>
                <a:latin typeface="Arial" charset="0"/>
              </a:rPr>
              <a:t>Discharge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 Form</a:t>
            </a:r>
          </a:p>
        </p:txBody>
      </p:sp>
      <p:cxnSp>
        <p:nvCxnSpPr>
          <p:cNvPr id="26" name="Straight Connector 25" descr="&quot; &quot;"/>
          <p:cNvCxnSpPr>
            <a:stCxn id="83" idx="3"/>
          </p:cNvCxnSpPr>
          <p:nvPr/>
        </p:nvCxnSpPr>
        <p:spPr>
          <a:xfrm>
            <a:off x="1132433" y="1206144"/>
            <a:ext cx="315367" cy="862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&quot; &quot;"/>
          <p:cNvCxnSpPr>
            <a:stCxn id="85" idx="3"/>
          </p:cNvCxnSpPr>
          <p:nvPr/>
        </p:nvCxnSpPr>
        <p:spPr>
          <a:xfrm>
            <a:off x="1146875" y="1848861"/>
            <a:ext cx="300925" cy="219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&quot; &quot;"/>
          <p:cNvCxnSpPr>
            <a:stCxn id="90" idx="3"/>
          </p:cNvCxnSpPr>
          <p:nvPr/>
        </p:nvCxnSpPr>
        <p:spPr>
          <a:xfrm flipV="1">
            <a:off x="1146764" y="2068591"/>
            <a:ext cx="301036" cy="429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 descr="&quot; &quot;"/>
          <p:cNvCxnSpPr>
            <a:stCxn id="91" idx="3"/>
          </p:cNvCxnSpPr>
          <p:nvPr/>
        </p:nvCxnSpPr>
        <p:spPr>
          <a:xfrm flipV="1">
            <a:off x="1132433" y="2041264"/>
            <a:ext cx="315367" cy="1121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 descr="&quot; &quot;"/>
          <p:cNvCxnSpPr/>
          <p:nvPr/>
        </p:nvCxnSpPr>
        <p:spPr>
          <a:xfrm>
            <a:off x="1447800" y="2068591"/>
            <a:ext cx="2132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39" y="1759365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8" name="Straight Arrow Connector 227" descr="&quot; &quot;"/>
          <p:cNvCxnSpPr>
            <a:cxnSpLocks/>
            <a:stCxn id="2051" idx="3"/>
            <a:endCxn id="129" idx="2"/>
          </p:cNvCxnSpPr>
          <p:nvPr/>
        </p:nvCxnSpPr>
        <p:spPr>
          <a:xfrm>
            <a:off x="2406843" y="1982151"/>
            <a:ext cx="1264619" cy="68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 descr="&quot; &quot;"/>
          <p:cNvCxnSpPr/>
          <p:nvPr/>
        </p:nvCxnSpPr>
        <p:spPr>
          <a:xfrm flipV="1">
            <a:off x="2357630" y="1656045"/>
            <a:ext cx="1065905" cy="302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n 126"/>
          <p:cNvSpPr>
            <a:spLocks noChangeArrowheads="1"/>
          </p:cNvSpPr>
          <p:nvPr/>
        </p:nvSpPr>
        <p:spPr bwMode="auto">
          <a:xfrm>
            <a:off x="1877544" y="2597244"/>
            <a:ext cx="1227020" cy="741364"/>
          </a:xfrm>
          <a:prstGeom prst="ca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square" lIns="50723" tIns="48007" rIns="50723" bIns="4800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Local Billing System</a:t>
            </a:r>
          </a:p>
        </p:txBody>
      </p:sp>
      <p:sp>
        <p:nvSpPr>
          <p:cNvPr id="129" name="Can 128"/>
          <p:cNvSpPr>
            <a:spLocks noChangeArrowheads="1"/>
          </p:cNvSpPr>
          <p:nvPr/>
        </p:nvSpPr>
        <p:spPr bwMode="auto">
          <a:xfrm>
            <a:off x="3671462" y="1826416"/>
            <a:ext cx="1227020" cy="447756"/>
          </a:xfrm>
          <a:prstGeom prst="can">
            <a:avLst>
              <a:gd name="adj" fmla="val 25000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square" lIns="50723" tIns="48007" rIns="50723" bIns="4800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Local EIIS</a:t>
            </a:r>
          </a:p>
        </p:txBody>
      </p:sp>
      <p:cxnSp>
        <p:nvCxnSpPr>
          <p:cNvPr id="240" name="Straight Arrow Connector 239" descr="&quot; &quot;"/>
          <p:cNvCxnSpPr>
            <a:cxnSpLocks/>
            <a:stCxn id="2051" idx="3"/>
            <a:endCxn id="127" idx="1"/>
          </p:cNvCxnSpPr>
          <p:nvPr/>
        </p:nvCxnSpPr>
        <p:spPr>
          <a:xfrm>
            <a:off x="2406843" y="1982151"/>
            <a:ext cx="84211" cy="615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44" y="1728328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03" descr="&quot; &quot;"/>
          <p:cNvGrpSpPr>
            <a:grpSpLocks/>
          </p:cNvGrpSpPr>
          <p:nvPr/>
        </p:nvGrpSpPr>
        <p:grpSpPr bwMode="auto">
          <a:xfrm>
            <a:off x="5169434" y="4250765"/>
            <a:ext cx="678525" cy="609600"/>
            <a:chOff x="2929229" y="5412645"/>
            <a:chExt cx="914402" cy="402980"/>
          </a:xfrm>
          <a:solidFill>
            <a:srgbClr val="FBBDF2"/>
          </a:solidFill>
        </p:grpSpPr>
        <p:sp>
          <p:nvSpPr>
            <p:cNvPr id="141" name="Can 93"/>
            <p:cNvSpPr>
              <a:spLocks noChangeArrowheads="1"/>
            </p:cNvSpPr>
            <p:nvPr/>
          </p:nvSpPr>
          <p:spPr bwMode="auto">
            <a:xfrm>
              <a:off x="2929229" y="5412645"/>
              <a:ext cx="914400" cy="402980"/>
            </a:xfrm>
            <a:prstGeom prst="can">
              <a:avLst>
                <a:gd name="adj" fmla="val 25000"/>
              </a:avLst>
            </a:prstGeom>
            <a:grpFill/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lIns="50723" tIns="48007" rIns="50723" bIns="48007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endParaRPr lang="en-US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142" name="TextBox 2"/>
            <p:cNvSpPr txBox="1">
              <a:spLocks noChangeArrowheads="1"/>
            </p:cNvSpPr>
            <p:nvPr/>
          </p:nvSpPr>
          <p:spPr bwMode="auto">
            <a:xfrm>
              <a:off x="2995550" y="5521850"/>
              <a:ext cx="848081" cy="142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rgbClr val="080808"/>
                  </a:solidFill>
                  <a:latin typeface="Calibri" panose="020F0502020204030204" pitchFamily="34" charset="0"/>
                </a:rPr>
                <a:t>TSS</a:t>
              </a:r>
            </a:p>
          </p:txBody>
        </p:sp>
      </p:grpSp>
      <p:grpSp>
        <p:nvGrpSpPr>
          <p:cNvPr id="143" name="Group 103" descr="&quot; &quot;"/>
          <p:cNvGrpSpPr>
            <a:grpSpLocks/>
          </p:cNvGrpSpPr>
          <p:nvPr/>
        </p:nvGrpSpPr>
        <p:grpSpPr bwMode="auto">
          <a:xfrm>
            <a:off x="6255664" y="4111163"/>
            <a:ext cx="678524" cy="609600"/>
            <a:chOff x="2929229" y="5412645"/>
            <a:chExt cx="914400" cy="402980"/>
          </a:xfrm>
          <a:solidFill>
            <a:srgbClr val="FBBDF2"/>
          </a:solidFill>
        </p:grpSpPr>
        <p:sp>
          <p:nvSpPr>
            <p:cNvPr id="144" name="Can 93"/>
            <p:cNvSpPr>
              <a:spLocks noChangeArrowheads="1"/>
            </p:cNvSpPr>
            <p:nvPr/>
          </p:nvSpPr>
          <p:spPr bwMode="auto">
            <a:xfrm>
              <a:off x="2929229" y="5412645"/>
              <a:ext cx="914400" cy="402980"/>
            </a:xfrm>
            <a:prstGeom prst="can">
              <a:avLst>
                <a:gd name="adj" fmla="val 25000"/>
              </a:avLst>
            </a:prstGeom>
            <a:grpFill/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lIns="50723" tIns="48007" rIns="50723" bIns="48007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endParaRPr lang="en-US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146" name="TextBox 2"/>
            <p:cNvSpPr txBox="1">
              <a:spLocks noChangeArrowheads="1"/>
            </p:cNvSpPr>
            <p:nvPr/>
          </p:nvSpPr>
          <p:spPr bwMode="auto">
            <a:xfrm>
              <a:off x="2995549" y="5521850"/>
              <a:ext cx="848080" cy="2238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rgbClr val="080808"/>
                  </a:solidFill>
                  <a:latin typeface="Calibri" panose="020F0502020204030204" pitchFamily="34" charset="0"/>
                </a:rPr>
                <a:t>Waiver </a:t>
              </a: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rgbClr val="080808"/>
                  </a:solidFill>
                  <a:latin typeface="Calibri" panose="020F0502020204030204" pitchFamily="34" charset="0"/>
                </a:rPr>
                <a:t>Database</a:t>
              </a:r>
            </a:p>
          </p:txBody>
        </p:sp>
      </p:grpSp>
      <p:grpSp>
        <p:nvGrpSpPr>
          <p:cNvPr id="147" name="Group 103" descr="&quot; &quot;"/>
          <p:cNvGrpSpPr>
            <a:grpSpLocks/>
          </p:cNvGrpSpPr>
          <p:nvPr/>
        </p:nvGrpSpPr>
        <p:grpSpPr bwMode="auto">
          <a:xfrm>
            <a:off x="6290735" y="5017043"/>
            <a:ext cx="678524" cy="609600"/>
            <a:chOff x="2929229" y="5412645"/>
            <a:chExt cx="914400" cy="402980"/>
          </a:xfrm>
          <a:solidFill>
            <a:srgbClr val="FBBDF2"/>
          </a:solidFill>
        </p:grpSpPr>
        <p:sp>
          <p:nvSpPr>
            <p:cNvPr id="149" name="Can 93"/>
            <p:cNvSpPr>
              <a:spLocks noChangeArrowheads="1"/>
            </p:cNvSpPr>
            <p:nvPr/>
          </p:nvSpPr>
          <p:spPr bwMode="auto">
            <a:xfrm>
              <a:off x="2929229" y="5412645"/>
              <a:ext cx="914400" cy="402980"/>
            </a:xfrm>
            <a:prstGeom prst="can">
              <a:avLst>
                <a:gd name="adj" fmla="val 25000"/>
              </a:avLst>
            </a:prstGeom>
            <a:grpFill/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lIns="50723" tIns="48007" rIns="50723" bIns="48007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endParaRPr lang="en-US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150" name="TextBox 2"/>
            <p:cNvSpPr txBox="1">
              <a:spLocks noChangeArrowheads="1"/>
            </p:cNvSpPr>
            <p:nvPr/>
          </p:nvSpPr>
          <p:spPr bwMode="auto">
            <a:xfrm>
              <a:off x="2995549" y="5521850"/>
              <a:ext cx="848080" cy="2238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rgbClr val="080808"/>
                  </a:solidFill>
                  <a:latin typeface="Calibri" panose="020F0502020204030204" pitchFamily="34" charset="0"/>
                </a:rPr>
                <a:t>Personnel</a:t>
              </a: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rgbClr val="080808"/>
                  </a:solidFill>
                  <a:latin typeface="Calibri" panose="020F0502020204030204" pitchFamily="34" charset="0"/>
                </a:rPr>
                <a:t>Database</a:t>
              </a:r>
            </a:p>
          </p:txBody>
        </p:sp>
      </p:grpSp>
      <p:cxnSp>
        <p:nvCxnSpPr>
          <p:cNvPr id="245" name="Straight Arrow Connector 244" descr="&quot; &quot;"/>
          <p:cNvCxnSpPr>
            <a:cxnSpLocks/>
            <a:stCxn id="129" idx="4"/>
            <a:endCxn id="20543" idx="2"/>
          </p:cNvCxnSpPr>
          <p:nvPr/>
        </p:nvCxnSpPr>
        <p:spPr>
          <a:xfrm>
            <a:off x="4898482" y="2050294"/>
            <a:ext cx="2272087" cy="6003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597651" y="2972702"/>
            <a:ext cx="1311275" cy="892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dirty="0">
                <a:solidFill>
                  <a:srgbClr val="0808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TVP Website</a:t>
            </a:r>
            <a:endParaRPr lang="en-US" sz="1050" dirty="0">
              <a:solidFill>
                <a:srgbClr val="0808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53" name="Straight Arrow Connector 2052" descr="&quot; &quot;"/>
          <p:cNvCxnSpPr>
            <a:stCxn id="158" idx="2"/>
            <a:endCxn id="20503" idx="1"/>
          </p:cNvCxnSpPr>
          <p:nvPr/>
        </p:nvCxnSpPr>
        <p:spPr>
          <a:xfrm>
            <a:off x="6253289" y="3864877"/>
            <a:ext cx="1784757" cy="5355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35" y="3234284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Rectangle 172"/>
          <p:cNvSpPr/>
          <p:nvPr/>
        </p:nvSpPr>
        <p:spPr bwMode="auto">
          <a:xfrm>
            <a:off x="3888294" y="3334703"/>
            <a:ext cx="907841" cy="580542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800" dirty="0">
                <a:solidFill>
                  <a:srgbClr val="000000"/>
                </a:solidFill>
                <a:latin typeface="Arial" charset="0"/>
              </a:rPr>
              <a:t>Waiver </a:t>
            </a:r>
          </a:p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800" dirty="0">
                <a:solidFill>
                  <a:srgbClr val="000000"/>
                </a:solidFill>
                <a:latin typeface="Arial" charset="0"/>
              </a:rPr>
              <a:t>(Request  for Reimbursement</a:t>
            </a:r>
          </a:p>
        </p:txBody>
      </p:sp>
      <p:cxnSp>
        <p:nvCxnSpPr>
          <p:cNvPr id="2055" name="Straight Arrow Connector 2054" descr="&quot; &quot;"/>
          <p:cNvCxnSpPr>
            <a:stCxn id="166" idx="3"/>
            <a:endCxn id="144" idx="2"/>
          </p:cNvCxnSpPr>
          <p:nvPr/>
        </p:nvCxnSpPr>
        <p:spPr>
          <a:xfrm>
            <a:off x="4796135" y="3624974"/>
            <a:ext cx="1459529" cy="790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 descr="&quot; &quot;"/>
          <p:cNvCxnSpPr>
            <a:stCxn id="127" idx="4"/>
            <a:endCxn id="158" idx="1"/>
          </p:cNvCxnSpPr>
          <p:nvPr/>
        </p:nvCxnSpPr>
        <p:spPr>
          <a:xfrm>
            <a:off x="3104564" y="2967926"/>
            <a:ext cx="2493087" cy="450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72" y="3951530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72" y="4569278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Rectangle 172"/>
          <p:cNvSpPr/>
          <p:nvPr/>
        </p:nvSpPr>
        <p:spPr bwMode="auto">
          <a:xfrm>
            <a:off x="2952486" y="3948343"/>
            <a:ext cx="772552" cy="618452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800" dirty="0">
                <a:solidFill>
                  <a:srgbClr val="000000"/>
                </a:solidFill>
                <a:latin typeface="Arial" charset="0"/>
              </a:rPr>
              <a:t>Client Record, Progress notes, IFSP </a:t>
            </a:r>
          </a:p>
        </p:txBody>
      </p:sp>
      <p:sp>
        <p:nvSpPr>
          <p:cNvPr id="174" name="Rectangle 172"/>
          <p:cNvSpPr/>
          <p:nvPr/>
        </p:nvSpPr>
        <p:spPr bwMode="auto">
          <a:xfrm>
            <a:off x="2952486" y="4644352"/>
            <a:ext cx="760330" cy="57157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800" dirty="0">
                <a:solidFill>
                  <a:srgbClr val="000000"/>
                </a:solidFill>
                <a:latin typeface="Arial" charset="0"/>
              </a:rPr>
              <a:t>Certification Tracking Form</a:t>
            </a:r>
          </a:p>
        </p:txBody>
      </p:sp>
      <p:pic>
        <p:nvPicPr>
          <p:cNvPr id="180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61" y="3941539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8" name="Straight Arrow Connector 2067" descr="&quot; &quot;"/>
          <p:cNvCxnSpPr>
            <a:stCxn id="173" idx="3"/>
            <a:endCxn id="180" idx="1"/>
          </p:cNvCxnSpPr>
          <p:nvPr/>
        </p:nvCxnSpPr>
        <p:spPr>
          <a:xfrm flipV="1">
            <a:off x="3725038" y="4250765"/>
            <a:ext cx="318523" cy="6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75" y="4578254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94" y="4994377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0" name="Straight Arrow Connector 2069" descr="&quot; &quot;"/>
          <p:cNvCxnSpPr>
            <a:stCxn id="174" idx="3"/>
            <a:endCxn id="188" idx="1"/>
          </p:cNvCxnSpPr>
          <p:nvPr/>
        </p:nvCxnSpPr>
        <p:spPr>
          <a:xfrm flipV="1">
            <a:off x="3712816" y="4887480"/>
            <a:ext cx="321959" cy="42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83" y="4022538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17" y="5031541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4" name="Straight Arrow Connector 2073" descr="&quot; &quot;"/>
          <p:cNvCxnSpPr>
            <a:stCxn id="188" idx="3"/>
            <a:endCxn id="189" idx="1"/>
          </p:cNvCxnSpPr>
          <p:nvPr/>
        </p:nvCxnSpPr>
        <p:spPr>
          <a:xfrm>
            <a:off x="4418989" y="4887480"/>
            <a:ext cx="773505" cy="416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Arrow Connector 2077" descr="&quot; &quot;"/>
          <p:cNvCxnSpPr>
            <a:stCxn id="195" idx="3"/>
            <a:endCxn id="149" idx="2"/>
          </p:cNvCxnSpPr>
          <p:nvPr/>
        </p:nvCxnSpPr>
        <p:spPr>
          <a:xfrm>
            <a:off x="5970116" y="5285364"/>
            <a:ext cx="320619" cy="36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132"/>
          <p:cNvSpPr txBox="1">
            <a:spLocks noChangeArrowheads="1"/>
          </p:cNvSpPr>
          <p:nvPr/>
        </p:nvSpPr>
        <p:spPr bwMode="auto">
          <a:xfrm>
            <a:off x="4446703" y="4763545"/>
            <a:ext cx="736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900" b="0" dirty="0">
                <a:solidFill>
                  <a:srgbClr val="080808"/>
                </a:solidFill>
              </a:rPr>
              <a:t>Email form</a:t>
            </a:r>
            <a:endParaRPr lang="en-US" altLang="en-US" sz="1200" b="0" u="sng" dirty="0">
              <a:solidFill>
                <a:srgbClr val="080808"/>
              </a:solidFill>
            </a:endParaRPr>
          </a:p>
        </p:txBody>
      </p:sp>
      <p:cxnSp>
        <p:nvCxnSpPr>
          <p:cNvPr id="67" name="Straight Arrow Connector 66" descr="&quot; &quot;"/>
          <p:cNvCxnSpPr>
            <a:stCxn id="194" idx="3"/>
            <a:endCxn id="141" idx="2"/>
          </p:cNvCxnSpPr>
          <p:nvPr/>
        </p:nvCxnSpPr>
        <p:spPr>
          <a:xfrm>
            <a:off x="4829282" y="4276361"/>
            <a:ext cx="340152" cy="279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D17B88F-106F-4CC3-91CD-5890D8E594AC}"/>
              </a:ext>
            </a:extLst>
          </p:cNvPr>
          <p:cNvSpPr/>
          <p:nvPr/>
        </p:nvSpPr>
        <p:spPr>
          <a:xfrm>
            <a:off x="10414" y="4631407"/>
            <a:ext cx="2025410" cy="16468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prstClr val="black"/>
                </a:solidFill>
              </a:rPr>
              <a:t>Third Party Payor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95404747-C74E-4B19-A2DD-86967A3882D4}"/>
              </a:ext>
            </a:extLst>
          </p:cNvPr>
          <p:cNvSpPr/>
          <p:nvPr/>
        </p:nvSpPr>
        <p:spPr>
          <a:xfrm>
            <a:off x="309749" y="4928761"/>
            <a:ext cx="1077298" cy="786239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Payor System</a:t>
            </a:r>
          </a:p>
        </p:txBody>
      </p:sp>
      <p:cxnSp>
        <p:nvCxnSpPr>
          <p:cNvPr id="81" name="Straight Arrow Connector 80" descr="&quot; &quot;">
            <a:extLst>
              <a:ext uri="{FF2B5EF4-FFF2-40B4-BE49-F238E27FC236}">
                <a16:creationId xmlns:a16="http://schemas.microsoft.com/office/drawing/2014/main" id="{09EA761A-E017-4785-ACA9-A9936575A23D}"/>
              </a:ext>
            </a:extLst>
          </p:cNvPr>
          <p:cNvCxnSpPr>
            <a:cxnSpLocks/>
            <a:stCxn id="127" idx="2"/>
            <a:endCxn id="20" idx="1"/>
          </p:cNvCxnSpPr>
          <p:nvPr/>
        </p:nvCxnSpPr>
        <p:spPr>
          <a:xfrm flipH="1">
            <a:off x="848398" y="2967926"/>
            <a:ext cx="1029146" cy="1960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41" y="5222786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172"/>
          <p:cNvSpPr/>
          <p:nvPr/>
        </p:nvSpPr>
        <p:spPr bwMode="auto">
          <a:xfrm>
            <a:off x="2670554" y="5269664"/>
            <a:ext cx="945088" cy="57157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0723" tIns="48007" rIns="50723" bIns="48007">
            <a:no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Claim Support documentation</a:t>
            </a:r>
          </a:p>
        </p:txBody>
      </p:sp>
      <p:cxnSp>
        <p:nvCxnSpPr>
          <p:cNvPr id="76" name="Straight Arrow Connector 75" descr="&quot; &quot;"/>
          <p:cNvCxnSpPr/>
          <p:nvPr/>
        </p:nvCxnSpPr>
        <p:spPr>
          <a:xfrm>
            <a:off x="3615642" y="5555451"/>
            <a:ext cx="1603005" cy="416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10" y="5759131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132"/>
          <p:cNvSpPr txBox="1">
            <a:spLocks noChangeArrowheads="1"/>
          </p:cNvSpPr>
          <p:nvPr/>
        </p:nvSpPr>
        <p:spPr bwMode="auto">
          <a:xfrm>
            <a:off x="4080312" y="5484168"/>
            <a:ext cx="10695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900" b="0" dirty="0">
                <a:solidFill>
                  <a:srgbClr val="080808"/>
                </a:solidFill>
              </a:rPr>
              <a:t>Email documents</a:t>
            </a:r>
            <a:endParaRPr lang="en-US" altLang="en-US" sz="1200" b="0" u="sng" dirty="0">
              <a:solidFill>
                <a:srgbClr val="080808"/>
              </a:solidFill>
            </a:endParaRPr>
          </a:p>
        </p:txBody>
      </p:sp>
      <p:sp>
        <p:nvSpPr>
          <p:cNvPr id="72" name="Explosion 1 71"/>
          <p:cNvSpPr/>
          <p:nvPr/>
        </p:nvSpPr>
        <p:spPr>
          <a:xfrm>
            <a:off x="287360" y="1515075"/>
            <a:ext cx="1509232" cy="123914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Human error</a:t>
            </a:r>
          </a:p>
        </p:txBody>
      </p:sp>
      <p:sp>
        <p:nvSpPr>
          <p:cNvPr id="74" name="Explosion 1 73"/>
          <p:cNvSpPr/>
          <p:nvPr/>
        </p:nvSpPr>
        <p:spPr>
          <a:xfrm>
            <a:off x="1623838" y="1206144"/>
            <a:ext cx="1566009" cy="123914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Redundant data entry</a:t>
            </a:r>
          </a:p>
        </p:txBody>
      </p:sp>
      <p:sp>
        <p:nvSpPr>
          <p:cNvPr id="75" name="Explosion 1 74"/>
          <p:cNvSpPr/>
          <p:nvPr/>
        </p:nvSpPr>
        <p:spPr>
          <a:xfrm>
            <a:off x="5478643" y="3372909"/>
            <a:ext cx="1679593" cy="14765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Separate databases that are not connected</a:t>
            </a:r>
          </a:p>
        </p:txBody>
      </p:sp>
      <p:sp>
        <p:nvSpPr>
          <p:cNvPr id="77" name="Explosion 1 76"/>
          <p:cNvSpPr/>
          <p:nvPr/>
        </p:nvSpPr>
        <p:spPr>
          <a:xfrm>
            <a:off x="3204678" y="4123087"/>
            <a:ext cx="1610074" cy="15117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Additional processes for data needs</a:t>
            </a:r>
          </a:p>
        </p:txBody>
      </p:sp>
      <p:sp>
        <p:nvSpPr>
          <p:cNvPr id="79" name="Explosion 1 78"/>
          <p:cNvSpPr/>
          <p:nvPr/>
        </p:nvSpPr>
        <p:spPr>
          <a:xfrm>
            <a:off x="7101412" y="2972702"/>
            <a:ext cx="1661587" cy="123914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Manual Data Verification</a:t>
            </a:r>
          </a:p>
        </p:txBody>
      </p:sp>
      <p:sp>
        <p:nvSpPr>
          <p:cNvPr id="87" name="Explosion 1 86"/>
          <p:cNvSpPr/>
          <p:nvPr/>
        </p:nvSpPr>
        <p:spPr>
          <a:xfrm>
            <a:off x="3739271" y="2242005"/>
            <a:ext cx="1869753" cy="146139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Multiple steps for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9551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5" grpId="0" animBg="1"/>
      <p:bldP spid="77" grpId="0" animBg="1"/>
      <p:bldP spid="79" grpId="0" animBg="1"/>
      <p:bldP spid="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491225"/>
          </a:xfrm>
        </p:spPr>
        <p:txBody>
          <a:bodyPr>
            <a:normAutofit fontScale="90000"/>
          </a:bodyPr>
          <a:lstStyle/>
          <a:p>
            <a:r>
              <a:rPr lang="en-US" dirty="0"/>
              <a:t>Massachusetts: Future EI Data Processes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06C81-699B-469E-941E-9B059195F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 descr="The graphic is an image of the future of EI data processes. ">
            <a:extLst>
              <a:ext uri="{FF2B5EF4-FFF2-40B4-BE49-F238E27FC236}">
                <a16:creationId xmlns:a16="http://schemas.microsoft.com/office/drawing/2014/main" id="{62E0CA9B-5B9A-4001-A152-44CC946E33FB}"/>
              </a:ext>
            </a:extLst>
          </p:cNvPr>
          <p:cNvGrpSpPr/>
          <p:nvPr/>
        </p:nvGrpSpPr>
        <p:grpSpPr>
          <a:xfrm>
            <a:off x="0" y="533400"/>
            <a:ext cx="9144000" cy="5262937"/>
            <a:chOff x="0" y="533400"/>
            <a:chExt cx="9144000" cy="5262937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538537"/>
              <a:ext cx="3886200" cy="52578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723" tIns="48007" rIns="50723" bIns="480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Local Program Data Collection Process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86200" y="533400"/>
              <a:ext cx="5257800" cy="525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723" tIns="48007" rIns="50723" bIns="480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DPH Databases:</a:t>
              </a:r>
            </a:p>
          </p:txBody>
        </p:sp>
      </p:grpSp>
      <p:pic>
        <p:nvPicPr>
          <p:cNvPr id="6" name="Picture 2" descr=" 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" y="1300537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8" y="1355940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35898" descr="&quot; &quot;"/>
          <p:cNvGrpSpPr>
            <a:grpSpLocks/>
          </p:cNvGrpSpPr>
          <p:nvPr/>
        </p:nvGrpSpPr>
        <p:grpSpPr bwMode="auto">
          <a:xfrm>
            <a:off x="5076298" y="1557774"/>
            <a:ext cx="2877604" cy="1506304"/>
            <a:chOff x="4382293" y="5158642"/>
            <a:chExt cx="914400" cy="548640"/>
          </a:xfrm>
          <a:solidFill>
            <a:srgbClr val="FFC000"/>
          </a:solidFill>
        </p:grpSpPr>
        <p:sp>
          <p:nvSpPr>
            <p:cNvPr id="9" name="Can 93"/>
            <p:cNvSpPr>
              <a:spLocks noChangeArrowheads="1"/>
            </p:cNvSpPr>
            <p:nvPr/>
          </p:nvSpPr>
          <p:spPr bwMode="auto">
            <a:xfrm>
              <a:off x="4382293" y="5158642"/>
              <a:ext cx="914400" cy="548640"/>
            </a:xfrm>
            <a:prstGeom prst="can">
              <a:avLst>
                <a:gd name="adj" fmla="val 25000"/>
              </a:avLst>
            </a:prstGeom>
            <a:grpFill/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lIns="50723" tIns="48007" rIns="50723" bIns="48007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endParaRPr lang="en-US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4585250" y="5430438"/>
              <a:ext cx="508486" cy="112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solidFill>
                    <a:srgbClr val="080808"/>
                  </a:solidFill>
                  <a:latin typeface="Calibri" panose="020F0502020204030204" pitchFamily="34" charset="0"/>
                </a:rPr>
                <a:t>DPH Client System</a:t>
              </a:r>
            </a:p>
          </p:txBody>
        </p:sp>
      </p:grpSp>
      <p:pic>
        <p:nvPicPr>
          <p:cNvPr id="11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" y="2278114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6" y="2352356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 descr="&quot; &quot;"/>
          <p:cNvCxnSpPr>
            <a:stCxn id="7" idx="3"/>
            <a:endCxn id="9" idx="2"/>
          </p:cNvCxnSpPr>
          <p:nvPr/>
        </p:nvCxnSpPr>
        <p:spPr>
          <a:xfrm>
            <a:off x="825197" y="1609763"/>
            <a:ext cx="4251101" cy="701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1425097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Enrollment Data</a:t>
            </a:r>
          </a:p>
        </p:txBody>
      </p:sp>
      <p:cxnSp>
        <p:nvCxnSpPr>
          <p:cNvPr id="17" name="Straight Arrow Connector 16" descr="&quot; &quot;"/>
          <p:cNvCxnSpPr>
            <a:endCxn id="9" idx="2"/>
          </p:cNvCxnSpPr>
          <p:nvPr/>
        </p:nvCxnSpPr>
        <p:spPr>
          <a:xfrm flipV="1">
            <a:off x="825197" y="2310926"/>
            <a:ext cx="4251101" cy="293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00" y="216769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Clinical Data</a:t>
            </a:r>
          </a:p>
        </p:txBody>
      </p:sp>
      <p:sp>
        <p:nvSpPr>
          <p:cNvPr id="19" name="Can 18"/>
          <p:cNvSpPr>
            <a:spLocks noChangeArrowheads="1"/>
          </p:cNvSpPr>
          <p:nvPr/>
        </p:nvSpPr>
        <p:spPr bwMode="auto">
          <a:xfrm>
            <a:off x="2087680" y="3868052"/>
            <a:ext cx="1227020" cy="741364"/>
          </a:xfrm>
          <a:prstGeom prst="ca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square" lIns="50723" tIns="48007" rIns="50723" bIns="4800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Local Billing System</a:t>
            </a:r>
          </a:p>
        </p:txBody>
      </p:sp>
      <p:cxnSp>
        <p:nvCxnSpPr>
          <p:cNvPr id="21" name="Straight Arrow Connector 20" descr="&quot; &quot;"/>
          <p:cNvCxnSpPr>
            <a:stCxn id="9" idx="3"/>
            <a:endCxn id="19" idx="4"/>
          </p:cNvCxnSpPr>
          <p:nvPr/>
        </p:nvCxnSpPr>
        <p:spPr>
          <a:xfrm flipH="1">
            <a:off x="3314700" y="3064078"/>
            <a:ext cx="3200400" cy="11746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n 93"/>
          <p:cNvSpPr>
            <a:spLocks noChangeArrowheads="1"/>
          </p:cNvSpPr>
          <p:nvPr/>
        </p:nvSpPr>
        <p:spPr bwMode="auto">
          <a:xfrm>
            <a:off x="5076298" y="3923616"/>
            <a:ext cx="2877604" cy="137160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lIns="50723" tIns="48007" rIns="50723" bIns="48007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DPH Claims System</a:t>
            </a:r>
          </a:p>
        </p:txBody>
      </p:sp>
      <p:cxnSp>
        <p:nvCxnSpPr>
          <p:cNvPr id="26" name="Straight Arrow Connector 25" descr="&quot; &quot;"/>
          <p:cNvCxnSpPr>
            <a:stCxn id="9" idx="3"/>
            <a:endCxn id="22" idx="1"/>
          </p:cNvCxnSpPr>
          <p:nvPr/>
        </p:nvCxnSpPr>
        <p:spPr>
          <a:xfrm>
            <a:off x="6515100" y="3064078"/>
            <a:ext cx="0" cy="859538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 descr="&quot; &quot;"/>
          <p:cNvCxnSpPr>
            <a:endCxn id="22" idx="2"/>
          </p:cNvCxnSpPr>
          <p:nvPr/>
        </p:nvCxnSpPr>
        <p:spPr>
          <a:xfrm>
            <a:off x="3314700" y="4238734"/>
            <a:ext cx="1761598" cy="37068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" y="3676836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8" y="3676836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 descr="&quot; &quot;"/>
          <p:cNvCxnSpPr>
            <a:stCxn id="45" idx="3"/>
            <a:endCxn id="9" idx="2"/>
          </p:cNvCxnSpPr>
          <p:nvPr/>
        </p:nvCxnSpPr>
        <p:spPr>
          <a:xfrm flipV="1">
            <a:off x="843177" y="2310926"/>
            <a:ext cx="4233121" cy="16197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9937" y="321301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EI Personnel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24648D-3D1A-4C8D-9141-51B0D5681569}"/>
              </a:ext>
            </a:extLst>
          </p:cNvPr>
          <p:cNvSpPr/>
          <p:nvPr/>
        </p:nvSpPr>
        <p:spPr>
          <a:xfrm>
            <a:off x="10414" y="4631407"/>
            <a:ext cx="2025410" cy="16468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prstClr val="black"/>
                </a:solidFill>
              </a:rPr>
              <a:t>Third Party Payor</a:t>
            </a:r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E61CC0B9-4AEE-4A90-8058-6AD2F52F5BEE}"/>
              </a:ext>
            </a:extLst>
          </p:cNvPr>
          <p:cNvSpPr/>
          <p:nvPr/>
        </p:nvSpPr>
        <p:spPr>
          <a:xfrm>
            <a:off x="309749" y="4928761"/>
            <a:ext cx="1077298" cy="786239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Payor System</a:t>
            </a:r>
          </a:p>
        </p:txBody>
      </p:sp>
      <p:cxnSp>
        <p:nvCxnSpPr>
          <p:cNvPr id="29" name="Straight Arrow Connector 28" descr="&quot; &quot;">
            <a:extLst>
              <a:ext uri="{FF2B5EF4-FFF2-40B4-BE49-F238E27FC236}">
                <a16:creationId xmlns:a16="http://schemas.microsoft.com/office/drawing/2014/main" id="{4110402D-CFD0-46F5-9E46-A56824F09F2F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1371600" y="4609416"/>
            <a:ext cx="1329590" cy="427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3687" y="659384"/>
            <a:ext cx="159511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54578"/>
                </a:solidFill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78386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23D4-649B-4A76-97F3-361115919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9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Massachusetts: EMR Integration Becoming Reality</a:t>
            </a:r>
          </a:p>
        </p:txBody>
      </p:sp>
      <p:sp>
        <p:nvSpPr>
          <p:cNvPr id="7" name="Freeform 4" descr="&quot; &quot;"/>
          <p:cNvSpPr>
            <a:spLocks/>
          </p:cNvSpPr>
          <p:nvPr/>
        </p:nvSpPr>
        <p:spPr bwMode="gray">
          <a:xfrm>
            <a:off x="381000" y="1443037"/>
            <a:ext cx="5010150" cy="4046538"/>
          </a:xfrm>
          <a:custGeom>
            <a:avLst/>
            <a:gdLst>
              <a:gd name="T0" fmla="*/ 0 w 3264"/>
              <a:gd name="T1" fmla="*/ 2047 h 2663"/>
              <a:gd name="T2" fmla="*/ 0 w 3264"/>
              <a:gd name="T3" fmla="*/ 630 h 2663"/>
              <a:gd name="T4" fmla="*/ 1632 w 3264"/>
              <a:gd name="T5" fmla="*/ 630 h 2663"/>
              <a:gd name="T6" fmla="*/ 2840 w 3264"/>
              <a:gd name="T7" fmla="*/ 106 h 2663"/>
              <a:gd name="T8" fmla="*/ 2840 w 3264"/>
              <a:gd name="T9" fmla="*/ 0 h 2663"/>
              <a:gd name="T10" fmla="*/ 3264 w 3264"/>
              <a:gd name="T11" fmla="*/ 338 h 2663"/>
              <a:gd name="T12" fmla="*/ 2838 w 3264"/>
              <a:gd name="T13" fmla="*/ 706 h 2663"/>
              <a:gd name="T14" fmla="*/ 2838 w 3264"/>
              <a:gd name="T15" fmla="*/ 584 h 2663"/>
              <a:gd name="T16" fmla="*/ 1632 w 3264"/>
              <a:gd name="T17" fmla="*/ 1088 h 2663"/>
              <a:gd name="T18" fmla="*/ 1626 w 3264"/>
              <a:gd name="T19" fmla="*/ 1583 h 2663"/>
              <a:gd name="T20" fmla="*/ 2841 w 3264"/>
              <a:gd name="T21" fmla="*/ 2099 h 2663"/>
              <a:gd name="T22" fmla="*/ 2841 w 3264"/>
              <a:gd name="T23" fmla="*/ 1997 h 2663"/>
              <a:gd name="T24" fmla="*/ 3264 w 3264"/>
              <a:gd name="T25" fmla="*/ 2297 h 2663"/>
              <a:gd name="T26" fmla="*/ 2841 w 3264"/>
              <a:gd name="T27" fmla="*/ 2663 h 2663"/>
              <a:gd name="T28" fmla="*/ 2838 w 3264"/>
              <a:gd name="T29" fmla="*/ 2558 h 2663"/>
              <a:gd name="T30" fmla="*/ 1625 w 3264"/>
              <a:gd name="T31" fmla="*/ 2052 h 2663"/>
              <a:gd name="T32" fmla="*/ 0 w 3264"/>
              <a:gd name="T33" fmla="*/ 2047 h 26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64"/>
              <a:gd name="T52" fmla="*/ 0 h 2663"/>
              <a:gd name="T53" fmla="*/ 3264 w 3264"/>
              <a:gd name="T54" fmla="*/ 2663 h 26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64" h="2663">
                <a:moveTo>
                  <a:pt x="0" y="2047"/>
                </a:moveTo>
                <a:lnTo>
                  <a:pt x="0" y="630"/>
                </a:lnTo>
                <a:lnTo>
                  <a:pt x="1632" y="630"/>
                </a:lnTo>
                <a:cubicBezTo>
                  <a:pt x="1922" y="380"/>
                  <a:pt x="2458" y="27"/>
                  <a:pt x="2840" y="106"/>
                </a:cubicBezTo>
                <a:lnTo>
                  <a:pt x="2840" y="0"/>
                </a:lnTo>
                <a:lnTo>
                  <a:pt x="3264" y="338"/>
                </a:lnTo>
                <a:lnTo>
                  <a:pt x="2838" y="706"/>
                </a:lnTo>
                <a:lnTo>
                  <a:pt x="2838" y="584"/>
                </a:lnTo>
                <a:cubicBezTo>
                  <a:pt x="2259" y="578"/>
                  <a:pt x="1889" y="990"/>
                  <a:pt x="1632" y="1088"/>
                </a:cubicBezTo>
                <a:lnTo>
                  <a:pt x="1626" y="1583"/>
                </a:lnTo>
                <a:cubicBezTo>
                  <a:pt x="1890" y="1724"/>
                  <a:pt x="2409" y="2136"/>
                  <a:pt x="2841" y="2099"/>
                </a:cubicBezTo>
                <a:lnTo>
                  <a:pt x="2841" y="1997"/>
                </a:lnTo>
                <a:lnTo>
                  <a:pt x="3264" y="2297"/>
                </a:lnTo>
                <a:lnTo>
                  <a:pt x="2841" y="2663"/>
                </a:lnTo>
                <a:lnTo>
                  <a:pt x="2838" y="2558"/>
                </a:lnTo>
                <a:cubicBezTo>
                  <a:pt x="2682" y="2631"/>
                  <a:pt x="2274" y="2552"/>
                  <a:pt x="1625" y="2052"/>
                </a:cubicBezTo>
                <a:cubicBezTo>
                  <a:pt x="836" y="2052"/>
                  <a:pt x="0" y="2047"/>
                  <a:pt x="0" y="2047"/>
                </a:cubicBezTo>
                <a:close/>
              </a:path>
            </a:pathLst>
          </a:custGeom>
          <a:solidFill>
            <a:srgbClr val="777777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4015" tIns="44321" rIns="44015" bIns="44321" anchor="ctr"/>
          <a:lstStyle/>
          <a:p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gray">
          <a:xfrm>
            <a:off x="457200" y="2706102"/>
            <a:ext cx="2286000" cy="15204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7212" tIns="0" rIns="47212" bIns="42663">
            <a:spAutoFit/>
          </a:bodyPr>
          <a:lstStyle/>
          <a:p>
            <a:pPr algn="ctr" defTabSz="881063"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solidFill>
                  <a:prstClr val="white"/>
                </a:solidFill>
                <a:latin typeface="Verdana" pitchFamily="34" charset="0"/>
              </a:rPr>
              <a:t>50% of EI agencies currently      own EMR</a:t>
            </a:r>
          </a:p>
        </p:txBody>
      </p:sp>
      <p:sp>
        <p:nvSpPr>
          <p:cNvPr id="10" name="Source"/>
          <p:cNvSpPr>
            <a:spLocks noGrp="1"/>
          </p:cNvSpPr>
          <p:nvPr/>
        </p:nvSpPr>
        <p:spPr bwMode="gray">
          <a:xfrm>
            <a:off x="5391150" y="1143000"/>
            <a:ext cx="3321050" cy="14795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defTabSz="981075" eaLnBrk="0" hangingPunct="0">
              <a:spcBef>
                <a:spcPts val="1150"/>
              </a:spcBef>
              <a:buClr>
                <a:prstClr val="black"/>
              </a:buClr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New EIIS as primary software</a:t>
            </a:r>
          </a:p>
          <a:p>
            <a:pPr marL="273050" indent="-273050" defTabSz="981075" eaLnBrk="0" hangingPunct="0">
              <a:spcBef>
                <a:spcPts val="1150"/>
              </a:spcBef>
              <a:buClr>
                <a:prstClr val="black"/>
              </a:buClr>
              <a:buFont typeface="Verdana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EI DPH will develop extract for EMR upload</a:t>
            </a:r>
          </a:p>
        </p:txBody>
      </p:sp>
      <p:sp>
        <p:nvSpPr>
          <p:cNvPr id="11" name="Source"/>
          <p:cNvSpPr>
            <a:spLocks noGrp="1"/>
          </p:cNvSpPr>
          <p:nvPr/>
        </p:nvSpPr>
        <p:spPr bwMode="gray">
          <a:xfrm>
            <a:off x="5407478" y="3044108"/>
            <a:ext cx="3288393" cy="286450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defTabSz="981075" eaLnBrk="0" hangingPunct="0">
              <a:spcBef>
                <a:spcPts val="1150"/>
              </a:spcBef>
              <a:buClr>
                <a:prstClr val="black"/>
              </a:buClr>
            </a:pPr>
            <a:r>
              <a:rPr lang="en-CA" sz="2000" dirty="0">
                <a:solidFill>
                  <a:prstClr val="black"/>
                </a:solidFill>
                <a:latin typeface="Verdana" pitchFamily="34" charset="0"/>
              </a:rPr>
              <a:t>EMR as primary software (EIIS secondary)</a:t>
            </a:r>
          </a:p>
          <a:p>
            <a:pPr marL="273050" indent="-273050" defTabSz="981075" eaLnBrk="0" hangingPunct="0">
              <a:spcBef>
                <a:spcPts val="1150"/>
              </a:spcBef>
              <a:buClr>
                <a:prstClr val="black"/>
              </a:buClr>
              <a:buFont typeface="Verdana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Verdana" pitchFamily="34" charset="0"/>
              </a:rPr>
              <a:t>EI DPH will develop integration function for upload to EIIS</a:t>
            </a:r>
          </a:p>
          <a:p>
            <a:pPr marL="273050" indent="-273050" defTabSz="981075" eaLnBrk="0" hangingPunct="0">
              <a:spcBef>
                <a:spcPts val="1150"/>
              </a:spcBef>
              <a:buClr>
                <a:prstClr val="black"/>
              </a:buClr>
              <a:buFont typeface="Verdana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Verdana" pitchFamily="34" charset="0"/>
              </a:rPr>
              <a:t>EI agencies will develop extract for EIIS upload</a:t>
            </a:r>
            <a:endParaRPr 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0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06C81-699B-469E-941E-9B059195F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491225"/>
          </a:xfrm>
        </p:spPr>
        <p:txBody>
          <a:bodyPr>
            <a:normAutofit fontScale="90000"/>
          </a:bodyPr>
          <a:lstStyle/>
          <a:p>
            <a:r>
              <a:rPr lang="en-US" dirty="0"/>
              <a:t>Massachusetts: Future EI Data Processes</a:t>
            </a:r>
            <a:endParaRPr lang="en-US" sz="2200" dirty="0"/>
          </a:p>
        </p:txBody>
      </p:sp>
      <p:grpSp>
        <p:nvGrpSpPr>
          <p:cNvPr id="13" name="Group 12" descr="The graphic is an image of the Massachusetts future EI data processes. ">
            <a:extLst>
              <a:ext uri="{FF2B5EF4-FFF2-40B4-BE49-F238E27FC236}">
                <a16:creationId xmlns:a16="http://schemas.microsoft.com/office/drawing/2014/main" id="{03CD704F-A50E-4029-BB66-8014BC850374}"/>
              </a:ext>
            </a:extLst>
          </p:cNvPr>
          <p:cNvGrpSpPr/>
          <p:nvPr/>
        </p:nvGrpSpPr>
        <p:grpSpPr>
          <a:xfrm>
            <a:off x="0" y="533400"/>
            <a:ext cx="9144000" cy="5262937"/>
            <a:chOff x="0" y="533400"/>
            <a:chExt cx="9144000" cy="5262937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538537"/>
              <a:ext cx="3886200" cy="52578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723" tIns="48007" rIns="50723" bIns="480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Local Program Data Collection Process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86200" y="533400"/>
              <a:ext cx="5257800" cy="525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723" tIns="48007" rIns="50723" bIns="480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DPH Databases:</a:t>
              </a:r>
            </a:p>
          </p:txBody>
        </p:sp>
      </p:grp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" y="1300537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8" y="1355940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35898" descr="&quot; &quot;"/>
          <p:cNvGrpSpPr>
            <a:grpSpLocks/>
          </p:cNvGrpSpPr>
          <p:nvPr/>
        </p:nvGrpSpPr>
        <p:grpSpPr bwMode="auto">
          <a:xfrm>
            <a:off x="5076298" y="1557774"/>
            <a:ext cx="2877604" cy="1506304"/>
            <a:chOff x="4382293" y="5158642"/>
            <a:chExt cx="914400" cy="548640"/>
          </a:xfrm>
          <a:solidFill>
            <a:srgbClr val="FFC000"/>
          </a:solidFill>
        </p:grpSpPr>
        <p:sp>
          <p:nvSpPr>
            <p:cNvPr id="9" name="Can 93"/>
            <p:cNvSpPr>
              <a:spLocks noChangeArrowheads="1"/>
            </p:cNvSpPr>
            <p:nvPr/>
          </p:nvSpPr>
          <p:spPr bwMode="auto">
            <a:xfrm>
              <a:off x="4382293" y="5158642"/>
              <a:ext cx="914400" cy="548640"/>
            </a:xfrm>
            <a:prstGeom prst="can">
              <a:avLst>
                <a:gd name="adj" fmla="val 25000"/>
              </a:avLst>
            </a:prstGeom>
            <a:grpFill/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lIns="50723" tIns="48007" rIns="50723" bIns="48007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endParaRPr lang="en-US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4585250" y="5430438"/>
              <a:ext cx="508486" cy="112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 b="1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Symbol" panose="05050102010706020507" pitchFamily="18" charset="2"/>
                <a:buChar char="-"/>
                <a:defRPr sz="20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solidFill>
                    <a:srgbClr val="080808"/>
                  </a:solidFill>
                  <a:latin typeface="Calibri" panose="020F0502020204030204" pitchFamily="34" charset="0"/>
                </a:rPr>
                <a:t>DPH Client System</a:t>
              </a:r>
            </a:p>
          </p:txBody>
        </p:sp>
      </p:grpSp>
      <p:pic>
        <p:nvPicPr>
          <p:cNvPr id="11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" y="2278114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6" y="2352356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170" y="1075393"/>
            <a:ext cx="144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Enrollment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2150107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Clinical Data</a:t>
            </a:r>
          </a:p>
        </p:txBody>
      </p:sp>
      <p:sp>
        <p:nvSpPr>
          <p:cNvPr id="19" name="Can 18"/>
          <p:cNvSpPr>
            <a:spLocks noChangeArrowheads="1"/>
          </p:cNvSpPr>
          <p:nvPr/>
        </p:nvSpPr>
        <p:spPr bwMode="auto">
          <a:xfrm>
            <a:off x="2087680" y="3868052"/>
            <a:ext cx="1227020" cy="741364"/>
          </a:xfrm>
          <a:prstGeom prst="ca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square" lIns="50723" tIns="48007" rIns="50723" bIns="4800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Local Billing System</a:t>
            </a:r>
          </a:p>
        </p:txBody>
      </p:sp>
      <p:cxnSp>
        <p:nvCxnSpPr>
          <p:cNvPr id="21" name="Straight Arrow Connector 20" descr="&quot; &quot;"/>
          <p:cNvCxnSpPr>
            <a:stCxn id="9" idx="3"/>
            <a:endCxn id="19" idx="4"/>
          </p:cNvCxnSpPr>
          <p:nvPr/>
        </p:nvCxnSpPr>
        <p:spPr>
          <a:xfrm flipH="1">
            <a:off x="3314700" y="3064078"/>
            <a:ext cx="3200400" cy="11746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n 93"/>
          <p:cNvSpPr>
            <a:spLocks noChangeArrowheads="1"/>
          </p:cNvSpPr>
          <p:nvPr/>
        </p:nvSpPr>
        <p:spPr bwMode="auto">
          <a:xfrm>
            <a:off x="5076298" y="3923616"/>
            <a:ext cx="2877604" cy="137160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lIns="50723" tIns="48007" rIns="50723" bIns="48007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DPH Claims System</a:t>
            </a:r>
          </a:p>
        </p:txBody>
      </p:sp>
      <p:cxnSp>
        <p:nvCxnSpPr>
          <p:cNvPr id="26" name="Straight Arrow Connector 25" descr="&quot; &quot;"/>
          <p:cNvCxnSpPr>
            <a:stCxn id="9" idx="3"/>
            <a:endCxn id="22" idx="1"/>
          </p:cNvCxnSpPr>
          <p:nvPr/>
        </p:nvCxnSpPr>
        <p:spPr>
          <a:xfrm>
            <a:off x="6515100" y="3064078"/>
            <a:ext cx="0" cy="859538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 descr="&quot; &quot;"/>
          <p:cNvCxnSpPr>
            <a:endCxn id="22" idx="2"/>
          </p:cNvCxnSpPr>
          <p:nvPr/>
        </p:nvCxnSpPr>
        <p:spPr>
          <a:xfrm>
            <a:off x="3314700" y="4238734"/>
            <a:ext cx="1761598" cy="37068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" y="3676836"/>
            <a:ext cx="384214" cy="6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&quot;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8" y="3676836"/>
            <a:ext cx="553199" cy="5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78971" y="3202948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EI Personnel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24648D-3D1A-4C8D-9141-51B0D5681569}"/>
              </a:ext>
            </a:extLst>
          </p:cNvPr>
          <p:cNvSpPr/>
          <p:nvPr/>
        </p:nvSpPr>
        <p:spPr>
          <a:xfrm>
            <a:off x="10414" y="4631407"/>
            <a:ext cx="2025410" cy="16468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prstClr val="black"/>
                </a:solidFill>
              </a:rPr>
              <a:t>Third Party Payor</a:t>
            </a:r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E61CC0B9-4AEE-4A90-8058-6AD2F52F5BEE}"/>
              </a:ext>
            </a:extLst>
          </p:cNvPr>
          <p:cNvSpPr/>
          <p:nvPr/>
        </p:nvSpPr>
        <p:spPr>
          <a:xfrm>
            <a:off x="309749" y="4928761"/>
            <a:ext cx="1077298" cy="786239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Payor System</a:t>
            </a:r>
          </a:p>
        </p:txBody>
      </p:sp>
      <p:cxnSp>
        <p:nvCxnSpPr>
          <p:cNvPr id="29" name="Straight Arrow Connector 28" descr="&quot; &quot;">
            <a:extLst>
              <a:ext uri="{FF2B5EF4-FFF2-40B4-BE49-F238E27FC236}">
                <a16:creationId xmlns:a16="http://schemas.microsoft.com/office/drawing/2014/main" id="{4110402D-CFD0-46F5-9E46-A56824F09F2F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1371600" y="4609416"/>
            <a:ext cx="1329590" cy="427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&quot; &quot;"/>
          <p:cNvCxnSpPr/>
          <p:nvPr/>
        </p:nvCxnSpPr>
        <p:spPr>
          <a:xfrm flipV="1">
            <a:off x="843177" y="2310926"/>
            <a:ext cx="4233121" cy="16197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n 32"/>
          <p:cNvSpPr>
            <a:spLocks noChangeArrowheads="1"/>
          </p:cNvSpPr>
          <p:nvPr/>
        </p:nvSpPr>
        <p:spPr bwMode="auto">
          <a:xfrm>
            <a:off x="2362200" y="986167"/>
            <a:ext cx="1382527" cy="741364"/>
          </a:xfrm>
          <a:prstGeom prst="can">
            <a:avLst>
              <a:gd name="adj" fmla="val 25000"/>
            </a:avLst>
          </a:prstGeom>
          <a:solidFill>
            <a:srgbClr val="5B9BD5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square" lIns="50723" tIns="48007" rIns="50723" bIns="4800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Local Client Database (EMR)</a:t>
            </a:r>
          </a:p>
        </p:txBody>
      </p:sp>
      <p:cxnSp>
        <p:nvCxnSpPr>
          <p:cNvPr id="16" name="Straight Arrow Connector 15" descr="&quot; &quot;"/>
          <p:cNvCxnSpPr>
            <a:stCxn id="7" idx="3"/>
            <a:endCxn id="33" idx="2"/>
          </p:cNvCxnSpPr>
          <p:nvPr/>
        </p:nvCxnSpPr>
        <p:spPr>
          <a:xfrm flipV="1">
            <a:off x="825197" y="1356849"/>
            <a:ext cx="1537003" cy="252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&quot; &quot;"/>
          <p:cNvCxnSpPr>
            <a:stCxn id="12" idx="3"/>
          </p:cNvCxnSpPr>
          <p:nvPr/>
        </p:nvCxnSpPr>
        <p:spPr>
          <a:xfrm flipV="1">
            <a:off x="779805" y="1356849"/>
            <a:ext cx="1582395" cy="1249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&quot; &quot;"/>
          <p:cNvCxnSpPr>
            <a:stCxn id="33" idx="4"/>
            <a:endCxn id="9" idx="2"/>
          </p:cNvCxnSpPr>
          <p:nvPr/>
        </p:nvCxnSpPr>
        <p:spPr>
          <a:xfrm>
            <a:off x="3744727" y="1356849"/>
            <a:ext cx="1331571" cy="9540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 descr="&quot; &quot;"/>
          <p:cNvCxnSpPr>
            <a:stCxn id="33" idx="3"/>
            <a:endCxn id="19" idx="1"/>
          </p:cNvCxnSpPr>
          <p:nvPr/>
        </p:nvCxnSpPr>
        <p:spPr>
          <a:xfrm flipH="1">
            <a:off x="2701190" y="1727531"/>
            <a:ext cx="352274" cy="2140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53687" y="659384"/>
            <a:ext cx="159511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54578"/>
                </a:solidFill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1028499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A8F9C-D8A8-44BC-9446-51F6E95FB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System Features</a:t>
            </a:r>
          </a:p>
        </p:txBody>
      </p:sp>
      <p:pic>
        <p:nvPicPr>
          <p:cNvPr id="3" name="Picture 2" descr="Screenshot of Data System Fea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62200"/>
            <a:ext cx="7085078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D99A-A97E-408D-BB95-59DEF0D50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on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can benefit from exploring features other states are using to collect and facilitate the reporting and use of data, including IFSP and IEP data.</a:t>
            </a:r>
          </a:p>
          <a:p>
            <a:r>
              <a:rPr lang="en-US" dirty="0"/>
              <a:t>For each feature, specific business requirements are needed to communicate and document (in writing) all potential uses to meet program needs.</a:t>
            </a:r>
          </a:p>
          <a:p>
            <a:pPr lvl="1"/>
            <a:r>
              <a:rPr lang="en-US" dirty="0">
                <a:hlinkClick r:id="rId2" tooltip="Developing and Sharing Your Business Requirements to Build a Better Data System"/>
              </a:rPr>
              <a:t>Developing and Sharing Your Business Requirements to Build a Better Data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31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DaSy Center Toolkit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Including IFSP Information in Your Part C Data System: Selected Features and Related Functionality</a:t>
            </a:r>
          </a:p>
        </p:txBody>
      </p:sp>
      <p:pic>
        <p:nvPicPr>
          <p:cNvPr id="5" name="Picture 4" descr="Screenshot of DaSy Center Including IFSP information in your part c data system Toolk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2667000"/>
            <a:ext cx="8386762" cy="28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14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Find for Each Feature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Connections to the </a:t>
            </a:r>
            <a:r>
              <a:rPr lang="en-US" b="1" dirty="0">
                <a:hlinkClick r:id="rId3" tooltip="DaSy Data System Framework"/>
              </a:rPr>
              <a:t>DaSy Data System Framework</a:t>
            </a:r>
            <a:r>
              <a:rPr lang="en-US" dirty="0"/>
              <a:t>;</a:t>
            </a:r>
          </a:p>
          <a:p>
            <a:pPr fontAlgn="base"/>
            <a:r>
              <a:rPr lang="en-US" dirty="0"/>
              <a:t>Potential data elements needed to develop various aspects of the feature;</a:t>
            </a:r>
          </a:p>
          <a:p>
            <a:pPr fontAlgn="base"/>
            <a:r>
              <a:rPr lang="en-US" dirty="0"/>
              <a:t>A list of functionality options that could be used to implement the feature;</a:t>
            </a:r>
          </a:p>
          <a:p>
            <a:pPr fontAlgn="base"/>
            <a:r>
              <a:rPr lang="en-US" dirty="0"/>
              <a:t>Key design considerations;</a:t>
            </a:r>
          </a:p>
          <a:p>
            <a:pPr fontAlgn="base"/>
            <a:r>
              <a:rPr lang="en-US" dirty="0"/>
              <a:t>State examples,* and</a:t>
            </a:r>
          </a:p>
          <a:p>
            <a:pPr fontAlgn="base"/>
            <a:r>
              <a:rPr lang="en-US" dirty="0"/>
              <a:t>Related technical assistance resources.</a:t>
            </a:r>
          </a:p>
        </p:txBody>
      </p:sp>
    </p:spTree>
    <p:extLst>
      <p:ext uri="{BB962C8B-B14F-4D97-AF65-F5344CB8AC3E}">
        <p14:creationId xmlns:p14="http://schemas.microsoft.com/office/powerpoint/2010/main" val="308189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Barriers and Pitfalls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shared vision</a:t>
            </a:r>
          </a:p>
          <a:p>
            <a:r>
              <a:rPr lang="en-US" dirty="0"/>
              <a:t>Needs of stakeholders not aligned with vision and scope</a:t>
            </a:r>
          </a:p>
          <a:p>
            <a:r>
              <a:rPr lang="en-US" dirty="0"/>
              <a:t>Insufficient project/contract management </a:t>
            </a:r>
          </a:p>
          <a:p>
            <a:r>
              <a:rPr lang="en-US" dirty="0"/>
              <a:t>Taking shortcuts in development and deployment processes</a:t>
            </a:r>
          </a:p>
          <a:p>
            <a:r>
              <a:rPr lang="en-US" dirty="0"/>
              <a:t>Architecture unsuitable for scale/scope/context</a:t>
            </a:r>
          </a:p>
        </p:txBody>
      </p:sp>
    </p:spTree>
    <p:extLst>
      <p:ext uri="{BB962C8B-B14F-4D97-AF65-F5344CB8AC3E}">
        <p14:creationId xmlns:p14="http://schemas.microsoft.com/office/powerpoint/2010/main" val="3026435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20A46-83CA-4B7F-92D4-C147E3EB2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Sharing &amp; Discussion</a:t>
            </a:r>
          </a:p>
        </p:txBody>
      </p:sp>
      <p:pic>
        <p:nvPicPr>
          <p:cNvPr id="1026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03975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67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Hear from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used the DaSy IFSP Toolkit? If so, please share how/why.</a:t>
            </a:r>
          </a:p>
          <a:p>
            <a:r>
              <a:rPr lang="en-US" dirty="0"/>
              <a:t>What other features would you like to see in the IFSP Toolkit?</a:t>
            </a:r>
          </a:p>
          <a:p>
            <a:r>
              <a:rPr lang="en-US" dirty="0"/>
              <a:t>Describe any interesting things you’re done or are planning to with your data system, e.g., a new feature or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2931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err="1"/>
              <a:t>DaSy</a:t>
            </a:r>
            <a:r>
              <a:rPr lang="en-US" dirty="0"/>
              <a:t>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95800"/>
          </a:xfrm>
        </p:spPr>
        <p:txBody>
          <a:bodyPr/>
          <a:lstStyle/>
          <a:p>
            <a:r>
              <a:rPr lang="en-US" dirty="0">
                <a:hlinkClick r:id="rId3" tooltip="Key Considerations for Initiating and Planning a New Data System or Major Data System Enhancement"/>
              </a:rPr>
              <a:t>Key Considerations for Initiating and Planning a New Data System or Major Data System Enhancement</a:t>
            </a:r>
            <a:endParaRPr lang="en-US" dirty="0"/>
          </a:p>
          <a:p>
            <a:pPr lvl="1"/>
            <a:r>
              <a:rPr lang="en-US" dirty="0"/>
              <a:t>Standard PDF and fillable worksheet</a:t>
            </a:r>
          </a:p>
          <a:p>
            <a:r>
              <a:rPr lang="en-US" dirty="0">
                <a:hlinkClick r:id="rId4" tooltip="IFSP Toolkit - Including IFSP Information in Your Part C Data System"/>
              </a:rPr>
              <a:t>IFSP Toolkit - Including IFSP Information in Your Part C Data System</a:t>
            </a:r>
            <a:endParaRPr lang="en-US" dirty="0"/>
          </a:p>
          <a:p>
            <a:r>
              <a:rPr lang="en-US" dirty="0" err="1">
                <a:hlinkClick r:id="rId5" tooltip="DaSy Framework: System Design"/>
              </a:rPr>
              <a:t>DaSy</a:t>
            </a:r>
            <a:r>
              <a:rPr lang="en-US" dirty="0">
                <a:hlinkClick r:id="rId5" tooltip="DaSy Framework: System Design"/>
              </a:rPr>
              <a:t> Framework: System Design</a:t>
            </a:r>
            <a:endParaRPr lang="en-US" dirty="0"/>
          </a:p>
          <a:p>
            <a:r>
              <a:rPr lang="en-US" dirty="0">
                <a:hlinkClick r:id="rId6" tooltip="Developing and Sharing Your Business Requirements to Build a Better Data System"/>
              </a:rPr>
              <a:t>Developing and Sharing Your Business Requirements to Build a Better Data System</a:t>
            </a:r>
            <a:endParaRPr lang="en-US" dirty="0"/>
          </a:p>
          <a:p>
            <a:r>
              <a:rPr lang="en-US" dirty="0">
                <a:hlinkClick r:id="rId7" tooltip="Building a Better Data System: What are the Process and Data Models?"/>
              </a:rPr>
              <a:t>Building a Better Data System: What are Process and Data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Us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</a:t>
            </a:r>
            <a:r>
              <a:rPr lang="en-US" dirty="0" err="1"/>
              <a:t>DaSy</a:t>
            </a:r>
            <a:r>
              <a:rPr lang="en-US" dirty="0"/>
              <a:t> website at:</a:t>
            </a:r>
            <a:br>
              <a:rPr lang="en-US" dirty="0"/>
            </a:br>
            <a:r>
              <a:rPr lang="en-US" dirty="0">
                <a:hlinkClick r:id="rId2" tooltip="DaSy Center website"/>
              </a:rPr>
              <a:t>http://dasycenter.org/</a:t>
            </a:r>
            <a:endParaRPr lang="en-US" dirty="0"/>
          </a:p>
          <a:p>
            <a:r>
              <a:rPr lang="en-US" dirty="0"/>
              <a:t>Like us on Facebook: </a:t>
            </a:r>
            <a:br>
              <a:rPr lang="en-US" dirty="0"/>
            </a:br>
            <a:r>
              <a:rPr lang="en-US" u="sng" dirty="0">
                <a:hlinkClick r:id="rId3" tooltip="DaSy Center Facebook page"/>
              </a:rPr>
              <a:t>https://www.facebook.com/dasycenter</a:t>
            </a:r>
            <a:endParaRPr lang="en-US" dirty="0"/>
          </a:p>
          <a:p>
            <a:r>
              <a:rPr lang="en-US" dirty="0"/>
              <a:t>Follow us on Twitter:</a:t>
            </a:r>
            <a:br>
              <a:rPr lang="en-US" dirty="0"/>
            </a:br>
            <a:r>
              <a:rPr lang="en-US" u="sng" dirty="0">
                <a:hlinkClick r:id="rId4" tooltip="DaSy Center Twitter feed"/>
              </a:rPr>
              <a:t>@</a:t>
            </a:r>
            <a:r>
              <a:rPr lang="en-US" u="sng" dirty="0" err="1">
                <a:hlinkClick r:id="rId4" tooltip="DaSy Center Twitter feed"/>
              </a:rPr>
              <a:t>DaSyCenter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itle 1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presentation were developed under a grant from the U.S. Department of Education, # H373Z120002. However, those contents do not necessarily represent the policy of the U.S. Department of Education, and you should not assume endorsement by the Federal Government. Project Officers, Meredith </a:t>
            </a:r>
            <a:r>
              <a:rPr lang="en-US" sz="1800" dirty="0" err="1"/>
              <a:t>Miceli</a:t>
            </a:r>
            <a:r>
              <a:rPr lang="en-US" sz="1800" dirty="0"/>
              <a:t> and </a:t>
            </a:r>
            <a:r>
              <a:rPr lang="en-US" sz="1800" dirty="0" err="1"/>
              <a:t>Richelle</a:t>
            </a:r>
            <a:r>
              <a:rPr lang="en-US" sz="1800" dirty="0"/>
              <a:t> Davis.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4296186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2880042" cy="1981200"/>
          </a:xfrm>
        </p:spPr>
        <p:txBody>
          <a:bodyPr>
            <a:noAutofit/>
          </a:bodyPr>
          <a:lstStyle/>
          <a:p>
            <a:r>
              <a:rPr lang="en-US" sz="3200" dirty="0"/>
              <a:t>Phases of System Development Life Cycle</a:t>
            </a:r>
          </a:p>
        </p:txBody>
      </p:sp>
      <p:pic>
        <p:nvPicPr>
          <p:cNvPr id="5" name="Picture 4" descr="Phases of a System Development Life Cycle. Beginning with Initiation: A development or enhancement need is identified, and a solution is propos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758" y="1"/>
            <a:ext cx="521072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Early stages of considering something</a:t>
            </a:r>
          </a:p>
          <a:p>
            <a:pPr lvl="0"/>
            <a:r>
              <a:rPr lang="en-US" dirty="0"/>
              <a:t>Planning new system</a:t>
            </a:r>
          </a:p>
          <a:p>
            <a:pPr lvl="0"/>
            <a:r>
              <a:rPr lang="en-US" dirty="0"/>
              <a:t>Developing new system</a:t>
            </a:r>
          </a:p>
          <a:p>
            <a:pPr lvl="0"/>
            <a:r>
              <a:rPr lang="en-US" dirty="0"/>
              <a:t>Planning enhancement</a:t>
            </a:r>
          </a:p>
          <a:p>
            <a:r>
              <a:rPr lang="en-US" dirty="0"/>
              <a:t>Developing enhancement</a:t>
            </a:r>
          </a:p>
        </p:txBody>
      </p:sp>
    </p:spTree>
    <p:extLst>
      <p:ext uri="{BB962C8B-B14F-4D97-AF65-F5344CB8AC3E}">
        <p14:creationId xmlns:p14="http://schemas.microsoft.com/office/powerpoint/2010/main" val="17377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Considerations for Initiating and Planning a New Data System or Major Data System Enhancement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2209800"/>
            <a:ext cx="3124200" cy="31242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Available as standard pdf </a:t>
            </a:r>
          </a:p>
          <a:p>
            <a:pPr marL="0" lvl="0" indent="0">
              <a:buNone/>
            </a:pPr>
            <a:r>
              <a:rPr lang="en-US" dirty="0"/>
              <a:t>and</a:t>
            </a:r>
          </a:p>
          <a:p>
            <a:pPr marL="0" lvl="0" indent="0">
              <a:buNone/>
            </a:pPr>
            <a:r>
              <a:rPr lang="en-US" dirty="0"/>
              <a:t>fillable worksheet</a:t>
            </a:r>
          </a:p>
        </p:txBody>
      </p:sp>
      <p:pic>
        <p:nvPicPr>
          <p:cNvPr id="5" name="Picture 4" descr="Screenshot of a DaSy product called Key Considerations for Initiating and Planning a New Data System or Major Data System Enhanc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30680"/>
            <a:ext cx="3104248" cy="437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6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 Issues</a:t>
            </a:r>
          </a:p>
        </p:txBody>
      </p:sp>
      <p:graphicFrame>
        <p:nvGraphicFramePr>
          <p:cNvPr id="2" name="Diagram 1" descr="The graphic is an image of three big picture issues. "/>
          <p:cNvGraphicFramePr/>
          <p:nvPr>
            <p:extLst>
              <p:ext uri="{D42A27DB-BD31-4B8C-83A1-F6EECF244321}">
                <p14:modId xmlns:p14="http://schemas.microsoft.com/office/powerpoint/2010/main" val="1246867109"/>
              </p:ext>
            </p:extLst>
          </p:nvPr>
        </p:nvGraphicFramePr>
        <p:xfrm>
          <a:off x="838200" y="17526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431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Your Team</a:t>
            </a:r>
          </a:p>
        </p:txBody>
      </p:sp>
      <p:graphicFrame>
        <p:nvGraphicFramePr>
          <p:cNvPr id="6" name="Diagram 5" descr="The graphic is a diagram of how governance is a combination of management and management is a combination of Development, Deployment, and Operations. "/>
          <p:cNvGraphicFramePr/>
          <p:nvPr>
            <p:extLst>
              <p:ext uri="{D42A27DB-BD31-4B8C-83A1-F6EECF244321}">
                <p14:modId xmlns:p14="http://schemas.microsoft.com/office/powerpoint/2010/main" val="1915524819"/>
              </p:ext>
            </p:extLst>
          </p:nvPr>
        </p:nvGraphicFramePr>
        <p:xfrm>
          <a:off x="762000" y="16002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833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Team</a:t>
            </a:r>
          </a:p>
        </p:txBody>
      </p:sp>
      <p:graphicFrame>
        <p:nvGraphicFramePr>
          <p:cNvPr id="2" name="Diagram 1" descr="The graphic is a diagram of the components that go into the project sponsor. "/>
          <p:cNvGraphicFramePr/>
          <p:nvPr>
            <p:extLst>
              <p:ext uri="{D42A27DB-BD31-4B8C-83A1-F6EECF244321}">
                <p14:modId xmlns:p14="http://schemas.microsoft.com/office/powerpoint/2010/main" val="2841768568"/>
              </p:ext>
            </p:extLst>
          </p:nvPr>
        </p:nvGraphicFramePr>
        <p:xfrm>
          <a:off x="9144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705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1100</Words>
  <Application>Microsoft Office PowerPoint</Application>
  <PresentationFormat>On-screen Show (4:3)</PresentationFormat>
  <Paragraphs>296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Century Schoolbook</vt:lpstr>
      <vt:lpstr>Verdana</vt:lpstr>
      <vt:lpstr>Office Theme</vt:lpstr>
      <vt:lpstr>Where to Start: Planning for a New Data System or System Enhancement</vt:lpstr>
      <vt:lpstr>Session Overview</vt:lpstr>
      <vt:lpstr>Typical Barriers and Pitfalls</vt:lpstr>
      <vt:lpstr>Phases of System Development Life Cycle</vt:lpstr>
      <vt:lpstr>Where Are You?</vt:lpstr>
      <vt:lpstr>Key Considerations for Initiating and Planning a New Data System or Major Data System Enhancement</vt:lpstr>
      <vt:lpstr>Big Picture Issues</vt:lpstr>
      <vt:lpstr>Form Your Team</vt:lpstr>
      <vt:lpstr>Project Team</vt:lpstr>
      <vt:lpstr>Find the Right Solution</vt:lpstr>
      <vt:lpstr>Financial Considerations</vt:lpstr>
      <vt:lpstr>Software Development Approaches</vt:lpstr>
      <vt:lpstr>State Experiences with Data System Projects</vt:lpstr>
      <vt:lpstr>Washington Early Supports for Infants and Toddlers (ESIT)</vt:lpstr>
      <vt:lpstr>Define what your system needs to do</vt:lpstr>
      <vt:lpstr>Washington ESIT DMS</vt:lpstr>
      <vt:lpstr>Washington ESIT DMS (cont.)</vt:lpstr>
      <vt:lpstr>Team Foundation Server (TFS) </vt:lpstr>
      <vt:lpstr>TFS (cont.)</vt:lpstr>
      <vt:lpstr>TFS (cont.)</vt:lpstr>
      <vt:lpstr>Massachusetts Early Intervention</vt:lpstr>
      <vt:lpstr>Massachusetts: Current EI Data Processes</vt:lpstr>
      <vt:lpstr>Massachusetts: Future EI Data Processes</vt:lpstr>
      <vt:lpstr>Massachusetts: EMR Integration Becoming Reality</vt:lpstr>
      <vt:lpstr>Massachusetts: Future EI Data Processes</vt:lpstr>
      <vt:lpstr>Data System Features</vt:lpstr>
      <vt:lpstr>Deciding on Features</vt:lpstr>
      <vt:lpstr>DaSy Center Toolkit</vt:lpstr>
      <vt:lpstr>What You’ll Find for Each Feature</vt:lpstr>
      <vt:lpstr>Group Sharing &amp; Discussion</vt:lpstr>
      <vt:lpstr>We Want to Hear from You</vt:lpstr>
      <vt:lpstr>Related DaSy Resources</vt:lpstr>
      <vt:lpstr>Find Us Online</vt:lpstr>
      <vt:lpstr>Thank You</vt:lpstr>
    </vt:vector>
  </TitlesOfParts>
  <Company>The DaSy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to Start: Planning for a New Data System or System Enhancement</dc:title>
  <dc:subject>Data Systems</dc:subject>
  <dc:creator>Robin Nelso, Amy Nicholas, Noah Feldman, Susan Franck</dc:creator>
  <cp:keywords>Data Based Decision Making, States, Technical Assistance</cp:keywords>
  <cp:lastModifiedBy>Roxanne Jones</cp:lastModifiedBy>
  <cp:revision>171</cp:revision>
  <dcterms:created xsi:type="dcterms:W3CDTF">2013-02-06T21:54:43Z</dcterms:created>
  <dcterms:modified xsi:type="dcterms:W3CDTF">2018-11-20T00:37:44Z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Status">
    <vt:lpwstr>Final</vt:lpwstr>
  </property>
</Properties>
</file>