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5" r:id="rId2"/>
    <p:sldMasterId id="2147483689" r:id="rId3"/>
    <p:sldMasterId id="2147483703" r:id="rId4"/>
    <p:sldMasterId id="2147483717" r:id="rId5"/>
  </p:sldMasterIdLst>
  <p:notesMasterIdLst>
    <p:notesMasterId r:id="rId46"/>
  </p:notesMasterIdLst>
  <p:handoutMasterIdLst>
    <p:handoutMasterId r:id="rId47"/>
  </p:handoutMasterIdLst>
  <p:sldIdLst>
    <p:sldId id="258" r:id="rId6"/>
    <p:sldId id="257" r:id="rId7"/>
    <p:sldId id="270" r:id="rId8"/>
    <p:sldId id="271" r:id="rId9"/>
    <p:sldId id="272" r:id="rId10"/>
    <p:sldId id="273" r:id="rId11"/>
    <p:sldId id="274" r:id="rId12"/>
    <p:sldId id="278" r:id="rId13"/>
    <p:sldId id="275" r:id="rId14"/>
    <p:sldId id="287" r:id="rId15"/>
    <p:sldId id="290" r:id="rId16"/>
    <p:sldId id="282" r:id="rId17"/>
    <p:sldId id="291" r:id="rId18"/>
    <p:sldId id="292" r:id="rId19"/>
    <p:sldId id="277" r:id="rId20"/>
    <p:sldId id="288" r:id="rId21"/>
    <p:sldId id="299" r:id="rId22"/>
    <p:sldId id="300" r:id="rId23"/>
    <p:sldId id="301" r:id="rId24"/>
    <p:sldId id="302" r:id="rId25"/>
    <p:sldId id="303" r:id="rId26"/>
    <p:sldId id="304" r:id="rId27"/>
    <p:sldId id="276" r:id="rId28"/>
    <p:sldId id="289" r:id="rId29"/>
    <p:sldId id="295" r:id="rId30"/>
    <p:sldId id="296" r:id="rId31"/>
    <p:sldId id="297" r:id="rId32"/>
    <p:sldId id="305" r:id="rId33"/>
    <p:sldId id="306" r:id="rId34"/>
    <p:sldId id="307" r:id="rId35"/>
    <p:sldId id="308" r:id="rId36"/>
    <p:sldId id="286" r:id="rId37"/>
    <p:sldId id="310" r:id="rId38"/>
    <p:sldId id="284" r:id="rId39"/>
    <p:sldId id="293" r:id="rId40"/>
    <p:sldId id="298" r:id="rId41"/>
    <p:sldId id="309" r:id="rId42"/>
    <p:sldId id="311" r:id="rId43"/>
    <p:sldId id="267" r:id="rId44"/>
    <p:sldId id="269" r:id="rId45"/>
  </p:sldIdLst>
  <p:sldSz cx="9144000" cy="6858000" type="screen4x3"/>
  <p:notesSz cx="6858000" cy="9144000"/>
  <p:custDataLst>
    <p:tags r:id="rId4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78227" autoAdjust="0"/>
  </p:normalViewPr>
  <p:slideViewPr>
    <p:cSldViewPr>
      <p:cViewPr varScale="1">
        <p:scale>
          <a:sx n="83" d="100"/>
          <a:sy n="83" d="100"/>
        </p:scale>
        <p:origin x="-306"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97500-2B67-254F-9BB8-A7D44A51658F}" type="doc">
      <dgm:prSet loTypeId="urn:microsoft.com/office/officeart/2005/8/layout/hierarchy2" loCatId="hierarchy" qsTypeId="urn:microsoft.com/office/officeart/2005/8/quickstyle/simple1#1" qsCatId="simple" csTypeId="urn:microsoft.com/office/officeart/2005/8/colors/accent1_2#1" csCatId="accent1" phldr="1"/>
      <dgm:spPr/>
      <dgm:t>
        <a:bodyPr/>
        <a:lstStyle/>
        <a:p>
          <a:endParaRPr lang="en-US"/>
        </a:p>
      </dgm:t>
    </dgm:pt>
    <dgm:pt modelId="{851F66DC-BA82-FD43-965F-27899780ADB7}">
      <dgm:prSet phldrT="[Text]"/>
      <dgm:spPr/>
      <dgm:t>
        <a:bodyPr/>
        <a:lstStyle/>
        <a:p>
          <a:r>
            <a:rPr lang="en-US" dirty="0" smtClean="0"/>
            <a:t>Governance and Management</a:t>
          </a:r>
          <a:endParaRPr lang="en-US" dirty="0"/>
        </a:p>
      </dgm:t>
    </dgm:pt>
    <dgm:pt modelId="{F0A6E706-FA54-0243-B40D-354A7BB2DBB8}" type="parTrans" cxnId="{ED896134-5FBA-C04C-BA11-11B16E6E868E}">
      <dgm:prSet/>
      <dgm:spPr/>
      <dgm:t>
        <a:bodyPr/>
        <a:lstStyle/>
        <a:p>
          <a:endParaRPr lang="en-US"/>
        </a:p>
      </dgm:t>
    </dgm:pt>
    <dgm:pt modelId="{F2F03B2C-11D8-8945-AA6F-2F1EC157C137}" type="sibTrans" cxnId="{ED896134-5FBA-C04C-BA11-11B16E6E868E}">
      <dgm:prSet/>
      <dgm:spPr/>
      <dgm:t>
        <a:bodyPr/>
        <a:lstStyle/>
        <a:p>
          <a:endParaRPr lang="en-US"/>
        </a:p>
      </dgm:t>
    </dgm:pt>
    <dgm:pt modelId="{B3460AC4-96DC-C945-AC5F-A4DCA3FD3E52}">
      <dgm:prSet phldrT="[Text]"/>
      <dgm:spPr/>
      <dgm:t>
        <a:bodyPr/>
        <a:lstStyle/>
        <a:p>
          <a:r>
            <a:rPr lang="en-US" dirty="0" smtClean="0"/>
            <a:t>Quality and Integrity</a:t>
          </a:r>
        </a:p>
        <a:p>
          <a:r>
            <a:rPr lang="en-US" dirty="0" smtClean="0"/>
            <a:t>QI = 2</a:t>
          </a:r>
        </a:p>
        <a:p>
          <a:r>
            <a:rPr lang="en-US" dirty="0" smtClean="0"/>
            <a:t>E = 14</a:t>
          </a:r>
          <a:endParaRPr lang="en-US" dirty="0"/>
        </a:p>
      </dgm:t>
    </dgm:pt>
    <dgm:pt modelId="{20FA797C-0FAE-DF46-923E-FB04ABED5298}" type="parTrans" cxnId="{3A454E4A-3DEC-294E-854C-00FA66994B9F}">
      <dgm:prSet/>
      <dgm:spPr/>
      <dgm:t>
        <a:bodyPr/>
        <a:lstStyle/>
        <a:p>
          <a:endParaRPr lang="en-US" dirty="0"/>
        </a:p>
      </dgm:t>
    </dgm:pt>
    <dgm:pt modelId="{224C3F1C-CD90-5345-8FB7-607664BDB24D}" type="sibTrans" cxnId="{3A454E4A-3DEC-294E-854C-00FA66994B9F}">
      <dgm:prSet/>
      <dgm:spPr/>
      <dgm:t>
        <a:bodyPr/>
        <a:lstStyle/>
        <a:p>
          <a:endParaRPr lang="en-US"/>
        </a:p>
      </dgm:t>
    </dgm:pt>
    <dgm:pt modelId="{B04EE163-AB5B-2242-8C20-7A076BB80067}">
      <dgm:prSet phldrT="[Text]"/>
      <dgm:spPr/>
      <dgm:t>
        <a:bodyPr/>
        <a:lstStyle/>
        <a:p>
          <a:r>
            <a:rPr lang="en-US" dirty="0" smtClean="0"/>
            <a:t>Security and Access</a:t>
          </a:r>
        </a:p>
        <a:p>
          <a:r>
            <a:rPr lang="en-US" dirty="0" smtClean="0"/>
            <a:t>QI = 3</a:t>
          </a:r>
        </a:p>
        <a:p>
          <a:r>
            <a:rPr lang="en-US" dirty="0" smtClean="0"/>
            <a:t>E =  22</a:t>
          </a:r>
          <a:endParaRPr lang="en-US" dirty="0"/>
        </a:p>
      </dgm:t>
    </dgm:pt>
    <dgm:pt modelId="{B3D89CDC-A1C5-DA4F-8E93-FE9FA324998C}" type="parTrans" cxnId="{2E6898DA-73BD-7947-BFD7-1215D1AD9B79}">
      <dgm:prSet/>
      <dgm:spPr/>
      <dgm:t>
        <a:bodyPr/>
        <a:lstStyle/>
        <a:p>
          <a:endParaRPr lang="en-US" dirty="0"/>
        </a:p>
      </dgm:t>
    </dgm:pt>
    <dgm:pt modelId="{967B01D4-D487-0D4D-B383-40E8182D189E}" type="sibTrans" cxnId="{2E6898DA-73BD-7947-BFD7-1215D1AD9B79}">
      <dgm:prSet/>
      <dgm:spPr/>
      <dgm:t>
        <a:bodyPr/>
        <a:lstStyle/>
        <a:p>
          <a:endParaRPr lang="en-US"/>
        </a:p>
      </dgm:t>
    </dgm:pt>
    <dgm:pt modelId="{C285053C-98A6-0846-A70D-21EABB4FC00D}">
      <dgm:prSet phldrT="[Text]"/>
      <dgm:spPr/>
      <dgm:t>
        <a:bodyPr/>
        <a:lstStyle/>
        <a:p>
          <a:r>
            <a:rPr lang="en-US" dirty="0" smtClean="0"/>
            <a:t>Authority and Accountability</a:t>
          </a:r>
        </a:p>
        <a:p>
          <a:r>
            <a:rPr lang="en-US" dirty="0" smtClean="0"/>
            <a:t>QI = 3</a:t>
          </a:r>
        </a:p>
        <a:p>
          <a:r>
            <a:rPr lang="en-US" dirty="0" smtClean="0"/>
            <a:t>E = 14</a:t>
          </a:r>
          <a:endParaRPr lang="en-US" dirty="0"/>
        </a:p>
      </dgm:t>
    </dgm:pt>
    <dgm:pt modelId="{68B7C6E4-5949-6D48-97E9-8D11078FB39B}" type="parTrans" cxnId="{DC5FBAC1-585F-874F-8F0B-901C3B70A06F}">
      <dgm:prSet/>
      <dgm:spPr/>
      <dgm:t>
        <a:bodyPr/>
        <a:lstStyle/>
        <a:p>
          <a:endParaRPr lang="en-US" dirty="0"/>
        </a:p>
      </dgm:t>
    </dgm:pt>
    <dgm:pt modelId="{C780DCD7-C583-4549-92AF-A0F207DBA32E}" type="sibTrans" cxnId="{DC5FBAC1-585F-874F-8F0B-901C3B70A06F}">
      <dgm:prSet/>
      <dgm:spPr/>
      <dgm:t>
        <a:bodyPr/>
        <a:lstStyle/>
        <a:p>
          <a:endParaRPr lang="en-US"/>
        </a:p>
      </dgm:t>
    </dgm:pt>
    <dgm:pt modelId="{2604939D-87FE-41D7-9DA8-5855BC3CD297}" type="pres">
      <dgm:prSet presAssocID="{30E97500-2B67-254F-9BB8-A7D44A51658F}" presName="diagram" presStyleCnt="0">
        <dgm:presLayoutVars>
          <dgm:chPref val="1"/>
          <dgm:dir/>
          <dgm:animOne val="branch"/>
          <dgm:animLvl val="lvl"/>
          <dgm:resizeHandles val="exact"/>
        </dgm:presLayoutVars>
      </dgm:prSet>
      <dgm:spPr/>
      <dgm:t>
        <a:bodyPr/>
        <a:lstStyle/>
        <a:p>
          <a:endParaRPr lang="en-US"/>
        </a:p>
      </dgm:t>
    </dgm:pt>
    <dgm:pt modelId="{9BD63F9E-500F-44BE-BA1D-235BAF8CE8B5}" type="pres">
      <dgm:prSet presAssocID="{851F66DC-BA82-FD43-965F-27899780ADB7}" presName="root1" presStyleCnt="0"/>
      <dgm:spPr/>
    </dgm:pt>
    <dgm:pt modelId="{36AF43EE-A104-4744-A744-3AA5E71F1CB5}" type="pres">
      <dgm:prSet presAssocID="{851F66DC-BA82-FD43-965F-27899780ADB7}" presName="LevelOneTextNode" presStyleLbl="node0" presStyleIdx="0" presStyleCnt="1">
        <dgm:presLayoutVars>
          <dgm:chPref val="3"/>
        </dgm:presLayoutVars>
      </dgm:prSet>
      <dgm:spPr/>
      <dgm:t>
        <a:bodyPr/>
        <a:lstStyle/>
        <a:p>
          <a:endParaRPr lang="en-US"/>
        </a:p>
      </dgm:t>
    </dgm:pt>
    <dgm:pt modelId="{0134D18F-835E-4187-9B47-F83D48D0215E}" type="pres">
      <dgm:prSet presAssocID="{851F66DC-BA82-FD43-965F-27899780ADB7}" presName="level2hierChild" presStyleCnt="0"/>
      <dgm:spPr/>
    </dgm:pt>
    <dgm:pt modelId="{983F2267-2858-4216-8DD9-98C478BAFA41}" type="pres">
      <dgm:prSet presAssocID="{68B7C6E4-5949-6D48-97E9-8D11078FB39B}" presName="conn2-1" presStyleLbl="parChTrans1D2" presStyleIdx="0" presStyleCnt="3"/>
      <dgm:spPr/>
      <dgm:t>
        <a:bodyPr/>
        <a:lstStyle/>
        <a:p>
          <a:endParaRPr lang="en-US"/>
        </a:p>
      </dgm:t>
    </dgm:pt>
    <dgm:pt modelId="{D31B7FD0-E14A-4889-B7D9-8A355B043493}" type="pres">
      <dgm:prSet presAssocID="{68B7C6E4-5949-6D48-97E9-8D11078FB39B}" presName="connTx" presStyleLbl="parChTrans1D2" presStyleIdx="0" presStyleCnt="3"/>
      <dgm:spPr/>
      <dgm:t>
        <a:bodyPr/>
        <a:lstStyle/>
        <a:p>
          <a:endParaRPr lang="en-US"/>
        </a:p>
      </dgm:t>
    </dgm:pt>
    <dgm:pt modelId="{BFC49818-7482-47A1-95A9-4928B653F577}" type="pres">
      <dgm:prSet presAssocID="{C285053C-98A6-0846-A70D-21EABB4FC00D}" presName="root2" presStyleCnt="0"/>
      <dgm:spPr/>
    </dgm:pt>
    <dgm:pt modelId="{E38843B2-C7B7-446E-BDCC-D3B488CFB85D}" type="pres">
      <dgm:prSet presAssocID="{C285053C-98A6-0846-A70D-21EABB4FC00D}" presName="LevelTwoTextNode" presStyleLbl="node2" presStyleIdx="0" presStyleCnt="3">
        <dgm:presLayoutVars>
          <dgm:chPref val="3"/>
        </dgm:presLayoutVars>
      </dgm:prSet>
      <dgm:spPr/>
      <dgm:t>
        <a:bodyPr/>
        <a:lstStyle/>
        <a:p>
          <a:endParaRPr lang="en-US"/>
        </a:p>
      </dgm:t>
    </dgm:pt>
    <dgm:pt modelId="{B4A81363-95EC-40A1-AA2C-64BF0F88338E}" type="pres">
      <dgm:prSet presAssocID="{C285053C-98A6-0846-A70D-21EABB4FC00D}" presName="level3hierChild" presStyleCnt="0"/>
      <dgm:spPr/>
    </dgm:pt>
    <dgm:pt modelId="{7011C770-B40F-402E-BB39-97ACE52C48DA}" type="pres">
      <dgm:prSet presAssocID="{20FA797C-0FAE-DF46-923E-FB04ABED5298}" presName="conn2-1" presStyleLbl="parChTrans1D2" presStyleIdx="1" presStyleCnt="3"/>
      <dgm:spPr/>
      <dgm:t>
        <a:bodyPr/>
        <a:lstStyle/>
        <a:p>
          <a:endParaRPr lang="en-US"/>
        </a:p>
      </dgm:t>
    </dgm:pt>
    <dgm:pt modelId="{AE48CD5E-E576-4E44-85B6-ED11C1E8D6F0}" type="pres">
      <dgm:prSet presAssocID="{20FA797C-0FAE-DF46-923E-FB04ABED5298}" presName="connTx" presStyleLbl="parChTrans1D2" presStyleIdx="1" presStyleCnt="3"/>
      <dgm:spPr/>
      <dgm:t>
        <a:bodyPr/>
        <a:lstStyle/>
        <a:p>
          <a:endParaRPr lang="en-US"/>
        </a:p>
      </dgm:t>
    </dgm:pt>
    <dgm:pt modelId="{3E0A53D0-1533-4D37-82DF-5F4C9DC8C61D}" type="pres">
      <dgm:prSet presAssocID="{B3460AC4-96DC-C945-AC5F-A4DCA3FD3E52}" presName="root2" presStyleCnt="0"/>
      <dgm:spPr/>
    </dgm:pt>
    <dgm:pt modelId="{A33D7B2C-56BF-4EC1-BC35-5532E5FA30AE}" type="pres">
      <dgm:prSet presAssocID="{B3460AC4-96DC-C945-AC5F-A4DCA3FD3E52}" presName="LevelTwoTextNode" presStyleLbl="node2" presStyleIdx="1" presStyleCnt="3">
        <dgm:presLayoutVars>
          <dgm:chPref val="3"/>
        </dgm:presLayoutVars>
      </dgm:prSet>
      <dgm:spPr/>
      <dgm:t>
        <a:bodyPr/>
        <a:lstStyle/>
        <a:p>
          <a:endParaRPr lang="en-US"/>
        </a:p>
      </dgm:t>
    </dgm:pt>
    <dgm:pt modelId="{7032E71B-79FA-4A82-97E2-935784992A60}" type="pres">
      <dgm:prSet presAssocID="{B3460AC4-96DC-C945-AC5F-A4DCA3FD3E52}" presName="level3hierChild" presStyleCnt="0"/>
      <dgm:spPr/>
    </dgm:pt>
    <dgm:pt modelId="{EBBA6959-7EED-47FF-800F-67C9D8E96914}" type="pres">
      <dgm:prSet presAssocID="{B3D89CDC-A1C5-DA4F-8E93-FE9FA324998C}" presName="conn2-1" presStyleLbl="parChTrans1D2" presStyleIdx="2" presStyleCnt="3"/>
      <dgm:spPr/>
      <dgm:t>
        <a:bodyPr/>
        <a:lstStyle/>
        <a:p>
          <a:endParaRPr lang="en-US"/>
        </a:p>
      </dgm:t>
    </dgm:pt>
    <dgm:pt modelId="{034970EA-AEBE-435D-876E-873C8E06B61E}" type="pres">
      <dgm:prSet presAssocID="{B3D89CDC-A1C5-DA4F-8E93-FE9FA324998C}" presName="connTx" presStyleLbl="parChTrans1D2" presStyleIdx="2" presStyleCnt="3"/>
      <dgm:spPr/>
      <dgm:t>
        <a:bodyPr/>
        <a:lstStyle/>
        <a:p>
          <a:endParaRPr lang="en-US"/>
        </a:p>
      </dgm:t>
    </dgm:pt>
    <dgm:pt modelId="{11877F27-4CCE-4841-8316-EA9D8BC57CAC}" type="pres">
      <dgm:prSet presAssocID="{B04EE163-AB5B-2242-8C20-7A076BB80067}" presName="root2" presStyleCnt="0"/>
      <dgm:spPr/>
    </dgm:pt>
    <dgm:pt modelId="{2359C8F4-AE81-4BD9-962D-213B108A7133}" type="pres">
      <dgm:prSet presAssocID="{B04EE163-AB5B-2242-8C20-7A076BB80067}" presName="LevelTwoTextNode" presStyleLbl="node2" presStyleIdx="2" presStyleCnt="3">
        <dgm:presLayoutVars>
          <dgm:chPref val="3"/>
        </dgm:presLayoutVars>
      </dgm:prSet>
      <dgm:spPr/>
      <dgm:t>
        <a:bodyPr/>
        <a:lstStyle/>
        <a:p>
          <a:endParaRPr lang="en-US"/>
        </a:p>
      </dgm:t>
    </dgm:pt>
    <dgm:pt modelId="{C1B2796F-F884-49FA-BDD1-3C911FB2DF74}" type="pres">
      <dgm:prSet presAssocID="{B04EE163-AB5B-2242-8C20-7A076BB80067}" presName="level3hierChild" presStyleCnt="0"/>
      <dgm:spPr/>
    </dgm:pt>
  </dgm:ptLst>
  <dgm:cxnLst>
    <dgm:cxn modelId="{0E05F03B-6F68-4709-8FE2-D0C3A25BBDD8}" type="presOf" srcId="{B04EE163-AB5B-2242-8C20-7A076BB80067}" destId="{2359C8F4-AE81-4BD9-962D-213B108A7133}" srcOrd="0" destOrd="0" presId="urn:microsoft.com/office/officeart/2005/8/layout/hierarchy2"/>
    <dgm:cxn modelId="{2E6898DA-73BD-7947-BFD7-1215D1AD9B79}" srcId="{851F66DC-BA82-FD43-965F-27899780ADB7}" destId="{B04EE163-AB5B-2242-8C20-7A076BB80067}" srcOrd="2" destOrd="0" parTransId="{B3D89CDC-A1C5-DA4F-8E93-FE9FA324998C}" sibTransId="{967B01D4-D487-0D4D-B383-40E8182D189E}"/>
    <dgm:cxn modelId="{258EBFCB-11EC-461C-A1A0-E0A0569298FD}" type="presOf" srcId="{68B7C6E4-5949-6D48-97E9-8D11078FB39B}" destId="{D31B7FD0-E14A-4889-B7D9-8A355B043493}" srcOrd="1" destOrd="0" presId="urn:microsoft.com/office/officeart/2005/8/layout/hierarchy2"/>
    <dgm:cxn modelId="{5E84D003-63BD-4C70-9431-ECE183678790}" type="presOf" srcId="{851F66DC-BA82-FD43-965F-27899780ADB7}" destId="{36AF43EE-A104-4744-A744-3AA5E71F1CB5}" srcOrd="0" destOrd="0" presId="urn:microsoft.com/office/officeart/2005/8/layout/hierarchy2"/>
    <dgm:cxn modelId="{ED896134-5FBA-C04C-BA11-11B16E6E868E}" srcId="{30E97500-2B67-254F-9BB8-A7D44A51658F}" destId="{851F66DC-BA82-FD43-965F-27899780ADB7}" srcOrd="0" destOrd="0" parTransId="{F0A6E706-FA54-0243-B40D-354A7BB2DBB8}" sibTransId="{F2F03B2C-11D8-8945-AA6F-2F1EC157C137}"/>
    <dgm:cxn modelId="{27904BA3-332E-446F-8DF7-E9FDC91AE8B5}" type="presOf" srcId="{C285053C-98A6-0846-A70D-21EABB4FC00D}" destId="{E38843B2-C7B7-446E-BDCC-D3B488CFB85D}" srcOrd="0" destOrd="0" presId="urn:microsoft.com/office/officeart/2005/8/layout/hierarchy2"/>
    <dgm:cxn modelId="{527CAAB0-4EC4-43EF-9C41-2C3DCED576D3}" type="presOf" srcId="{B3460AC4-96DC-C945-AC5F-A4DCA3FD3E52}" destId="{A33D7B2C-56BF-4EC1-BC35-5532E5FA30AE}" srcOrd="0" destOrd="0" presId="urn:microsoft.com/office/officeart/2005/8/layout/hierarchy2"/>
    <dgm:cxn modelId="{61CEECE9-9634-4391-9B63-79E1275105F7}" type="presOf" srcId="{20FA797C-0FAE-DF46-923E-FB04ABED5298}" destId="{AE48CD5E-E576-4E44-85B6-ED11C1E8D6F0}" srcOrd="1" destOrd="0" presId="urn:microsoft.com/office/officeart/2005/8/layout/hierarchy2"/>
    <dgm:cxn modelId="{E9C954DE-4878-42C0-9E28-54FF21524976}" type="presOf" srcId="{B3D89CDC-A1C5-DA4F-8E93-FE9FA324998C}" destId="{034970EA-AEBE-435D-876E-873C8E06B61E}" srcOrd="1" destOrd="0" presId="urn:microsoft.com/office/officeart/2005/8/layout/hierarchy2"/>
    <dgm:cxn modelId="{8857452E-9212-42A4-9DA7-7D3F11110A22}" type="presOf" srcId="{30E97500-2B67-254F-9BB8-A7D44A51658F}" destId="{2604939D-87FE-41D7-9DA8-5855BC3CD297}" srcOrd="0" destOrd="0" presId="urn:microsoft.com/office/officeart/2005/8/layout/hierarchy2"/>
    <dgm:cxn modelId="{0DF1E6BC-1FEF-4717-9065-37E59FC077C0}" type="presOf" srcId="{68B7C6E4-5949-6D48-97E9-8D11078FB39B}" destId="{983F2267-2858-4216-8DD9-98C478BAFA41}" srcOrd="0" destOrd="0" presId="urn:microsoft.com/office/officeart/2005/8/layout/hierarchy2"/>
    <dgm:cxn modelId="{3FCC9A6F-4F5D-4C08-A5DE-56E40B359018}" type="presOf" srcId="{B3D89CDC-A1C5-DA4F-8E93-FE9FA324998C}" destId="{EBBA6959-7EED-47FF-800F-67C9D8E96914}" srcOrd="0" destOrd="0" presId="urn:microsoft.com/office/officeart/2005/8/layout/hierarchy2"/>
    <dgm:cxn modelId="{3A454E4A-3DEC-294E-854C-00FA66994B9F}" srcId="{851F66DC-BA82-FD43-965F-27899780ADB7}" destId="{B3460AC4-96DC-C945-AC5F-A4DCA3FD3E52}" srcOrd="1" destOrd="0" parTransId="{20FA797C-0FAE-DF46-923E-FB04ABED5298}" sibTransId="{224C3F1C-CD90-5345-8FB7-607664BDB24D}"/>
    <dgm:cxn modelId="{DC5FBAC1-585F-874F-8F0B-901C3B70A06F}" srcId="{851F66DC-BA82-FD43-965F-27899780ADB7}" destId="{C285053C-98A6-0846-A70D-21EABB4FC00D}" srcOrd="0" destOrd="0" parTransId="{68B7C6E4-5949-6D48-97E9-8D11078FB39B}" sibTransId="{C780DCD7-C583-4549-92AF-A0F207DBA32E}"/>
    <dgm:cxn modelId="{6873EEEC-927A-45DF-A6DC-6B1F645CF933}" type="presOf" srcId="{20FA797C-0FAE-DF46-923E-FB04ABED5298}" destId="{7011C770-B40F-402E-BB39-97ACE52C48DA}" srcOrd="0" destOrd="0" presId="urn:microsoft.com/office/officeart/2005/8/layout/hierarchy2"/>
    <dgm:cxn modelId="{47DD685F-2479-48CF-A4F0-9377C731AB72}" type="presParOf" srcId="{2604939D-87FE-41D7-9DA8-5855BC3CD297}" destId="{9BD63F9E-500F-44BE-BA1D-235BAF8CE8B5}" srcOrd="0" destOrd="0" presId="urn:microsoft.com/office/officeart/2005/8/layout/hierarchy2"/>
    <dgm:cxn modelId="{3B634C68-D91A-4054-B836-C2E509E34A72}" type="presParOf" srcId="{9BD63F9E-500F-44BE-BA1D-235BAF8CE8B5}" destId="{36AF43EE-A104-4744-A744-3AA5E71F1CB5}" srcOrd="0" destOrd="0" presId="urn:microsoft.com/office/officeart/2005/8/layout/hierarchy2"/>
    <dgm:cxn modelId="{43221623-8109-48A3-A758-C851A130FCBA}" type="presParOf" srcId="{9BD63F9E-500F-44BE-BA1D-235BAF8CE8B5}" destId="{0134D18F-835E-4187-9B47-F83D48D0215E}" srcOrd="1" destOrd="0" presId="urn:microsoft.com/office/officeart/2005/8/layout/hierarchy2"/>
    <dgm:cxn modelId="{DA9AF8DA-792E-42D3-B741-9E08517B25B7}" type="presParOf" srcId="{0134D18F-835E-4187-9B47-F83D48D0215E}" destId="{983F2267-2858-4216-8DD9-98C478BAFA41}" srcOrd="0" destOrd="0" presId="urn:microsoft.com/office/officeart/2005/8/layout/hierarchy2"/>
    <dgm:cxn modelId="{EF3F7682-7200-49B0-9E84-7EEF5062AA9A}" type="presParOf" srcId="{983F2267-2858-4216-8DD9-98C478BAFA41}" destId="{D31B7FD0-E14A-4889-B7D9-8A355B043493}" srcOrd="0" destOrd="0" presId="urn:microsoft.com/office/officeart/2005/8/layout/hierarchy2"/>
    <dgm:cxn modelId="{4FC36534-CFE0-4B55-9F34-09D06A8C448B}" type="presParOf" srcId="{0134D18F-835E-4187-9B47-F83D48D0215E}" destId="{BFC49818-7482-47A1-95A9-4928B653F577}" srcOrd="1" destOrd="0" presId="urn:microsoft.com/office/officeart/2005/8/layout/hierarchy2"/>
    <dgm:cxn modelId="{782493AA-A476-4873-91DC-4A3C27DC28C5}" type="presParOf" srcId="{BFC49818-7482-47A1-95A9-4928B653F577}" destId="{E38843B2-C7B7-446E-BDCC-D3B488CFB85D}" srcOrd="0" destOrd="0" presId="urn:microsoft.com/office/officeart/2005/8/layout/hierarchy2"/>
    <dgm:cxn modelId="{B0A27A8E-8380-4725-BC52-6AC2CF0A3056}" type="presParOf" srcId="{BFC49818-7482-47A1-95A9-4928B653F577}" destId="{B4A81363-95EC-40A1-AA2C-64BF0F88338E}" srcOrd="1" destOrd="0" presId="urn:microsoft.com/office/officeart/2005/8/layout/hierarchy2"/>
    <dgm:cxn modelId="{F139A0F7-F9E9-4276-96BE-A46EF26067C0}" type="presParOf" srcId="{0134D18F-835E-4187-9B47-F83D48D0215E}" destId="{7011C770-B40F-402E-BB39-97ACE52C48DA}" srcOrd="2" destOrd="0" presId="urn:microsoft.com/office/officeart/2005/8/layout/hierarchy2"/>
    <dgm:cxn modelId="{F772A2F7-599C-403C-91FC-BF19DDE14E1B}" type="presParOf" srcId="{7011C770-B40F-402E-BB39-97ACE52C48DA}" destId="{AE48CD5E-E576-4E44-85B6-ED11C1E8D6F0}" srcOrd="0" destOrd="0" presId="urn:microsoft.com/office/officeart/2005/8/layout/hierarchy2"/>
    <dgm:cxn modelId="{8FDC3C25-129E-45C6-9FDC-946785A10E13}" type="presParOf" srcId="{0134D18F-835E-4187-9B47-F83D48D0215E}" destId="{3E0A53D0-1533-4D37-82DF-5F4C9DC8C61D}" srcOrd="3" destOrd="0" presId="urn:microsoft.com/office/officeart/2005/8/layout/hierarchy2"/>
    <dgm:cxn modelId="{D1EA4C98-C8F9-4B50-B0FE-D871067C3F33}" type="presParOf" srcId="{3E0A53D0-1533-4D37-82DF-5F4C9DC8C61D}" destId="{A33D7B2C-56BF-4EC1-BC35-5532E5FA30AE}" srcOrd="0" destOrd="0" presId="urn:microsoft.com/office/officeart/2005/8/layout/hierarchy2"/>
    <dgm:cxn modelId="{451545DD-548D-4E0E-8AEB-739BFA346AB1}" type="presParOf" srcId="{3E0A53D0-1533-4D37-82DF-5F4C9DC8C61D}" destId="{7032E71B-79FA-4A82-97E2-935784992A60}" srcOrd="1" destOrd="0" presId="urn:microsoft.com/office/officeart/2005/8/layout/hierarchy2"/>
    <dgm:cxn modelId="{9E7600B8-119F-4D87-AD07-420D18BF4D3F}" type="presParOf" srcId="{0134D18F-835E-4187-9B47-F83D48D0215E}" destId="{EBBA6959-7EED-47FF-800F-67C9D8E96914}" srcOrd="4" destOrd="0" presId="urn:microsoft.com/office/officeart/2005/8/layout/hierarchy2"/>
    <dgm:cxn modelId="{091CD0CC-E58C-4259-BDC2-F86F4CA19DCE}" type="presParOf" srcId="{EBBA6959-7EED-47FF-800F-67C9D8E96914}" destId="{034970EA-AEBE-435D-876E-873C8E06B61E}" srcOrd="0" destOrd="0" presId="urn:microsoft.com/office/officeart/2005/8/layout/hierarchy2"/>
    <dgm:cxn modelId="{3D8EF07B-604B-4F78-AB83-42E6C2B2557C}" type="presParOf" srcId="{0134D18F-835E-4187-9B47-F83D48D0215E}" destId="{11877F27-4CCE-4841-8316-EA9D8BC57CAC}" srcOrd="5" destOrd="0" presId="urn:microsoft.com/office/officeart/2005/8/layout/hierarchy2"/>
    <dgm:cxn modelId="{4EC1CB48-6B7F-4B83-B18C-C864311C56C4}" type="presParOf" srcId="{11877F27-4CCE-4841-8316-EA9D8BC57CAC}" destId="{2359C8F4-AE81-4BD9-962D-213B108A7133}" srcOrd="0" destOrd="0" presId="urn:microsoft.com/office/officeart/2005/8/layout/hierarchy2"/>
    <dgm:cxn modelId="{86E40A8F-B636-466A-A10E-F2892F9C700F}" type="presParOf" srcId="{11877F27-4CCE-4841-8316-EA9D8BC57CAC}" destId="{C1B2796F-F884-49FA-BDD1-3C911FB2DF74}"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F43EE-A104-4744-A744-3AA5E71F1CB5}">
      <dsp:nvSpPr>
        <dsp:cNvPr id="0" name=""/>
        <dsp:cNvSpPr/>
      </dsp:nvSpPr>
      <dsp:spPr>
        <a:xfrm>
          <a:off x="6310" y="2031727"/>
          <a:ext cx="3455491" cy="17277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Governance and Management</a:t>
          </a:r>
          <a:endParaRPr lang="en-US" sz="2300" kern="1200" dirty="0"/>
        </a:p>
      </dsp:txBody>
      <dsp:txXfrm>
        <a:off x="56914" y="2082331"/>
        <a:ext cx="3354283" cy="1626537"/>
      </dsp:txXfrm>
    </dsp:sp>
    <dsp:sp modelId="{983F2267-2858-4216-8DD9-98C478BAFA41}">
      <dsp:nvSpPr>
        <dsp:cNvPr id="0" name=""/>
        <dsp:cNvSpPr/>
      </dsp:nvSpPr>
      <dsp:spPr>
        <a:xfrm rot="18289469">
          <a:off x="2942706" y="1875295"/>
          <a:ext cx="2420386" cy="53701"/>
        </a:xfrm>
        <a:custGeom>
          <a:avLst/>
          <a:gdLst/>
          <a:ahLst/>
          <a:cxnLst/>
          <a:rect l="0" t="0" r="0" b="0"/>
          <a:pathLst>
            <a:path>
              <a:moveTo>
                <a:pt x="0" y="26850"/>
              </a:moveTo>
              <a:lnTo>
                <a:pt x="2420386" y="268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4092390" y="1841636"/>
        <a:ext cx="121019" cy="121019"/>
      </dsp:txXfrm>
    </dsp:sp>
    <dsp:sp modelId="{E38843B2-C7B7-446E-BDCC-D3B488CFB85D}">
      <dsp:nvSpPr>
        <dsp:cNvPr id="0" name=""/>
        <dsp:cNvSpPr/>
      </dsp:nvSpPr>
      <dsp:spPr>
        <a:xfrm>
          <a:off x="4843998" y="44819"/>
          <a:ext cx="3455491" cy="17277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Authority and Accountability</a:t>
          </a:r>
        </a:p>
        <a:p>
          <a:pPr lvl="0" algn="ctr" defTabSz="1022350">
            <a:lnSpc>
              <a:spcPct val="90000"/>
            </a:lnSpc>
            <a:spcBef>
              <a:spcPct val="0"/>
            </a:spcBef>
            <a:spcAft>
              <a:spcPct val="35000"/>
            </a:spcAft>
          </a:pPr>
          <a:r>
            <a:rPr lang="en-US" sz="2300" kern="1200" dirty="0" smtClean="0"/>
            <a:t>QI = 3</a:t>
          </a:r>
        </a:p>
        <a:p>
          <a:pPr lvl="0" algn="ctr" defTabSz="1022350">
            <a:lnSpc>
              <a:spcPct val="90000"/>
            </a:lnSpc>
            <a:spcBef>
              <a:spcPct val="0"/>
            </a:spcBef>
            <a:spcAft>
              <a:spcPct val="35000"/>
            </a:spcAft>
          </a:pPr>
          <a:r>
            <a:rPr lang="en-US" sz="2300" kern="1200" dirty="0" smtClean="0"/>
            <a:t>E = 14</a:t>
          </a:r>
          <a:endParaRPr lang="en-US" sz="2300" kern="1200" dirty="0"/>
        </a:p>
      </dsp:txBody>
      <dsp:txXfrm>
        <a:off x="4894602" y="95423"/>
        <a:ext cx="3354283" cy="1626537"/>
      </dsp:txXfrm>
    </dsp:sp>
    <dsp:sp modelId="{7011C770-B40F-402E-BB39-97ACE52C48DA}">
      <dsp:nvSpPr>
        <dsp:cNvPr id="0" name=""/>
        <dsp:cNvSpPr/>
      </dsp:nvSpPr>
      <dsp:spPr>
        <a:xfrm>
          <a:off x="3461801" y="2868749"/>
          <a:ext cx="1382196" cy="53701"/>
        </a:xfrm>
        <a:custGeom>
          <a:avLst/>
          <a:gdLst/>
          <a:ahLst/>
          <a:cxnLst/>
          <a:rect l="0" t="0" r="0" b="0"/>
          <a:pathLst>
            <a:path>
              <a:moveTo>
                <a:pt x="0" y="26850"/>
              </a:moveTo>
              <a:lnTo>
                <a:pt x="1382196" y="268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118345" y="2861045"/>
        <a:ext cx="69109" cy="69109"/>
      </dsp:txXfrm>
    </dsp:sp>
    <dsp:sp modelId="{A33D7B2C-56BF-4EC1-BC35-5532E5FA30AE}">
      <dsp:nvSpPr>
        <dsp:cNvPr id="0" name=""/>
        <dsp:cNvSpPr/>
      </dsp:nvSpPr>
      <dsp:spPr>
        <a:xfrm>
          <a:off x="4843998" y="2031727"/>
          <a:ext cx="3455491" cy="17277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Quality and Integrity</a:t>
          </a:r>
        </a:p>
        <a:p>
          <a:pPr lvl="0" algn="ctr" defTabSz="1022350">
            <a:lnSpc>
              <a:spcPct val="90000"/>
            </a:lnSpc>
            <a:spcBef>
              <a:spcPct val="0"/>
            </a:spcBef>
            <a:spcAft>
              <a:spcPct val="35000"/>
            </a:spcAft>
          </a:pPr>
          <a:r>
            <a:rPr lang="en-US" sz="2300" kern="1200" dirty="0" smtClean="0"/>
            <a:t>QI = 2</a:t>
          </a:r>
        </a:p>
        <a:p>
          <a:pPr lvl="0" algn="ctr" defTabSz="1022350">
            <a:lnSpc>
              <a:spcPct val="90000"/>
            </a:lnSpc>
            <a:spcBef>
              <a:spcPct val="0"/>
            </a:spcBef>
            <a:spcAft>
              <a:spcPct val="35000"/>
            </a:spcAft>
          </a:pPr>
          <a:r>
            <a:rPr lang="en-US" sz="2300" kern="1200" dirty="0" smtClean="0"/>
            <a:t>E = 14</a:t>
          </a:r>
          <a:endParaRPr lang="en-US" sz="2300" kern="1200" dirty="0"/>
        </a:p>
      </dsp:txBody>
      <dsp:txXfrm>
        <a:off x="4894602" y="2082331"/>
        <a:ext cx="3354283" cy="1626537"/>
      </dsp:txXfrm>
    </dsp:sp>
    <dsp:sp modelId="{EBBA6959-7EED-47FF-800F-67C9D8E96914}">
      <dsp:nvSpPr>
        <dsp:cNvPr id="0" name=""/>
        <dsp:cNvSpPr/>
      </dsp:nvSpPr>
      <dsp:spPr>
        <a:xfrm rot="3310531">
          <a:off x="2942706" y="3862203"/>
          <a:ext cx="2420386" cy="53701"/>
        </a:xfrm>
        <a:custGeom>
          <a:avLst/>
          <a:gdLst/>
          <a:ahLst/>
          <a:cxnLst/>
          <a:rect l="0" t="0" r="0" b="0"/>
          <a:pathLst>
            <a:path>
              <a:moveTo>
                <a:pt x="0" y="26850"/>
              </a:moveTo>
              <a:lnTo>
                <a:pt x="2420386" y="268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4092390" y="3828544"/>
        <a:ext cx="121019" cy="121019"/>
      </dsp:txXfrm>
    </dsp:sp>
    <dsp:sp modelId="{2359C8F4-AE81-4BD9-962D-213B108A7133}">
      <dsp:nvSpPr>
        <dsp:cNvPr id="0" name=""/>
        <dsp:cNvSpPr/>
      </dsp:nvSpPr>
      <dsp:spPr>
        <a:xfrm>
          <a:off x="4843998" y="4018634"/>
          <a:ext cx="3455491" cy="17277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Security and Access</a:t>
          </a:r>
        </a:p>
        <a:p>
          <a:pPr lvl="0" algn="ctr" defTabSz="1022350">
            <a:lnSpc>
              <a:spcPct val="90000"/>
            </a:lnSpc>
            <a:spcBef>
              <a:spcPct val="0"/>
            </a:spcBef>
            <a:spcAft>
              <a:spcPct val="35000"/>
            </a:spcAft>
          </a:pPr>
          <a:r>
            <a:rPr lang="en-US" sz="2300" kern="1200" dirty="0" smtClean="0"/>
            <a:t>QI = 3</a:t>
          </a:r>
        </a:p>
        <a:p>
          <a:pPr lvl="0" algn="ctr" defTabSz="1022350">
            <a:lnSpc>
              <a:spcPct val="90000"/>
            </a:lnSpc>
            <a:spcBef>
              <a:spcPct val="0"/>
            </a:spcBef>
            <a:spcAft>
              <a:spcPct val="35000"/>
            </a:spcAft>
          </a:pPr>
          <a:r>
            <a:rPr lang="en-US" sz="2300" kern="1200" dirty="0" smtClean="0"/>
            <a:t>E =  22</a:t>
          </a:r>
          <a:endParaRPr lang="en-US" sz="2300" kern="1200" dirty="0"/>
        </a:p>
      </dsp:txBody>
      <dsp:txXfrm>
        <a:off x="4894602" y="4069238"/>
        <a:ext cx="3354283" cy="16265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C71EA31-F5CA-4354-A0DC-57DD57F2D085}" type="datetimeFigureOut">
              <a:rPr lang="en-US"/>
              <a:pPr>
                <a:defRPr/>
              </a:pPr>
              <a:t>9/19/2014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D3939B5-9A51-407C-B734-25DA9D8835FE}" type="slidenum">
              <a:rPr lang="en-US"/>
              <a:pPr>
                <a:defRPr/>
              </a:pPr>
              <a:t>‹#›</a:t>
            </a:fld>
            <a:endParaRPr lang="en-US"/>
          </a:p>
        </p:txBody>
      </p:sp>
    </p:spTree>
    <p:extLst>
      <p:ext uri="{BB962C8B-B14F-4D97-AF65-F5344CB8AC3E}">
        <p14:creationId xmlns:p14="http://schemas.microsoft.com/office/powerpoint/2010/main" val="3333698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9B0CCFB-A323-4F9F-9F39-5A3D2C0C99BD}" type="datetimeFigureOut">
              <a:rPr lang="en-US"/>
              <a:pPr>
                <a:defRPr/>
              </a:pPr>
              <a:t>9/19/2014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9FEE1BB-A005-435D-AA47-EFE448B39DE1}" type="slidenum">
              <a:rPr lang="en-US"/>
              <a:pPr>
                <a:defRPr/>
              </a:pPr>
              <a:t>‹#›</a:t>
            </a:fld>
            <a:endParaRPr lang="en-US"/>
          </a:p>
        </p:txBody>
      </p:sp>
    </p:spTree>
    <p:extLst>
      <p:ext uri="{BB962C8B-B14F-4D97-AF65-F5344CB8AC3E}">
        <p14:creationId xmlns:p14="http://schemas.microsoft.com/office/powerpoint/2010/main" val="24477048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1D5D05D-E8D9-402A-BBF0-EEF4EF1E0F47}" type="slidenum">
              <a:rPr lang="en-US" smtClean="0"/>
              <a:pPr>
                <a:defRPr/>
              </a:pPr>
              <a:t>2</a:t>
            </a:fld>
            <a:endParaRPr lang="en-US"/>
          </a:p>
        </p:txBody>
      </p:sp>
    </p:spTree>
    <p:extLst>
      <p:ext uri="{BB962C8B-B14F-4D97-AF65-F5344CB8AC3E}">
        <p14:creationId xmlns:p14="http://schemas.microsoft.com/office/powerpoint/2010/main" val="378333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marL="342900" indent="-342900" eaLnBrk="1" hangingPunct="1">
              <a:spcBef>
                <a:spcPct val="20000"/>
              </a:spcBef>
              <a:buClr>
                <a:srgbClr val="ED3532"/>
              </a:buClr>
              <a:buFontTx/>
              <a:buChar char="•"/>
            </a:pPr>
            <a:endParaRPr lang="en-US" sz="2400" dirty="0" smtClean="0">
              <a:solidFill>
                <a:srgbClr val="154578"/>
              </a:solidFill>
              <a:latin typeface="Candara" pitchFamily="34" charset="0"/>
            </a:endParaRPr>
          </a:p>
          <a:p>
            <a:pPr marL="342900" indent="-342900" eaLnBrk="1" hangingPunct="1">
              <a:spcBef>
                <a:spcPct val="20000"/>
              </a:spcBef>
              <a:buClr>
                <a:srgbClr val="ED3532"/>
              </a:buClr>
              <a:buFontTx/>
              <a:buBlip>
                <a:blip r:embed="rId3"/>
              </a:buBlip>
            </a:pPr>
            <a:r>
              <a:rPr lang="en-US" sz="2400" dirty="0" smtClean="0">
                <a:solidFill>
                  <a:srgbClr val="154578"/>
                </a:solidFill>
                <a:latin typeface="Candara" pitchFamily="34" charset="0"/>
              </a:rPr>
              <a:t>Data Collection Guides &amp; Trainings: 619 program and data staff contribute to writing, reviewing of guides and trainings</a:t>
            </a:r>
          </a:p>
          <a:p>
            <a:pPr marL="342900" indent="-342900" eaLnBrk="1" hangingPunct="1">
              <a:spcBef>
                <a:spcPct val="20000"/>
              </a:spcBef>
              <a:buClr>
                <a:srgbClr val="ED3532"/>
              </a:buClr>
              <a:buFontTx/>
              <a:buChar char="•"/>
            </a:pPr>
            <a:endParaRPr lang="en-US" sz="2400" dirty="0" smtClean="0">
              <a:solidFill>
                <a:srgbClr val="154578"/>
              </a:solidFill>
              <a:latin typeface="Candara" pitchFamily="34" charset="0"/>
            </a:endParaRPr>
          </a:p>
          <a:p>
            <a:pPr marL="342900" indent="-342900" eaLnBrk="1" hangingPunct="1">
              <a:spcBef>
                <a:spcPct val="20000"/>
              </a:spcBef>
              <a:buClr>
                <a:srgbClr val="ED3532"/>
              </a:buClr>
              <a:buFontTx/>
              <a:buBlip>
                <a:blip r:embed="rId3"/>
              </a:buBlip>
            </a:pPr>
            <a:r>
              <a:rPr lang="en-US" sz="2400" dirty="0" smtClean="0">
                <a:solidFill>
                  <a:srgbClr val="154578"/>
                </a:solidFill>
                <a:latin typeface="Candara" pitchFamily="34" charset="0"/>
              </a:rPr>
              <a:t>Technical Assistance: from 619 program and 619 data staff with collaboration and decision-making occurring between the program and data staff/unit </a:t>
            </a:r>
          </a:p>
          <a:p>
            <a:pPr marL="342900" indent="-342900" eaLnBrk="1" hangingPunct="1">
              <a:spcBef>
                <a:spcPct val="20000"/>
              </a:spcBef>
              <a:buClr>
                <a:srgbClr val="ED3532"/>
              </a:buClr>
              <a:buFontTx/>
              <a:buChar char="•"/>
            </a:pPr>
            <a:endParaRPr lang="en-US" sz="2400" dirty="0" smtClean="0">
              <a:solidFill>
                <a:srgbClr val="154578"/>
              </a:solidFill>
              <a:latin typeface="Candara" pitchFamily="34" charset="0"/>
            </a:endParaRPr>
          </a:p>
          <a:p>
            <a:pPr marL="342900" indent="-342900" eaLnBrk="1" hangingPunct="1">
              <a:spcBef>
                <a:spcPct val="20000"/>
              </a:spcBef>
              <a:buClr>
                <a:srgbClr val="ED3532"/>
              </a:buClr>
              <a:buFontTx/>
              <a:buBlip>
                <a:blip r:embed="rId3"/>
              </a:buBlip>
            </a:pPr>
            <a:r>
              <a:rPr lang="en-US" sz="2400" dirty="0" smtClean="0">
                <a:solidFill>
                  <a:srgbClr val="154578"/>
                </a:solidFill>
                <a:latin typeface="Candara" pitchFamily="34" charset="0"/>
              </a:rPr>
              <a:t>Stakeholders: Input that informs the data system comes from both 619 program and data staff at the state and local level</a:t>
            </a:r>
          </a:p>
          <a:p>
            <a:pPr marL="342900" indent="-342900" eaLnBrk="1" hangingPunct="1">
              <a:spcBef>
                <a:spcPct val="20000"/>
              </a:spcBef>
              <a:buClr>
                <a:srgbClr val="ED3532"/>
              </a:buClr>
              <a:buFontTx/>
              <a:buChar char="•"/>
            </a:pPr>
            <a:endParaRPr lang="en-US" sz="2400" dirty="0" smtClean="0">
              <a:solidFill>
                <a:srgbClr val="154578"/>
              </a:solidFill>
              <a:latin typeface="Candara" pitchFamily="34" charset="0"/>
            </a:endParaRPr>
          </a:p>
          <a:p>
            <a:pPr marL="342900" indent="-342900" eaLnBrk="1" hangingPunct="1">
              <a:spcBef>
                <a:spcPct val="20000"/>
              </a:spcBef>
              <a:buClr>
                <a:srgbClr val="ED3532"/>
              </a:buClr>
              <a:buFontTx/>
              <a:buBlip>
                <a:blip r:embed="rId3"/>
              </a:buBlip>
            </a:pPr>
            <a:r>
              <a:rPr lang="en-US" sz="2400" dirty="0" smtClean="0">
                <a:solidFill>
                  <a:srgbClr val="154578"/>
                </a:solidFill>
                <a:latin typeface="Candara" pitchFamily="34" charset="0"/>
              </a:rPr>
              <a:t>Governance: Agency Data Governance Body</a:t>
            </a:r>
          </a:p>
        </p:txBody>
      </p:sp>
      <p:sp>
        <p:nvSpPr>
          <p:cNvPr id="4" name="Slide Number Placeholder 3"/>
          <p:cNvSpPr>
            <a:spLocks noGrp="1"/>
          </p:cNvSpPr>
          <p:nvPr>
            <p:ph type="sldNum" sz="quarter" idx="5"/>
          </p:nvPr>
        </p:nvSpPr>
        <p:spPr/>
        <p:txBody>
          <a:bodyPr/>
          <a:lstStyle/>
          <a:p>
            <a:pPr>
              <a:defRPr/>
            </a:pPr>
            <a:fld id="{28C231D6-42D7-4F5C-90CE-0F62B56625A0}"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3413518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57CEF549-53C2-433A-B4F7-668DE3CD973E}" type="slidenum">
              <a:rPr lang="en-US" smtClean="0"/>
              <a:pPr>
                <a:defRPr/>
              </a:pPr>
              <a:t>12</a:t>
            </a:fld>
            <a:endParaRPr lang="en-US"/>
          </a:p>
        </p:txBody>
      </p:sp>
    </p:spTree>
    <p:extLst>
      <p:ext uri="{BB962C8B-B14F-4D97-AF65-F5344CB8AC3E}">
        <p14:creationId xmlns:p14="http://schemas.microsoft.com/office/powerpoint/2010/main" val="1228697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C9EE1369-F254-45DC-91D9-B60C2DBB6606}" type="slidenum">
              <a:rPr lang="en-US" smtClean="0"/>
              <a:pPr>
                <a:defRPr/>
              </a:pPr>
              <a:t>15</a:t>
            </a:fld>
            <a:endParaRPr lang="en-US"/>
          </a:p>
        </p:txBody>
      </p:sp>
    </p:spTree>
    <p:extLst>
      <p:ext uri="{BB962C8B-B14F-4D97-AF65-F5344CB8AC3E}">
        <p14:creationId xmlns:p14="http://schemas.microsoft.com/office/powerpoint/2010/main" val="3395907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92CD159-2DB1-47D5-9B2A-9D957AFE0A35}" type="slidenum">
              <a:rPr lang="en-US" smtClean="0"/>
              <a:pPr>
                <a:defRPr/>
              </a:pPr>
              <a:t>16</a:t>
            </a:fld>
            <a:endParaRPr lang="en-US"/>
          </a:p>
        </p:txBody>
      </p:sp>
    </p:spTree>
    <p:extLst>
      <p:ext uri="{BB962C8B-B14F-4D97-AF65-F5344CB8AC3E}">
        <p14:creationId xmlns:p14="http://schemas.microsoft.com/office/powerpoint/2010/main" val="438413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AF0850A-E7BC-4820-A8B2-36D85D87AD60}"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3980571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AutoNum type="arabicPeriod"/>
            </a:pPr>
            <a:endParaRPr lang="en-US" dirty="0" smtClean="0"/>
          </a:p>
        </p:txBody>
      </p:sp>
      <p:sp>
        <p:nvSpPr>
          <p:cNvPr id="4" name="Slide Number Placeholder 3"/>
          <p:cNvSpPr>
            <a:spLocks noGrp="1"/>
          </p:cNvSpPr>
          <p:nvPr>
            <p:ph type="sldNum" sz="quarter" idx="5"/>
          </p:nvPr>
        </p:nvSpPr>
        <p:spPr/>
        <p:txBody>
          <a:bodyPr/>
          <a:lstStyle/>
          <a:p>
            <a:pPr>
              <a:defRPr/>
            </a:pPr>
            <a:fld id="{F7A255C5-3379-4AEF-9039-1F043DB472CB}" type="slidenum">
              <a:rPr lang="en-US" smtClean="0"/>
              <a:pPr>
                <a:defRPr/>
              </a:pPr>
              <a:t>18</a:t>
            </a:fld>
            <a:endParaRPr lang="en-US"/>
          </a:p>
        </p:txBody>
      </p:sp>
    </p:spTree>
    <p:extLst>
      <p:ext uri="{BB962C8B-B14F-4D97-AF65-F5344CB8AC3E}">
        <p14:creationId xmlns:p14="http://schemas.microsoft.com/office/powerpoint/2010/main" val="2590901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defRPr/>
            </a:pPr>
            <a:endParaRPr lang="en-US" dirty="0" smtClean="0"/>
          </a:p>
        </p:txBody>
      </p:sp>
      <p:sp>
        <p:nvSpPr>
          <p:cNvPr id="4" name="Slide Number Placeholder 3"/>
          <p:cNvSpPr>
            <a:spLocks noGrp="1"/>
          </p:cNvSpPr>
          <p:nvPr>
            <p:ph type="sldNum" sz="quarter" idx="5"/>
          </p:nvPr>
        </p:nvSpPr>
        <p:spPr/>
        <p:txBody>
          <a:bodyPr/>
          <a:lstStyle/>
          <a:p>
            <a:pPr>
              <a:defRPr/>
            </a:pPr>
            <a:fld id="{D4F535FD-4616-4EC0-B59F-D6E1C91C4344}" type="slidenum">
              <a:rPr lang="en-US" smtClean="0"/>
              <a:pPr>
                <a:defRPr/>
              </a:pPr>
              <a:t>19</a:t>
            </a:fld>
            <a:endParaRPr lang="en-US"/>
          </a:p>
        </p:txBody>
      </p:sp>
    </p:spTree>
    <p:extLst>
      <p:ext uri="{BB962C8B-B14F-4D97-AF65-F5344CB8AC3E}">
        <p14:creationId xmlns:p14="http://schemas.microsoft.com/office/powerpoint/2010/main" val="1903957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70A1C505-3F00-429C-AAC6-37E79D79E6D2}" type="slidenum">
              <a:rPr lang="en-US" smtClean="0"/>
              <a:pPr>
                <a:defRPr/>
              </a:pPr>
              <a:t>20</a:t>
            </a:fld>
            <a:endParaRPr lang="en-US"/>
          </a:p>
        </p:txBody>
      </p:sp>
    </p:spTree>
    <p:extLst>
      <p:ext uri="{BB962C8B-B14F-4D97-AF65-F5344CB8AC3E}">
        <p14:creationId xmlns:p14="http://schemas.microsoft.com/office/powerpoint/2010/main" val="1173073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AutoNum type="arabicPeriod"/>
            </a:pPr>
            <a:endParaRPr lang="en-US" dirty="0" smtClean="0"/>
          </a:p>
        </p:txBody>
      </p:sp>
      <p:sp>
        <p:nvSpPr>
          <p:cNvPr id="4" name="Slide Number Placeholder 3"/>
          <p:cNvSpPr>
            <a:spLocks noGrp="1"/>
          </p:cNvSpPr>
          <p:nvPr>
            <p:ph type="sldNum" sz="quarter" idx="5"/>
          </p:nvPr>
        </p:nvSpPr>
        <p:spPr/>
        <p:txBody>
          <a:bodyPr/>
          <a:lstStyle/>
          <a:p>
            <a:pPr>
              <a:defRPr/>
            </a:pPr>
            <a:fld id="{BC18C808-10B8-4F99-9593-E99AC931BDB6}" type="slidenum">
              <a:rPr lang="en-US" smtClean="0"/>
              <a:pPr>
                <a:defRPr/>
              </a:pPr>
              <a:t>21</a:t>
            </a:fld>
            <a:endParaRPr lang="en-US"/>
          </a:p>
        </p:txBody>
      </p:sp>
    </p:spTree>
    <p:extLst>
      <p:ext uri="{BB962C8B-B14F-4D97-AF65-F5344CB8AC3E}">
        <p14:creationId xmlns:p14="http://schemas.microsoft.com/office/powerpoint/2010/main" val="3694175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AutoNum type="arabicPeriod"/>
            </a:pPr>
            <a:endParaRPr lang="en-US" dirty="0" smtClean="0"/>
          </a:p>
        </p:txBody>
      </p:sp>
      <p:sp>
        <p:nvSpPr>
          <p:cNvPr id="4" name="Slide Number Placeholder 3"/>
          <p:cNvSpPr>
            <a:spLocks noGrp="1"/>
          </p:cNvSpPr>
          <p:nvPr>
            <p:ph type="sldNum" sz="quarter" idx="5"/>
          </p:nvPr>
        </p:nvSpPr>
        <p:spPr/>
        <p:txBody>
          <a:bodyPr/>
          <a:lstStyle/>
          <a:p>
            <a:pPr>
              <a:defRPr/>
            </a:pPr>
            <a:fld id="{161DFBB0-A476-45DB-92A4-38FD5932CA04}" type="slidenum">
              <a:rPr lang="en-US" smtClean="0"/>
              <a:pPr>
                <a:defRPr/>
              </a:pPr>
              <a:t>22</a:t>
            </a:fld>
            <a:endParaRPr lang="en-US"/>
          </a:p>
        </p:txBody>
      </p:sp>
    </p:spTree>
    <p:extLst>
      <p:ext uri="{BB962C8B-B14F-4D97-AF65-F5344CB8AC3E}">
        <p14:creationId xmlns:p14="http://schemas.microsoft.com/office/powerpoint/2010/main" val="2459945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4E0298-BC1D-4C8C-BAD5-F021B8A20C0D}" type="slidenum">
              <a:rPr lang="en-US">
                <a:cs typeface="Arial" charset="0"/>
              </a:rPr>
              <a:pPr fontAlgn="base">
                <a:spcBef>
                  <a:spcPct val="0"/>
                </a:spcBef>
                <a:spcAft>
                  <a:spcPct val="0"/>
                </a:spcAft>
                <a:defRPr/>
              </a:pPr>
              <a:t>3</a:t>
            </a:fld>
            <a:endParaRPr lang="en-US" dirty="0">
              <a:cs typeface="Arial" charset="0"/>
            </a:endParaRPr>
          </a:p>
        </p:txBody>
      </p:sp>
    </p:spTree>
    <p:extLst>
      <p:ext uri="{BB962C8B-B14F-4D97-AF65-F5344CB8AC3E}">
        <p14:creationId xmlns:p14="http://schemas.microsoft.com/office/powerpoint/2010/main" val="3304209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773AF273-A64D-4B90-A410-A395A1F794F0}" type="slidenum">
              <a:rPr lang="en-US" smtClean="0"/>
              <a:pPr>
                <a:defRPr/>
              </a:pPr>
              <a:t>23</a:t>
            </a:fld>
            <a:endParaRPr lang="en-US"/>
          </a:p>
        </p:txBody>
      </p:sp>
    </p:spTree>
    <p:extLst>
      <p:ext uri="{BB962C8B-B14F-4D97-AF65-F5344CB8AC3E}">
        <p14:creationId xmlns:p14="http://schemas.microsoft.com/office/powerpoint/2010/main" val="3198543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0D99528-EA3A-44B7-9A0D-D9BCA4316A4A}" type="slidenum">
              <a:rPr lang="en-US" smtClean="0"/>
              <a:pPr>
                <a:defRPr/>
              </a:pPr>
              <a:t>24</a:t>
            </a:fld>
            <a:endParaRPr lang="en-US"/>
          </a:p>
        </p:txBody>
      </p:sp>
    </p:spTree>
    <p:extLst>
      <p:ext uri="{BB962C8B-B14F-4D97-AF65-F5344CB8AC3E}">
        <p14:creationId xmlns:p14="http://schemas.microsoft.com/office/powerpoint/2010/main" val="610971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540F95C5-6B3F-405A-A5B0-D5F8B28297AD}" type="slidenum">
              <a:rPr lang="en-US" smtClean="0"/>
              <a:pPr>
                <a:defRPr/>
              </a:pPr>
              <a:t>28</a:t>
            </a:fld>
            <a:endParaRPr lang="en-US"/>
          </a:p>
        </p:txBody>
      </p:sp>
    </p:spTree>
    <p:extLst>
      <p:ext uri="{BB962C8B-B14F-4D97-AF65-F5344CB8AC3E}">
        <p14:creationId xmlns:p14="http://schemas.microsoft.com/office/powerpoint/2010/main" val="2623084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AutoNum type="arabicPeriod"/>
            </a:pPr>
            <a:endParaRPr lang="en-US" dirty="0" smtClean="0"/>
          </a:p>
        </p:txBody>
      </p:sp>
      <p:sp>
        <p:nvSpPr>
          <p:cNvPr id="4" name="Slide Number Placeholder 3"/>
          <p:cNvSpPr>
            <a:spLocks noGrp="1"/>
          </p:cNvSpPr>
          <p:nvPr>
            <p:ph type="sldNum" sz="quarter" idx="5"/>
          </p:nvPr>
        </p:nvSpPr>
        <p:spPr/>
        <p:txBody>
          <a:bodyPr/>
          <a:lstStyle/>
          <a:p>
            <a:pPr>
              <a:defRPr/>
            </a:pPr>
            <a:fld id="{53D869A0-4603-4E45-BFF3-774742BFDCED}" type="slidenum">
              <a:rPr lang="en-US" smtClean="0"/>
              <a:pPr>
                <a:defRPr/>
              </a:pPr>
              <a:t>29</a:t>
            </a:fld>
            <a:endParaRPr lang="en-US"/>
          </a:p>
        </p:txBody>
      </p:sp>
    </p:spTree>
    <p:extLst>
      <p:ext uri="{BB962C8B-B14F-4D97-AF65-F5344CB8AC3E}">
        <p14:creationId xmlns:p14="http://schemas.microsoft.com/office/powerpoint/2010/main" val="3349379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AutoNum type="arabicPeriod"/>
            </a:pPr>
            <a:endParaRPr lang="en-US" dirty="0" smtClean="0"/>
          </a:p>
        </p:txBody>
      </p:sp>
      <p:sp>
        <p:nvSpPr>
          <p:cNvPr id="4" name="Slide Number Placeholder 3"/>
          <p:cNvSpPr>
            <a:spLocks noGrp="1"/>
          </p:cNvSpPr>
          <p:nvPr>
            <p:ph type="sldNum" sz="quarter" idx="5"/>
          </p:nvPr>
        </p:nvSpPr>
        <p:spPr/>
        <p:txBody>
          <a:bodyPr/>
          <a:lstStyle/>
          <a:p>
            <a:pPr>
              <a:defRPr/>
            </a:pPr>
            <a:fld id="{F17505F7-570F-4D3C-AB93-BAC0AF3881FA}" type="slidenum">
              <a:rPr lang="en-US" smtClean="0"/>
              <a:pPr>
                <a:defRPr/>
              </a:pPr>
              <a:t>30</a:t>
            </a:fld>
            <a:endParaRPr lang="en-US"/>
          </a:p>
        </p:txBody>
      </p:sp>
    </p:spTree>
    <p:extLst>
      <p:ext uri="{BB962C8B-B14F-4D97-AF65-F5344CB8AC3E}">
        <p14:creationId xmlns:p14="http://schemas.microsoft.com/office/powerpoint/2010/main" val="4093586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AutoNum type="arabicPeriod"/>
            </a:pPr>
            <a:endParaRPr lang="en-US" dirty="0" smtClean="0"/>
          </a:p>
        </p:txBody>
      </p:sp>
      <p:sp>
        <p:nvSpPr>
          <p:cNvPr id="4" name="Slide Number Placeholder 3"/>
          <p:cNvSpPr>
            <a:spLocks noGrp="1"/>
          </p:cNvSpPr>
          <p:nvPr>
            <p:ph type="sldNum" sz="quarter" idx="5"/>
          </p:nvPr>
        </p:nvSpPr>
        <p:spPr/>
        <p:txBody>
          <a:bodyPr/>
          <a:lstStyle/>
          <a:p>
            <a:pPr>
              <a:defRPr/>
            </a:pPr>
            <a:fld id="{9AC8E0ED-E890-436D-B2F3-4816CFF60E3E}" type="slidenum">
              <a:rPr lang="en-US" smtClean="0"/>
              <a:pPr>
                <a:defRPr/>
              </a:pPr>
              <a:t>31</a:t>
            </a:fld>
            <a:endParaRPr lang="en-US"/>
          </a:p>
        </p:txBody>
      </p:sp>
    </p:spTree>
    <p:extLst>
      <p:ext uri="{BB962C8B-B14F-4D97-AF65-F5344CB8AC3E}">
        <p14:creationId xmlns:p14="http://schemas.microsoft.com/office/powerpoint/2010/main" val="121634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D659B7CB-FA5D-4ADA-BF51-90D95A75261F}" type="slidenum">
              <a:rPr lang="en-US" smtClean="0"/>
              <a:pPr>
                <a:defRPr/>
              </a:pPr>
              <a:t>32</a:t>
            </a:fld>
            <a:endParaRPr lang="en-US"/>
          </a:p>
        </p:txBody>
      </p:sp>
    </p:spTree>
    <p:extLst>
      <p:ext uri="{BB962C8B-B14F-4D97-AF65-F5344CB8AC3E}">
        <p14:creationId xmlns:p14="http://schemas.microsoft.com/office/powerpoint/2010/main" val="963137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TextEdit="1"/>
          </p:cNvSpPr>
          <p:nvPr>
            <p:ph type="sldImg"/>
          </p:nvPr>
        </p:nvSpPr>
        <p:spPr bwMode="auto">
          <a:noFill/>
          <a:ln>
            <a:solidFill>
              <a:srgbClr val="000000"/>
            </a:solidFill>
            <a:miter lim="800000"/>
            <a:headEnd/>
            <a:tailEnd/>
          </a:ln>
        </p:spPr>
      </p:sp>
      <p:sp>
        <p:nvSpPr>
          <p:cNvPr id="135170"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295656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822EF87F-F253-4E7D-91F7-778610E06A3D}" type="slidenum">
              <a:rPr lang="en-US" smtClean="0"/>
              <a:pPr>
                <a:defRPr/>
              </a:pPr>
              <a:t>34</a:t>
            </a:fld>
            <a:endParaRPr lang="en-US" dirty="0"/>
          </a:p>
        </p:txBody>
      </p:sp>
    </p:spTree>
    <p:extLst>
      <p:ext uri="{BB962C8B-B14F-4D97-AF65-F5344CB8AC3E}">
        <p14:creationId xmlns:p14="http://schemas.microsoft.com/office/powerpoint/2010/main" val="2241256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990D943-B751-4DDC-9C06-2C4199DCABCE}" type="slidenum">
              <a:rPr lang="en-US" smtClean="0"/>
              <a:pPr>
                <a:defRPr/>
              </a:pPr>
              <a:t>37</a:t>
            </a:fld>
            <a:endParaRPr lang="en-US"/>
          </a:p>
        </p:txBody>
      </p:sp>
    </p:spTree>
    <p:extLst>
      <p:ext uri="{BB962C8B-B14F-4D97-AF65-F5344CB8AC3E}">
        <p14:creationId xmlns:p14="http://schemas.microsoft.com/office/powerpoint/2010/main" val="1554945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DA6FF8-C196-411D-A178-4C707BA1B24A}" type="slidenum">
              <a:rPr lang="en-US">
                <a:cs typeface="Arial" charset="0"/>
              </a:rPr>
              <a:pPr fontAlgn="base">
                <a:spcBef>
                  <a:spcPct val="0"/>
                </a:spcBef>
                <a:spcAft>
                  <a:spcPct val="0"/>
                </a:spcAft>
                <a:defRPr/>
              </a:pPr>
              <a:t>4</a:t>
            </a:fld>
            <a:endParaRPr lang="en-US" dirty="0">
              <a:cs typeface="Arial" charset="0"/>
            </a:endParaRPr>
          </a:p>
        </p:txBody>
      </p:sp>
    </p:spTree>
    <p:extLst>
      <p:ext uri="{BB962C8B-B14F-4D97-AF65-F5344CB8AC3E}">
        <p14:creationId xmlns:p14="http://schemas.microsoft.com/office/powerpoint/2010/main" val="2934722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8F771F-85ED-4E9F-BCA1-B2CEED124095}" type="slidenum">
              <a:rPr lang="en-US">
                <a:cs typeface="Arial" charset="0"/>
              </a:rPr>
              <a:pPr fontAlgn="base">
                <a:spcBef>
                  <a:spcPct val="0"/>
                </a:spcBef>
                <a:spcAft>
                  <a:spcPct val="0"/>
                </a:spcAft>
                <a:defRPr/>
              </a:pPr>
              <a:t>40</a:t>
            </a:fld>
            <a:endParaRPr lang="en-US">
              <a:cs typeface="Arial" charset="0"/>
            </a:endParaRPr>
          </a:p>
        </p:txBody>
      </p:sp>
    </p:spTree>
    <p:extLst>
      <p:ext uri="{BB962C8B-B14F-4D97-AF65-F5344CB8AC3E}">
        <p14:creationId xmlns:p14="http://schemas.microsoft.com/office/powerpoint/2010/main" val="3647464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b="1" dirty="0" smtClean="0">
              <a:solidFill>
                <a:srgbClr val="FF0000"/>
              </a:solidFill>
            </a:endParaRPr>
          </a:p>
          <a:p>
            <a:pPr eaLnBrk="1" hangingPunct="1">
              <a:spcBef>
                <a:spcPct val="0"/>
              </a:spcBef>
            </a:pPr>
            <a:endParaRPr lang="en-US" dirty="0" smtClean="0">
              <a:solidFill>
                <a:srgbClr val="FF0000"/>
              </a:solidFill>
            </a:endParaRP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E58A21-ED0B-4DF0-B7DD-977B1C649B8F}" type="slidenum">
              <a:rPr lang="en-US">
                <a:cs typeface="Arial" charset="0"/>
              </a:rPr>
              <a:pPr fontAlgn="base">
                <a:spcBef>
                  <a:spcPct val="0"/>
                </a:spcBef>
                <a:spcAft>
                  <a:spcPct val="0"/>
                </a:spcAft>
                <a:defRPr/>
              </a:pPr>
              <a:t>5</a:t>
            </a:fld>
            <a:endParaRPr lang="en-US" dirty="0">
              <a:cs typeface="Arial" charset="0"/>
            </a:endParaRPr>
          </a:p>
        </p:txBody>
      </p:sp>
    </p:spTree>
    <p:extLst>
      <p:ext uri="{BB962C8B-B14F-4D97-AF65-F5344CB8AC3E}">
        <p14:creationId xmlns:p14="http://schemas.microsoft.com/office/powerpoint/2010/main" val="4006690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22716846-4C5B-4B16-AA08-467E107654CA}" type="slidenum">
              <a:rPr lang="en-US" smtClean="0"/>
              <a:pPr>
                <a:defRPr/>
              </a:pPr>
              <a:t>6</a:t>
            </a:fld>
            <a:endParaRPr lang="en-US"/>
          </a:p>
        </p:txBody>
      </p:sp>
    </p:spTree>
    <p:extLst>
      <p:ext uri="{BB962C8B-B14F-4D97-AF65-F5344CB8AC3E}">
        <p14:creationId xmlns:p14="http://schemas.microsoft.com/office/powerpoint/2010/main" val="153392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A2748C7F-21EF-4F50-9197-90152C5AFD98}" type="slidenum">
              <a:rPr lang="en-US" smtClean="0"/>
              <a:pPr>
                <a:defRPr/>
              </a:pPr>
              <a:t>7</a:t>
            </a:fld>
            <a:endParaRPr lang="en-US"/>
          </a:p>
        </p:txBody>
      </p:sp>
    </p:spTree>
    <p:extLst>
      <p:ext uri="{BB962C8B-B14F-4D97-AF65-F5344CB8AC3E}">
        <p14:creationId xmlns:p14="http://schemas.microsoft.com/office/powerpoint/2010/main" val="276022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AD10301-175B-4152-BAFC-C22668187A86}" type="slidenum">
              <a:rPr lang="en-US" smtClean="0"/>
              <a:pPr>
                <a:defRPr/>
              </a:pPr>
              <a:t>8</a:t>
            </a:fld>
            <a:endParaRPr lang="en-US"/>
          </a:p>
        </p:txBody>
      </p:sp>
    </p:spTree>
    <p:extLst>
      <p:ext uri="{BB962C8B-B14F-4D97-AF65-F5344CB8AC3E}">
        <p14:creationId xmlns:p14="http://schemas.microsoft.com/office/powerpoint/2010/main" val="3600627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B0DBBFC0-7475-4EFE-AA9F-0AB1E739F901}" type="slidenum">
              <a:rPr lang="en-US" smtClean="0"/>
              <a:pPr>
                <a:defRPr/>
              </a:pPr>
              <a:t>9</a:t>
            </a:fld>
            <a:endParaRPr lang="en-US"/>
          </a:p>
        </p:txBody>
      </p:sp>
    </p:spTree>
    <p:extLst>
      <p:ext uri="{BB962C8B-B14F-4D97-AF65-F5344CB8AC3E}">
        <p14:creationId xmlns:p14="http://schemas.microsoft.com/office/powerpoint/2010/main" val="3224184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555D58AA-8291-4A29-BD63-464522036285}" type="slidenum">
              <a:rPr lang="en-US" smtClean="0"/>
              <a:pPr>
                <a:defRPr/>
              </a:pPr>
              <a:t>10</a:t>
            </a:fld>
            <a:endParaRPr lang="en-US"/>
          </a:p>
        </p:txBody>
      </p:sp>
    </p:spTree>
    <p:extLst>
      <p:ext uri="{BB962C8B-B14F-4D97-AF65-F5344CB8AC3E}">
        <p14:creationId xmlns:p14="http://schemas.microsoft.com/office/powerpoint/2010/main" val="1552027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2" descr="&quot; &quot;"/>
          <p:cNvPicPr>
            <a:picLocks noChangeAspect="1"/>
          </p:cNvPicPr>
          <p:nvPr userDrawn="1"/>
        </p:nvPicPr>
        <p:blipFill>
          <a:blip r:embed="rId2"/>
          <a:srcRect r="29929" b="34656"/>
          <a:stretch>
            <a:fillRect/>
          </a:stretch>
        </p:blipFill>
        <p:spPr bwMode="auto">
          <a:xfrm>
            <a:off x="5676900" y="304800"/>
            <a:ext cx="3467100" cy="6553200"/>
          </a:xfrm>
          <a:prstGeom prst="rect">
            <a:avLst/>
          </a:prstGeom>
          <a:noFill/>
          <a:ln w="9525">
            <a:noFill/>
            <a:miter lim="800000"/>
            <a:headEnd/>
            <a:tailEnd/>
          </a:ln>
        </p:spPr>
      </p:pic>
      <p:grpSp>
        <p:nvGrpSpPr>
          <p:cNvPr id="5" name="Group 9" descr="Logo for the Center for IDEA Early Childhood Data Systems"/>
          <p:cNvGrpSpPr>
            <a:grpSpLocks/>
          </p:cNvGrpSpPr>
          <p:nvPr userDrawn="1"/>
        </p:nvGrpSpPr>
        <p:grpSpPr bwMode="auto">
          <a:xfrm>
            <a:off x="762000" y="742950"/>
            <a:ext cx="6019800" cy="1085850"/>
            <a:chOff x="762000" y="742334"/>
            <a:chExt cx="6019800" cy="1086465"/>
          </a:xfrm>
        </p:grpSpPr>
        <p:pic>
          <p:nvPicPr>
            <p:cNvPr id="6" name="Picture 2" descr="Logo for the Center for IDEA Early Childhood Data Systems"/>
            <p:cNvPicPr>
              <a:picLocks noChangeAspect="1" noChangeArrowheads="1"/>
            </p:cNvPicPr>
            <p:nvPr userDrawn="1"/>
          </p:nvPicPr>
          <p:blipFill>
            <a:blip r:embed="rId3"/>
            <a:srcRect/>
            <a:stretch>
              <a:fillRect/>
            </a:stretch>
          </p:blipFill>
          <p:spPr bwMode="auto">
            <a:xfrm>
              <a:off x="762000" y="742334"/>
              <a:ext cx="1600200" cy="1086465"/>
            </a:xfrm>
            <a:prstGeom prst="rect">
              <a:avLst/>
            </a:prstGeom>
            <a:noFill/>
            <a:ln w="9525">
              <a:noFill/>
              <a:miter lim="800000"/>
              <a:headEnd/>
              <a:tailEnd/>
            </a:ln>
          </p:spPr>
        </p:pic>
        <p:sp>
          <p:nvSpPr>
            <p:cNvPr id="7" name="TextBox 1" descr="The Center for IDEA Early Childhood Data Systems"/>
            <p:cNvSpPr txBox="1"/>
            <p:nvPr userDrawn="1"/>
          </p:nvSpPr>
          <p:spPr>
            <a:xfrm>
              <a:off x="2362200" y="1093371"/>
              <a:ext cx="4419600" cy="646478"/>
            </a:xfrm>
            <a:prstGeom prst="rect">
              <a:avLst/>
            </a:prstGeom>
            <a:noFill/>
          </p:spPr>
          <p:txBody>
            <a:bodyPr>
              <a:spAutoFit/>
            </a:bodyPr>
            <a:lstStyle/>
            <a:p>
              <a:pPr fontAlgn="auto">
                <a:spcBef>
                  <a:spcPts val="0"/>
                </a:spcBef>
                <a:spcAft>
                  <a:spcPts val="0"/>
                </a:spcAft>
                <a:defRPr/>
              </a:pPr>
              <a:r>
                <a:rPr lang="en-US" b="1" dirty="0">
                  <a:solidFill>
                    <a:srgbClr val="39B54A"/>
                  </a:solidFill>
                  <a:latin typeface="+mn-lt"/>
                  <a:cs typeface="+mn-cs"/>
                </a:rPr>
                <a:t>The Center for IDEA</a:t>
              </a:r>
            </a:p>
            <a:p>
              <a:pPr fontAlgn="auto">
                <a:spcBef>
                  <a:spcPts val="0"/>
                </a:spcBef>
                <a:spcAft>
                  <a:spcPts val="0"/>
                </a:spcAft>
                <a:defRPr/>
              </a:pPr>
              <a:r>
                <a:rPr lang="en-US" b="1" dirty="0">
                  <a:solidFill>
                    <a:srgbClr val="39B54A"/>
                  </a:solidFill>
                  <a:latin typeface="+mn-lt"/>
                  <a:cs typeface="+mn-cs"/>
                </a:rPr>
                <a:t>Early Childhood Data Systems</a:t>
              </a:r>
            </a:p>
          </p:txBody>
        </p:sp>
      </p:grpSp>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B6A9A1A-AFF4-4C22-B722-E5FA7FF24DAD}" type="slidenum">
              <a:rPr lang="en-US" smtClean="0"/>
              <a:pPr fontAlgn="auto">
                <a:spcBef>
                  <a:spcPts val="0"/>
                </a:spcBef>
                <a:spcAft>
                  <a:spcPts val="0"/>
                </a:spcAft>
                <a:defRPr/>
              </a:pPr>
              <a:t>‹#›</a:t>
            </a:fld>
            <a:endParaRPr lang="en-US" dirty="0"/>
          </a:p>
        </p:txBody>
      </p:sp>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3"/>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B08C8DD-A126-4A87-9B0E-023924539C39}" type="slidenum">
              <a:rPr lang="en-US" smtClean="0"/>
              <a:pPr fontAlgn="auto">
                <a:spcBef>
                  <a:spcPts val="0"/>
                </a:spcBef>
                <a:spcAft>
                  <a:spcPts val="0"/>
                </a:spcAft>
                <a:defRPr/>
              </a:pPr>
              <a:t>‹#›</a:t>
            </a:fld>
            <a:endParaRPr lang="en-US" dirty="0"/>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015D8451-0F38-4249-ABE3-67E6C33E7B2E}" type="slidenum">
              <a:rPr lang="en-US" smtClean="0"/>
              <a:pPr fontAlgn="auto">
                <a:spcBef>
                  <a:spcPts val="0"/>
                </a:spcBef>
                <a:spcAft>
                  <a:spcPts val="0"/>
                </a:spcAft>
                <a:defRPr/>
              </a:pPr>
              <a:t>‹#›</a:t>
            </a:fld>
            <a:endParaRPr lang="en-US" dirty="0"/>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712DCD90-8A73-4621-9035-FB3358F3A704}" type="slidenum">
              <a:rPr lang="en-US" smtClean="0"/>
              <a:pPr fontAlgn="auto">
                <a:spcBef>
                  <a:spcPts val="0"/>
                </a:spcBef>
                <a:spcAft>
                  <a:spcPts val="0"/>
                </a:spcAft>
                <a:defRPr/>
              </a:pPr>
              <a:t>‹#›</a:t>
            </a:fld>
            <a:endParaRPr lang="en-US" dirty="0"/>
          </a:p>
        </p:txBody>
      </p:sp>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2" descr="&quot; &quot;"/>
          <p:cNvPicPr>
            <a:picLocks noChangeAspect="1"/>
          </p:cNvPicPr>
          <p:nvPr userDrawn="1"/>
        </p:nvPicPr>
        <p:blipFill>
          <a:blip r:embed="rId2"/>
          <a:srcRect r="29929" b="34656"/>
          <a:stretch>
            <a:fillRect/>
          </a:stretch>
        </p:blipFill>
        <p:spPr bwMode="auto">
          <a:xfrm>
            <a:off x="5676900" y="304800"/>
            <a:ext cx="3467100" cy="6553200"/>
          </a:xfrm>
          <a:prstGeom prst="rect">
            <a:avLst/>
          </a:prstGeom>
          <a:noFill/>
          <a:ln w="9525">
            <a:noFill/>
            <a:miter lim="800000"/>
            <a:headEnd/>
            <a:tailEnd/>
          </a:ln>
        </p:spPr>
      </p:pic>
      <p:grpSp>
        <p:nvGrpSpPr>
          <p:cNvPr id="5" name="Group 9" descr="Logo for the Center for IDEA Early Childhood Data Systems"/>
          <p:cNvGrpSpPr>
            <a:grpSpLocks/>
          </p:cNvGrpSpPr>
          <p:nvPr userDrawn="1"/>
        </p:nvGrpSpPr>
        <p:grpSpPr bwMode="auto">
          <a:xfrm>
            <a:off x="762000" y="742950"/>
            <a:ext cx="6019800" cy="1085850"/>
            <a:chOff x="762000" y="742334"/>
            <a:chExt cx="6019800" cy="1086465"/>
          </a:xfrm>
        </p:grpSpPr>
        <p:pic>
          <p:nvPicPr>
            <p:cNvPr id="6" name="Picture 2" descr="Logo for the Center for IDEA Early Childhood Data Systems"/>
            <p:cNvPicPr>
              <a:picLocks noChangeAspect="1" noChangeArrowheads="1"/>
            </p:cNvPicPr>
            <p:nvPr userDrawn="1"/>
          </p:nvPicPr>
          <p:blipFill>
            <a:blip r:embed="rId3"/>
            <a:srcRect/>
            <a:stretch>
              <a:fillRect/>
            </a:stretch>
          </p:blipFill>
          <p:spPr bwMode="auto">
            <a:xfrm>
              <a:off x="762000" y="742334"/>
              <a:ext cx="1600200" cy="1086465"/>
            </a:xfrm>
            <a:prstGeom prst="rect">
              <a:avLst/>
            </a:prstGeom>
            <a:noFill/>
            <a:ln w="9525">
              <a:noFill/>
              <a:miter lim="800000"/>
              <a:headEnd/>
              <a:tailEnd/>
            </a:ln>
          </p:spPr>
        </p:pic>
        <p:sp>
          <p:nvSpPr>
            <p:cNvPr id="7" name="TextBox 1" descr="The Center for IDEA Early Childhood Data Systems"/>
            <p:cNvSpPr txBox="1"/>
            <p:nvPr userDrawn="1"/>
          </p:nvSpPr>
          <p:spPr>
            <a:xfrm>
              <a:off x="2362200" y="1093371"/>
              <a:ext cx="4419600" cy="646478"/>
            </a:xfrm>
            <a:prstGeom prst="rect">
              <a:avLst/>
            </a:prstGeom>
            <a:noFill/>
          </p:spPr>
          <p:txBody>
            <a:bodyPr>
              <a:spAutoFit/>
            </a:bodyPr>
            <a:lstStyle/>
            <a:p>
              <a:pPr fontAlgn="auto">
                <a:spcBef>
                  <a:spcPts val="0"/>
                </a:spcBef>
                <a:spcAft>
                  <a:spcPts val="0"/>
                </a:spcAft>
                <a:defRPr/>
              </a:pPr>
              <a:r>
                <a:rPr lang="en-US" b="1" dirty="0">
                  <a:solidFill>
                    <a:srgbClr val="39B54A"/>
                  </a:solidFill>
                  <a:latin typeface="Calibri"/>
                </a:rPr>
                <a:t>The Center for IDEA</a:t>
              </a:r>
            </a:p>
            <a:p>
              <a:pPr fontAlgn="auto">
                <a:spcBef>
                  <a:spcPts val="0"/>
                </a:spcBef>
                <a:spcAft>
                  <a:spcPts val="0"/>
                </a:spcAft>
                <a:defRPr/>
              </a:pPr>
              <a:r>
                <a:rPr lang="en-US" b="1" dirty="0">
                  <a:solidFill>
                    <a:srgbClr val="39B54A"/>
                  </a:solidFill>
                  <a:latin typeface="Calibri"/>
                </a:rPr>
                <a:t>Early Childhood Data Systems</a:t>
              </a:r>
            </a:p>
          </p:txBody>
        </p:sp>
      </p:grpSp>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62863" y="5788025"/>
            <a:ext cx="1485900" cy="1066800"/>
          </a:xfrm>
          <a:prstGeom prst="rect">
            <a:avLst/>
          </a:prstGeom>
          <a:noFill/>
          <a:ln w="9525">
            <a:noFill/>
            <a:miter lim="800000"/>
            <a:headEnd/>
            <a:tailEnd/>
          </a:ln>
        </p:spPr>
      </p:pic>
      <p:cxnSp>
        <p:nvCxnSpPr>
          <p:cNvPr id="5"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6" name="Slide Number Placeholder 3"/>
          <p:cNvSpPr>
            <a:spLocks noGrp="1"/>
          </p:cNvSpPr>
          <p:nvPr>
            <p:ph type="sldNum" sz="quarter" idx="10"/>
          </p:nvPr>
        </p:nvSpPr>
        <p:spPr/>
        <p:txBody>
          <a:bodyPr/>
          <a:lstStyle>
            <a:lvl1pPr>
              <a:defRPr>
                <a:latin typeface="Century Gothic" pitchFamily="34" charset="0"/>
              </a:defRPr>
            </a:lvl1pPr>
          </a:lstStyle>
          <a:p>
            <a:pPr>
              <a:defRPr/>
            </a:pPr>
            <a:fld id="{9A9DB33E-CF57-43A3-9D43-4B95274B87C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pPr>
              <a:defRPr/>
            </a:pPr>
            <a:fld id="{D580E26A-007F-449B-A2FF-EA1D47E7F492}"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641957C-B4D0-46AE-941C-7D83D2FE98AE}"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5038C3C-3093-401E-A4B0-054E5E987A5B}"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sp>
        <p:nvSpPr>
          <p:cNvPr id="11" name="Picture Placeholder 10"/>
          <p:cNvSpPr>
            <a:spLocks noGrp="1"/>
          </p:cNvSpPr>
          <p:nvPr>
            <p:ph type="pic" sz="quarter" idx="10"/>
          </p:nvPr>
        </p:nvSpPr>
        <p:spPr>
          <a:xfrm>
            <a:off x="3733800" y="2438400"/>
            <a:ext cx="4495800" cy="3354388"/>
          </a:xfrm>
          <a:prstGeom prst="rect">
            <a:avLst/>
          </a:prstGeom>
        </p:spPr>
        <p:txBody>
          <a:bodyPr/>
          <a:lstStyle>
            <a:lvl1pPr marL="0" indent="0">
              <a:buNone/>
              <a:defRPr/>
            </a:lvl1pPr>
          </a:lstStyle>
          <a:p>
            <a:pPr lvl="0"/>
            <a:r>
              <a:rPr lang="en-US" noProof="0" dirty="0" smtClean="0"/>
              <a:t>Click icon to add picture</a:t>
            </a:r>
            <a:endParaRPr lang="en-US" noProof="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53B2F1D-CF23-49D5-9879-D0D356297A7E}"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62863" y="5788025"/>
            <a:ext cx="1485900" cy="1066800"/>
          </a:xfrm>
          <a:prstGeom prst="rect">
            <a:avLst/>
          </a:prstGeom>
          <a:noFill/>
          <a:ln w="9525">
            <a:noFill/>
            <a:miter lim="800000"/>
            <a:headEnd/>
            <a:tailEnd/>
          </a:ln>
        </p:spPr>
      </p:pic>
      <p:cxnSp>
        <p:nvCxnSpPr>
          <p:cNvPr id="5"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6" name="Slide Number Placeholder 3"/>
          <p:cNvSpPr>
            <a:spLocks noGrp="1"/>
          </p:cNvSpPr>
          <p:nvPr>
            <p:ph type="sldNum" sz="quarter" idx="10"/>
          </p:nvPr>
        </p:nvSpPr>
        <p:spPr/>
        <p:txBody>
          <a:bodyPr/>
          <a:lstStyle>
            <a:lvl1pPr>
              <a:defRPr>
                <a:latin typeface="Century Gothic" pitchFamily="34" charset="0"/>
              </a:defRPr>
            </a:lvl1pPr>
          </a:lstStyle>
          <a:p>
            <a:pPr>
              <a:defRPr/>
            </a:pPr>
            <a:fld id="{E85CD140-7D62-45C8-A676-A097B37539B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8" name="Straight Connector 10"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3B7E8BA-512A-4EF3-966B-795D57646943}"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4" name="Straight Connector 6"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1B118131-B36F-4F4B-A16C-FBB0EF114968}"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3"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E5C5A58-AA90-4058-85B9-EBE53F620A33}"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D5221A1-0F15-4EB4-A780-6B5FD5950633}"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3"/>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4EA559B-F8BB-4911-908B-B699B79D4152}"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12DC62D-4062-4DA6-8C3C-8079D057C5AE}"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A8AC4DA-9865-41B2-A692-99C262C3880C}"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2" descr="&quot; &quot;"/>
          <p:cNvPicPr>
            <a:picLocks noChangeAspect="1"/>
          </p:cNvPicPr>
          <p:nvPr userDrawn="1"/>
        </p:nvPicPr>
        <p:blipFill>
          <a:blip r:embed="rId2"/>
          <a:srcRect r="29929" b="34656"/>
          <a:stretch>
            <a:fillRect/>
          </a:stretch>
        </p:blipFill>
        <p:spPr bwMode="auto">
          <a:xfrm>
            <a:off x="5676900" y="304800"/>
            <a:ext cx="3467100" cy="6553200"/>
          </a:xfrm>
          <a:prstGeom prst="rect">
            <a:avLst/>
          </a:prstGeom>
          <a:noFill/>
          <a:ln w="9525">
            <a:noFill/>
            <a:miter lim="800000"/>
            <a:headEnd/>
            <a:tailEnd/>
          </a:ln>
        </p:spPr>
      </p:pic>
      <p:grpSp>
        <p:nvGrpSpPr>
          <p:cNvPr id="5" name="Group 9" descr="Logo for the Center for IDEA Early Childhood Data Systems"/>
          <p:cNvGrpSpPr>
            <a:grpSpLocks/>
          </p:cNvGrpSpPr>
          <p:nvPr userDrawn="1"/>
        </p:nvGrpSpPr>
        <p:grpSpPr bwMode="auto">
          <a:xfrm>
            <a:off x="762000" y="742950"/>
            <a:ext cx="6019800" cy="1085850"/>
            <a:chOff x="762000" y="742334"/>
            <a:chExt cx="6019800" cy="1086465"/>
          </a:xfrm>
        </p:grpSpPr>
        <p:pic>
          <p:nvPicPr>
            <p:cNvPr id="6" name="Picture 2" descr="Logo for the Center for IDEA Early Childhood Data Systems"/>
            <p:cNvPicPr>
              <a:picLocks noChangeAspect="1" noChangeArrowheads="1"/>
            </p:cNvPicPr>
            <p:nvPr userDrawn="1"/>
          </p:nvPicPr>
          <p:blipFill>
            <a:blip r:embed="rId3"/>
            <a:srcRect/>
            <a:stretch>
              <a:fillRect/>
            </a:stretch>
          </p:blipFill>
          <p:spPr bwMode="auto">
            <a:xfrm>
              <a:off x="762000" y="742334"/>
              <a:ext cx="1600200" cy="1086465"/>
            </a:xfrm>
            <a:prstGeom prst="rect">
              <a:avLst/>
            </a:prstGeom>
            <a:noFill/>
            <a:ln w="9525">
              <a:noFill/>
              <a:miter lim="800000"/>
              <a:headEnd/>
              <a:tailEnd/>
            </a:ln>
          </p:spPr>
        </p:pic>
        <p:sp>
          <p:nvSpPr>
            <p:cNvPr id="7" name="TextBox 1" descr="The Center for IDEA Early Childhood Data Systems"/>
            <p:cNvSpPr txBox="1"/>
            <p:nvPr userDrawn="1"/>
          </p:nvSpPr>
          <p:spPr>
            <a:xfrm>
              <a:off x="2362200" y="1093371"/>
              <a:ext cx="4419600" cy="646478"/>
            </a:xfrm>
            <a:prstGeom prst="rect">
              <a:avLst/>
            </a:prstGeom>
            <a:noFill/>
          </p:spPr>
          <p:txBody>
            <a:bodyPr>
              <a:spAutoFit/>
            </a:bodyPr>
            <a:lstStyle/>
            <a:p>
              <a:pPr fontAlgn="auto">
                <a:spcBef>
                  <a:spcPts val="0"/>
                </a:spcBef>
                <a:spcAft>
                  <a:spcPts val="0"/>
                </a:spcAft>
                <a:defRPr/>
              </a:pPr>
              <a:r>
                <a:rPr lang="en-US" b="1" dirty="0">
                  <a:solidFill>
                    <a:srgbClr val="39B54A"/>
                  </a:solidFill>
                  <a:latin typeface="Calibri"/>
                </a:rPr>
                <a:t>The Center for IDEA</a:t>
              </a:r>
            </a:p>
            <a:p>
              <a:pPr fontAlgn="auto">
                <a:spcBef>
                  <a:spcPts val="0"/>
                </a:spcBef>
                <a:spcAft>
                  <a:spcPts val="0"/>
                </a:spcAft>
                <a:defRPr/>
              </a:pPr>
              <a:r>
                <a:rPr lang="en-US" b="1" dirty="0">
                  <a:solidFill>
                    <a:srgbClr val="39B54A"/>
                  </a:solidFill>
                  <a:latin typeface="Calibri"/>
                </a:rPr>
                <a:t>Early Childhood Data Systems</a:t>
              </a:r>
            </a:p>
          </p:txBody>
        </p:sp>
      </p:grpSp>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62863" y="5788025"/>
            <a:ext cx="1485900" cy="1066800"/>
          </a:xfrm>
          <a:prstGeom prst="rect">
            <a:avLst/>
          </a:prstGeom>
          <a:noFill/>
          <a:ln w="9525">
            <a:noFill/>
            <a:miter lim="800000"/>
            <a:headEnd/>
            <a:tailEnd/>
          </a:ln>
        </p:spPr>
      </p:pic>
      <p:cxnSp>
        <p:nvCxnSpPr>
          <p:cNvPr id="5"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6" name="Slide Number Placeholder 3"/>
          <p:cNvSpPr>
            <a:spLocks noGrp="1"/>
          </p:cNvSpPr>
          <p:nvPr>
            <p:ph type="sldNum" sz="quarter" idx="10"/>
          </p:nvPr>
        </p:nvSpPr>
        <p:spPr/>
        <p:txBody>
          <a:bodyPr/>
          <a:lstStyle>
            <a:lvl1pPr>
              <a:defRPr>
                <a:latin typeface="Century Gothic" pitchFamily="34" charset="0"/>
              </a:defRPr>
            </a:lvl1pPr>
          </a:lstStyle>
          <a:p>
            <a:pPr>
              <a:defRPr/>
            </a:pPr>
            <a:fld id="{4AEDC5AA-411A-49A8-B947-21D6E29F5C79}"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pPr>
              <a:defRPr/>
            </a:pPr>
            <a:fld id="{1E562EEB-BC10-4482-A337-4A54C546CC2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pPr>
              <a:defRPr/>
            </a:pPr>
            <a:fld id="{F4B2B8C1-DECB-4987-A4B1-08C7B2528D6E}"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70E082C-031B-41BE-8540-6B48E6ADCB8C}"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1946B69-F41E-4262-A4DE-5B2B39C23036}"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sp>
        <p:nvSpPr>
          <p:cNvPr id="11" name="Picture Placeholder 10"/>
          <p:cNvSpPr>
            <a:spLocks noGrp="1"/>
          </p:cNvSpPr>
          <p:nvPr>
            <p:ph type="pic" sz="quarter" idx="10"/>
          </p:nvPr>
        </p:nvSpPr>
        <p:spPr>
          <a:xfrm>
            <a:off x="3733800" y="2438400"/>
            <a:ext cx="4495800" cy="3354388"/>
          </a:xfrm>
          <a:prstGeom prst="rect">
            <a:avLst/>
          </a:prstGeom>
        </p:spPr>
        <p:txBody>
          <a:bodyPr/>
          <a:lstStyle>
            <a:lvl1pPr marL="0" indent="0">
              <a:buNone/>
              <a:defRPr/>
            </a:lvl1pPr>
          </a:lstStyle>
          <a:p>
            <a:pPr lvl="0"/>
            <a:r>
              <a:rPr lang="en-US" noProof="0" dirty="0" smtClean="0"/>
              <a:t>Click icon to add picture</a:t>
            </a:r>
            <a:endParaRPr lang="en-US" noProof="0"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BF80502-5750-4F2F-AEB6-86BE72AB747D}"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8" name="Straight Connector 10"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0214C7F-1729-47B6-8DB3-18B5AC2B6A12}"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4" name="Straight Connector 6"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F549084-8C4F-417F-8ABB-F72201DB1C70}"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3"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087F0227-6EA8-4F10-86AA-38427296E57F}"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09DF0F8-D89E-40DF-BCBD-12F4D6054D73}"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3"/>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5F5347E-A5B4-45E4-8CD2-9A214F7D395D}"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1BB02E22-A269-41BB-BB28-0B473745782B}"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19A580C-4484-42F0-B499-449B743DD1C6}"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799F799-2EA4-458F-B1B5-8D3C6675739A}" type="slidenum">
              <a:rPr lang="en-US" smtClean="0"/>
              <a:pPr fontAlgn="auto">
                <a:spcBef>
                  <a:spcPts val="0"/>
                </a:spcBef>
                <a:spcAft>
                  <a:spcPts val="0"/>
                </a:spcAft>
                <a:defRPr/>
              </a:pPr>
              <a:t>‹#›</a:t>
            </a:fld>
            <a:endParaRPr lang="en-US" dirty="0"/>
          </a:p>
        </p:txBody>
      </p:sp>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2" descr="&quot; &quot;"/>
          <p:cNvPicPr>
            <a:picLocks noChangeAspect="1"/>
          </p:cNvPicPr>
          <p:nvPr userDrawn="1"/>
        </p:nvPicPr>
        <p:blipFill>
          <a:blip r:embed="rId2"/>
          <a:srcRect r="29929" b="34656"/>
          <a:stretch>
            <a:fillRect/>
          </a:stretch>
        </p:blipFill>
        <p:spPr bwMode="auto">
          <a:xfrm>
            <a:off x="5676900" y="304800"/>
            <a:ext cx="3467100" cy="6553200"/>
          </a:xfrm>
          <a:prstGeom prst="rect">
            <a:avLst/>
          </a:prstGeom>
          <a:noFill/>
          <a:ln w="9525">
            <a:noFill/>
            <a:miter lim="800000"/>
            <a:headEnd/>
            <a:tailEnd/>
          </a:ln>
        </p:spPr>
      </p:pic>
      <p:grpSp>
        <p:nvGrpSpPr>
          <p:cNvPr id="5" name="Group 9" descr="Logo for the Center for IDEA Early Childhood Data Systems"/>
          <p:cNvGrpSpPr>
            <a:grpSpLocks/>
          </p:cNvGrpSpPr>
          <p:nvPr userDrawn="1"/>
        </p:nvGrpSpPr>
        <p:grpSpPr bwMode="auto">
          <a:xfrm>
            <a:off x="762000" y="742950"/>
            <a:ext cx="6019800" cy="1085850"/>
            <a:chOff x="762000" y="742334"/>
            <a:chExt cx="6019800" cy="1086465"/>
          </a:xfrm>
        </p:grpSpPr>
        <p:pic>
          <p:nvPicPr>
            <p:cNvPr id="6" name="Picture 2" descr="Logo for the Center for IDEA Early Childhood Data Systems"/>
            <p:cNvPicPr>
              <a:picLocks noChangeAspect="1" noChangeArrowheads="1"/>
            </p:cNvPicPr>
            <p:nvPr userDrawn="1"/>
          </p:nvPicPr>
          <p:blipFill>
            <a:blip r:embed="rId3"/>
            <a:srcRect/>
            <a:stretch>
              <a:fillRect/>
            </a:stretch>
          </p:blipFill>
          <p:spPr bwMode="auto">
            <a:xfrm>
              <a:off x="762000" y="742334"/>
              <a:ext cx="1600200" cy="1086465"/>
            </a:xfrm>
            <a:prstGeom prst="rect">
              <a:avLst/>
            </a:prstGeom>
            <a:noFill/>
            <a:ln w="9525">
              <a:noFill/>
              <a:miter lim="800000"/>
              <a:headEnd/>
              <a:tailEnd/>
            </a:ln>
          </p:spPr>
        </p:pic>
        <p:sp>
          <p:nvSpPr>
            <p:cNvPr id="7" name="TextBox 1" descr="The Center for IDEA Early Childhood Data Systems"/>
            <p:cNvSpPr txBox="1"/>
            <p:nvPr userDrawn="1"/>
          </p:nvSpPr>
          <p:spPr>
            <a:xfrm>
              <a:off x="2362200" y="1093371"/>
              <a:ext cx="4419600" cy="646478"/>
            </a:xfrm>
            <a:prstGeom prst="rect">
              <a:avLst/>
            </a:prstGeom>
            <a:noFill/>
          </p:spPr>
          <p:txBody>
            <a:bodyPr>
              <a:spAutoFit/>
            </a:bodyPr>
            <a:lstStyle/>
            <a:p>
              <a:pPr fontAlgn="auto">
                <a:spcBef>
                  <a:spcPts val="0"/>
                </a:spcBef>
                <a:spcAft>
                  <a:spcPts val="0"/>
                </a:spcAft>
                <a:defRPr/>
              </a:pPr>
              <a:r>
                <a:rPr lang="en-US" b="1" dirty="0">
                  <a:solidFill>
                    <a:srgbClr val="39B54A"/>
                  </a:solidFill>
                  <a:latin typeface="Calibri"/>
                </a:rPr>
                <a:t>The Center for IDEA</a:t>
              </a:r>
            </a:p>
            <a:p>
              <a:pPr fontAlgn="auto">
                <a:spcBef>
                  <a:spcPts val="0"/>
                </a:spcBef>
                <a:spcAft>
                  <a:spcPts val="0"/>
                </a:spcAft>
                <a:defRPr/>
              </a:pPr>
              <a:r>
                <a:rPr lang="en-US" b="1" dirty="0">
                  <a:solidFill>
                    <a:srgbClr val="39B54A"/>
                  </a:solidFill>
                  <a:latin typeface="Calibri"/>
                </a:rPr>
                <a:t>Early Childhood Data Systems</a:t>
              </a:r>
            </a:p>
          </p:txBody>
        </p:sp>
      </p:grpSp>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62863" y="5788025"/>
            <a:ext cx="1485900" cy="1066800"/>
          </a:xfrm>
          <a:prstGeom prst="rect">
            <a:avLst/>
          </a:prstGeom>
          <a:noFill/>
          <a:ln w="9525">
            <a:noFill/>
            <a:miter lim="800000"/>
            <a:headEnd/>
            <a:tailEnd/>
          </a:ln>
        </p:spPr>
      </p:pic>
      <p:cxnSp>
        <p:nvCxnSpPr>
          <p:cNvPr id="5"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6" name="Slide Number Placeholder 3"/>
          <p:cNvSpPr>
            <a:spLocks noGrp="1"/>
          </p:cNvSpPr>
          <p:nvPr>
            <p:ph type="sldNum" sz="quarter" idx="10"/>
          </p:nvPr>
        </p:nvSpPr>
        <p:spPr/>
        <p:txBody>
          <a:bodyPr/>
          <a:lstStyle>
            <a:lvl1pPr>
              <a:defRPr>
                <a:latin typeface="Century Gothic" pitchFamily="34" charset="0"/>
              </a:defRPr>
            </a:lvl1pPr>
          </a:lstStyle>
          <a:p>
            <a:pPr>
              <a:defRPr/>
            </a:pPr>
            <a:fld id="{9074F2E8-62D3-47C9-B8E5-57C875B438C9}"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pPr>
              <a:defRPr/>
            </a:pPr>
            <a:fld id="{28A77B45-DA23-4F19-B8C4-685FE04C2E20}"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9D151F7-40C8-44EF-90C6-D3054133DADC}"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E079A79-DCC4-401E-9E5E-17454C4242B6}"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sp>
        <p:nvSpPr>
          <p:cNvPr id="11" name="Picture Placeholder 10"/>
          <p:cNvSpPr>
            <a:spLocks noGrp="1"/>
          </p:cNvSpPr>
          <p:nvPr>
            <p:ph type="pic" sz="quarter" idx="10"/>
          </p:nvPr>
        </p:nvSpPr>
        <p:spPr>
          <a:xfrm>
            <a:off x="3733800" y="2438400"/>
            <a:ext cx="4495800" cy="3354388"/>
          </a:xfrm>
          <a:prstGeom prst="rect">
            <a:avLst/>
          </a:prstGeom>
        </p:spPr>
        <p:txBody>
          <a:bodyPr/>
          <a:lstStyle>
            <a:lvl1pPr marL="0" indent="0">
              <a:buNone/>
              <a:defRPr/>
            </a:lvl1pPr>
          </a:lstStyle>
          <a:p>
            <a:pPr lvl="0"/>
            <a:r>
              <a:rPr lang="en-US" noProof="0" dirty="0" smtClean="0"/>
              <a:t>Click icon to add picture</a:t>
            </a:r>
            <a:endParaRPr lang="en-US" noProof="0"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0D04054-76D8-494E-812B-6C4F0ABE964D}"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8" name="Straight Connector 10"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E30784C-52B8-4EE5-88CC-16AEAD8A25B6}"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4" name="Straight Connector 6"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7C0B14B5-CEDD-4242-A375-0AB1D0610295}"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3"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C001C24-3012-4CFB-94C1-9A460B417E46}"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572D07A-DC2C-4E7A-BA92-F6C30353581C}"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3"/>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5253FC8-9779-4921-A18A-8DB167ED9221}" type="slidenum">
              <a:rPr lang="en-US" smtClean="0"/>
              <a:pPr fontAlgn="auto">
                <a:spcBef>
                  <a:spcPts val="0"/>
                </a:spcBef>
                <a:spcAft>
                  <a:spcPts val="0"/>
                </a:spcAft>
                <a:defRPr/>
              </a:pPr>
              <a:t>‹#›</a:t>
            </a:fld>
            <a:endParaRPr lang="en-US" dirty="0"/>
          </a:p>
        </p:txBody>
      </p:sp>
      <p:sp>
        <p:nvSpPr>
          <p:cNvPr id="2" name="Title 1"/>
          <p:cNvSpPr>
            <a:spLocks noGrp="1"/>
          </p:cNvSpPr>
          <p:nvPr>
            <p:ph type="title"/>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sp>
        <p:nvSpPr>
          <p:cNvPr id="11" name="Picture Placeholder 10"/>
          <p:cNvSpPr>
            <a:spLocks noGrp="1"/>
          </p:cNvSpPr>
          <p:nvPr>
            <p:ph type="pic" sz="quarter" idx="10"/>
          </p:nvPr>
        </p:nvSpPr>
        <p:spPr>
          <a:xfrm>
            <a:off x="3733800" y="2438400"/>
            <a:ext cx="4495800" cy="3354388"/>
          </a:xfrm>
          <a:prstGeom prst="rect">
            <a:avLst/>
          </a:prstGeom>
        </p:spPr>
        <p:txBody>
          <a:bodyPr/>
          <a:lstStyle>
            <a:lvl1pPr marL="0" indent="0">
              <a:buNone/>
              <a:defRPr/>
            </a:lvl1pPr>
          </a:lstStyle>
          <a:p>
            <a:pPr lvl="0"/>
            <a:r>
              <a:rPr lang="en-US" noProof="0" dirty="0" smtClean="0"/>
              <a:t>Click icon to add picture</a:t>
            </a:r>
            <a:endParaRPr lang="en-US" noProof="0"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509EA0B-BE32-45E9-A6D9-2C5693717558}"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51BE510-194F-4161-8A73-26BE0A3E7027}"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FE44600-9FE7-4F51-AD48-8B2CBF9B22B8}"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2" descr="&quot; &quot;"/>
          <p:cNvPicPr>
            <a:picLocks noChangeAspect="1"/>
          </p:cNvPicPr>
          <p:nvPr userDrawn="1"/>
        </p:nvPicPr>
        <p:blipFill>
          <a:blip r:embed="rId2"/>
          <a:srcRect r="29929" b="34656"/>
          <a:stretch>
            <a:fillRect/>
          </a:stretch>
        </p:blipFill>
        <p:spPr bwMode="auto">
          <a:xfrm>
            <a:off x="5676900" y="304800"/>
            <a:ext cx="3467100" cy="6553200"/>
          </a:xfrm>
          <a:prstGeom prst="rect">
            <a:avLst/>
          </a:prstGeom>
          <a:noFill/>
          <a:ln w="9525">
            <a:noFill/>
            <a:miter lim="800000"/>
            <a:headEnd/>
            <a:tailEnd/>
          </a:ln>
        </p:spPr>
      </p:pic>
      <p:grpSp>
        <p:nvGrpSpPr>
          <p:cNvPr id="5" name="Group 9" descr="Logo for the Center for IDEA Early Childhood Data Systems"/>
          <p:cNvGrpSpPr>
            <a:grpSpLocks/>
          </p:cNvGrpSpPr>
          <p:nvPr userDrawn="1"/>
        </p:nvGrpSpPr>
        <p:grpSpPr bwMode="auto">
          <a:xfrm>
            <a:off x="762000" y="742950"/>
            <a:ext cx="6019800" cy="1085850"/>
            <a:chOff x="762000" y="742334"/>
            <a:chExt cx="6019800" cy="1086465"/>
          </a:xfrm>
        </p:grpSpPr>
        <p:pic>
          <p:nvPicPr>
            <p:cNvPr id="6" name="Picture 2" descr="Logo for the Center for IDEA Early Childhood Data Systems"/>
            <p:cNvPicPr>
              <a:picLocks noChangeAspect="1" noChangeArrowheads="1"/>
            </p:cNvPicPr>
            <p:nvPr userDrawn="1"/>
          </p:nvPicPr>
          <p:blipFill>
            <a:blip r:embed="rId3"/>
            <a:srcRect/>
            <a:stretch>
              <a:fillRect/>
            </a:stretch>
          </p:blipFill>
          <p:spPr bwMode="auto">
            <a:xfrm>
              <a:off x="762000" y="742334"/>
              <a:ext cx="1600200" cy="1086465"/>
            </a:xfrm>
            <a:prstGeom prst="rect">
              <a:avLst/>
            </a:prstGeom>
            <a:noFill/>
            <a:ln w="9525">
              <a:noFill/>
              <a:miter lim="800000"/>
              <a:headEnd/>
              <a:tailEnd/>
            </a:ln>
          </p:spPr>
        </p:pic>
        <p:sp>
          <p:nvSpPr>
            <p:cNvPr id="7" name="TextBox 1" descr="The Center for IDEA Early Childhood Data Systems"/>
            <p:cNvSpPr txBox="1"/>
            <p:nvPr userDrawn="1"/>
          </p:nvSpPr>
          <p:spPr>
            <a:xfrm>
              <a:off x="2362200" y="1093371"/>
              <a:ext cx="4419600" cy="646478"/>
            </a:xfrm>
            <a:prstGeom prst="rect">
              <a:avLst/>
            </a:prstGeom>
            <a:noFill/>
          </p:spPr>
          <p:txBody>
            <a:bodyPr>
              <a:spAutoFit/>
            </a:bodyPr>
            <a:lstStyle/>
            <a:p>
              <a:pPr fontAlgn="auto">
                <a:spcBef>
                  <a:spcPts val="0"/>
                </a:spcBef>
                <a:spcAft>
                  <a:spcPts val="0"/>
                </a:spcAft>
                <a:defRPr/>
              </a:pPr>
              <a:r>
                <a:rPr lang="en-US" b="1" dirty="0">
                  <a:solidFill>
                    <a:srgbClr val="39B54A"/>
                  </a:solidFill>
                  <a:latin typeface="Calibri"/>
                </a:rPr>
                <a:t>The Center for IDEA</a:t>
              </a:r>
            </a:p>
            <a:p>
              <a:pPr fontAlgn="auto">
                <a:spcBef>
                  <a:spcPts val="0"/>
                </a:spcBef>
                <a:spcAft>
                  <a:spcPts val="0"/>
                </a:spcAft>
                <a:defRPr/>
              </a:pPr>
              <a:r>
                <a:rPr lang="en-US" b="1" dirty="0">
                  <a:solidFill>
                    <a:srgbClr val="39B54A"/>
                  </a:solidFill>
                  <a:latin typeface="Calibri"/>
                </a:rPr>
                <a:t>Early Childhood Data Systems</a:t>
              </a:r>
            </a:p>
          </p:txBody>
        </p:sp>
      </p:grpSp>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62863" y="5788025"/>
            <a:ext cx="1485900" cy="1066800"/>
          </a:xfrm>
          <a:prstGeom prst="rect">
            <a:avLst/>
          </a:prstGeom>
          <a:noFill/>
          <a:ln w="9525">
            <a:noFill/>
            <a:miter lim="800000"/>
            <a:headEnd/>
            <a:tailEnd/>
          </a:ln>
        </p:spPr>
      </p:pic>
      <p:cxnSp>
        <p:nvCxnSpPr>
          <p:cNvPr id="5"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6" name="Slide Number Placeholder 3"/>
          <p:cNvSpPr>
            <a:spLocks noGrp="1"/>
          </p:cNvSpPr>
          <p:nvPr>
            <p:ph type="sldNum" sz="quarter" idx="10"/>
          </p:nvPr>
        </p:nvSpPr>
        <p:spPr/>
        <p:txBody>
          <a:bodyPr/>
          <a:lstStyle>
            <a:lvl1pPr>
              <a:defRPr>
                <a:latin typeface="Century Gothic" pitchFamily="34" charset="0"/>
              </a:defRPr>
            </a:lvl1pPr>
          </a:lstStyle>
          <a:p>
            <a:pPr>
              <a:defRPr/>
            </a:pPr>
            <a:fld id="{6FF7300C-CCA0-4BC6-A371-BAE239C5495A}"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pPr>
              <a:defRPr/>
            </a:pPr>
            <a:fld id="{06076839-39B1-4C6E-B8D2-B7C4004753FE}"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467EF1B-2B83-4BF6-8C2B-52EE8F59181F}"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0B8E0B19-53FC-4131-B56B-03FFEF489FA8}"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sp>
        <p:nvSpPr>
          <p:cNvPr id="11" name="Picture Placeholder 10"/>
          <p:cNvSpPr>
            <a:spLocks noGrp="1"/>
          </p:cNvSpPr>
          <p:nvPr>
            <p:ph type="pic" sz="quarter" idx="10"/>
          </p:nvPr>
        </p:nvSpPr>
        <p:spPr>
          <a:xfrm>
            <a:off x="3733800" y="2438400"/>
            <a:ext cx="4495800" cy="3354388"/>
          </a:xfrm>
          <a:prstGeom prst="rect">
            <a:avLst/>
          </a:prstGeom>
        </p:spPr>
        <p:txBody>
          <a:bodyPr/>
          <a:lstStyle>
            <a:lvl1pPr marL="0" indent="0">
              <a:buNone/>
              <a:defRPr/>
            </a:lvl1pPr>
          </a:lstStyle>
          <a:p>
            <a:pPr lvl="0"/>
            <a:r>
              <a:rPr lang="en-US" noProof="0" dirty="0" smtClean="0"/>
              <a:t>Click icon to add picture</a:t>
            </a:r>
            <a:endParaRPr lang="en-US" noProof="0"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199DCD76-0B07-40E3-8F80-11B4CB3326BB}"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8" name="Straight Connector 10"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B970B9A-0317-49ED-852D-38C1C2A41DD9}"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549BF6A-721B-4D0F-81E1-ED144CDC98D2}" type="slidenum">
              <a:rPr lang="en-US" smtClean="0"/>
              <a:pPr fontAlgn="auto">
                <a:spcBef>
                  <a:spcPts val="0"/>
                </a:spcBef>
                <a:spcAft>
                  <a:spcPts val="0"/>
                </a:spcAft>
                <a:defRPr/>
              </a:pPr>
              <a:t>‹#›</a:t>
            </a:fld>
            <a:endParaRPr lang="en-US" dirty="0"/>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4" name="Straight Connector 6"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DCC20B3-0201-4D49-9970-985209B17C2A}"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3"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306087C-B322-4F81-AB5B-F8467EE917C8}"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2DCF21E-766B-4018-9576-8CC5360B5D64}"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3"/>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43566CF-02F3-43F0-B173-85F8F4DA0B9E}"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62C79F1-C829-4EA5-83A9-A58B9304A453}"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A16B32A-56CE-464B-98FB-203B198B9EC5}"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8" name="Straight Connector 10"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E024D0E-E164-46F8-9C63-421496DC5DC3}" type="slidenum">
              <a:rPr lang="en-US" smtClean="0"/>
              <a:pPr fontAlgn="auto">
                <a:spcBef>
                  <a:spcPts val="0"/>
                </a:spcBef>
                <a:spcAft>
                  <a:spcPts val="0"/>
                </a:spcAft>
                <a:defRPr/>
              </a:pPr>
              <a:t>‹#›</a:t>
            </a:fld>
            <a:endParaRPr lang="en-US" dirty="0"/>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4" name="Straight Connector 6"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2EB9FE-B409-4C70-A827-6C25388B0EDF}" type="slidenum">
              <a:rPr lang="en-US" smtClean="0"/>
              <a:pPr fontAlgn="auto">
                <a:spcBef>
                  <a:spcPts val="0"/>
                </a:spcBef>
                <a:spcAft>
                  <a:spcPts val="0"/>
                </a:spcAft>
                <a:defRPr/>
              </a:pPr>
              <a:t>‹#›</a:t>
            </a:fld>
            <a:endParaRPr lang="en-US" dirty="0"/>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3"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D06DB19-F515-4486-9B16-5A5087475084}" type="slidenum">
              <a:rPr lang="en-US" smtClean="0"/>
              <a:pPr fontAlgn="auto">
                <a:spcBef>
                  <a:spcPts val="0"/>
                </a:spcBef>
                <a:spcAft>
                  <a:spcPts val="0"/>
                </a:spcAft>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Slide Number Placeholder 2"/>
          <p:cNvSpPr>
            <a:spLocks noGrp="1"/>
          </p:cNvSpPr>
          <p:nvPr>
            <p:ph type="sldNum" sz="quarter" idx="4"/>
          </p:nvPr>
        </p:nvSpPr>
        <p:spPr>
          <a:xfrm>
            <a:off x="457200" y="6327775"/>
            <a:ext cx="2133600" cy="365125"/>
          </a:xfrm>
          <a:prstGeom prst="rect">
            <a:avLst/>
          </a:prstGeom>
        </p:spPr>
        <p:txBody>
          <a:bodyPr vert="horz" lIns="91440" tIns="45720" rIns="91440" bIns="45720" rtlCol="0" anchor="ctr"/>
          <a:lstStyle>
            <a:lvl1pPr algn="l" fontAlgn="auto">
              <a:spcBef>
                <a:spcPts val="0"/>
              </a:spcBef>
              <a:spcAft>
                <a:spcPts val="0"/>
              </a:spcAft>
              <a:defRPr sz="1800">
                <a:solidFill>
                  <a:schemeClr val="tx1"/>
                </a:solidFill>
                <a:latin typeface="Century Schoolbook" pitchFamily="18" charset="0"/>
                <a:cs typeface="+mn-cs"/>
              </a:defRPr>
            </a:lvl1pPr>
          </a:lstStyle>
          <a:p>
            <a:pPr>
              <a:defRPr/>
            </a:pPr>
            <a:fld id="{DE134F00-0A1A-4AF2-B836-4FC531D8384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kern="1200">
          <a:solidFill>
            <a:srgbClr val="154578"/>
          </a:solidFill>
          <a:latin typeface="+mj-lt"/>
          <a:ea typeface="+mj-ea"/>
          <a:cs typeface="+mj-cs"/>
        </a:defRPr>
      </a:lvl1pPr>
      <a:lvl2pPr algn="l" rtl="0" eaLnBrk="0" fontAlgn="base" hangingPunct="0">
        <a:spcBef>
          <a:spcPct val="0"/>
        </a:spcBef>
        <a:spcAft>
          <a:spcPct val="0"/>
        </a:spcAft>
        <a:defRPr sz="3600" b="1">
          <a:solidFill>
            <a:srgbClr val="154578"/>
          </a:solidFill>
          <a:latin typeface="Calibri" pitchFamily="34" charset="0"/>
        </a:defRPr>
      </a:lvl2pPr>
      <a:lvl3pPr algn="l" rtl="0" eaLnBrk="0" fontAlgn="base" hangingPunct="0">
        <a:spcBef>
          <a:spcPct val="0"/>
        </a:spcBef>
        <a:spcAft>
          <a:spcPct val="0"/>
        </a:spcAft>
        <a:defRPr sz="3600" b="1">
          <a:solidFill>
            <a:srgbClr val="154578"/>
          </a:solidFill>
          <a:latin typeface="Calibri" pitchFamily="34" charset="0"/>
        </a:defRPr>
      </a:lvl3pPr>
      <a:lvl4pPr algn="l" rtl="0" eaLnBrk="0" fontAlgn="base" hangingPunct="0">
        <a:spcBef>
          <a:spcPct val="0"/>
        </a:spcBef>
        <a:spcAft>
          <a:spcPct val="0"/>
        </a:spcAft>
        <a:defRPr sz="3600" b="1">
          <a:solidFill>
            <a:srgbClr val="154578"/>
          </a:solidFill>
          <a:latin typeface="Calibri" pitchFamily="34" charset="0"/>
        </a:defRPr>
      </a:lvl4pPr>
      <a:lvl5pPr algn="l" rtl="0" eaLnBrk="0" fontAlgn="base" hangingPunct="0">
        <a:spcBef>
          <a:spcPct val="0"/>
        </a:spcBef>
        <a:spcAft>
          <a:spcPct val="0"/>
        </a:spcAft>
        <a:defRPr sz="3600" b="1">
          <a:solidFill>
            <a:srgbClr val="154578"/>
          </a:solidFill>
          <a:latin typeface="Calibri" pitchFamily="34" charset="0"/>
        </a:defRPr>
      </a:lvl5pPr>
      <a:lvl6pPr marL="457200" algn="l" rtl="0" fontAlgn="base">
        <a:spcBef>
          <a:spcPct val="0"/>
        </a:spcBef>
        <a:spcAft>
          <a:spcPct val="0"/>
        </a:spcAft>
        <a:defRPr sz="3600" b="1">
          <a:solidFill>
            <a:srgbClr val="154578"/>
          </a:solidFill>
          <a:latin typeface="Calibri" pitchFamily="34" charset="0"/>
        </a:defRPr>
      </a:lvl6pPr>
      <a:lvl7pPr marL="914400" algn="l" rtl="0" fontAlgn="base">
        <a:spcBef>
          <a:spcPct val="0"/>
        </a:spcBef>
        <a:spcAft>
          <a:spcPct val="0"/>
        </a:spcAft>
        <a:defRPr sz="3600" b="1">
          <a:solidFill>
            <a:srgbClr val="154578"/>
          </a:solidFill>
          <a:latin typeface="Calibri" pitchFamily="34" charset="0"/>
        </a:defRPr>
      </a:lvl7pPr>
      <a:lvl8pPr marL="1371600" algn="l" rtl="0" fontAlgn="base">
        <a:spcBef>
          <a:spcPct val="0"/>
        </a:spcBef>
        <a:spcAft>
          <a:spcPct val="0"/>
        </a:spcAft>
        <a:defRPr sz="3600" b="1">
          <a:solidFill>
            <a:srgbClr val="154578"/>
          </a:solidFill>
          <a:latin typeface="Calibri" pitchFamily="34" charset="0"/>
        </a:defRPr>
      </a:lvl8pPr>
      <a:lvl9pPr marL="1828800" algn="l" rtl="0" fontAlgn="base">
        <a:spcBef>
          <a:spcPct val="0"/>
        </a:spcBef>
        <a:spcAft>
          <a:spcPct val="0"/>
        </a:spcAft>
        <a:defRPr sz="3600" b="1">
          <a:solidFill>
            <a:srgbClr val="154578"/>
          </a:solidFill>
          <a:latin typeface="Calibri" pitchFamily="34" charset="0"/>
        </a:defRPr>
      </a:lvl9pPr>
    </p:titleStyle>
    <p:bodyStyle>
      <a:lvl1pPr marL="342900" indent="-342900" algn="l" rtl="0" eaLnBrk="0" fontAlgn="base" hangingPunct="0">
        <a:spcBef>
          <a:spcPct val="20000"/>
        </a:spcBef>
        <a:spcAft>
          <a:spcPct val="0"/>
        </a:spcAft>
        <a:buClr>
          <a:srgbClr val="ED3532"/>
        </a:buClr>
        <a:buFont typeface="Arial" charset="0"/>
        <a:buChar char="•"/>
        <a:defRPr sz="2800" kern="1200">
          <a:solidFill>
            <a:srgbClr val="404040"/>
          </a:solidFill>
          <a:latin typeface="+mn-lt"/>
          <a:ea typeface="+mn-ea"/>
          <a:cs typeface="+mn-cs"/>
        </a:defRPr>
      </a:lvl1pPr>
      <a:lvl2pPr marL="742950" indent="-285750" algn="l" rtl="0" eaLnBrk="0" fontAlgn="base" hangingPunct="0">
        <a:spcBef>
          <a:spcPct val="20000"/>
        </a:spcBef>
        <a:spcAft>
          <a:spcPct val="0"/>
        </a:spcAft>
        <a:buClr>
          <a:srgbClr val="ED3532"/>
        </a:buClr>
        <a:buFont typeface="Arial" charset="0"/>
        <a:buChar char="•"/>
        <a:defRPr sz="2400" kern="1200">
          <a:solidFill>
            <a:srgbClr val="404040"/>
          </a:solidFill>
          <a:latin typeface="+mn-lt"/>
          <a:ea typeface="+mn-ea"/>
          <a:cs typeface="+mn-cs"/>
        </a:defRPr>
      </a:lvl2pPr>
      <a:lvl3pPr marL="1143000" indent="-228600" algn="l" rtl="0" eaLnBrk="0" fontAlgn="base" hangingPunct="0">
        <a:spcBef>
          <a:spcPct val="20000"/>
        </a:spcBef>
        <a:spcAft>
          <a:spcPct val="0"/>
        </a:spcAft>
        <a:buClr>
          <a:srgbClr val="ED3532"/>
        </a:buClr>
        <a:buFont typeface="Arial" charset="0"/>
        <a:buChar char="•"/>
        <a:defRPr sz="2000" kern="1200">
          <a:solidFill>
            <a:srgbClr val="404040"/>
          </a:solidFill>
          <a:latin typeface="+mn-lt"/>
          <a:ea typeface="+mn-ea"/>
          <a:cs typeface="+mn-cs"/>
        </a:defRPr>
      </a:lvl3pPr>
      <a:lvl4pPr marL="1600200" indent="-228600" algn="l" rtl="0" eaLnBrk="0" fontAlgn="base" hangingPunct="0">
        <a:spcBef>
          <a:spcPct val="20000"/>
        </a:spcBef>
        <a:spcAft>
          <a:spcPct val="0"/>
        </a:spcAft>
        <a:buClr>
          <a:srgbClr val="ED3532"/>
        </a:buClr>
        <a:buFont typeface="Arial" charset="0"/>
        <a:buChar char="•"/>
        <a:defRPr kern="1200">
          <a:solidFill>
            <a:srgbClr val="404040"/>
          </a:solidFill>
          <a:latin typeface="+mn-lt"/>
          <a:ea typeface="+mn-ea"/>
          <a:cs typeface="+mn-cs"/>
        </a:defRPr>
      </a:lvl4pPr>
      <a:lvl5pPr marL="2057400" indent="-228600" algn="l" rtl="0" eaLnBrk="0" fontAlgn="base" hangingPunct="0">
        <a:spcBef>
          <a:spcPct val="20000"/>
        </a:spcBef>
        <a:spcAft>
          <a:spcPct val="0"/>
        </a:spcAft>
        <a:buClr>
          <a:srgbClr val="ED3532"/>
        </a:buClr>
        <a:buFont typeface="Arial" charset="0"/>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Slide Number Placeholder 2"/>
          <p:cNvSpPr>
            <a:spLocks noGrp="1"/>
          </p:cNvSpPr>
          <p:nvPr>
            <p:ph type="sldNum" sz="quarter" idx="4"/>
          </p:nvPr>
        </p:nvSpPr>
        <p:spPr>
          <a:xfrm>
            <a:off x="457200" y="6327775"/>
            <a:ext cx="2133600" cy="365125"/>
          </a:xfrm>
          <a:prstGeom prst="rect">
            <a:avLst/>
          </a:prstGeom>
        </p:spPr>
        <p:txBody>
          <a:bodyPr vert="horz" lIns="91440" tIns="45720" rIns="91440" bIns="45720" rtlCol="0" anchor="ctr"/>
          <a:lstStyle>
            <a:lvl1pPr algn="l" fontAlgn="auto">
              <a:spcBef>
                <a:spcPts val="0"/>
              </a:spcBef>
              <a:spcAft>
                <a:spcPts val="0"/>
              </a:spcAft>
              <a:defRPr sz="1800">
                <a:solidFill>
                  <a:prstClr val="black"/>
                </a:solidFill>
                <a:latin typeface="Century Schoolbook" pitchFamily="18" charset="0"/>
                <a:cs typeface="+mn-cs"/>
              </a:defRPr>
            </a:lvl1pPr>
          </a:lstStyle>
          <a:p>
            <a:pPr>
              <a:defRPr/>
            </a:pPr>
            <a:fld id="{6CDE44BC-4707-4386-988F-E9809AA591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kern="1200">
          <a:solidFill>
            <a:srgbClr val="154578"/>
          </a:solidFill>
          <a:latin typeface="+mj-lt"/>
          <a:ea typeface="+mj-ea"/>
          <a:cs typeface="+mj-cs"/>
        </a:defRPr>
      </a:lvl1pPr>
      <a:lvl2pPr algn="l" rtl="0" eaLnBrk="0" fontAlgn="base" hangingPunct="0">
        <a:spcBef>
          <a:spcPct val="0"/>
        </a:spcBef>
        <a:spcAft>
          <a:spcPct val="0"/>
        </a:spcAft>
        <a:defRPr sz="3600" b="1">
          <a:solidFill>
            <a:srgbClr val="154578"/>
          </a:solidFill>
          <a:latin typeface="Cambria" pitchFamily="18" charset="0"/>
        </a:defRPr>
      </a:lvl2pPr>
      <a:lvl3pPr algn="l" rtl="0" eaLnBrk="0" fontAlgn="base" hangingPunct="0">
        <a:spcBef>
          <a:spcPct val="0"/>
        </a:spcBef>
        <a:spcAft>
          <a:spcPct val="0"/>
        </a:spcAft>
        <a:defRPr sz="3600" b="1">
          <a:solidFill>
            <a:srgbClr val="154578"/>
          </a:solidFill>
          <a:latin typeface="Cambria" pitchFamily="18" charset="0"/>
        </a:defRPr>
      </a:lvl3pPr>
      <a:lvl4pPr algn="l" rtl="0" eaLnBrk="0" fontAlgn="base" hangingPunct="0">
        <a:spcBef>
          <a:spcPct val="0"/>
        </a:spcBef>
        <a:spcAft>
          <a:spcPct val="0"/>
        </a:spcAft>
        <a:defRPr sz="3600" b="1">
          <a:solidFill>
            <a:srgbClr val="154578"/>
          </a:solidFill>
          <a:latin typeface="Cambria" pitchFamily="18" charset="0"/>
        </a:defRPr>
      </a:lvl4pPr>
      <a:lvl5pPr algn="l" rtl="0" eaLnBrk="0" fontAlgn="base" hangingPunct="0">
        <a:spcBef>
          <a:spcPct val="0"/>
        </a:spcBef>
        <a:spcAft>
          <a:spcPct val="0"/>
        </a:spcAft>
        <a:defRPr sz="3600" b="1">
          <a:solidFill>
            <a:srgbClr val="154578"/>
          </a:solidFill>
          <a:latin typeface="Cambria" pitchFamily="18" charset="0"/>
        </a:defRPr>
      </a:lvl5pPr>
      <a:lvl6pPr marL="457200" algn="l" rtl="0" fontAlgn="base">
        <a:spcBef>
          <a:spcPct val="0"/>
        </a:spcBef>
        <a:spcAft>
          <a:spcPct val="0"/>
        </a:spcAft>
        <a:defRPr sz="3600" b="1">
          <a:solidFill>
            <a:srgbClr val="154578"/>
          </a:solidFill>
          <a:latin typeface="Calibri" pitchFamily="34" charset="0"/>
        </a:defRPr>
      </a:lvl6pPr>
      <a:lvl7pPr marL="914400" algn="l" rtl="0" fontAlgn="base">
        <a:spcBef>
          <a:spcPct val="0"/>
        </a:spcBef>
        <a:spcAft>
          <a:spcPct val="0"/>
        </a:spcAft>
        <a:defRPr sz="3600" b="1">
          <a:solidFill>
            <a:srgbClr val="154578"/>
          </a:solidFill>
          <a:latin typeface="Calibri" pitchFamily="34" charset="0"/>
        </a:defRPr>
      </a:lvl7pPr>
      <a:lvl8pPr marL="1371600" algn="l" rtl="0" fontAlgn="base">
        <a:spcBef>
          <a:spcPct val="0"/>
        </a:spcBef>
        <a:spcAft>
          <a:spcPct val="0"/>
        </a:spcAft>
        <a:defRPr sz="3600" b="1">
          <a:solidFill>
            <a:srgbClr val="154578"/>
          </a:solidFill>
          <a:latin typeface="Calibri" pitchFamily="34" charset="0"/>
        </a:defRPr>
      </a:lvl8pPr>
      <a:lvl9pPr marL="1828800" algn="l" rtl="0" fontAlgn="base">
        <a:spcBef>
          <a:spcPct val="0"/>
        </a:spcBef>
        <a:spcAft>
          <a:spcPct val="0"/>
        </a:spcAft>
        <a:defRPr sz="3600" b="1">
          <a:solidFill>
            <a:srgbClr val="154578"/>
          </a:solidFill>
          <a:latin typeface="Calibri" pitchFamily="34" charset="0"/>
        </a:defRPr>
      </a:lvl9pPr>
    </p:titleStyle>
    <p:bodyStyle>
      <a:lvl1pPr marL="342900" indent="-342900" algn="l" rtl="0" eaLnBrk="0" fontAlgn="base" hangingPunct="0">
        <a:spcBef>
          <a:spcPct val="20000"/>
        </a:spcBef>
        <a:spcAft>
          <a:spcPct val="0"/>
        </a:spcAft>
        <a:buClr>
          <a:srgbClr val="ED3532"/>
        </a:buClr>
        <a:buFont typeface="Arial" charset="0"/>
        <a:buChar char="•"/>
        <a:defRPr sz="2800" kern="1200">
          <a:solidFill>
            <a:srgbClr val="404040"/>
          </a:solidFill>
          <a:latin typeface="+mn-lt"/>
          <a:ea typeface="+mn-ea"/>
          <a:cs typeface="+mn-cs"/>
        </a:defRPr>
      </a:lvl1pPr>
      <a:lvl2pPr marL="742950" indent="-285750" algn="l" rtl="0" eaLnBrk="0" fontAlgn="base" hangingPunct="0">
        <a:spcBef>
          <a:spcPct val="20000"/>
        </a:spcBef>
        <a:spcAft>
          <a:spcPct val="0"/>
        </a:spcAft>
        <a:buClr>
          <a:srgbClr val="ED3532"/>
        </a:buClr>
        <a:buFont typeface="Arial" charset="0"/>
        <a:buChar char="•"/>
        <a:defRPr sz="2400" kern="1200">
          <a:solidFill>
            <a:srgbClr val="404040"/>
          </a:solidFill>
          <a:latin typeface="+mn-lt"/>
          <a:ea typeface="+mn-ea"/>
          <a:cs typeface="+mn-cs"/>
        </a:defRPr>
      </a:lvl2pPr>
      <a:lvl3pPr marL="1143000" indent="-228600" algn="l" rtl="0" eaLnBrk="0" fontAlgn="base" hangingPunct="0">
        <a:spcBef>
          <a:spcPct val="20000"/>
        </a:spcBef>
        <a:spcAft>
          <a:spcPct val="0"/>
        </a:spcAft>
        <a:buClr>
          <a:srgbClr val="ED3532"/>
        </a:buClr>
        <a:buFont typeface="Arial" charset="0"/>
        <a:buChar char="•"/>
        <a:defRPr sz="2000" kern="1200">
          <a:solidFill>
            <a:srgbClr val="404040"/>
          </a:solidFill>
          <a:latin typeface="+mn-lt"/>
          <a:ea typeface="+mn-ea"/>
          <a:cs typeface="+mn-cs"/>
        </a:defRPr>
      </a:lvl3pPr>
      <a:lvl4pPr marL="1600200" indent="-228600" algn="l" rtl="0" eaLnBrk="0" fontAlgn="base" hangingPunct="0">
        <a:spcBef>
          <a:spcPct val="20000"/>
        </a:spcBef>
        <a:spcAft>
          <a:spcPct val="0"/>
        </a:spcAft>
        <a:buClr>
          <a:srgbClr val="ED3532"/>
        </a:buClr>
        <a:buFont typeface="Arial" charset="0"/>
        <a:buChar char="•"/>
        <a:defRPr kern="1200">
          <a:solidFill>
            <a:srgbClr val="404040"/>
          </a:solidFill>
          <a:latin typeface="+mn-lt"/>
          <a:ea typeface="+mn-ea"/>
          <a:cs typeface="+mn-cs"/>
        </a:defRPr>
      </a:lvl4pPr>
      <a:lvl5pPr marL="2057400" indent="-228600" algn="l" rtl="0" eaLnBrk="0" fontAlgn="base" hangingPunct="0">
        <a:spcBef>
          <a:spcPct val="20000"/>
        </a:spcBef>
        <a:spcAft>
          <a:spcPct val="0"/>
        </a:spcAft>
        <a:buClr>
          <a:srgbClr val="ED3532"/>
        </a:buClr>
        <a:buFont typeface="Arial" charset="0"/>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Slide Number Placeholder 2"/>
          <p:cNvSpPr>
            <a:spLocks noGrp="1"/>
          </p:cNvSpPr>
          <p:nvPr>
            <p:ph type="sldNum" sz="quarter" idx="4"/>
          </p:nvPr>
        </p:nvSpPr>
        <p:spPr>
          <a:xfrm>
            <a:off x="457200" y="6327775"/>
            <a:ext cx="2133600" cy="365125"/>
          </a:xfrm>
          <a:prstGeom prst="rect">
            <a:avLst/>
          </a:prstGeom>
        </p:spPr>
        <p:txBody>
          <a:bodyPr vert="horz" lIns="91440" tIns="45720" rIns="91440" bIns="45720" rtlCol="0" anchor="ctr"/>
          <a:lstStyle>
            <a:lvl1pPr algn="l" fontAlgn="auto">
              <a:spcBef>
                <a:spcPts val="0"/>
              </a:spcBef>
              <a:spcAft>
                <a:spcPts val="0"/>
              </a:spcAft>
              <a:defRPr sz="1800">
                <a:solidFill>
                  <a:prstClr val="black"/>
                </a:solidFill>
                <a:latin typeface="Century Schoolbook" pitchFamily="18" charset="0"/>
                <a:cs typeface="+mn-cs"/>
              </a:defRPr>
            </a:lvl1pPr>
          </a:lstStyle>
          <a:p>
            <a:pPr>
              <a:defRPr/>
            </a:pPr>
            <a:fld id="{C827197A-C1E9-4688-9C8B-857911A2F7F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kern="1200">
          <a:solidFill>
            <a:srgbClr val="154578"/>
          </a:solidFill>
          <a:latin typeface="+mj-lt"/>
          <a:ea typeface="+mj-ea"/>
          <a:cs typeface="+mj-cs"/>
        </a:defRPr>
      </a:lvl1pPr>
      <a:lvl2pPr algn="l" rtl="0" eaLnBrk="0" fontAlgn="base" hangingPunct="0">
        <a:spcBef>
          <a:spcPct val="0"/>
        </a:spcBef>
        <a:spcAft>
          <a:spcPct val="0"/>
        </a:spcAft>
        <a:defRPr sz="3600" b="1">
          <a:solidFill>
            <a:srgbClr val="154578"/>
          </a:solidFill>
          <a:latin typeface="Cambria" pitchFamily="18" charset="0"/>
        </a:defRPr>
      </a:lvl2pPr>
      <a:lvl3pPr algn="l" rtl="0" eaLnBrk="0" fontAlgn="base" hangingPunct="0">
        <a:spcBef>
          <a:spcPct val="0"/>
        </a:spcBef>
        <a:spcAft>
          <a:spcPct val="0"/>
        </a:spcAft>
        <a:defRPr sz="3600" b="1">
          <a:solidFill>
            <a:srgbClr val="154578"/>
          </a:solidFill>
          <a:latin typeface="Cambria" pitchFamily="18" charset="0"/>
        </a:defRPr>
      </a:lvl3pPr>
      <a:lvl4pPr algn="l" rtl="0" eaLnBrk="0" fontAlgn="base" hangingPunct="0">
        <a:spcBef>
          <a:spcPct val="0"/>
        </a:spcBef>
        <a:spcAft>
          <a:spcPct val="0"/>
        </a:spcAft>
        <a:defRPr sz="3600" b="1">
          <a:solidFill>
            <a:srgbClr val="154578"/>
          </a:solidFill>
          <a:latin typeface="Cambria" pitchFamily="18" charset="0"/>
        </a:defRPr>
      </a:lvl4pPr>
      <a:lvl5pPr algn="l" rtl="0" eaLnBrk="0" fontAlgn="base" hangingPunct="0">
        <a:spcBef>
          <a:spcPct val="0"/>
        </a:spcBef>
        <a:spcAft>
          <a:spcPct val="0"/>
        </a:spcAft>
        <a:defRPr sz="3600" b="1">
          <a:solidFill>
            <a:srgbClr val="154578"/>
          </a:solidFill>
          <a:latin typeface="Cambria" pitchFamily="18" charset="0"/>
        </a:defRPr>
      </a:lvl5pPr>
      <a:lvl6pPr marL="457200" algn="l" rtl="0" fontAlgn="base">
        <a:spcBef>
          <a:spcPct val="0"/>
        </a:spcBef>
        <a:spcAft>
          <a:spcPct val="0"/>
        </a:spcAft>
        <a:defRPr sz="3600" b="1">
          <a:solidFill>
            <a:srgbClr val="154578"/>
          </a:solidFill>
          <a:latin typeface="Calibri" pitchFamily="34" charset="0"/>
        </a:defRPr>
      </a:lvl6pPr>
      <a:lvl7pPr marL="914400" algn="l" rtl="0" fontAlgn="base">
        <a:spcBef>
          <a:spcPct val="0"/>
        </a:spcBef>
        <a:spcAft>
          <a:spcPct val="0"/>
        </a:spcAft>
        <a:defRPr sz="3600" b="1">
          <a:solidFill>
            <a:srgbClr val="154578"/>
          </a:solidFill>
          <a:latin typeface="Calibri" pitchFamily="34" charset="0"/>
        </a:defRPr>
      </a:lvl7pPr>
      <a:lvl8pPr marL="1371600" algn="l" rtl="0" fontAlgn="base">
        <a:spcBef>
          <a:spcPct val="0"/>
        </a:spcBef>
        <a:spcAft>
          <a:spcPct val="0"/>
        </a:spcAft>
        <a:defRPr sz="3600" b="1">
          <a:solidFill>
            <a:srgbClr val="154578"/>
          </a:solidFill>
          <a:latin typeface="Calibri" pitchFamily="34" charset="0"/>
        </a:defRPr>
      </a:lvl8pPr>
      <a:lvl9pPr marL="1828800" algn="l" rtl="0" fontAlgn="base">
        <a:spcBef>
          <a:spcPct val="0"/>
        </a:spcBef>
        <a:spcAft>
          <a:spcPct val="0"/>
        </a:spcAft>
        <a:defRPr sz="3600" b="1">
          <a:solidFill>
            <a:srgbClr val="154578"/>
          </a:solidFill>
          <a:latin typeface="Calibri" pitchFamily="34" charset="0"/>
        </a:defRPr>
      </a:lvl9pPr>
    </p:titleStyle>
    <p:bodyStyle>
      <a:lvl1pPr marL="342900" indent="-342900" algn="l" rtl="0" eaLnBrk="0" fontAlgn="base" hangingPunct="0">
        <a:spcBef>
          <a:spcPct val="20000"/>
        </a:spcBef>
        <a:spcAft>
          <a:spcPct val="0"/>
        </a:spcAft>
        <a:buClr>
          <a:srgbClr val="ED3532"/>
        </a:buClr>
        <a:buFont typeface="Arial" charset="0"/>
        <a:buChar char="•"/>
        <a:defRPr sz="2800" kern="1200">
          <a:solidFill>
            <a:srgbClr val="404040"/>
          </a:solidFill>
          <a:latin typeface="+mn-lt"/>
          <a:ea typeface="+mn-ea"/>
          <a:cs typeface="+mn-cs"/>
        </a:defRPr>
      </a:lvl1pPr>
      <a:lvl2pPr marL="742950" indent="-285750" algn="l" rtl="0" eaLnBrk="0" fontAlgn="base" hangingPunct="0">
        <a:spcBef>
          <a:spcPct val="20000"/>
        </a:spcBef>
        <a:spcAft>
          <a:spcPct val="0"/>
        </a:spcAft>
        <a:buClr>
          <a:srgbClr val="ED3532"/>
        </a:buClr>
        <a:buFont typeface="Arial" charset="0"/>
        <a:buChar char="•"/>
        <a:defRPr sz="2400" kern="1200">
          <a:solidFill>
            <a:srgbClr val="404040"/>
          </a:solidFill>
          <a:latin typeface="+mn-lt"/>
          <a:ea typeface="+mn-ea"/>
          <a:cs typeface="+mn-cs"/>
        </a:defRPr>
      </a:lvl2pPr>
      <a:lvl3pPr marL="1143000" indent="-228600" algn="l" rtl="0" eaLnBrk="0" fontAlgn="base" hangingPunct="0">
        <a:spcBef>
          <a:spcPct val="20000"/>
        </a:spcBef>
        <a:spcAft>
          <a:spcPct val="0"/>
        </a:spcAft>
        <a:buClr>
          <a:srgbClr val="ED3532"/>
        </a:buClr>
        <a:buFont typeface="Arial" charset="0"/>
        <a:buChar char="•"/>
        <a:defRPr sz="2000" kern="1200">
          <a:solidFill>
            <a:srgbClr val="404040"/>
          </a:solidFill>
          <a:latin typeface="+mn-lt"/>
          <a:ea typeface="+mn-ea"/>
          <a:cs typeface="+mn-cs"/>
        </a:defRPr>
      </a:lvl3pPr>
      <a:lvl4pPr marL="1600200" indent="-228600" algn="l" rtl="0" eaLnBrk="0" fontAlgn="base" hangingPunct="0">
        <a:spcBef>
          <a:spcPct val="20000"/>
        </a:spcBef>
        <a:spcAft>
          <a:spcPct val="0"/>
        </a:spcAft>
        <a:buClr>
          <a:srgbClr val="ED3532"/>
        </a:buClr>
        <a:buFont typeface="Arial" charset="0"/>
        <a:buChar char="•"/>
        <a:defRPr kern="1200">
          <a:solidFill>
            <a:srgbClr val="404040"/>
          </a:solidFill>
          <a:latin typeface="+mn-lt"/>
          <a:ea typeface="+mn-ea"/>
          <a:cs typeface="+mn-cs"/>
        </a:defRPr>
      </a:lvl4pPr>
      <a:lvl5pPr marL="2057400" indent="-228600" algn="l" rtl="0" eaLnBrk="0" fontAlgn="base" hangingPunct="0">
        <a:spcBef>
          <a:spcPct val="20000"/>
        </a:spcBef>
        <a:spcAft>
          <a:spcPct val="0"/>
        </a:spcAft>
        <a:buClr>
          <a:srgbClr val="ED3532"/>
        </a:buClr>
        <a:buFont typeface="Arial" charset="0"/>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0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Slide Number Placeholder 2"/>
          <p:cNvSpPr>
            <a:spLocks noGrp="1"/>
          </p:cNvSpPr>
          <p:nvPr>
            <p:ph type="sldNum" sz="quarter" idx="4"/>
          </p:nvPr>
        </p:nvSpPr>
        <p:spPr>
          <a:xfrm>
            <a:off x="457200" y="6327775"/>
            <a:ext cx="2133600" cy="365125"/>
          </a:xfrm>
          <a:prstGeom prst="rect">
            <a:avLst/>
          </a:prstGeom>
        </p:spPr>
        <p:txBody>
          <a:bodyPr vert="horz" lIns="91440" tIns="45720" rIns="91440" bIns="45720" rtlCol="0" anchor="ctr"/>
          <a:lstStyle>
            <a:lvl1pPr algn="l" fontAlgn="auto">
              <a:spcBef>
                <a:spcPts val="0"/>
              </a:spcBef>
              <a:spcAft>
                <a:spcPts val="0"/>
              </a:spcAft>
              <a:defRPr sz="1800">
                <a:solidFill>
                  <a:prstClr val="black"/>
                </a:solidFill>
                <a:latin typeface="Century Schoolbook" pitchFamily="18" charset="0"/>
                <a:cs typeface="+mn-cs"/>
              </a:defRPr>
            </a:lvl1pPr>
          </a:lstStyle>
          <a:p>
            <a:pPr>
              <a:defRPr/>
            </a:pPr>
            <a:fld id="{05888EBD-7BAB-4535-B4F1-E94FCBF967F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kern="1200">
          <a:solidFill>
            <a:srgbClr val="154578"/>
          </a:solidFill>
          <a:latin typeface="+mj-lt"/>
          <a:ea typeface="+mj-ea"/>
          <a:cs typeface="+mj-cs"/>
        </a:defRPr>
      </a:lvl1pPr>
      <a:lvl2pPr algn="l" rtl="0" eaLnBrk="0" fontAlgn="base" hangingPunct="0">
        <a:spcBef>
          <a:spcPct val="0"/>
        </a:spcBef>
        <a:spcAft>
          <a:spcPct val="0"/>
        </a:spcAft>
        <a:defRPr sz="3600" b="1">
          <a:solidFill>
            <a:srgbClr val="154578"/>
          </a:solidFill>
          <a:latin typeface="Cambria" pitchFamily="18" charset="0"/>
        </a:defRPr>
      </a:lvl2pPr>
      <a:lvl3pPr algn="l" rtl="0" eaLnBrk="0" fontAlgn="base" hangingPunct="0">
        <a:spcBef>
          <a:spcPct val="0"/>
        </a:spcBef>
        <a:spcAft>
          <a:spcPct val="0"/>
        </a:spcAft>
        <a:defRPr sz="3600" b="1">
          <a:solidFill>
            <a:srgbClr val="154578"/>
          </a:solidFill>
          <a:latin typeface="Cambria" pitchFamily="18" charset="0"/>
        </a:defRPr>
      </a:lvl3pPr>
      <a:lvl4pPr algn="l" rtl="0" eaLnBrk="0" fontAlgn="base" hangingPunct="0">
        <a:spcBef>
          <a:spcPct val="0"/>
        </a:spcBef>
        <a:spcAft>
          <a:spcPct val="0"/>
        </a:spcAft>
        <a:defRPr sz="3600" b="1">
          <a:solidFill>
            <a:srgbClr val="154578"/>
          </a:solidFill>
          <a:latin typeface="Cambria" pitchFamily="18" charset="0"/>
        </a:defRPr>
      </a:lvl4pPr>
      <a:lvl5pPr algn="l" rtl="0" eaLnBrk="0" fontAlgn="base" hangingPunct="0">
        <a:spcBef>
          <a:spcPct val="0"/>
        </a:spcBef>
        <a:spcAft>
          <a:spcPct val="0"/>
        </a:spcAft>
        <a:defRPr sz="3600" b="1">
          <a:solidFill>
            <a:srgbClr val="154578"/>
          </a:solidFill>
          <a:latin typeface="Cambria" pitchFamily="18" charset="0"/>
        </a:defRPr>
      </a:lvl5pPr>
      <a:lvl6pPr marL="457200" algn="l" rtl="0" fontAlgn="base">
        <a:spcBef>
          <a:spcPct val="0"/>
        </a:spcBef>
        <a:spcAft>
          <a:spcPct val="0"/>
        </a:spcAft>
        <a:defRPr sz="3600" b="1">
          <a:solidFill>
            <a:srgbClr val="154578"/>
          </a:solidFill>
          <a:latin typeface="Calibri" pitchFamily="34" charset="0"/>
        </a:defRPr>
      </a:lvl6pPr>
      <a:lvl7pPr marL="914400" algn="l" rtl="0" fontAlgn="base">
        <a:spcBef>
          <a:spcPct val="0"/>
        </a:spcBef>
        <a:spcAft>
          <a:spcPct val="0"/>
        </a:spcAft>
        <a:defRPr sz="3600" b="1">
          <a:solidFill>
            <a:srgbClr val="154578"/>
          </a:solidFill>
          <a:latin typeface="Calibri" pitchFamily="34" charset="0"/>
        </a:defRPr>
      </a:lvl7pPr>
      <a:lvl8pPr marL="1371600" algn="l" rtl="0" fontAlgn="base">
        <a:spcBef>
          <a:spcPct val="0"/>
        </a:spcBef>
        <a:spcAft>
          <a:spcPct val="0"/>
        </a:spcAft>
        <a:defRPr sz="3600" b="1">
          <a:solidFill>
            <a:srgbClr val="154578"/>
          </a:solidFill>
          <a:latin typeface="Calibri" pitchFamily="34" charset="0"/>
        </a:defRPr>
      </a:lvl8pPr>
      <a:lvl9pPr marL="1828800" algn="l" rtl="0" fontAlgn="base">
        <a:spcBef>
          <a:spcPct val="0"/>
        </a:spcBef>
        <a:spcAft>
          <a:spcPct val="0"/>
        </a:spcAft>
        <a:defRPr sz="3600" b="1">
          <a:solidFill>
            <a:srgbClr val="154578"/>
          </a:solidFill>
          <a:latin typeface="Calibri" pitchFamily="34" charset="0"/>
        </a:defRPr>
      </a:lvl9pPr>
    </p:titleStyle>
    <p:bodyStyle>
      <a:lvl1pPr marL="342900" indent="-342900" algn="l" rtl="0" eaLnBrk="0" fontAlgn="base" hangingPunct="0">
        <a:spcBef>
          <a:spcPct val="20000"/>
        </a:spcBef>
        <a:spcAft>
          <a:spcPct val="0"/>
        </a:spcAft>
        <a:buClr>
          <a:srgbClr val="ED3532"/>
        </a:buClr>
        <a:buFont typeface="Arial" charset="0"/>
        <a:buChar char="•"/>
        <a:defRPr sz="2800" kern="1200">
          <a:solidFill>
            <a:srgbClr val="404040"/>
          </a:solidFill>
          <a:latin typeface="+mn-lt"/>
          <a:ea typeface="+mn-ea"/>
          <a:cs typeface="+mn-cs"/>
        </a:defRPr>
      </a:lvl1pPr>
      <a:lvl2pPr marL="742950" indent="-285750" algn="l" rtl="0" eaLnBrk="0" fontAlgn="base" hangingPunct="0">
        <a:spcBef>
          <a:spcPct val="20000"/>
        </a:spcBef>
        <a:spcAft>
          <a:spcPct val="0"/>
        </a:spcAft>
        <a:buClr>
          <a:srgbClr val="ED3532"/>
        </a:buClr>
        <a:buFont typeface="Arial" charset="0"/>
        <a:buChar char="•"/>
        <a:defRPr sz="2400" kern="1200">
          <a:solidFill>
            <a:srgbClr val="404040"/>
          </a:solidFill>
          <a:latin typeface="+mn-lt"/>
          <a:ea typeface="+mn-ea"/>
          <a:cs typeface="+mn-cs"/>
        </a:defRPr>
      </a:lvl2pPr>
      <a:lvl3pPr marL="1143000" indent="-228600" algn="l" rtl="0" eaLnBrk="0" fontAlgn="base" hangingPunct="0">
        <a:spcBef>
          <a:spcPct val="20000"/>
        </a:spcBef>
        <a:spcAft>
          <a:spcPct val="0"/>
        </a:spcAft>
        <a:buClr>
          <a:srgbClr val="ED3532"/>
        </a:buClr>
        <a:buFont typeface="Arial" charset="0"/>
        <a:buChar char="•"/>
        <a:defRPr sz="2000" kern="1200">
          <a:solidFill>
            <a:srgbClr val="404040"/>
          </a:solidFill>
          <a:latin typeface="+mn-lt"/>
          <a:ea typeface="+mn-ea"/>
          <a:cs typeface="+mn-cs"/>
        </a:defRPr>
      </a:lvl3pPr>
      <a:lvl4pPr marL="1600200" indent="-228600" algn="l" rtl="0" eaLnBrk="0" fontAlgn="base" hangingPunct="0">
        <a:spcBef>
          <a:spcPct val="20000"/>
        </a:spcBef>
        <a:spcAft>
          <a:spcPct val="0"/>
        </a:spcAft>
        <a:buClr>
          <a:srgbClr val="ED3532"/>
        </a:buClr>
        <a:buFont typeface="Arial" charset="0"/>
        <a:buChar char="•"/>
        <a:defRPr kern="1200">
          <a:solidFill>
            <a:srgbClr val="404040"/>
          </a:solidFill>
          <a:latin typeface="+mn-lt"/>
          <a:ea typeface="+mn-ea"/>
          <a:cs typeface="+mn-cs"/>
        </a:defRPr>
      </a:lvl4pPr>
      <a:lvl5pPr marL="2057400" indent="-228600" algn="l" rtl="0" eaLnBrk="0" fontAlgn="base" hangingPunct="0">
        <a:spcBef>
          <a:spcPct val="20000"/>
        </a:spcBef>
        <a:spcAft>
          <a:spcPct val="0"/>
        </a:spcAft>
        <a:buClr>
          <a:srgbClr val="ED3532"/>
        </a:buClr>
        <a:buFont typeface="Arial" charset="0"/>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3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Slide Number Placeholder 2"/>
          <p:cNvSpPr>
            <a:spLocks noGrp="1"/>
          </p:cNvSpPr>
          <p:nvPr>
            <p:ph type="sldNum" sz="quarter" idx="4"/>
          </p:nvPr>
        </p:nvSpPr>
        <p:spPr>
          <a:xfrm>
            <a:off x="457200" y="6327775"/>
            <a:ext cx="2133600" cy="365125"/>
          </a:xfrm>
          <a:prstGeom prst="rect">
            <a:avLst/>
          </a:prstGeom>
        </p:spPr>
        <p:txBody>
          <a:bodyPr vert="horz" lIns="91440" tIns="45720" rIns="91440" bIns="45720" rtlCol="0" anchor="ctr"/>
          <a:lstStyle>
            <a:lvl1pPr algn="l" fontAlgn="auto">
              <a:spcBef>
                <a:spcPts val="0"/>
              </a:spcBef>
              <a:spcAft>
                <a:spcPts val="0"/>
              </a:spcAft>
              <a:defRPr sz="1800">
                <a:solidFill>
                  <a:prstClr val="black"/>
                </a:solidFill>
                <a:latin typeface="Century Schoolbook" pitchFamily="18" charset="0"/>
                <a:cs typeface="+mn-cs"/>
              </a:defRPr>
            </a:lvl1pPr>
          </a:lstStyle>
          <a:p>
            <a:pPr>
              <a:defRPr/>
            </a:pPr>
            <a:fld id="{A6379FE4-6C76-479A-BA59-E47A9F36BB7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kern="1200">
          <a:solidFill>
            <a:srgbClr val="154578"/>
          </a:solidFill>
          <a:latin typeface="+mj-lt"/>
          <a:ea typeface="+mj-ea"/>
          <a:cs typeface="+mj-cs"/>
        </a:defRPr>
      </a:lvl1pPr>
      <a:lvl2pPr algn="l" rtl="0" eaLnBrk="0" fontAlgn="base" hangingPunct="0">
        <a:spcBef>
          <a:spcPct val="0"/>
        </a:spcBef>
        <a:spcAft>
          <a:spcPct val="0"/>
        </a:spcAft>
        <a:defRPr sz="3600" b="1">
          <a:solidFill>
            <a:srgbClr val="154578"/>
          </a:solidFill>
          <a:latin typeface="Cambria" pitchFamily="18" charset="0"/>
        </a:defRPr>
      </a:lvl2pPr>
      <a:lvl3pPr algn="l" rtl="0" eaLnBrk="0" fontAlgn="base" hangingPunct="0">
        <a:spcBef>
          <a:spcPct val="0"/>
        </a:spcBef>
        <a:spcAft>
          <a:spcPct val="0"/>
        </a:spcAft>
        <a:defRPr sz="3600" b="1">
          <a:solidFill>
            <a:srgbClr val="154578"/>
          </a:solidFill>
          <a:latin typeface="Cambria" pitchFamily="18" charset="0"/>
        </a:defRPr>
      </a:lvl3pPr>
      <a:lvl4pPr algn="l" rtl="0" eaLnBrk="0" fontAlgn="base" hangingPunct="0">
        <a:spcBef>
          <a:spcPct val="0"/>
        </a:spcBef>
        <a:spcAft>
          <a:spcPct val="0"/>
        </a:spcAft>
        <a:defRPr sz="3600" b="1">
          <a:solidFill>
            <a:srgbClr val="154578"/>
          </a:solidFill>
          <a:latin typeface="Cambria" pitchFamily="18" charset="0"/>
        </a:defRPr>
      </a:lvl4pPr>
      <a:lvl5pPr algn="l" rtl="0" eaLnBrk="0" fontAlgn="base" hangingPunct="0">
        <a:spcBef>
          <a:spcPct val="0"/>
        </a:spcBef>
        <a:spcAft>
          <a:spcPct val="0"/>
        </a:spcAft>
        <a:defRPr sz="3600" b="1">
          <a:solidFill>
            <a:srgbClr val="154578"/>
          </a:solidFill>
          <a:latin typeface="Cambria" pitchFamily="18" charset="0"/>
        </a:defRPr>
      </a:lvl5pPr>
      <a:lvl6pPr marL="457200" algn="l" rtl="0" fontAlgn="base">
        <a:spcBef>
          <a:spcPct val="0"/>
        </a:spcBef>
        <a:spcAft>
          <a:spcPct val="0"/>
        </a:spcAft>
        <a:defRPr sz="3600" b="1">
          <a:solidFill>
            <a:srgbClr val="154578"/>
          </a:solidFill>
          <a:latin typeface="Calibri" pitchFamily="34" charset="0"/>
        </a:defRPr>
      </a:lvl6pPr>
      <a:lvl7pPr marL="914400" algn="l" rtl="0" fontAlgn="base">
        <a:spcBef>
          <a:spcPct val="0"/>
        </a:spcBef>
        <a:spcAft>
          <a:spcPct val="0"/>
        </a:spcAft>
        <a:defRPr sz="3600" b="1">
          <a:solidFill>
            <a:srgbClr val="154578"/>
          </a:solidFill>
          <a:latin typeface="Calibri" pitchFamily="34" charset="0"/>
        </a:defRPr>
      </a:lvl7pPr>
      <a:lvl8pPr marL="1371600" algn="l" rtl="0" fontAlgn="base">
        <a:spcBef>
          <a:spcPct val="0"/>
        </a:spcBef>
        <a:spcAft>
          <a:spcPct val="0"/>
        </a:spcAft>
        <a:defRPr sz="3600" b="1">
          <a:solidFill>
            <a:srgbClr val="154578"/>
          </a:solidFill>
          <a:latin typeface="Calibri" pitchFamily="34" charset="0"/>
        </a:defRPr>
      </a:lvl8pPr>
      <a:lvl9pPr marL="1828800" algn="l" rtl="0" fontAlgn="base">
        <a:spcBef>
          <a:spcPct val="0"/>
        </a:spcBef>
        <a:spcAft>
          <a:spcPct val="0"/>
        </a:spcAft>
        <a:defRPr sz="3600" b="1">
          <a:solidFill>
            <a:srgbClr val="154578"/>
          </a:solidFill>
          <a:latin typeface="Calibri" pitchFamily="34" charset="0"/>
        </a:defRPr>
      </a:lvl9pPr>
    </p:titleStyle>
    <p:bodyStyle>
      <a:lvl1pPr marL="342900" indent="-342900" algn="l" rtl="0" eaLnBrk="0" fontAlgn="base" hangingPunct="0">
        <a:spcBef>
          <a:spcPct val="20000"/>
        </a:spcBef>
        <a:spcAft>
          <a:spcPct val="0"/>
        </a:spcAft>
        <a:buClr>
          <a:srgbClr val="ED3532"/>
        </a:buClr>
        <a:buFont typeface="Arial" charset="0"/>
        <a:buChar char="•"/>
        <a:defRPr sz="2800" kern="1200">
          <a:solidFill>
            <a:srgbClr val="404040"/>
          </a:solidFill>
          <a:latin typeface="+mn-lt"/>
          <a:ea typeface="+mn-ea"/>
          <a:cs typeface="+mn-cs"/>
        </a:defRPr>
      </a:lvl1pPr>
      <a:lvl2pPr marL="742950" indent="-285750" algn="l" rtl="0" eaLnBrk="0" fontAlgn="base" hangingPunct="0">
        <a:spcBef>
          <a:spcPct val="20000"/>
        </a:spcBef>
        <a:spcAft>
          <a:spcPct val="0"/>
        </a:spcAft>
        <a:buClr>
          <a:srgbClr val="ED3532"/>
        </a:buClr>
        <a:buFont typeface="Arial" charset="0"/>
        <a:buChar char="•"/>
        <a:defRPr sz="2400" kern="1200">
          <a:solidFill>
            <a:srgbClr val="404040"/>
          </a:solidFill>
          <a:latin typeface="+mn-lt"/>
          <a:ea typeface="+mn-ea"/>
          <a:cs typeface="+mn-cs"/>
        </a:defRPr>
      </a:lvl2pPr>
      <a:lvl3pPr marL="1143000" indent="-228600" algn="l" rtl="0" eaLnBrk="0" fontAlgn="base" hangingPunct="0">
        <a:spcBef>
          <a:spcPct val="20000"/>
        </a:spcBef>
        <a:spcAft>
          <a:spcPct val="0"/>
        </a:spcAft>
        <a:buClr>
          <a:srgbClr val="ED3532"/>
        </a:buClr>
        <a:buFont typeface="Arial" charset="0"/>
        <a:buChar char="•"/>
        <a:defRPr sz="2000" kern="1200">
          <a:solidFill>
            <a:srgbClr val="404040"/>
          </a:solidFill>
          <a:latin typeface="+mn-lt"/>
          <a:ea typeface="+mn-ea"/>
          <a:cs typeface="+mn-cs"/>
        </a:defRPr>
      </a:lvl3pPr>
      <a:lvl4pPr marL="1600200" indent="-228600" algn="l" rtl="0" eaLnBrk="0" fontAlgn="base" hangingPunct="0">
        <a:spcBef>
          <a:spcPct val="20000"/>
        </a:spcBef>
        <a:spcAft>
          <a:spcPct val="0"/>
        </a:spcAft>
        <a:buClr>
          <a:srgbClr val="ED3532"/>
        </a:buClr>
        <a:buFont typeface="Arial" charset="0"/>
        <a:buChar char="•"/>
        <a:defRPr kern="1200">
          <a:solidFill>
            <a:srgbClr val="404040"/>
          </a:solidFill>
          <a:latin typeface="+mn-lt"/>
          <a:ea typeface="+mn-ea"/>
          <a:cs typeface="+mn-cs"/>
        </a:defRPr>
      </a:lvl4pPr>
      <a:lvl5pPr marL="2057400" indent="-228600" algn="l" rtl="0" eaLnBrk="0" fontAlgn="base" hangingPunct="0">
        <a:spcBef>
          <a:spcPct val="20000"/>
        </a:spcBef>
        <a:spcAft>
          <a:spcPct val="0"/>
        </a:spcAft>
        <a:buClr>
          <a:srgbClr val="ED3532"/>
        </a:buClr>
        <a:buFont typeface="Arial" charset="0"/>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3" Type="http://schemas.openxmlformats.org/officeDocument/2006/relationships/hyperlink" Target="https://www.facebook.com/dasycenter" TargetMode="External"/><Relationship Id="rId2" Type="http://schemas.openxmlformats.org/officeDocument/2006/relationships/hyperlink" Target="http://dasycenter.org/" TargetMode="External"/><Relationship Id="rId1" Type="http://schemas.openxmlformats.org/officeDocument/2006/relationships/slideLayout" Target="../slideLayouts/slideLayout2.xml"/><Relationship Id="rId4" Type="http://schemas.openxmlformats.org/officeDocument/2006/relationships/hyperlink" Target="https://twitter.com/DaSyCent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ubtitle 2"/>
          <p:cNvSpPr>
            <a:spLocks noGrp="1"/>
          </p:cNvSpPr>
          <p:nvPr>
            <p:ph type="subTitle" idx="1"/>
          </p:nvPr>
        </p:nvSpPr>
        <p:spPr bwMode="auto">
          <a:xfrm>
            <a:off x="987425" y="4953000"/>
            <a:ext cx="7623175" cy="1447800"/>
          </a:xfrm>
          <a:ln>
            <a:miter lim="800000"/>
            <a:headEnd/>
            <a:tailEnd/>
          </a:ln>
        </p:spPr>
        <p:txBody>
          <a:bodyPr vert="horz" wrap="square" lIns="91440" tIns="45720" rIns="91440" bIns="45720" numCol="1" anchor="t" anchorCtr="0" compatLnSpc="1">
            <a:prstTxWarp prst="textNoShape">
              <a:avLst/>
            </a:prstTxWarp>
            <a:normAutofit lnSpcReduction="10000"/>
          </a:bodyPr>
          <a:lstStyle/>
          <a:p>
            <a:pPr algn="r" eaLnBrk="1" hangingPunct="1">
              <a:defRPr/>
            </a:pPr>
            <a:r>
              <a:rPr lang="en-US" dirty="0" smtClean="0"/>
              <a:t>Session presented at: </a:t>
            </a:r>
          </a:p>
          <a:p>
            <a:pPr algn="r" eaLnBrk="1" fontAlgn="auto" hangingPunct="1">
              <a:spcAft>
                <a:spcPts val="0"/>
              </a:spcAft>
              <a:defRPr/>
            </a:pPr>
            <a:r>
              <a:rPr lang="en-US" sz="2800" dirty="0"/>
              <a:t>Improving Data, Improving Outcomes Conference, September 2014</a:t>
            </a:r>
            <a:r>
              <a:rPr lang="en-US" sz="2800" dirty="0">
                <a:solidFill>
                  <a:schemeClr val="accent1">
                    <a:lumMod val="75000"/>
                  </a:schemeClr>
                </a:solidFill>
              </a:rPr>
              <a:t>  </a:t>
            </a:r>
          </a:p>
        </p:txBody>
      </p:sp>
      <p:sp>
        <p:nvSpPr>
          <p:cNvPr id="74754" name="Text Placeholder 29"/>
          <p:cNvSpPr>
            <a:spLocks noGrp="1"/>
          </p:cNvSpPr>
          <p:nvPr>
            <p:ph type="body" sz="quarter" idx="10"/>
          </p:nvPr>
        </p:nvSpPr>
        <p:spPr bwMode="auto">
          <a:xfrm>
            <a:off x="838200" y="2514600"/>
            <a:ext cx="8077200" cy="2209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smtClean="0"/>
              <a:t>Data Governance Demystified: Concepts to Reality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Identification of data governance structure</a:t>
            </a:r>
          </a:p>
          <a:p>
            <a:pPr eaLnBrk="1" hangingPunct="1"/>
            <a:r>
              <a:rPr lang="en-US" smtClean="0"/>
              <a:t>Identifying decision-making authority and accountability</a:t>
            </a:r>
          </a:p>
          <a:p>
            <a:pPr eaLnBrk="1" hangingPunct="1"/>
            <a:r>
              <a:rPr lang="en-US" smtClean="0"/>
              <a:t>Authorizing staff or representatives to implement policies and manage the data system</a:t>
            </a:r>
          </a:p>
        </p:txBody>
      </p:sp>
      <p:sp>
        <p:nvSpPr>
          <p:cNvPr id="92162" name="Title 2"/>
          <p:cNvSpPr>
            <a:spLocks noGrp="1"/>
          </p:cNvSpPr>
          <p:nvPr>
            <p:ph type="title"/>
          </p:nvPr>
        </p:nvSpPr>
        <p:spPr/>
        <p:txBody>
          <a:bodyPr/>
          <a:lstStyle/>
          <a:p>
            <a:pPr eaLnBrk="1" hangingPunct="1"/>
            <a:r>
              <a:rPr lang="en-US" smtClean="0"/>
              <a:t>Authority and Accountability Focuses On…</a:t>
            </a:r>
          </a:p>
        </p:txBody>
      </p:sp>
      <p:sp>
        <p:nvSpPr>
          <p:cNvPr id="4" name="Slide Number Placeholder 3"/>
          <p:cNvSpPr>
            <a:spLocks noGrp="1"/>
          </p:cNvSpPr>
          <p:nvPr>
            <p:ph type="sldNum" sz="quarter" idx="10"/>
          </p:nvPr>
        </p:nvSpPr>
        <p:spPr/>
        <p:txBody>
          <a:bodyPr/>
          <a:lstStyle/>
          <a:p>
            <a:pPr>
              <a:defRPr/>
            </a:pPr>
            <a:fld id="{74E18493-7B73-4A7A-980B-6351B2AF9E53}"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Content Placeholder 1"/>
          <p:cNvSpPr>
            <a:spLocks noGrp="1"/>
          </p:cNvSpPr>
          <p:nvPr>
            <p:ph idx="1"/>
          </p:nvPr>
        </p:nvSpPr>
        <p:spPr bwMode="auto">
          <a:xfrm>
            <a:off x="457200" y="1371600"/>
            <a:ext cx="8229600" cy="464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50000"/>
              </a:lnSpc>
            </a:pPr>
            <a:r>
              <a:rPr lang="en-US" sz="3600" smtClean="0"/>
              <a:t>   Data Linkages</a:t>
            </a:r>
          </a:p>
          <a:p>
            <a:pPr eaLnBrk="1" hangingPunct="1">
              <a:lnSpc>
                <a:spcPct val="150000"/>
              </a:lnSpc>
            </a:pPr>
            <a:r>
              <a:rPr lang="en-US" sz="3600" smtClean="0"/>
              <a:t>   Data Collection Guides &amp; Trainings</a:t>
            </a:r>
          </a:p>
          <a:p>
            <a:pPr eaLnBrk="1" hangingPunct="1">
              <a:lnSpc>
                <a:spcPct val="150000"/>
              </a:lnSpc>
            </a:pPr>
            <a:r>
              <a:rPr lang="en-US" sz="3600" smtClean="0"/>
              <a:t>   Technical Assistance</a:t>
            </a:r>
          </a:p>
          <a:p>
            <a:pPr eaLnBrk="1" hangingPunct="1">
              <a:lnSpc>
                <a:spcPct val="150000"/>
              </a:lnSpc>
            </a:pPr>
            <a:r>
              <a:rPr lang="en-US" sz="3600" smtClean="0"/>
              <a:t>   Stakeholder Involvement</a:t>
            </a:r>
          </a:p>
          <a:p>
            <a:pPr eaLnBrk="1" hangingPunct="1">
              <a:lnSpc>
                <a:spcPct val="150000"/>
              </a:lnSpc>
            </a:pPr>
            <a:r>
              <a:rPr lang="en-US" sz="3600" smtClean="0"/>
              <a:t>   Governance Body</a:t>
            </a:r>
          </a:p>
          <a:p>
            <a:pPr eaLnBrk="1" hangingPunct="1"/>
            <a:endParaRPr lang="en-US" smtClean="0"/>
          </a:p>
          <a:p>
            <a:pPr eaLnBrk="1" hangingPunct="1"/>
            <a:endParaRPr lang="en-US" smtClean="0"/>
          </a:p>
        </p:txBody>
      </p:sp>
      <p:sp>
        <p:nvSpPr>
          <p:cNvPr id="94210" name="Title 2"/>
          <p:cNvSpPr>
            <a:spLocks noGrp="1"/>
          </p:cNvSpPr>
          <p:nvPr>
            <p:ph type="title"/>
          </p:nvPr>
        </p:nvSpPr>
        <p:spPr/>
        <p:txBody>
          <a:bodyPr/>
          <a:lstStyle/>
          <a:p>
            <a:pPr eaLnBrk="1" hangingPunct="1"/>
            <a:r>
              <a:rPr lang="en-US" smtClean="0"/>
              <a:t>Connecticut:</a:t>
            </a:r>
            <a:br>
              <a:rPr lang="en-US" smtClean="0"/>
            </a:br>
            <a:r>
              <a:rPr lang="en-US" smtClean="0"/>
              <a:t>Existing Data Governance Context</a:t>
            </a:r>
          </a:p>
        </p:txBody>
      </p:sp>
      <p:sp>
        <p:nvSpPr>
          <p:cNvPr id="4" name="Slide Number Placeholder 3"/>
          <p:cNvSpPr>
            <a:spLocks noGrp="1"/>
          </p:cNvSpPr>
          <p:nvPr>
            <p:ph type="sldNum" sz="quarter" idx="10"/>
          </p:nvPr>
        </p:nvSpPr>
        <p:spPr/>
        <p:txBody>
          <a:bodyPr/>
          <a:lstStyle/>
          <a:p>
            <a:pPr>
              <a:defRPr/>
            </a:pPr>
            <a:fld id="{CD139088-BA5A-49D3-BAAE-BE712AA995F2}" type="slidenum">
              <a:rPr lang="en-US"/>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pPr eaLnBrk="1" hangingPunct="1"/>
            <a:r>
              <a:rPr lang="en-US" smtClean="0"/>
              <a:t>Connecticut Data Governance Structure</a:t>
            </a:r>
          </a:p>
        </p:txBody>
      </p:sp>
      <p:sp>
        <p:nvSpPr>
          <p:cNvPr id="3" name="Slide Number Placeholder 2"/>
          <p:cNvSpPr>
            <a:spLocks noGrp="1"/>
          </p:cNvSpPr>
          <p:nvPr>
            <p:ph type="sldNum" sz="quarter" idx="10"/>
          </p:nvPr>
        </p:nvSpPr>
        <p:spPr/>
        <p:txBody>
          <a:bodyPr/>
          <a:lstStyle/>
          <a:p>
            <a:pPr>
              <a:defRPr/>
            </a:pPr>
            <a:fld id="{6AF0BDF6-3CF7-490C-B569-B1DB4FD3844B}" type="slidenum">
              <a:rPr lang="en-US" smtClean="0"/>
              <a:pPr>
                <a:defRPr/>
              </a:pPr>
              <a:t>12</a:t>
            </a:fld>
            <a:endParaRPr lang="en-US" dirty="0"/>
          </a:p>
        </p:txBody>
      </p:sp>
      <p:pic>
        <p:nvPicPr>
          <p:cNvPr id="96259" name="Picture 1" descr="image001"/>
          <p:cNvPicPr>
            <a:picLocks noChangeAspect="1" noChangeArrowheads="1"/>
          </p:cNvPicPr>
          <p:nvPr/>
        </p:nvPicPr>
        <p:blipFill>
          <a:blip r:embed="rId3"/>
          <a:srcRect/>
          <a:stretch>
            <a:fillRect/>
          </a:stretch>
        </p:blipFill>
        <p:spPr bwMode="auto">
          <a:xfrm>
            <a:off x="457200" y="1524000"/>
            <a:ext cx="82296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Content Placeholder 1"/>
          <p:cNvSpPr>
            <a:spLocks noGrp="1"/>
          </p:cNvSpPr>
          <p:nvPr>
            <p:ph idx="1"/>
          </p:nvPr>
        </p:nvSpPr>
        <p:spPr bwMode="auto">
          <a:xfrm>
            <a:off x="457200" y="1447800"/>
            <a:ext cx="8229600" cy="464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200" smtClean="0"/>
              <a:t>Multiple Layers of Data Governance</a:t>
            </a:r>
          </a:p>
          <a:p>
            <a:pPr lvl="1" eaLnBrk="1" hangingPunct="1"/>
            <a:r>
              <a:rPr lang="en-US" sz="2200" smtClean="0"/>
              <a:t>Formal Data Governance Committee</a:t>
            </a:r>
          </a:p>
          <a:p>
            <a:pPr lvl="1" eaLnBrk="1" hangingPunct="1"/>
            <a:r>
              <a:rPr lang="en-US" sz="2200" smtClean="0"/>
              <a:t>Some Decision-Making Regarding Data (e.g., security, access and use) at Other Levels</a:t>
            </a:r>
          </a:p>
          <a:p>
            <a:pPr lvl="1" eaLnBrk="1" hangingPunct="1"/>
            <a:r>
              <a:rPr lang="en-US" sz="2200" smtClean="0"/>
              <a:t>Some Policies &amp; Procedures: Program &amp; Data Staff Provide Input</a:t>
            </a:r>
          </a:p>
          <a:p>
            <a:pPr eaLnBrk="1" hangingPunct="1"/>
            <a:r>
              <a:rPr lang="en-US" sz="2200" smtClean="0"/>
              <a:t>Security and Access to 619 Data</a:t>
            </a:r>
          </a:p>
          <a:p>
            <a:pPr lvl="1" eaLnBrk="1" hangingPunct="1"/>
            <a:r>
              <a:rPr lang="en-US" sz="2200" smtClean="0"/>
              <a:t>At Different Levels: Both Program and Data Staff</a:t>
            </a:r>
          </a:p>
          <a:p>
            <a:pPr lvl="1" eaLnBrk="1" hangingPunct="1"/>
            <a:r>
              <a:rPr lang="en-US" sz="2200" smtClean="0"/>
              <a:t>Heavy Reliance on FERPA for security &amp; protection of PII</a:t>
            </a:r>
          </a:p>
          <a:p>
            <a:pPr lvl="1" eaLnBrk="1" hangingPunct="1"/>
            <a:r>
              <a:rPr lang="en-US" sz="2200" smtClean="0"/>
              <a:t>Training and TA: Provision of &amp; Access to Internal and External Training on Data Submission, Access, Security, Protection, Use</a:t>
            </a:r>
          </a:p>
          <a:p>
            <a:pPr lvl="1" eaLnBrk="1" hangingPunct="1"/>
            <a:r>
              <a:rPr lang="en-US" sz="2200" smtClean="0"/>
              <a:t>Addressing Data and Data Linkage Requests</a:t>
            </a:r>
          </a:p>
          <a:p>
            <a:pPr lvl="1" eaLnBrk="1" hangingPunct="1"/>
            <a:r>
              <a:rPr lang="en-US" sz="2200" smtClean="0"/>
              <a:t>Memorandum of Agreements (MOAs)</a:t>
            </a:r>
          </a:p>
          <a:p>
            <a:pPr lvl="1" eaLnBrk="1" hangingPunct="1"/>
            <a:endParaRPr lang="en-US" smtClean="0"/>
          </a:p>
          <a:p>
            <a:pPr lvl="1" eaLnBrk="1" hangingPunct="1"/>
            <a:endParaRPr lang="en-US" smtClean="0"/>
          </a:p>
        </p:txBody>
      </p:sp>
      <p:sp>
        <p:nvSpPr>
          <p:cNvPr id="98306" name="Title 2"/>
          <p:cNvSpPr>
            <a:spLocks noGrp="1"/>
          </p:cNvSpPr>
          <p:nvPr>
            <p:ph type="title"/>
          </p:nvPr>
        </p:nvSpPr>
        <p:spPr>
          <a:xfrm>
            <a:off x="457200" y="304800"/>
            <a:ext cx="8229600" cy="1143000"/>
          </a:xfrm>
        </p:spPr>
        <p:txBody>
          <a:bodyPr/>
          <a:lstStyle/>
          <a:p>
            <a:pPr eaLnBrk="1" hangingPunct="1"/>
            <a:r>
              <a:rPr lang="en-US" smtClean="0"/>
              <a:t>Data Governance: Informal and Formal Systems</a:t>
            </a:r>
          </a:p>
        </p:txBody>
      </p:sp>
      <p:sp>
        <p:nvSpPr>
          <p:cNvPr id="4" name="Slide Number Placeholder 3"/>
          <p:cNvSpPr>
            <a:spLocks noGrp="1"/>
          </p:cNvSpPr>
          <p:nvPr>
            <p:ph type="sldNum" sz="quarter" idx="10"/>
          </p:nvPr>
        </p:nvSpPr>
        <p:spPr/>
        <p:txBody>
          <a:bodyPr/>
          <a:lstStyle/>
          <a:p>
            <a:pPr>
              <a:defRPr/>
            </a:pPr>
            <a:fld id="{16B13E3A-BD80-45E9-A6F5-5452AAA06E51}" type="slidenum">
              <a:rPr lang="en-US"/>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2"/>
          <p:cNvSpPr>
            <a:spLocks noGrp="1"/>
          </p:cNvSpPr>
          <p:nvPr>
            <p:ph type="title"/>
          </p:nvPr>
        </p:nvSpPr>
        <p:spPr>
          <a:xfrm>
            <a:off x="609600" y="304800"/>
            <a:ext cx="8153400" cy="990600"/>
          </a:xfrm>
        </p:spPr>
        <p:txBody>
          <a:bodyPr/>
          <a:lstStyle/>
          <a:p>
            <a:pPr eaLnBrk="1" hangingPunct="1"/>
            <a:r>
              <a:rPr lang="en-US" smtClean="0"/>
              <a:t>Connecticut: 619 Governance Strengths &amp; Challenges</a:t>
            </a:r>
          </a:p>
        </p:txBody>
      </p:sp>
      <p:sp>
        <p:nvSpPr>
          <p:cNvPr id="99330" name="Content Placeholder 1"/>
          <p:cNvSpPr>
            <a:spLocks noGrp="1"/>
          </p:cNvSpPr>
          <p:nvPr>
            <p:ph idx="1"/>
          </p:nvPr>
        </p:nvSpPr>
        <p:spPr bwMode="auto">
          <a:xfrm>
            <a:off x="381000" y="1371600"/>
            <a:ext cx="8458200" cy="472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200" smtClean="0"/>
              <a:t>Daily/weekly interface &amp; collaboration between 619 and data staff is informal and formal (e.g., no written policies &amp; procedures)</a:t>
            </a:r>
          </a:p>
          <a:p>
            <a:pPr lvl="1" eaLnBrk="1" hangingPunct="1"/>
            <a:r>
              <a:rPr lang="en-US" sz="2200" smtClean="0"/>
              <a:t>618 Data</a:t>
            </a:r>
          </a:p>
          <a:p>
            <a:pPr lvl="1" eaLnBrk="1" hangingPunct="1"/>
            <a:r>
              <a:rPr lang="en-US" sz="2200" smtClean="0"/>
              <a:t>SPP and APR</a:t>
            </a:r>
          </a:p>
          <a:p>
            <a:pPr lvl="1" eaLnBrk="1" hangingPunct="1"/>
            <a:r>
              <a:rPr lang="en-US" sz="2200" smtClean="0"/>
              <a:t>Data Requests: within and outside of agency</a:t>
            </a:r>
          </a:p>
          <a:p>
            <a:pPr lvl="1" eaLnBrk="1" hangingPunct="1"/>
            <a:r>
              <a:rPr lang="en-US" sz="2200" smtClean="0"/>
              <a:t>Data Linkages: within and outside of agency</a:t>
            </a:r>
          </a:p>
          <a:p>
            <a:pPr eaLnBrk="1" hangingPunct="1"/>
            <a:r>
              <a:rPr lang="en-US" sz="2200" smtClean="0"/>
              <a:t>Authority &amp; Accountability: review of data collection, draft analysis, edit checks, decision-making, data exchanges, program implications/policy implications</a:t>
            </a:r>
          </a:p>
          <a:p>
            <a:pPr eaLnBrk="1" hangingPunct="1"/>
            <a:r>
              <a:rPr lang="en-US" sz="2200" smtClean="0"/>
              <a:t>Quality &amp; Integrity: training, TA, quality assurance, data reliability and validity, 619 manager reviews data changes, edits, edit checks, other</a:t>
            </a:r>
          </a:p>
          <a:p>
            <a:pPr eaLnBrk="1" hangingPunct="1"/>
            <a:r>
              <a:rPr lang="en-US" sz="2200" smtClean="0"/>
              <a:t>Challenge: No formal policies for decision-making and at what level</a:t>
            </a:r>
          </a:p>
          <a:p>
            <a:pPr eaLnBrk="1" hangingPunct="1"/>
            <a:endParaRPr lang="en-US" smtClean="0"/>
          </a:p>
          <a:p>
            <a:pPr eaLnBrk="1" hangingPunct="1"/>
            <a:endParaRPr lang="en-US" smtClean="0"/>
          </a:p>
          <a:p>
            <a:pPr eaLnBrk="1" hangingPunct="1"/>
            <a:endParaRPr lang="en-US" smtClean="0"/>
          </a:p>
          <a:p>
            <a:pPr eaLnBrk="1" hangingPunct="1"/>
            <a:endParaRPr lang="en-US" smtClean="0"/>
          </a:p>
          <a:p>
            <a:pPr lvl="1" eaLnBrk="1" hangingPunct="1"/>
            <a:endParaRPr lang="en-US" smtClean="0"/>
          </a:p>
          <a:p>
            <a:pPr lvl="1" eaLnBrk="1" hangingPunct="1"/>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Content Placeholder 1"/>
          <p:cNvSpPr>
            <a:spLocks noGrp="1"/>
          </p:cNvSpPr>
          <p:nvPr>
            <p:ph idx="1"/>
          </p:nvPr>
        </p:nvSpPr>
        <p:spPr bwMode="auto">
          <a:xfrm>
            <a:off x="457200" y="1600200"/>
            <a:ext cx="8229600" cy="4038600"/>
          </a:xfrm>
          <a:solidFill>
            <a:srgbClr val="FFFF00"/>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Need graphic or cartoon here</a:t>
            </a:r>
          </a:p>
        </p:txBody>
      </p:sp>
      <p:sp>
        <p:nvSpPr>
          <p:cNvPr id="100354" name="Title 2"/>
          <p:cNvSpPr>
            <a:spLocks noGrp="1"/>
          </p:cNvSpPr>
          <p:nvPr>
            <p:ph type="title"/>
          </p:nvPr>
        </p:nvSpPr>
        <p:spPr/>
        <p:txBody>
          <a:bodyPr/>
          <a:lstStyle/>
          <a:p>
            <a:pPr eaLnBrk="1" hangingPunct="1"/>
            <a:r>
              <a:rPr lang="en-US" smtClean="0"/>
              <a:t>Quality and Integrity</a:t>
            </a:r>
          </a:p>
        </p:txBody>
      </p:sp>
      <p:sp>
        <p:nvSpPr>
          <p:cNvPr id="4" name="Slide Number Placeholder 3"/>
          <p:cNvSpPr>
            <a:spLocks noGrp="1"/>
          </p:cNvSpPr>
          <p:nvPr>
            <p:ph type="sldNum" sz="quarter" idx="10"/>
          </p:nvPr>
        </p:nvSpPr>
        <p:spPr/>
        <p:txBody>
          <a:bodyPr/>
          <a:lstStyle/>
          <a:p>
            <a:pPr>
              <a:defRPr/>
            </a:pPr>
            <a:fld id="{9428C758-8B15-4895-8C7E-55946DEECD58}" type="slidenum">
              <a:rPr lang="en-US" smtClean="0"/>
              <a:pPr>
                <a:defRPr/>
              </a:pPr>
              <a:t>15</a:t>
            </a:fld>
            <a:endParaRPr lang="en-US" dirty="0"/>
          </a:p>
        </p:txBody>
      </p:sp>
      <p:sp>
        <p:nvSpPr>
          <p:cNvPr id="100356" name="AutoShape 5" descr="http://i.stack.imgur.com/c6ECF.png"/>
          <p:cNvSpPr>
            <a:spLocks noChangeAspect="1" noChangeArrowheads="1"/>
          </p:cNvSpPr>
          <p:nvPr/>
        </p:nvSpPr>
        <p:spPr bwMode="auto">
          <a:xfrm>
            <a:off x="155575" y="46038"/>
            <a:ext cx="7620000" cy="5724525"/>
          </a:xfrm>
          <a:prstGeom prst="rect">
            <a:avLst/>
          </a:prstGeom>
          <a:noFill/>
          <a:ln w="9525">
            <a:noFill/>
            <a:miter lim="800000"/>
            <a:headEnd/>
            <a:tailEnd/>
          </a:ln>
        </p:spPr>
        <p:txBody>
          <a:bodyPr/>
          <a:lstStyle/>
          <a:p>
            <a:endParaRPr lang="en-US"/>
          </a:p>
        </p:txBody>
      </p:sp>
      <p:sp>
        <p:nvSpPr>
          <p:cNvPr id="100357" name="AutoShape 7" descr="http://i.stack.imgur.com/c6ECF.png"/>
          <p:cNvSpPr>
            <a:spLocks noChangeAspect="1" noChangeArrowheads="1"/>
          </p:cNvSpPr>
          <p:nvPr/>
        </p:nvSpPr>
        <p:spPr bwMode="auto">
          <a:xfrm>
            <a:off x="155575" y="46038"/>
            <a:ext cx="7620000" cy="5724525"/>
          </a:xfrm>
          <a:prstGeom prst="rect">
            <a:avLst/>
          </a:prstGeom>
          <a:noFill/>
          <a:ln w="9525">
            <a:noFill/>
            <a:miter lim="800000"/>
            <a:headEnd/>
            <a:tailEnd/>
          </a:ln>
        </p:spPr>
        <p:txBody>
          <a:bodyPr/>
          <a:lstStyle/>
          <a:p>
            <a:endParaRPr lang="en-US"/>
          </a:p>
        </p:txBody>
      </p:sp>
      <p:pic>
        <p:nvPicPr>
          <p:cNvPr id="100358" name="Picture 9" descr="get-attachment"/>
          <p:cNvPicPr>
            <a:picLocks noChangeAspect="1" noChangeArrowheads="1"/>
          </p:cNvPicPr>
          <p:nvPr/>
        </p:nvPicPr>
        <p:blipFill>
          <a:blip r:embed="rId3"/>
          <a:srcRect/>
          <a:stretch>
            <a:fillRect/>
          </a:stretch>
        </p:blipFill>
        <p:spPr bwMode="auto">
          <a:xfrm>
            <a:off x="228600" y="1295400"/>
            <a:ext cx="8686800" cy="4572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Policies that require implementation of procedures to ensure validity, reliability, accuracy, consistency, and intended use of data </a:t>
            </a:r>
          </a:p>
          <a:p>
            <a:pPr eaLnBrk="1" hangingPunct="1"/>
            <a:r>
              <a:rPr lang="en-US" smtClean="0"/>
              <a:t>Implementation of training and monitoring procedures to ensure consistent application of data quality and integrity policies and procedures</a:t>
            </a:r>
          </a:p>
        </p:txBody>
      </p:sp>
      <p:sp>
        <p:nvSpPr>
          <p:cNvPr id="102402" name="Title 2"/>
          <p:cNvSpPr>
            <a:spLocks noGrp="1"/>
          </p:cNvSpPr>
          <p:nvPr>
            <p:ph type="title"/>
          </p:nvPr>
        </p:nvSpPr>
        <p:spPr/>
        <p:txBody>
          <a:bodyPr/>
          <a:lstStyle/>
          <a:p>
            <a:pPr eaLnBrk="1" hangingPunct="1"/>
            <a:r>
              <a:rPr lang="en-US" smtClean="0"/>
              <a:t>Quality and Integrity Focuses On…</a:t>
            </a:r>
          </a:p>
        </p:txBody>
      </p:sp>
      <p:sp>
        <p:nvSpPr>
          <p:cNvPr id="4" name="Slide Number Placeholder 3"/>
          <p:cNvSpPr>
            <a:spLocks noGrp="1"/>
          </p:cNvSpPr>
          <p:nvPr>
            <p:ph type="sldNum" sz="quarter" idx="10"/>
          </p:nvPr>
        </p:nvSpPr>
        <p:spPr/>
        <p:txBody>
          <a:bodyPr/>
          <a:lstStyle/>
          <a:p>
            <a:pPr>
              <a:defRPr/>
            </a:pPr>
            <a:fld id="{4BD1FC2F-AD58-4474-894E-34960FE90AD2}"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pPr eaLnBrk="1" hangingPunct="1"/>
            <a:r>
              <a:rPr lang="en-US" smtClean="0"/>
              <a:t>Quality and Integrity, Idaho Part C</a:t>
            </a:r>
          </a:p>
        </p:txBody>
      </p:sp>
      <p:sp>
        <p:nvSpPr>
          <p:cNvPr id="104450"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One major goal of our latest data system was to improve the ability to obtain accurate and reliable data</a:t>
            </a:r>
          </a:p>
          <a:p>
            <a:pPr eaLnBrk="1" hangingPunct="1"/>
            <a:r>
              <a:rPr lang="en-US" smtClean="0"/>
              <a:t>Updates to system design are made as necessary to continue improving the quality and integrity of data</a:t>
            </a:r>
          </a:p>
          <a:p>
            <a:pPr eaLnBrk="1" hangingPunct="1"/>
            <a:r>
              <a:rPr lang="en-US" smtClean="0"/>
              <a:t>Crystal Report templates are created to help state and local management identify missing and incorrect data</a:t>
            </a:r>
          </a:p>
          <a:p>
            <a:pPr eaLnBrk="1" hangingPunct="1"/>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p:cNvPicPr>
            <a:picLocks noChangeAspect="1" noChangeArrowheads="1"/>
          </p:cNvPicPr>
          <p:nvPr/>
        </p:nvPicPr>
        <p:blipFill>
          <a:blip r:embed="rId3"/>
          <a:srcRect/>
          <a:stretch>
            <a:fillRect/>
          </a:stretch>
        </p:blipFill>
        <p:spPr bwMode="auto">
          <a:xfrm>
            <a:off x="476250" y="2084388"/>
            <a:ext cx="8189913" cy="3819525"/>
          </a:xfrm>
          <a:prstGeom prst="rect">
            <a:avLst/>
          </a:prstGeom>
          <a:noFill/>
          <a:ln w="9525">
            <a:noFill/>
            <a:miter lim="800000"/>
            <a:headEnd/>
            <a:tailEnd/>
          </a:ln>
        </p:spPr>
      </p:pic>
      <p:sp>
        <p:nvSpPr>
          <p:cNvPr id="106498" name="TextBox 2"/>
          <p:cNvSpPr txBox="1">
            <a:spLocks noChangeArrowheads="1"/>
          </p:cNvSpPr>
          <p:nvPr/>
        </p:nvSpPr>
        <p:spPr bwMode="auto">
          <a:xfrm>
            <a:off x="685800" y="1531938"/>
            <a:ext cx="6502400" cy="369887"/>
          </a:xfrm>
          <a:prstGeom prst="rect">
            <a:avLst/>
          </a:prstGeom>
          <a:noFill/>
          <a:ln w="9525">
            <a:noFill/>
            <a:miter lim="800000"/>
            <a:headEnd/>
            <a:tailEnd/>
          </a:ln>
        </p:spPr>
        <p:txBody>
          <a:bodyPr>
            <a:spAutoFit/>
          </a:bodyPr>
          <a:lstStyle/>
          <a:p>
            <a:r>
              <a:rPr lang="en-US"/>
              <a:t>Quality and Integrity improved with new system design</a:t>
            </a:r>
          </a:p>
        </p:txBody>
      </p:sp>
      <p:sp>
        <p:nvSpPr>
          <p:cNvPr id="106499" name="Title 1"/>
          <p:cNvSpPr>
            <a:spLocks noGrp="1"/>
          </p:cNvSpPr>
          <p:nvPr>
            <p:ph type="title"/>
          </p:nvPr>
        </p:nvSpPr>
        <p:spPr>
          <a:xfrm>
            <a:off x="457200" y="381000"/>
            <a:ext cx="8229600" cy="1036638"/>
          </a:xfrm>
        </p:spPr>
        <p:txBody>
          <a:bodyPr/>
          <a:lstStyle/>
          <a:p>
            <a:pPr algn="ctr" eaLnBrk="1" hangingPunct="1"/>
            <a:r>
              <a:rPr lang="en-US" smtClean="0"/>
              <a:t>Quality and Integrity, Idaho Part 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p:cNvPicPr>
            <a:picLocks noChangeAspect="1" noChangeArrowheads="1"/>
          </p:cNvPicPr>
          <p:nvPr/>
        </p:nvPicPr>
        <p:blipFill>
          <a:blip r:embed="rId3"/>
          <a:srcRect/>
          <a:stretch>
            <a:fillRect/>
          </a:stretch>
        </p:blipFill>
        <p:spPr bwMode="auto">
          <a:xfrm>
            <a:off x="609600" y="1416050"/>
            <a:ext cx="7620000" cy="4648200"/>
          </a:xfrm>
          <a:prstGeom prst="rect">
            <a:avLst/>
          </a:prstGeom>
          <a:noFill/>
          <a:ln w="9525">
            <a:noFill/>
            <a:miter lim="800000"/>
            <a:headEnd/>
            <a:tailEnd/>
          </a:ln>
        </p:spPr>
      </p:pic>
      <p:sp>
        <p:nvSpPr>
          <p:cNvPr id="108546" name="TextBox 1"/>
          <p:cNvSpPr txBox="1">
            <a:spLocks noChangeArrowheads="1"/>
          </p:cNvSpPr>
          <p:nvPr/>
        </p:nvSpPr>
        <p:spPr bwMode="auto">
          <a:xfrm>
            <a:off x="609600" y="1092200"/>
            <a:ext cx="8077200" cy="339725"/>
          </a:xfrm>
          <a:prstGeom prst="rect">
            <a:avLst/>
          </a:prstGeom>
          <a:noFill/>
          <a:ln w="9525">
            <a:noFill/>
            <a:miter lim="800000"/>
            <a:headEnd/>
            <a:tailEnd/>
          </a:ln>
        </p:spPr>
        <p:txBody>
          <a:bodyPr>
            <a:spAutoFit/>
          </a:bodyPr>
          <a:lstStyle/>
          <a:p>
            <a:r>
              <a:rPr lang="en-US" sz="1600"/>
              <a:t>Original design led to staff incorrectly changing Projected and Actual Start Dates</a:t>
            </a:r>
          </a:p>
        </p:txBody>
      </p:sp>
      <p:sp>
        <p:nvSpPr>
          <p:cNvPr id="108547" name="Title 2"/>
          <p:cNvSpPr>
            <a:spLocks noGrp="1"/>
          </p:cNvSpPr>
          <p:nvPr>
            <p:ph type="title"/>
          </p:nvPr>
        </p:nvSpPr>
        <p:spPr>
          <a:xfrm>
            <a:off x="457200" y="152400"/>
            <a:ext cx="8229600" cy="939800"/>
          </a:xfrm>
        </p:spPr>
        <p:txBody>
          <a:bodyPr/>
          <a:lstStyle/>
          <a:p>
            <a:pPr algn="ctr" eaLnBrk="1" hangingPunct="1"/>
            <a:r>
              <a:rPr lang="en-US" smtClean="0"/>
              <a:t>Quality and Integrity, Idaho Part 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Christy Cronheim, Idaho Department of Health and Welfare</a:t>
            </a:r>
          </a:p>
          <a:p>
            <a:pPr eaLnBrk="1" hangingPunct="1"/>
            <a:r>
              <a:rPr lang="en-US" smtClean="0"/>
              <a:t>Rick Harris, Idaho Department of Health and Welfare</a:t>
            </a:r>
          </a:p>
          <a:p>
            <a:pPr eaLnBrk="1" hangingPunct="1"/>
            <a:r>
              <a:rPr lang="en-US" smtClean="0"/>
              <a:t>Maria Synodi, Connecticut Department of Education</a:t>
            </a:r>
          </a:p>
          <a:p>
            <a:pPr eaLnBrk="1" hangingPunct="1"/>
            <a:endParaRPr lang="en-US" smtClean="0"/>
          </a:p>
          <a:p>
            <a:pPr eaLnBrk="1" hangingPunct="1"/>
            <a:r>
              <a:rPr lang="en-US" smtClean="0"/>
              <a:t>DaSy Facilitators- Bruce Bull, Sharon Walsh, and Denise Mauzy</a:t>
            </a:r>
          </a:p>
        </p:txBody>
      </p:sp>
      <p:sp>
        <p:nvSpPr>
          <p:cNvPr id="75778" name="Title 2" descr="&quot; &quot;"/>
          <p:cNvSpPr>
            <a:spLocks noGrp="1"/>
          </p:cNvSpPr>
          <p:nvPr>
            <p:ph type="title"/>
          </p:nvPr>
        </p:nvSpPr>
        <p:spPr/>
        <p:txBody>
          <a:bodyPr/>
          <a:lstStyle/>
          <a:p>
            <a:pPr eaLnBrk="1" hangingPunct="1"/>
            <a:r>
              <a:rPr lang="en-US" smtClean="0"/>
              <a:t>Session Presenters/Facilitators</a:t>
            </a:r>
          </a:p>
        </p:txBody>
      </p:sp>
      <p:sp>
        <p:nvSpPr>
          <p:cNvPr id="75779"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A7784A-3FE6-491F-AC88-AFEE9011884F}" type="slidenum">
              <a:rPr lang="en-US" smtClean="0">
                <a:cs typeface="Arial" charset="0"/>
              </a:rPr>
              <a:pPr fontAlgn="base">
                <a:spcBef>
                  <a:spcPct val="0"/>
                </a:spcBef>
                <a:spcAft>
                  <a:spcPct val="0"/>
                </a:spcAft>
              </a:pPr>
              <a:t>2</a:t>
            </a:fld>
            <a:endParaRPr lang="en-US" smtClean="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2"/>
          <p:cNvSpPr>
            <a:spLocks noGrp="1"/>
          </p:cNvSpPr>
          <p:nvPr>
            <p:ph type="title"/>
          </p:nvPr>
        </p:nvSpPr>
        <p:spPr/>
        <p:txBody>
          <a:bodyPr/>
          <a:lstStyle/>
          <a:p>
            <a:pPr eaLnBrk="1" hangingPunct="1"/>
            <a:r>
              <a:rPr lang="en-US" smtClean="0"/>
              <a:t>Quality and Integrity, Idaho Part C</a:t>
            </a:r>
          </a:p>
        </p:txBody>
      </p:sp>
      <p:sp>
        <p:nvSpPr>
          <p:cNvPr id="4" name="Slide Number Placeholder 3"/>
          <p:cNvSpPr>
            <a:spLocks noGrp="1"/>
          </p:cNvSpPr>
          <p:nvPr>
            <p:ph type="sldNum" sz="quarter" idx="10"/>
          </p:nvPr>
        </p:nvSpPr>
        <p:spPr/>
        <p:txBody>
          <a:bodyPr/>
          <a:lstStyle/>
          <a:p>
            <a:pPr>
              <a:defRPr/>
            </a:pPr>
            <a:fld id="{B432B3DB-405E-4269-A606-E5FFDED4FBA3}" type="slidenum">
              <a:rPr lang="en-US" smtClean="0"/>
              <a:pPr>
                <a:defRPr/>
              </a:pPr>
              <a:t>20</a:t>
            </a:fld>
            <a:endParaRPr lang="en-US" dirty="0"/>
          </a:p>
        </p:txBody>
      </p:sp>
      <p:pic>
        <p:nvPicPr>
          <p:cNvPr id="110595" name="Picture 2"/>
          <p:cNvPicPr>
            <a:picLocks noChangeAspect="1" noChangeArrowheads="1"/>
          </p:cNvPicPr>
          <p:nvPr/>
        </p:nvPicPr>
        <p:blipFill>
          <a:blip r:embed="rId3"/>
          <a:srcRect/>
          <a:stretch>
            <a:fillRect/>
          </a:stretch>
        </p:blipFill>
        <p:spPr bwMode="auto">
          <a:xfrm>
            <a:off x="1219200" y="1547813"/>
            <a:ext cx="6553200" cy="45624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2"/>
          <p:cNvSpPr>
            <a:spLocks noGrp="1"/>
          </p:cNvSpPr>
          <p:nvPr>
            <p:ph type="title"/>
          </p:nvPr>
        </p:nvSpPr>
        <p:spPr/>
        <p:txBody>
          <a:bodyPr/>
          <a:lstStyle/>
          <a:p>
            <a:pPr algn="ctr" eaLnBrk="1" hangingPunct="1"/>
            <a:r>
              <a:rPr lang="en-US" smtClean="0"/>
              <a:t>Quality and Integrity, Idaho Part C</a:t>
            </a:r>
          </a:p>
        </p:txBody>
      </p:sp>
      <p:sp>
        <p:nvSpPr>
          <p:cNvPr id="4" name="Slide Number Placeholder 3"/>
          <p:cNvSpPr>
            <a:spLocks noGrp="1"/>
          </p:cNvSpPr>
          <p:nvPr>
            <p:ph type="sldNum" sz="quarter" idx="10"/>
          </p:nvPr>
        </p:nvSpPr>
        <p:spPr/>
        <p:txBody>
          <a:bodyPr/>
          <a:lstStyle/>
          <a:p>
            <a:pPr>
              <a:defRPr/>
            </a:pPr>
            <a:fld id="{4929D0CB-EFFB-43A4-A61E-F5736E0D2F77}" type="slidenum">
              <a:rPr lang="en-US" smtClean="0"/>
              <a:pPr>
                <a:defRPr/>
              </a:pPr>
              <a:t>21</a:t>
            </a:fld>
            <a:endParaRPr lang="en-US" dirty="0"/>
          </a:p>
        </p:txBody>
      </p:sp>
      <p:pic>
        <p:nvPicPr>
          <p:cNvPr id="112643" name="Picture 2"/>
          <p:cNvPicPr>
            <a:picLocks noChangeAspect="1" noChangeArrowheads="1"/>
          </p:cNvPicPr>
          <p:nvPr/>
        </p:nvPicPr>
        <p:blipFill>
          <a:blip r:embed="rId3"/>
          <a:srcRect/>
          <a:stretch>
            <a:fillRect/>
          </a:stretch>
        </p:blipFill>
        <p:spPr bwMode="auto">
          <a:xfrm>
            <a:off x="685800" y="2133600"/>
            <a:ext cx="7446963" cy="3381375"/>
          </a:xfrm>
          <a:prstGeom prst="rect">
            <a:avLst/>
          </a:prstGeom>
          <a:noFill/>
          <a:ln w="9525">
            <a:noFill/>
            <a:miter lim="800000"/>
            <a:headEnd/>
            <a:tailEnd/>
          </a:ln>
        </p:spPr>
      </p:pic>
      <p:sp>
        <p:nvSpPr>
          <p:cNvPr id="112644" name="TextBox 5"/>
          <p:cNvSpPr txBox="1">
            <a:spLocks noChangeArrowheads="1"/>
          </p:cNvSpPr>
          <p:nvPr/>
        </p:nvSpPr>
        <p:spPr bwMode="auto">
          <a:xfrm>
            <a:off x="762000" y="1676400"/>
            <a:ext cx="6323013" cy="338138"/>
          </a:xfrm>
          <a:prstGeom prst="rect">
            <a:avLst/>
          </a:prstGeom>
          <a:noFill/>
          <a:ln w="9525">
            <a:noFill/>
            <a:miter lim="800000"/>
            <a:headEnd/>
            <a:tailEnd/>
          </a:ln>
        </p:spPr>
        <p:txBody>
          <a:bodyPr>
            <a:spAutoFit/>
          </a:bodyPr>
          <a:lstStyle/>
          <a:p>
            <a:r>
              <a:rPr lang="en-US" sz="1600" b="1"/>
              <a:t>New design change will improve timely service data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p:cNvPicPr>
            <a:picLocks noChangeAspect="1" noChangeArrowheads="1"/>
          </p:cNvPicPr>
          <p:nvPr/>
        </p:nvPicPr>
        <p:blipFill>
          <a:blip r:embed="rId3"/>
          <a:srcRect/>
          <a:stretch>
            <a:fillRect/>
          </a:stretch>
        </p:blipFill>
        <p:spPr bwMode="auto">
          <a:xfrm>
            <a:off x="390525" y="2509838"/>
            <a:ext cx="8361363" cy="1838325"/>
          </a:xfrm>
          <a:prstGeom prst="rect">
            <a:avLst/>
          </a:prstGeom>
          <a:noFill/>
          <a:ln w="9525">
            <a:noFill/>
            <a:miter lim="800000"/>
            <a:headEnd/>
            <a:tailEnd/>
          </a:ln>
        </p:spPr>
      </p:pic>
      <p:sp>
        <p:nvSpPr>
          <p:cNvPr id="114690" name="TextBox 1"/>
          <p:cNvSpPr txBox="1">
            <a:spLocks noChangeArrowheads="1"/>
          </p:cNvSpPr>
          <p:nvPr/>
        </p:nvSpPr>
        <p:spPr bwMode="auto">
          <a:xfrm>
            <a:off x="442913" y="1987550"/>
            <a:ext cx="7696200" cy="368300"/>
          </a:xfrm>
          <a:prstGeom prst="rect">
            <a:avLst/>
          </a:prstGeom>
          <a:noFill/>
          <a:ln w="9525">
            <a:noFill/>
            <a:miter lim="800000"/>
            <a:headEnd/>
            <a:tailEnd/>
          </a:ln>
        </p:spPr>
        <p:txBody>
          <a:bodyPr>
            <a:spAutoFit/>
          </a:bodyPr>
          <a:lstStyle/>
          <a:p>
            <a:r>
              <a:rPr lang="en-US"/>
              <a:t>Crystal Report Templates that help identify missing and inaccurate data</a:t>
            </a:r>
          </a:p>
        </p:txBody>
      </p:sp>
      <p:sp>
        <p:nvSpPr>
          <p:cNvPr id="114691" name="Title 2"/>
          <p:cNvSpPr>
            <a:spLocks noGrp="1"/>
          </p:cNvSpPr>
          <p:nvPr>
            <p:ph type="title"/>
          </p:nvPr>
        </p:nvSpPr>
        <p:spPr/>
        <p:txBody>
          <a:bodyPr/>
          <a:lstStyle/>
          <a:p>
            <a:pPr algn="ctr" eaLnBrk="1" hangingPunct="1"/>
            <a:r>
              <a:rPr lang="en-US" smtClean="0"/>
              <a:t>Quality and Integrity, Idaho Part 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p>
        </p:txBody>
      </p:sp>
      <p:sp>
        <p:nvSpPr>
          <p:cNvPr id="116738" name="Title 2"/>
          <p:cNvSpPr>
            <a:spLocks noGrp="1"/>
          </p:cNvSpPr>
          <p:nvPr>
            <p:ph type="title"/>
          </p:nvPr>
        </p:nvSpPr>
        <p:spPr/>
        <p:txBody>
          <a:bodyPr/>
          <a:lstStyle/>
          <a:p>
            <a:pPr eaLnBrk="1" hangingPunct="1"/>
            <a:r>
              <a:rPr lang="en-US" smtClean="0"/>
              <a:t>Security and Access</a:t>
            </a:r>
          </a:p>
        </p:txBody>
      </p:sp>
      <p:sp>
        <p:nvSpPr>
          <p:cNvPr id="4" name="Slide Number Placeholder 3"/>
          <p:cNvSpPr>
            <a:spLocks noGrp="1"/>
          </p:cNvSpPr>
          <p:nvPr>
            <p:ph type="sldNum" sz="quarter" idx="10"/>
          </p:nvPr>
        </p:nvSpPr>
        <p:spPr/>
        <p:txBody>
          <a:bodyPr/>
          <a:lstStyle/>
          <a:p>
            <a:pPr>
              <a:defRPr/>
            </a:pPr>
            <a:fld id="{9687C96C-00BF-48C9-BE73-65992A72BDC7}" type="slidenum">
              <a:rPr lang="en-US" smtClean="0"/>
              <a:pPr>
                <a:defRPr/>
              </a:pPr>
              <a:t>23</a:t>
            </a:fld>
            <a:endParaRPr lang="en-US" dirty="0"/>
          </a:p>
        </p:txBody>
      </p:sp>
      <p:pic>
        <p:nvPicPr>
          <p:cNvPr id="116740" name="Picture 4" descr="http://www.glasbergen.com/wp-content/gallery/security/security3.gif"/>
          <p:cNvPicPr>
            <a:picLocks noChangeAspect="1" noChangeArrowheads="1"/>
          </p:cNvPicPr>
          <p:nvPr/>
        </p:nvPicPr>
        <p:blipFill>
          <a:blip r:embed="rId3"/>
          <a:srcRect/>
          <a:stretch>
            <a:fillRect/>
          </a:stretch>
        </p:blipFill>
        <p:spPr bwMode="auto">
          <a:xfrm>
            <a:off x="838200" y="1617663"/>
            <a:ext cx="6705600" cy="4495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Security-is your data safe?</a:t>
            </a:r>
          </a:p>
          <a:p>
            <a:pPr eaLnBrk="1" hangingPunct="1"/>
            <a:r>
              <a:rPr lang="en-US" smtClean="0"/>
              <a:t>Access is allowing those with a need get (only) what they need</a:t>
            </a:r>
          </a:p>
          <a:p>
            <a:pPr eaLnBrk="1" hangingPunct="1"/>
            <a:endParaRPr lang="en-US" smtClean="0"/>
          </a:p>
          <a:p>
            <a:pPr eaLnBrk="1" hangingPunct="1"/>
            <a:endParaRPr lang="en-US" smtClean="0"/>
          </a:p>
        </p:txBody>
      </p:sp>
      <p:sp>
        <p:nvSpPr>
          <p:cNvPr id="118786" name="Title 2"/>
          <p:cNvSpPr>
            <a:spLocks noGrp="1"/>
          </p:cNvSpPr>
          <p:nvPr>
            <p:ph type="title"/>
          </p:nvPr>
        </p:nvSpPr>
        <p:spPr/>
        <p:txBody>
          <a:bodyPr/>
          <a:lstStyle/>
          <a:p>
            <a:pPr eaLnBrk="1" hangingPunct="1"/>
            <a:r>
              <a:rPr lang="en-US" smtClean="0"/>
              <a:t>Security vs Access:  What’s the Difference?</a:t>
            </a:r>
          </a:p>
        </p:txBody>
      </p:sp>
      <p:sp>
        <p:nvSpPr>
          <p:cNvPr id="4" name="Slide Number Placeholder 3"/>
          <p:cNvSpPr>
            <a:spLocks noGrp="1"/>
          </p:cNvSpPr>
          <p:nvPr>
            <p:ph type="sldNum" sz="quarter" idx="10"/>
          </p:nvPr>
        </p:nvSpPr>
        <p:spPr/>
        <p:txBody>
          <a:bodyPr/>
          <a:lstStyle/>
          <a:p>
            <a:pPr>
              <a:defRPr/>
            </a:pPr>
            <a:fld id="{5201D45B-3A4F-4D70-9408-6D78F72CCD17}"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Polices that support </a:t>
            </a:r>
          </a:p>
          <a:p>
            <a:pPr lvl="1" eaLnBrk="1" hangingPunct="1"/>
            <a:r>
              <a:rPr lang="en-US" smtClean="0"/>
              <a:t>People (e.g., training)</a:t>
            </a:r>
          </a:p>
          <a:p>
            <a:pPr lvl="1" eaLnBrk="1" hangingPunct="1"/>
            <a:r>
              <a:rPr lang="en-US" smtClean="0"/>
              <a:t>Technical safeguards </a:t>
            </a:r>
          </a:p>
          <a:p>
            <a:pPr lvl="1" eaLnBrk="1" hangingPunct="1"/>
            <a:r>
              <a:rPr lang="en-US" smtClean="0"/>
              <a:t>Data sharing</a:t>
            </a:r>
          </a:p>
          <a:p>
            <a:pPr eaLnBrk="1" hangingPunct="1"/>
            <a:endParaRPr lang="en-US" smtClean="0"/>
          </a:p>
        </p:txBody>
      </p:sp>
      <p:sp>
        <p:nvSpPr>
          <p:cNvPr id="120834" name="Title 2"/>
          <p:cNvSpPr>
            <a:spLocks noGrp="1"/>
          </p:cNvSpPr>
          <p:nvPr>
            <p:ph type="title"/>
          </p:nvPr>
        </p:nvSpPr>
        <p:spPr/>
        <p:txBody>
          <a:bodyPr/>
          <a:lstStyle/>
          <a:p>
            <a:pPr eaLnBrk="1" hangingPunct="1"/>
            <a:r>
              <a:rPr lang="en-US" smtClean="0"/>
              <a:t>Security (Governance)</a:t>
            </a:r>
          </a:p>
        </p:txBody>
      </p:sp>
      <p:sp>
        <p:nvSpPr>
          <p:cNvPr id="4" name="Slide Number Placeholder 3"/>
          <p:cNvSpPr>
            <a:spLocks noGrp="1"/>
          </p:cNvSpPr>
          <p:nvPr>
            <p:ph type="sldNum" sz="quarter" idx="10"/>
          </p:nvPr>
        </p:nvSpPr>
        <p:spPr/>
        <p:txBody>
          <a:bodyPr/>
          <a:lstStyle/>
          <a:p>
            <a:pPr>
              <a:defRPr/>
            </a:pPr>
            <a:fld id="{AB00065A-B2FB-4DC0-83AA-D62F2451F000}"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Polices that support </a:t>
            </a:r>
          </a:p>
          <a:p>
            <a:pPr lvl="1" eaLnBrk="1" hangingPunct="1"/>
            <a:r>
              <a:rPr lang="en-US" smtClean="0"/>
              <a:t>People (e.g., training)</a:t>
            </a:r>
          </a:p>
          <a:p>
            <a:pPr lvl="1" eaLnBrk="1" hangingPunct="1"/>
            <a:r>
              <a:rPr lang="en-US" smtClean="0"/>
              <a:t>Systems (applications support </a:t>
            </a:r>
            <a:r>
              <a:rPr lang="en-US" b="1" i="1" smtClean="0"/>
              <a:t>appropriate </a:t>
            </a:r>
            <a:r>
              <a:rPr lang="en-US" smtClean="0"/>
              <a:t>user access) </a:t>
            </a:r>
          </a:p>
          <a:p>
            <a:pPr eaLnBrk="1" hangingPunct="1"/>
            <a:endParaRPr lang="en-US" smtClean="0"/>
          </a:p>
        </p:txBody>
      </p:sp>
      <p:sp>
        <p:nvSpPr>
          <p:cNvPr id="121858" name="Title 2"/>
          <p:cNvSpPr>
            <a:spLocks noGrp="1"/>
          </p:cNvSpPr>
          <p:nvPr>
            <p:ph type="title"/>
          </p:nvPr>
        </p:nvSpPr>
        <p:spPr/>
        <p:txBody>
          <a:bodyPr/>
          <a:lstStyle/>
          <a:p>
            <a:pPr eaLnBrk="1" hangingPunct="1"/>
            <a:r>
              <a:rPr lang="en-US" smtClean="0"/>
              <a:t>Access (Governance)</a:t>
            </a:r>
          </a:p>
        </p:txBody>
      </p:sp>
      <p:sp>
        <p:nvSpPr>
          <p:cNvPr id="4" name="Slide Number Placeholder 3"/>
          <p:cNvSpPr>
            <a:spLocks noGrp="1"/>
          </p:cNvSpPr>
          <p:nvPr>
            <p:ph type="sldNum" sz="quarter" idx="10"/>
          </p:nvPr>
        </p:nvSpPr>
        <p:spPr/>
        <p:txBody>
          <a:bodyPr/>
          <a:lstStyle/>
          <a:p>
            <a:pPr>
              <a:defRPr/>
            </a:pPr>
            <a:fld id="{45DC02B0-9EFF-4895-BF0C-520A284DAD6D}"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Practices that support </a:t>
            </a:r>
          </a:p>
          <a:p>
            <a:pPr lvl="1" eaLnBrk="1" hangingPunct="1"/>
            <a:r>
              <a:rPr lang="en-US" smtClean="0"/>
              <a:t>Communication (inform, train)</a:t>
            </a:r>
          </a:p>
          <a:p>
            <a:pPr lvl="1" eaLnBrk="1" hangingPunct="1"/>
            <a:r>
              <a:rPr lang="en-US" smtClean="0"/>
              <a:t>Monitoring (people, systems)</a:t>
            </a:r>
          </a:p>
          <a:p>
            <a:pPr lvl="1" eaLnBrk="1" hangingPunct="1"/>
            <a:r>
              <a:rPr lang="en-US" smtClean="0"/>
              <a:t>Revision as needed </a:t>
            </a:r>
          </a:p>
          <a:p>
            <a:pPr eaLnBrk="1" hangingPunct="1"/>
            <a:endParaRPr lang="en-US" smtClean="0"/>
          </a:p>
        </p:txBody>
      </p:sp>
      <p:sp>
        <p:nvSpPr>
          <p:cNvPr id="122882" name="Title 2"/>
          <p:cNvSpPr>
            <a:spLocks noGrp="1"/>
          </p:cNvSpPr>
          <p:nvPr>
            <p:ph type="title"/>
          </p:nvPr>
        </p:nvSpPr>
        <p:spPr/>
        <p:txBody>
          <a:bodyPr/>
          <a:lstStyle/>
          <a:p>
            <a:pPr eaLnBrk="1" hangingPunct="1"/>
            <a:r>
              <a:rPr lang="en-US" smtClean="0"/>
              <a:t>Management of Security and Access</a:t>
            </a:r>
          </a:p>
        </p:txBody>
      </p:sp>
      <p:sp>
        <p:nvSpPr>
          <p:cNvPr id="4" name="Slide Number Placeholder 3"/>
          <p:cNvSpPr>
            <a:spLocks noGrp="1"/>
          </p:cNvSpPr>
          <p:nvPr>
            <p:ph type="sldNum" sz="quarter" idx="10"/>
          </p:nvPr>
        </p:nvSpPr>
        <p:spPr/>
        <p:txBody>
          <a:bodyPr/>
          <a:lstStyle/>
          <a:p>
            <a:pPr>
              <a:defRPr/>
            </a:pPr>
            <a:fld id="{6D66EE16-0022-45C8-8560-26C8F6ABC51E}"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3"/>
          <p:cNvSpPr>
            <a:spLocks noGrp="1"/>
          </p:cNvSpPr>
          <p:nvPr>
            <p:ph type="title"/>
          </p:nvPr>
        </p:nvSpPr>
        <p:spPr>
          <a:xfrm>
            <a:off x="152400" y="274638"/>
            <a:ext cx="8686800" cy="868362"/>
          </a:xfrm>
        </p:spPr>
        <p:txBody>
          <a:bodyPr/>
          <a:lstStyle/>
          <a:p>
            <a:pPr algn="ctr" eaLnBrk="1" hangingPunct="1"/>
            <a:r>
              <a:rPr lang="en-US" smtClean="0"/>
              <a:t>Security and Access, Idaho Part C</a:t>
            </a:r>
          </a:p>
        </p:txBody>
      </p:sp>
      <p:sp>
        <p:nvSpPr>
          <p:cNvPr id="7" name="Slide Number Placeholder 3"/>
          <p:cNvSpPr>
            <a:spLocks noGrp="1"/>
          </p:cNvSpPr>
          <p:nvPr>
            <p:ph type="sldNum" sz="quarter" idx="10"/>
          </p:nvPr>
        </p:nvSpPr>
        <p:spPr/>
        <p:txBody>
          <a:bodyPr/>
          <a:lstStyle/>
          <a:p>
            <a:pPr>
              <a:defRPr/>
            </a:pPr>
            <a:fld id="{043F08AF-0CC8-4D53-A142-B2C2F7EB4E33}" type="slidenum">
              <a:rPr lang="en-US" smtClean="0"/>
              <a:pPr>
                <a:defRPr/>
              </a:pPr>
              <a:t>28</a:t>
            </a:fld>
            <a:endParaRPr lang="en-US" dirty="0"/>
          </a:p>
        </p:txBody>
      </p:sp>
      <p:sp>
        <p:nvSpPr>
          <p:cNvPr id="123907"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smtClean="0"/>
              <a:t>All Staff and Contractors must adhere to HIPPA and FERPA when dealing with personally identifiable information in Idaho’s Part C data system </a:t>
            </a:r>
            <a:endParaRPr lang="en-US" sz="1800" smtClean="0">
              <a:solidFill>
                <a:srgbClr val="FF0000"/>
              </a:solidFill>
            </a:endParaRPr>
          </a:p>
          <a:p>
            <a:pPr eaLnBrk="1" hangingPunct="1"/>
            <a:r>
              <a:rPr lang="en-US" sz="2400" smtClean="0"/>
              <a:t>Firewall, Virus, and backup protection</a:t>
            </a:r>
          </a:p>
          <a:p>
            <a:pPr eaLnBrk="1" hangingPunct="1"/>
            <a:r>
              <a:rPr lang="en-US" sz="2400" smtClean="0"/>
              <a:t>New login standards</a:t>
            </a:r>
          </a:p>
          <a:p>
            <a:pPr lvl="1" eaLnBrk="1" hangingPunct="1"/>
            <a:r>
              <a:rPr lang="en-US" sz="1800" smtClean="0"/>
              <a:t>Password must be changed every 90 days</a:t>
            </a:r>
          </a:p>
          <a:p>
            <a:pPr lvl="1" eaLnBrk="1" hangingPunct="1"/>
            <a:r>
              <a:rPr lang="en-US" sz="1800" smtClean="0"/>
              <a:t>Auto logoff after 15 minutes of activity</a:t>
            </a:r>
          </a:p>
          <a:p>
            <a:pPr lvl="1" eaLnBrk="1" hangingPunct="1"/>
            <a:r>
              <a:rPr lang="en-US" sz="1800" smtClean="0"/>
              <a:t>Standards updated as necessary</a:t>
            </a:r>
          </a:p>
          <a:p>
            <a:pPr eaLnBrk="1" hangingPunct="1"/>
            <a:r>
              <a:rPr lang="en-US" sz="2400" smtClean="0"/>
              <a:t>When staff or contractors are no longer employed their system access is inactivated.</a:t>
            </a:r>
          </a:p>
          <a:p>
            <a:pPr lvl="1" eaLnBrk="1" hangingPunct="1"/>
            <a:r>
              <a:rPr lang="en-US" sz="1800" smtClean="0"/>
              <a:t>Crystal Report that will show inactivity periods of our users</a:t>
            </a:r>
          </a:p>
          <a:p>
            <a:pPr lvl="1"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4"/>
          <p:cNvSpPr>
            <a:spLocks noGrp="1"/>
          </p:cNvSpPr>
          <p:nvPr>
            <p:ph type="title"/>
          </p:nvPr>
        </p:nvSpPr>
        <p:spPr>
          <a:xfrm>
            <a:off x="304800" y="274638"/>
            <a:ext cx="8534400" cy="868362"/>
          </a:xfrm>
        </p:spPr>
        <p:txBody>
          <a:bodyPr/>
          <a:lstStyle/>
          <a:p>
            <a:pPr eaLnBrk="1" hangingPunct="1"/>
            <a:r>
              <a:rPr lang="en-US" smtClean="0"/>
              <a:t>Security and Access, Idaho Part C</a:t>
            </a:r>
          </a:p>
        </p:txBody>
      </p:sp>
      <p:sp>
        <p:nvSpPr>
          <p:cNvPr id="7" name="Slide Number Placeholder 3"/>
          <p:cNvSpPr>
            <a:spLocks noGrp="1"/>
          </p:cNvSpPr>
          <p:nvPr>
            <p:ph type="sldNum" sz="quarter" idx="10"/>
          </p:nvPr>
        </p:nvSpPr>
        <p:spPr/>
        <p:txBody>
          <a:bodyPr/>
          <a:lstStyle/>
          <a:p>
            <a:pPr>
              <a:defRPr/>
            </a:pPr>
            <a:fld id="{724947A8-2002-4C21-A3EF-B349445ADD53}" type="slidenum">
              <a:rPr lang="en-US" smtClean="0"/>
              <a:pPr>
                <a:defRPr/>
              </a:pPr>
              <a:t>29</a:t>
            </a:fld>
            <a:endParaRPr lang="en-US" dirty="0"/>
          </a:p>
        </p:txBody>
      </p:sp>
      <p:pic>
        <p:nvPicPr>
          <p:cNvPr id="125955" name="Picture 3"/>
          <p:cNvPicPr>
            <a:picLocks noChangeAspect="1" noChangeArrowheads="1"/>
          </p:cNvPicPr>
          <p:nvPr/>
        </p:nvPicPr>
        <p:blipFill>
          <a:blip r:embed="rId3"/>
          <a:srcRect/>
          <a:stretch>
            <a:fillRect/>
          </a:stretch>
        </p:blipFill>
        <p:spPr bwMode="auto">
          <a:xfrm>
            <a:off x="457200" y="1219200"/>
            <a:ext cx="8245475" cy="4732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5105400" cy="4038600"/>
          </a:xfrm>
        </p:spPr>
        <p:txBody>
          <a:bodyPr/>
          <a:lstStyle/>
          <a:p>
            <a:pPr eaLnBrk="1" fontAlgn="auto" hangingPunct="1">
              <a:spcAft>
                <a:spcPts val="0"/>
              </a:spcAft>
              <a:buFont typeface="Arial" pitchFamily="34" charset="0"/>
              <a:buChar char="•"/>
              <a:defRPr/>
            </a:pPr>
            <a:r>
              <a:rPr lang="en-US" dirty="0" smtClean="0"/>
              <a:t>Provide an overview of the Governance and Management Subcomponent</a:t>
            </a:r>
          </a:p>
          <a:p>
            <a:pPr eaLnBrk="1" fontAlgn="auto" hangingPunct="1">
              <a:spcAft>
                <a:spcPts val="0"/>
              </a:spcAft>
              <a:buFont typeface="Arial" pitchFamily="34" charset="0"/>
              <a:buChar char="•"/>
              <a:defRPr/>
            </a:pPr>
            <a:r>
              <a:rPr lang="en-US" dirty="0" smtClean="0"/>
              <a:t>Facilitate </a:t>
            </a:r>
            <a:r>
              <a:rPr lang="en-US" dirty="0"/>
              <a:t>d</a:t>
            </a:r>
            <a:r>
              <a:rPr lang="en-US" dirty="0" smtClean="0"/>
              <a:t>iscussions about</a:t>
            </a:r>
          </a:p>
          <a:p>
            <a:pPr lvl="1" eaLnBrk="1" fontAlgn="auto" hangingPunct="1">
              <a:spcAft>
                <a:spcPts val="0"/>
              </a:spcAft>
              <a:buFont typeface="Arial" pitchFamily="34" charset="0"/>
              <a:buChar char="•"/>
              <a:defRPr/>
            </a:pPr>
            <a:r>
              <a:rPr lang="en-US" dirty="0" smtClean="0"/>
              <a:t>Topics in the subcomponent</a:t>
            </a:r>
          </a:p>
          <a:p>
            <a:pPr lvl="1" eaLnBrk="1" fontAlgn="auto" hangingPunct="1">
              <a:spcAft>
                <a:spcPts val="0"/>
              </a:spcAft>
              <a:buFont typeface="Arial" pitchFamily="34" charset="0"/>
              <a:buChar char="•"/>
              <a:defRPr/>
            </a:pPr>
            <a:r>
              <a:rPr lang="en-US" dirty="0" smtClean="0"/>
              <a:t>State panelists’ perspectives</a:t>
            </a:r>
          </a:p>
          <a:p>
            <a:pPr lvl="1" eaLnBrk="1" fontAlgn="auto" hangingPunct="1">
              <a:spcAft>
                <a:spcPts val="0"/>
              </a:spcAft>
              <a:buFont typeface="Arial" pitchFamily="34" charset="0"/>
              <a:buChar char="•"/>
              <a:defRPr/>
            </a:pPr>
            <a:r>
              <a:rPr lang="en-US" dirty="0" smtClean="0"/>
              <a:t>Group discussion and report </a:t>
            </a:r>
            <a:r>
              <a:rPr lang="en-US" dirty="0"/>
              <a:t>o</a:t>
            </a:r>
            <a:r>
              <a:rPr lang="en-US" dirty="0" smtClean="0"/>
              <a:t>ut</a:t>
            </a:r>
          </a:p>
          <a:p>
            <a:pPr eaLnBrk="1" fontAlgn="auto" hangingPunct="1">
              <a:spcAft>
                <a:spcPts val="0"/>
              </a:spcAft>
              <a:buFont typeface="Arial" pitchFamily="34" charset="0"/>
              <a:buChar char="•"/>
              <a:defRPr/>
            </a:pPr>
            <a:r>
              <a:rPr lang="en-US" dirty="0" smtClean="0"/>
              <a:t>Discuss ways to use this subcomponent in your state</a:t>
            </a:r>
          </a:p>
          <a:p>
            <a:pPr lvl="1" eaLnBrk="1" fontAlgn="auto" hangingPunct="1">
              <a:spcAft>
                <a:spcPts val="0"/>
              </a:spcAft>
              <a:buFont typeface="Arial" pitchFamily="34" charset="0"/>
              <a:buChar char="•"/>
              <a:defRPr/>
            </a:pPr>
            <a:endParaRPr lang="en-US" dirty="0" smtClean="0"/>
          </a:p>
          <a:p>
            <a:pPr marL="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smtClean="0"/>
          </a:p>
        </p:txBody>
      </p:sp>
      <p:sp>
        <p:nvSpPr>
          <p:cNvPr id="77826" name="Title 2"/>
          <p:cNvSpPr>
            <a:spLocks noGrp="1"/>
          </p:cNvSpPr>
          <p:nvPr>
            <p:ph type="title"/>
          </p:nvPr>
        </p:nvSpPr>
        <p:spPr>
          <a:xfrm>
            <a:off x="457200" y="304800"/>
            <a:ext cx="8229600" cy="1143000"/>
          </a:xfrm>
        </p:spPr>
        <p:txBody>
          <a:bodyPr/>
          <a:lstStyle/>
          <a:p>
            <a:pPr eaLnBrk="1" hangingPunct="1"/>
            <a:r>
              <a:rPr lang="en-US" smtClean="0"/>
              <a:t>In this session, we will..</a:t>
            </a:r>
          </a:p>
        </p:txBody>
      </p:sp>
      <p:pic>
        <p:nvPicPr>
          <p:cNvPr id="77827" name="Picture 3"/>
          <p:cNvPicPr>
            <a:picLocks noChangeAspect="1"/>
          </p:cNvPicPr>
          <p:nvPr/>
        </p:nvPicPr>
        <p:blipFill>
          <a:blip r:embed="rId3"/>
          <a:srcRect/>
          <a:stretch>
            <a:fillRect/>
          </a:stretch>
        </p:blipFill>
        <p:spPr bwMode="auto">
          <a:xfrm>
            <a:off x="5562600" y="1295400"/>
            <a:ext cx="2743200" cy="4113213"/>
          </a:xfrm>
          <a:prstGeom prst="rect">
            <a:avLst/>
          </a:prstGeom>
          <a:noFill/>
          <a:ln w="9525">
            <a:noFill/>
            <a:miter lim="800000"/>
            <a:headEnd/>
            <a:tailEnd/>
          </a:ln>
        </p:spPr>
      </p:pic>
      <p:sp>
        <p:nvSpPr>
          <p:cNvPr id="77828" name="TextBox 4"/>
          <p:cNvSpPr txBox="1">
            <a:spLocks noChangeArrowheads="1"/>
          </p:cNvSpPr>
          <p:nvPr/>
        </p:nvSpPr>
        <p:spPr bwMode="auto">
          <a:xfrm>
            <a:off x="304800" y="6400800"/>
            <a:ext cx="381000" cy="369888"/>
          </a:xfrm>
          <a:prstGeom prst="rect">
            <a:avLst/>
          </a:prstGeom>
          <a:noFill/>
          <a:ln w="9525">
            <a:noFill/>
            <a:miter lim="800000"/>
            <a:headEnd/>
            <a:tailEnd/>
          </a:ln>
        </p:spPr>
        <p:txBody>
          <a:bodyPr>
            <a:spAutoFit/>
          </a:bodyPr>
          <a:lstStyle/>
          <a:p>
            <a:r>
              <a:rPr lang="en-US">
                <a:latin typeface="Century Gothic" pitchFamily="34" charset="0"/>
              </a:rPr>
              <a:t>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pPr eaLnBrk="1" hangingPunct="1"/>
            <a:r>
              <a:rPr lang="en-US" smtClean="0"/>
              <a:t>Security and Access, Idaho Part C</a:t>
            </a:r>
          </a:p>
        </p:txBody>
      </p:sp>
      <p:pic>
        <p:nvPicPr>
          <p:cNvPr id="128002" name="Picture 2"/>
          <p:cNvPicPr>
            <a:picLocks noChangeAspect="1" noChangeArrowheads="1"/>
          </p:cNvPicPr>
          <p:nvPr/>
        </p:nvPicPr>
        <p:blipFill>
          <a:blip r:embed="rId3"/>
          <a:srcRect/>
          <a:stretch>
            <a:fillRect/>
          </a:stretch>
        </p:blipFill>
        <p:spPr bwMode="auto">
          <a:xfrm>
            <a:off x="655638" y="1524000"/>
            <a:ext cx="7416800" cy="4454525"/>
          </a:xfrm>
          <a:prstGeom prst="rect">
            <a:avLst/>
          </a:prstGeom>
          <a:noFill/>
          <a:ln w="9525">
            <a:noFill/>
            <a:miter lim="800000"/>
            <a:headEnd/>
            <a:tailEnd/>
          </a:ln>
        </p:spPr>
      </p:pic>
      <p:sp>
        <p:nvSpPr>
          <p:cNvPr id="6" name="Slide Number Placeholder 3"/>
          <p:cNvSpPr>
            <a:spLocks noGrp="1"/>
          </p:cNvSpPr>
          <p:nvPr>
            <p:ph type="sldNum" sz="quarter" idx="10"/>
          </p:nvPr>
        </p:nvSpPr>
        <p:spPr/>
        <p:txBody>
          <a:bodyPr/>
          <a:lstStyle/>
          <a:p>
            <a:pPr>
              <a:defRPr/>
            </a:pPr>
            <a:fld id="{C501FA25-5403-485D-9BA9-A5E0AD4C91C5}"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pPr eaLnBrk="1" hangingPunct="1"/>
            <a:r>
              <a:rPr lang="en-US" smtClean="0"/>
              <a:t>Security and Access, Idaho Part C</a:t>
            </a:r>
          </a:p>
        </p:txBody>
      </p:sp>
      <p:sp>
        <p:nvSpPr>
          <p:cNvPr id="6" name="Slide Number Placeholder 3"/>
          <p:cNvSpPr>
            <a:spLocks noGrp="1"/>
          </p:cNvSpPr>
          <p:nvPr>
            <p:ph type="sldNum" sz="quarter" idx="10"/>
          </p:nvPr>
        </p:nvSpPr>
        <p:spPr/>
        <p:txBody>
          <a:bodyPr/>
          <a:lstStyle/>
          <a:p>
            <a:pPr>
              <a:defRPr/>
            </a:pPr>
            <a:fld id="{E46E865C-1294-4047-9381-15771DC9824B}" type="slidenum">
              <a:rPr lang="en-US" smtClean="0"/>
              <a:pPr>
                <a:defRPr/>
              </a:pPr>
              <a:t>31</a:t>
            </a:fld>
            <a:endParaRPr lang="en-US" dirty="0"/>
          </a:p>
        </p:txBody>
      </p:sp>
      <p:pic>
        <p:nvPicPr>
          <p:cNvPr id="130051" name="Picture 2"/>
          <p:cNvPicPr>
            <a:picLocks noChangeAspect="1" noChangeArrowheads="1"/>
          </p:cNvPicPr>
          <p:nvPr/>
        </p:nvPicPr>
        <p:blipFill>
          <a:blip r:embed="rId3"/>
          <a:srcRect/>
          <a:stretch>
            <a:fillRect/>
          </a:stretch>
        </p:blipFill>
        <p:spPr bwMode="auto">
          <a:xfrm>
            <a:off x="312738" y="1743075"/>
            <a:ext cx="8372475" cy="389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Your table has been assigned one of the Quality Indicators to discuss</a:t>
            </a:r>
          </a:p>
          <a:p>
            <a:pPr eaLnBrk="1" hangingPunct="1"/>
            <a:r>
              <a:rPr lang="en-US" smtClean="0"/>
              <a:t>Review the elements in your </a:t>
            </a:r>
          </a:p>
          <a:p>
            <a:pPr eaLnBrk="1" hangingPunct="1">
              <a:buFontTx/>
              <a:buNone/>
            </a:pPr>
            <a:r>
              <a:rPr lang="en-US" smtClean="0"/>
              <a:t>	assigned Quality Indicator</a:t>
            </a:r>
          </a:p>
          <a:p>
            <a:pPr eaLnBrk="1" hangingPunct="1"/>
            <a:r>
              <a:rPr lang="en-US" smtClean="0"/>
              <a:t>Discuss the strengths and </a:t>
            </a:r>
          </a:p>
          <a:p>
            <a:pPr eaLnBrk="1" hangingPunct="1">
              <a:buFontTx/>
              <a:buNone/>
            </a:pPr>
            <a:r>
              <a:rPr lang="en-US" smtClean="0"/>
              <a:t>	possible challenges of your </a:t>
            </a:r>
          </a:p>
          <a:p>
            <a:pPr eaLnBrk="1" hangingPunct="1">
              <a:buFontTx/>
              <a:buNone/>
            </a:pPr>
            <a:r>
              <a:rPr lang="en-US" smtClean="0"/>
              <a:t>	state in meeting the elements of quality in your assigned Quality Indicator</a:t>
            </a:r>
          </a:p>
          <a:p>
            <a:pPr eaLnBrk="1" hangingPunct="1">
              <a:buFontTx/>
              <a:buNone/>
            </a:pPr>
            <a:endParaRPr lang="en-US" smtClean="0"/>
          </a:p>
        </p:txBody>
      </p:sp>
      <p:sp>
        <p:nvSpPr>
          <p:cNvPr id="132098" name="Title 2"/>
          <p:cNvSpPr>
            <a:spLocks noGrp="1"/>
          </p:cNvSpPr>
          <p:nvPr>
            <p:ph type="title"/>
          </p:nvPr>
        </p:nvSpPr>
        <p:spPr/>
        <p:txBody>
          <a:bodyPr/>
          <a:lstStyle/>
          <a:p>
            <a:pPr eaLnBrk="1" hangingPunct="1"/>
            <a:r>
              <a:rPr lang="en-US" smtClean="0"/>
              <a:t>Small Group Discussions</a:t>
            </a:r>
          </a:p>
        </p:txBody>
      </p:sp>
      <p:sp>
        <p:nvSpPr>
          <p:cNvPr id="4" name="Slide Number Placeholder 3"/>
          <p:cNvSpPr>
            <a:spLocks noGrp="1"/>
          </p:cNvSpPr>
          <p:nvPr>
            <p:ph type="sldNum" sz="quarter" idx="10"/>
          </p:nvPr>
        </p:nvSpPr>
        <p:spPr/>
        <p:txBody>
          <a:bodyPr/>
          <a:lstStyle/>
          <a:p>
            <a:pPr>
              <a:defRPr/>
            </a:pPr>
            <a:fld id="{C745023F-1331-4640-8BF6-2C75AD5C494E}" type="slidenum">
              <a:rPr lang="en-US" smtClean="0"/>
              <a:pPr>
                <a:defRPr/>
              </a:pPr>
              <a:t>32</a:t>
            </a:fld>
            <a:endParaRPr lang="en-US" dirty="0"/>
          </a:p>
        </p:txBody>
      </p:sp>
      <p:pic>
        <p:nvPicPr>
          <p:cNvPr id="132100" name="Picture 2" descr="C:\Users\khebbeler\Pictures\Professional\women meeting.jpg"/>
          <p:cNvPicPr>
            <a:picLocks noChangeAspect="1" noChangeArrowheads="1"/>
          </p:cNvPicPr>
          <p:nvPr/>
        </p:nvPicPr>
        <p:blipFill>
          <a:blip r:embed="rId3"/>
          <a:srcRect/>
          <a:stretch>
            <a:fillRect/>
          </a:stretch>
        </p:blipFill>
        <p:spPr bwMode="auto">
          <a:xfrm>
            <a:off x="5334000" y="2133600"/>
            <a:ext cx="3581400" cy="24384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p:cNvSpPr>
          <p:nvPr>
            <p:ph type="title" idx="4294967295"/>
          </p:nvPr>
        </p:nvSpPr>
        <p:spPr/>
        <p:txBody>
          <a:bodyPr/>
          <a:lstStyle/>
          <a:p>
            <a:r>
              <a:rPr lang="en-US" smtClean="0">
                <a:latin typeface="Century Gothic" pitchFamily="34" charset="0"/>
              </a:rPr>
              <a:t>Group Report Out</a:t>
            </a:r>
          </a:p>
        </p:txBody>
      </p:sp>
      <p:sp>
        <p:nvSpPr>
          <p:cNvPr id="134146"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pPr eaLnBrk="1" hangingPunct="1">
              <a:buFontTx/>
              <a:buBlip>
                <a:blip r:embed="rId3"/>
              </a:buBlip>
            </a:pPr>
            <a:r>
              <a:rPr lang="en-US" smtClean="0"/>
              <a:t>What were some highlights of the discussion at your table?</a:t>
            </a:r>
          </a:p>
          <a:p>
            <a:pPr eaLnBrk="1" hangingPunct="1">
              <a:buFontTx/>
              <a:buBlip>
                <a:blip r:embed="rId3"/>
              </a:buBlip>
            </a:pPr>
            <a:r>
              <a:rPr lang="en-US" smtClean="0"/>
              <a:t>Were there similar strengths identified?</a:t>
            </a:r>
          </a:p>
          <a:p>
            <a:pPr eaLnBrk="1" hangingPunct="1">
              <a:buFontTx/>
              <a:buBlip>
                <a:blip r:embed="rId3"/>
              </a:buBlip>
            </a:pPr>
            <a:r>
              <a:rPr lang="en-US" smtClean="0"/>
              <a:t>Were there similar challenges identified?</a:t>
            </a:r>
          </a:p>
          <a:p>
            <a:pPr eaLnBrk="1" hangingPunct="1">
              <a:buFontTx/>
              <a:buBlip>
                <a:blip r:embed="rId3"/>
              </a:buBlip>
            </a:pPr>
            <a:r>
              <a:rPr lang="en-US" smtClean="0"/>
              <a:t>Which elements of quality received the most discussion?</a:t>
            </a:r>
          </a:p>
          <a:p>
            <a:pPr eaLnBrk="1" hangingPunct="1">
              <a:buFontTx/>
              <a:buBlip>
                <a:blip r:embed="rId3"/>
              </a:buBlip>
            </a:pPr>
            <a:r>
              <a:rPr lang="en-US" smtClean="0"/>
              <a:t>Were there any surprises in your discussion?</a:t>
            </a:r>
          </a:p>
          <a:p>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Content Placeholder 3"/>
          <p:cNvSpPr>
            <a:spLocks noGrp="1"/>
          </p:cNvSpPr>
          <p:nvPr>
            <p:ph idx="1"/>
          </p:nvPr>
        </p:nvSpPr>
        <p:spPr bwMode="auto">
          <a:xfrm>
            <a:off x="228600" y="1676400"/>
            <a:ext cx="6934200" cy="441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State staff can use the self assessment (coming soon!) to see where the state is with different aspects of data use</a:t>
            </a:r>
          </a:p>
          <a:p>
            <a:pPr eaLnBrk="1" hangingPunct="1"/>
            <a:r>
              <a:rPr lang="en-US" smtClean="0"/>
              <a:t>The self assessment ratings can be used to identify priority areas for improvements in Data Governance and Management.</a:t>
            </a:r>
          </a:p>
          <a:p>
            <a:pPr eaLnBrk="1" hangingPunct="1"/>
            <a:r>
              <a:rPr lang="en-US" smtClean="0"/>
              <a:t>The state can use the self-identified priorities to advocate for resources needed for better data use practices. </a:t>
            </a:r>
          </a:p>
          <a:p>
            <a:pPr eaLnBrk="1" hangingPunct="1">
              <a:buFontTx/>
              <a:buNone/>
            </a:pPr>
            <a:endParaRPr lang="en-US" smtClean="0"/>
          </a:p>
        </p:txBody>
      </p:sp>
      <p:sp>
        <p:nvSpPr>
          <p:cNvPr id="136194" name="Title 2"/>
          <p:cNvSpPr>
            <a:spLocks noGrp="1"/>
          </p:cNvSpPr>
          <p:nvPr>
            <p:ph type="title"/>
          </p:nvPr>
        </p:nvSpPr>
        <p:spPr/>
        <p:txBody>
          <a:bodyPr/>
          <a:lstStyle/>
          <a:p>
            <a:pPr eaLnBrk="1" hangingPunct="1"/>
            <a:r>
              <a:rPr lang="en-US" sz="3200" smtClean="0"/>
              <a:t>Ways Governance and Management  Subcomponent Can Be Used by States</a:t>
            </a:r>
          </a:p>
        </p:txBody>
      </p:sp>
      <p:pic>
        <p:nvPicPr>
          <p:cNvPr id="136195" name="Picture 4" descr="C:\Users\lbarton\AppData\Local\Microsoft\Windows\Temporary Internet Files\Content.IE5\IHN52O79\MP900438680[1].jpg"/>
          <p:cNvPicPr>
            <a:picLocks noChangeAspect="1" noChangeArrowheads="1"/>
          </p:cNvPicPr>
          <p:nvPr/>
        </p:nvPicPr>
        <p:blipFill>
          <a:blip r:embed="rId3"/>
          <a:srcRect/>
          <a:stretch>
            <a:fillRect/>
          </a:stretch>
        </p:blipFill>
        <p:spPr bwMode="auto">
          <a:xfrm>
            <a:off x="7143750" y="4114800"/>
            <a:ext cx="2212975"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343400"/>
          </a:xfrm>
        </p:spPr>
        <p:txBody>
          <a:bodyPr/>
          <a:lstStyle/>
          <a:p>
            <a:pPr marL="0" indent="0" algn="ctr" eaLnBrk="1" hangingPunct="1">
              <a:buFontTx/>
              <a:buNone/>
              <a:defRPr/>
            </a:pPr>
            <a:r>
              <a:rPr lang="en-US" b="1" dirty="0" smtClean="0"/>
              <a:t>Connecticut’s Next Steps</a:t>
            </a:r>
          </a:p>
          <a:p>
            <a:pPr eaLnBrk="1" hangingPunct="1">
              <a:defRPr/>
            </a:pPr>
            <a:r>
              <a:rPr lang="en-US" sz="2200" dirty="0" smtClean="0"/>
              <a:t>Connecticut is a </a:t>
            </a:r>
            <a:r>
              <a:rPr lang="en-US" sz="2200" dirty="0" err="1" smtClean="0"/>
              <a:t>DaSy</a:t>
            </a:r>
            <a:r>
              <a:rPr lang="en-US" sz="2200" dirty="0" smtClean="0"/>
              <a:t> partner state</a:t>
            </a:r>
          </a:p>
          <a:p>
            <a:pPr eaLnBrk="1" hangingPunct="1">
              <a:defRPr/>
            </a:pPr>
            <a:r>
              <a:rPr lang="en-US" sz="2200" dirty="0" smtClean="0"/>
              <a:t>Focus of Connecticut: Reviewing Data Governance Framework &amp; Components [619 in context of B]</a:t>
            </a:r>
          </a:p>
          <a:p>
            <a:pPr eaLnBrk="1" hangingPunct="1">
              <a:defRPr/>
            </a:pPr>
            <a:r>
              <a:rPr lang="en-US" sz="2200" dirty="0" smtClean="0"/>
              <a:t>Used the Data Governance Framework in a Survey Monkey to all members of the agency Data Governance Committee</a:t>
            </a:r>
          </a:p>
          <a:p>
            <a:pPr eaLnBrk="1" hangingPunct="1">
              <a:defRPr/>
            </a:pPr>
            <a:r>
              <a:rPr lang="en-US" sz="2200" dirty="0" smtClean="0"/>
              <a:t>Plan to use the results of survey to prioritize focus of 619 data in the context of the Data Governance Committee and decision-making with regard to 619 data</a:t>
            </a:r>
          </a:p>
          <a:p>
            <a:pPr eaLnBrk="1" hangingPunct="1">
              <a:defRPr/>
            </a:pPr>
            <a:r>
              <a:rPr lang="en-US" sz="2200" dirty="0" smtClean="0"/>
              <a:t>Result is to formalize policy and decision-making with the 619 program and data staff</a:t>
            </a:r>
          </a:p>
          <a:p>
            <a:pPr eaLnBrk="1" hangingPunct="1">
              <a:defRPr/>
            </a:pPr>
            <a:endParaRPr lang="en-US" dirty="0" smtClean="0"/>
          </a:p>
          <a:p>
            <a:pPr eaLnBrk="1" hangingPunct="1">
              <a:defRPr/>
            </a:pPr>
            <a:endParaRPr lang="en-US" dirty="0"/>
          </a:p>
        </p:txBody>
      </p:sp>
      <p:sp>
        <p:nvSpPr>
          <p:cNvPr id="138242" name="Title 2"/>
          <p:cNvSpPr>
            <a:spLocks noGrp="1"/>
          </p:cNvSpPr>
          <p:nvPr>
            <p:ph type="title"/>
          </p:nvPr>
        </p:nvSpPr>
        <p:spPr/>
        <p:txBody>
          <a:bodyPr/>
          <a:lstStyle/>
          <a:p>
            <a:pPr eaLnBrk="1" hangingPunct="1"/>
            <a:r>
              <a:rPr lang="en-US" smtClean="0"/>
              <a:t>Connecticut Data Governance</a:t>
            </a:r>
          </a:p>
        </p:txBody>
      </p:sp>
      <p:sp>
        <p:nvSpPr>
          <p:cNvPr id="4" name="Slide Number Placeholder 3"/>
          <p:cNvSpPr>
            <a:spLocks noGrp="1"/>
          </p:cNvSpPr>
          <p:nvPr>
            <p:ph type="sldNum" sz="quarter" idx="10"/>
          </p:nvPr>
        </p:nvSpPr>
        <p:spPr/>
        <p:txBody>
          <a:bodyPr/>
          <a:lstStyle/>
          <a:p>
            <a:pPr>
              <a:defRPr/>
            </a:pPr>
            <a:fld id="{A36B69F2-8A82-4B69-BB31-FAF954D34F58}" type="slidenum">
              <a:rPr lang="en-US"/>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6"/>
          <p:cNvPicPr>
            <a:picLocks noChangeAspect="1" noChangeArrowheads="1"/>
          </p:cNvPicPr>
          <p:nvPr/>
        </p:nvPicPr>
        <p:blipFill>
          <a:blip r:embed="rId2"/>
          <a:srcRect/>
          <a:stretch>
            <a:fillRect/>
          </a:stretch>
        </p:blipFill>
        <p:spPr bwMode="auto">
          <a:xfrm>
            <a:off x="1023938" y="1271588"/>
            <a:ext cx="7315200" cy="5848350"/>
          </a:xfrm>
          <a:prstGeom prst="rect">
            <a:avLst/>
          </a:prstGeom>
          <a:noFill/>
          <a:ln w="9525">
            <a:noFill/>
            <a:miter lim="800000"/>
            <a:headEnd/>
            <a:tailEnd/>
          </a:ln>
        </p:spPr>
      </p:pic>
      <p:sp>
        <p:nvSpPr>
          <p:cNvPr id="139266" name="Title 1"/>
          <p:cNvSpPr>
            <a:spLocks noGrp="1"/>
          </p:cNvSpPr>
          <p:nvPr>
            <p:ph type="title"/>
          </p:nvPr>
        </p:nvSpPr>
        <p:spPr>
          <a:xfrm>
            <a:off x="457200" y="274638"/>
            <a:ext cx="8229600" cy="944562"/>
          </a:xfrm>
        </p:spPr>
        <p:txBody>
          <a:bodyPr/>
          <a:lstStyle/>
          <a:p>
            <a:pPr eaLnBrk="1" hangingPunct="1"/>
            <a:r>
              <a:rPr lang="en-US" smtClean="0"/>
              <a:t>Connecticut: Data Governance Framework for Future Discussion</a:t>
            </a:r>
          </a:p>
        </p:txBody>
      </p:sp>
      <p:sp>
        <p:nvSpPr>
          <p:cNvPr id="3" name="Slide Number Placeholder 2"/>
          <p:cNvSpPr>
            <a:spLocks noGrp="1"/>
          </p:cNvSpPr>
          <p:nvPr>
            <p:ph type="sldNum" sz="quarter" idx="10"/>
          </p:nvPr>
        </p:nvSpPr>
        <p:spPr/>
        <p:txBody>
          <a:bodyPr/>
          <a:lstStyle/>
          <a:p>
            <a:pPr>
              <a:defRPr/>
            </a:pPr>
            <a:fld id="{D7D34F43-1C64-414D-8F19-36E135FDF960}" type="slidenum">
              <a:rPr lang="en-US"/>
              <a:pPr>
                <a:defRPr/>
              </a:pPr>
              <a:t>36</a:t>
            </a:fld>
            <a:endParaRPr lang="en-US" dirty="0"/>
          </a:p>
        </p:txBody>
      </p:sp>
      <p:sp>
        <p:nvSpPr>
          <p:cNvPr id="12" name="TextBox 11"/>
          <p:cNvSpPr txBox="1"/>
          <p:nvPr/>
        </p:nvSpPr>
        <p:spPr>
          <a:xfrm>
            <a:off x="7377113" y="5329238"/>
            <a:ext cx="1600200" cy="606425"/>
          </a:xfrm>
          <a:prstGeom prst="rect">
            <a:avLst/>
          </a:prstGeom>
          <a:solidFill>
            <a:schemeClr val="accent6">
              <a:lumMod val="60000"/>
              <a:lumOff val="40000"/>
            </a:schemeClr>
          </a:solidFill>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600" dirty="0">
                <a:solidFill>
                  <a:prstClr val="black"/>
                </a:solidFill>
                <a:latin typeface="Candara" pitchFamily="34" charset="0"/>
              </a:rPr>
              <a:t>LEAs and Other Stakeholders</a:t>
            </a:r>
          </a:p>
        </p:txBody>
      </p:sp>
      <p:sp>
        <p:nvSpPr>
          <p:cNvPr id="139269" name="TextBox 18"/>
          <p:cNvSpPr txBox="1">
            <a:spLocks noChangeArrowheads="1"/>
          </p:cNvSpPr>
          <p:nvPr/>
        </p:nvSpPr>
        <p:spPr bwMode="auto">
          <a:xfrm>
            <a:off x="1989138" y="5345113"/>
            <a:ext cx="4373562" cy="800100"/>
          </a:xfrm>
          <a:prstGeom prst="rect">
            <a:avLst/>
          </a:prstGeom>
          <a:noFill/>
          <a:ln w="9525">
            <a:noFill/>
            <a:miter lim="800000"/>
            <a:headEnd/>
            <a:tailEnd/>
          </a:ln>
        </p:spPr>
        <p:txBody>
          <a:bodyPr>
            <a:spAutoFit/>
          </a:bodyPr>
          <a:lstStyle/>
          <a:p>
            <a:pPr algn="ctr"/>
            <a:r>
              <a:rPr lang="en-US" sz="2400" b="1">
                <a:solidFill>
                  <a:srgbClr val="376092"/>
                </a:solidFill>
                <a:latin typeface="Candara" pitchFamily="34" charset="0"/>
              </a:rPr>
              <a:t>IT, Data and Program Staff</a:t>
            </a:r>
          </a:p>
          <a:p>
            <a:pPr algn="ctr"/>
            <a:r>
              <a:rPr lang="en-US" sz="1100" b="1">
                <a:solidFill>
                  <a:srgbClr val="376092"/>
                </a:solidFill>
                <a:latin typeface="Candara" pitchFamily="34" charset="0"/>
              </a:rPr>
              <a:t>Level 1 Decision-Making: Validation, Quality Assurance, Training and TA, Edit Checks</a:t>
            </a:r>
          </a:p>
        </p:txBody>
      </p:sp>
      <p:sp>
        <p:nvSpPr>
          <p:cNvPr id="139270" name="TextBox 19"/>
          <p:cNvSpPr txBox="1">
            <a:spLocks noChangeArrowheads="1"/>
          </p:cNvSpPr>
          <p:nvPr/>
        </p:nvSpPr>
        <p:spPr bwMode="auto">
          <a:xfrm>
            <a:off x="2633663" y="3595688"/>
            <a:ext cx="3124200" cy="1168400"/>
          </a:xfrm>
          <a:prstGeom prst="rect">
            <a:avLst/>
          </a:prstGeom>
          <a:noFill/>
          <a:ln w="9525">
            <a:noFill/>
            <a:miter lim="800000"/>
            <a:headEnd/>
            <a:tailEnd/>
          </a:ln>
        </p:spPr>
        <p:txBody>
          <a:bodyPr>
            <a:spAutoFit/>
          </a:bodyPr>
          <a:lstStyle/>
          <a:p>
            <a:pPr algn="ctr"/>
            <a:r>
              <a:rPr lang="en-US" sz="2400" b="1">
                <a:solidFill>
                  <a:srgbClr val="4F6228"/>
                </a:solidFill>
                <a:latin typeface="Candara" pitchFamily="34" charset="0"/>
              </a:rPr>
              <a:t>Data Governance Committee</a:t>
            </a:r>
          </a:p>
          <a:p>
            <a:pPr algn="ctr"/>
            <a:r>
              <a:rPr lang="en-US" sz="1100" b="1">
                <a:solidFill>
                  <a:srgbClr val="4F6228"/>
                </a:solidFill>
                <a:latin typeface="Candara" pitchFamily="34" charset="0"/>
              </a:rPr>
              <a:t>Level 2 Decision-Making: Adding, Discontinuing,  Indicators, Elements, Collections</a:t>
            </a:r>
          </a:p>
        </p:txBody>
      </p:sp>
      <p:sp>
        <p:nvSpPr>
          <p:cNvPr id="139271" name="TextBox 20"/>
          <p:cNvSpPr txBox="1">
            <a:spLocks noChangeArrowheads="1"/>
          </p:cNvSpPr>
          <p:nvPr/>
        </p:nvSpPr>
        <p:spPr bwMode="auto">
          <a:xfrm>
            <a:off x="3498850" y="2165350"/>
            <a:ext cx="1719263" cy="1123950"/>
          </a:xfrm>
          <a:prstGeom prst="rect">
            <a:avLst/>
          </a:prstGeom>
          <a:noFill/>
          <a:ln w="9525">
            <a:noFill/>
            <a:miter lim="800000"/>
            <a:headEnd/>
            <a:tailEnd/>
          </a:ln>
        </p:spPr>
        <p:txBody>
          <a:bodyPr>
            <a:spAutoFit/>
          </a:bodyPr>
          <a:lstStyle/>
          <a:p>
            <a:pPr algn="ctr"/>
            <a:r>
              <a:rPr lang="en-US" sz="2300" b="1">
                <a:solidFill>
                  <a:srgbClr val="953735"/>
                </a:solidFill>
                <a:latin typeface="Candara" pitchFamily="34" charset="0"/>
              </a:rPr>
              <a:t>Executive</a:t>
            </a:r>
          </a:p>
          <a:p>
            <a:pPr algn="ctr"/>
            <a:r>
              <a:rPr lang="en-US" sz="1100" b="1">
                <a:solidFill>
                  <a:srgbClr val="953735"/>
                </a:solidFill>
                <a:latin typeface="Candara" pitchFamily="34" charset="0"/>
              </a:rPr>
              <a:t>Level 3 Decision-Making: Commissioner</a:t>
            </a:r>
          </a:p>
          <a:p>
            <a:pPr algn="ctr"/>
            <a:r>
              <a:rPr lang="en-US" sz="1100" b="1">
                <a:solidFill>
                  <a:srgbClr val="953735"/>
                </a:solidFill>
                <a:latin typeface="Candara" pitchFamily="34" charset="0"/>
              </a:rPr>
              <a:t>Agency Chiefs</a:t>
            </a:r>
          </a:p>
          <a:p>
            <a:pPr algn="ctr"/>
            <a:r>
              <a:rPr lang="en-US" sz="1100" b="1">
                <a:solidFill>
                  <a:srgbClr val="953735"/>
                </a:solidFill>
                <a:latin typeface="Candara" pitchFamily="34" charset="0"/>
              </a:rPr>
              <a:t>Legislature</a:t>
            </a:r>
          </a:p>
        </p:txBody>
      </p:sp>
      <p:sp>
        <p:nvSpPr>
          <p:cNvPr id="29" name="TextBox 28"/>
          <p:cNvSpPr txBox="1"/>
          <p:nvPr/>
        </p:nvSpPr>
        <p:spPr>
          <a:xfrm>
            <a:off x="6931025" y="3568700"/>
            <a:ext cx="1905000" cy="1322388"/>
          </a:xfrm>
          <a:prstGeom prst="rect">
            <a:avLst/>
          </a:prstGeom>
          <a:solidFill>
            <a:srgbClr val="FFFF99"/>
          </a:solidFill>
          <a:ln>
            <a:solidFill>
              <a:srgbClr val="FFC000"/>
            </a:solid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600" dirty="0">
                <a:solidFill>
                  <a:prstClr val="black"/>
                </a:solidFill>
                <a:latin typeface="Candara" pitchFamily="34" charset="0"/>
              </a:rPr>
              <a:t>CAPSS</a:t>
            </a:r>
          </a:p>
          <a:p>
            <a:pPr>
              <a:defRPr/>
            </a:pPr>
            <a:r>
              <a:rPr lang="en-US" sz="1600" dirty="0">
                <a:solidFill>
                  <a:prstClr val="black"/>
                </a:solidFill>
                <a:latin typeface="Candara" pitchFamily="34" charset="0"/>
              </a:rPr>
              <a:t>CASBO</a:t>
            </a:r>
          </a:p>
          <a:p>
            <a:pPr>
              <a:defRPr/>
            </a:pPr>
            <a:r>
              <a:rPr lang="en-US" sz="1600" dirty="0">
                <a:solidFill>
                  <a:prstClr val="black"/>
                </a:solidFill>
                <a:latin typeface="Candara" pitchFamily="34" charset="0"/>
              </a:rPr>
              <a:t>CAS</a:t>
            </a:r>
          </a:p>
          <a:p>
            <a:pPr>
              <a:defRPr/>
            </a:pPr>
            <a:r>
              <a:rPr lang="en-US" sz="1600" dirty="0">
                <a:solidFill>
                  <a:prstClr val="black"/>
                </a:solidFill>
                <a:latin typeface="Candara" pitchFamily="34" charset="0"/>
              </a:rPr>
              <a:t>Data &amp; Program Experts, Other</a:t>
            </a:r>
          </a:p>
        </p:txBody>
      </p:sp>
      <p:sp>
        <p:nvSpPr>
          <p:cNvPr id="36" name="Left-Right Arrow 35"/>
          <p:cNvSpPr/>
          <p:nvPr/>
        </p:nvSpPr>
        <p:spPr>
          <a:xfrm>
            <a:off x="5257800" y="3771900"/>
            <a:ext cx="16891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7" name="Left-Right Arrow 36"/>
          <p:cNvSpPr/>
          <p:nvPr/>
        </p:nvSpPr>
        <p:spPr>
          <a:xfrm>
            <a:off x="6102350" y="5329238"/>
            <a:ext cx="1274763" cy="4619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Left-Right Arrow 3"/>
          <p:cNvSpPr/>
          <p:nvPr/>
        </p:nvSpPr>
        <p:spPr>
          <a:xfrm rot="16200000">
            <a:off x="4074319" y="4844257"/>
            <a:ext cx="412750" cy="2079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9276" name="Picture 2"/>
          <p:cNvPicPr>
            <a:picLocks noChangeAspect="1" noChangeArrowheads="1"/>
          </p:cNvPicPr>
          <p:nvPr/>
        </p:nvPicPr>
        <p:blipFill>
          <a:blip r:embed="rId3"/>
          <a:srcRect/>
          <a:stretch>
            <a:fillRect/>
          </a:stretch>
        </p:blipFill>
        <p:spPr bwMode="auto">
          <a:xfrm>
            <a:off x="4195763" y="3289300"/>
            <a:ext cx="207962" cy="44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038600"/>
          </a:xfrm>
        </p:spPr>
        <p:txBody>
          <a:bodyPr/>
          <a:lstStyle/>
          <a:p>
            <a:pPr marL="0" indent="0" algn="ctr" eaLnBrk="1" hangingPunct="1">
              <a:buFontTx/>
              <a:buNone/>
              <a:defRPr/>
            </a:pPr>
            <a:r>
              <a:rPr lang="en-US" b="1" dirty="0" smtClean="0"/>
              <a:t>Idaho’s </a:t>
            </a:r>
            <a:r>
              <a:rPr lang="en-US" b="1" dirty="0"/>
              <a:t>Next Steps</a:t>
            </a:r>
          </a:p>
          <a:p>
            <a:pPr eaLnBrk="1" hangingPunct="1">
              <a:defRPr/>
            </a:pPr>
            <a:r>
              <a:rPr lang="en-US" sz="2400" dirty="0" smtClean="0"/>
              <a:t>Idaho is also a DaSy Partner state</a:t>
            </a:r>
          </a:p>
          <a:p>
            <a:pPr eaLnBrk="1" hangingPunct="1">
              <a:defRPr/>
            </a:pPr>
            <a:r>
              <a:rPr lang="en-US" sz="2400" dirty="0" smtClean="0"/>
              <a:t>Idaho Part C will use this framework to prioritize any areas that need improvement for data governance.</a:t>
            </a:r>
          </a:p>
          <a:p>
            <a:pPr eaLnBrk="1" hangingPunct="1">
              <a:defRPr/>
            </a:pPr>
            <a:r>
              <a:rPr lang="en-US" sz="2400" dirty="0" smtClean="0"/>
              <a:t>Document clearly, our data governance policies and standards</a:t>
            </a:r>
          </a:p>
          <a:p>
            <a:pPr eaLnBrk="1" hangingPunct="1">
              <a:defRPr/>
            </a:pPr>
            <a:r>
              <a:rPr lang="en-US" sz="2400" dirty="0" smtClean="0"/>
              <a:t>Create training materials on how to Manage Security settings</a:t>
            </a:r>
          </a:p>
          <a:p>
            <a:pPr eaLnBrk="1" hangingPunct="1">
              <a:defRPr/>
            </a:pPr>
            <a:r>
              <a:rPr lang="en-US" sz="2400" dirty="0" smtClean="0"/>
              <a:t>Stay involved with our Department’s current project to align data governance standards for all of Health and Welfare</a:t>
            </a:r>
          </a:p>
          <a:p>
            <a:pPr eaLnBrk="1" hangingPunct="1">
              <a:defRPr/>
            </a:pPr>
            <a:endParaRPr lang="en-US" dirty="0" smtClean="0"/>
          </a:p>
          <a:p>
            <a:pPr eaLnBrk="1" hangingPunct="1">
              <a:defRPr/>
            </a:pPr>
            <a:endParaRPr lang="en-US" dirty="0"/>
          </a:p>
        </p:txBody>
      </p:sp>
      <p:sp>
        <p:nvSpPr>
          <p:cNvPr id="140290" name="Title 2"/>
          <p:cNvSpPr>
            <a:spLocks noGrp="1"/>
          </p:cNvSpPr>
          <p:nvPr>
            <p:ph type="title"/>
          </p:nvPr>
        </p:nvSpPr>
        <p:spPr>
          <a:xfrm>
            <a:off x="457200" y="304800"/>
            <a:ext cx="8229600" cy="1143000"/>
          </a:xfrm>
        </p:spPr>
        <p:txBody>
          <a:bodyPr/>
          <a:lstStyle/>
          <a:p>
            <a:pPr algn="ctr" eaLnBrk="1" hangingPunct="1"/>
            <a:r>
              <a:rPr lang="en-US" smtClean="0"/>
              <a:t>Idaho Data Governance</a:t>
            </a:r>
          </a:p>
        </p:txBody>
      </p:sp>
      <p:sp>
        <p:nvSpPr>
          <p:cNvPr id="4" name="Slide Number Placeholder 3"/>
          <p:cNvSpPr>
            <a:spLocks noGrp="1"/>
          </p:cNvSpPr>
          <p:nvPr>
            <p:ph type="sldNum" sz="quarter" idx="10"/>
          </p:nvPr>
        </p:nvSpPr>
        <p:spPr/>
        <p:txBody>
          <a:bodyPr/>
          <a:lstStyle/>
          <a:p>
            <a:pPr>
              <a:defRPr/>
            </a:pPr>
            <a:fld id="{D78E3B6B-FB08-4B1E-A2BF-90991460B72A}" type="slidenum">
              <a:rPr lang="en-US" smtClean="0">
                <a:solidFill>
                  <a:schemeClr val="tx1"/>
                </a:solidFill>
              </a:rPr>
              <a:pPr>
                <a:defRPr/>
              </a:pPr>
              <a:t>37</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p:cNvSpPr>
          <p:nvPr>
            <p:ph type="title" idx="4294967295"/>
          </p:nvPr>
        </p:nvSpPr>
        <p:spPr/>
        <p:txBody>
          <a:bodyPr/>
          <a:lstStyle/>
          <a:p>
            <a:r>
              <a:rPr lang="en-US" smtClean="0">
                <a:latin typeface="Century Gothic" pitchFamily="34" charset="0"/>
              </a:rPr>
              <a:t>Large Group Discussion</a:t>
            </a:r>
          </a:p>
        </p:txBody>
      </p:sp>
      <p:sp>
        <p:nvSpPr>
          <p:cNvPr id="142338"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pPr algn="ctr">
              <a:buFont typeface="Arial" charset="0"/>
              <a:buNone/>
            </a:pPr>
            <a:endParaRPr lang="en-US" sz="4800" smtClean="0"/>
          </a:p>
          <a:p>
            <a:pPr algn="ctr">
              <a:buFont typeface="Arial" charset="0"/>
              <a:buNone/>
            </a:pPr>
            <a:r>
              <a:rPr lang="en-US" sz="4800" smtClean="0"/>
              <a:t>What are your thoughts on how the Data Governance and Management component can be used in your state?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Content Placeholder 2"/>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Visit the DaSy website at:</a:t>
            </a:r>
            <a:br>
              <a:rPr lang="en-US" smtClean="0"/>
            </a:br>
            <a:r>
              <a:rPr lang="en-US" smtClean="0">
                <a:hlinkClick r:id="rId2"/>
              </a:rPr>
              <a:t>http://dasycenter.org/</a:t>
            </a:r>
            <a:endParaRPr lang="en-US" smtClean="0"/>
          </a:p>
          <a:p>
            <a:pPr eaLnBrk="1" hangingPunct="1"/>
            <a:r>
              <a:rPr lang="en-US" smtClean="0"/>
              <a:t>Like us on Facebook: </a:t>
            </a:r>
            <a:br>
              <a:rPr lang="en-US" smtClean="0"/>
            </a:br>
            <a:r>
              <a:rPr lang="en-US" u="sng" smtClean="0">
                <a:hlinkClick r:id="rId3"/>
              </a:rPr>
              <a:t>https://www.facebook.com/dasycenter</a:t>
            </a:r>
            <a:endParaRPr lang="en-US" smtClean="0"/>
          </a:p>
          <a:p>
            <a:pPr eaLnBrk="1" hangingPunct="1"/>
            <a:r>
              <a:rPr lang="en-US" smtClean="0"/>
              <a:t>Follow us on Twitter:</a:t>
            </a:r>
            <a:br>
              <a:rPr lang="en-US" smtClean="0"/>
            </a:br>
            <a:r>
              <a:rPr lang="en-US" u="sng" smtClean="0">
                <a:hlinkClick r:id="rId4"/>
              </a:rPr>
              <a:t>@DaSyCenter</a:t>
            </a:r>
            <a:r>
              <a:rPr lang="en-US" smtClean="0"/>
              <a:t>  </a:t>
            </a:r>
          </a:p>
        </p:txBody>
      </p:sp>
      <p:sp>
        <p:nvSpPr>
          <p:cNvPr id="143362" name="Title 1" descr="&quot; &quot;"/>
          <p:cNvSpPr>
            <a:spLocks noGrp="1"/>
          </p:cNvSpPr>
          <p:nvPr>
            <p:ph type="title"/>
          </p:nvPr>
        </p:nvSpPr>
        <p:spPr/>
        <p:txBody>
          <a:bodyPr/>
          <a:lstStyle/>
          <a:p>
            <a:pPr eaLnBrk="1" hangingPunct="1"/>
            <a:r>
              <a:rPr lang="en-US" smtClean="0"/>
              <a:t>DaSy Resources</a:t>
            </a:r>
          </a:p>
        </p:txBody>
      </p:sp>
      <p:sp>
        <p:nvSpPr>
          <p:cNvPr id="143363" name="Slide Number Placeholder 7"/>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079111-5961-4957-B904-C438E9206543}" type="slidenum">
              <a:rPr lang="en-US" smtClean="0">
                <a:cs typeface="Arial" charset="0"/>
              </a:rPr>
              <a:pPr fontAlgn="base">
                <a:spcBef>
                  <a:spcPct val="0"/>
                </a:spcBef>
                <a:spcAft>
                  <a:spcPct val="0"/>
                </a:spcAft>
              </a:pPr>
              <a:t>39</a:t>
            </a:fld>
            <a:endParaRPr lang="en-US" smtClean="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p:cNvSpPr>
            <a:spLocks noGrp="1"/>
          </p:cNvSpPr>
          <p:nvPr>
            <p:ph type="title"/>
          </p:nvPr>
        </p:nvSpPr>
        <p:spPr>
          <a:xfrm>
            <a:off x="457200" y="228600"/>
            <a:ext cx="8229600" cy="914400"/>
          </a:xfrm>
        </p:spPr>
        <p:txBody>
          <a:bodyPr>
            <a:normAutofit fontScale="90000"/>
          </a:bodyPr>
          <a:lstStyle/>
          <a:p>
            <a:pPr eaLnBrk="1" hangingPunct="1">
              <a:defRPr/>
            </a:pPr>
            <a:r>
              <a:rPr lang="en-US" dirty="0" smtClean="0"/>
              <a:t/>
            </a:r>
            <a:br>
              <a:rPr lang="en-US" dirty="0" smtClean="0"/>
            </a:br>
            <a:r>
              <a:rPr lang="en-US" dirty="0" smtClean="0"/>
              <a:t/>
            </a:r>
            <a:br>
              <a:rPr lang="en-US" dirty="0" smtClean="0"/>
            </a:br>
            <a:r>
              <a:rPr lang="en-US" dirty="0" smtClean="0"/>
              <a:t>DaSy Framework Subcomponents</a:t>
            </a:r>
            <a:br>
              <a:rPr lang="en-US" dirty="0" smtClean="0"/>
            </a:br>
            <a:r>
              <a:rPr lang="en-US" dirty="0"/>
              <a:t/>
            </a:r>
            <a:br>
              <a:rPr lang="en-US" dirty="0"/>
            </a:br>
            <a:endParaRPr lang="en-US" dirty="0" smtClean="0">
              <a:solidFill>
                <a:srgbClr val="FF0000"/>
              </a:solidFill>
            </a:endParaRPr>
          </a:p>
        </p:txBody>
      </p:sp>
      <p:sp>
        <p:nvSpPr>
          <p:cNvPr id="35842" name="Slide Number Placeholder 3"/>
          <p:cNvSpPr>
            <a:spLocks noGrp="1"/>
          </p:cNvSpPr>
          <p:nvPr>
            <p:ph type="sldNum" sz="quarter" idx="10"/>
          </p:nvPr>
        </p:nvSpPr>
        <p:spPr bwMode="auto">
          <a:ln>
            <a:miter lim="800000"/>
            <a:headEnd/>
            <a:tailEnd/>
          </a:ln>
        </p:spPr>
        <p:txBody>
          <a:bodyPr/>
          <a:lstStyle/>
          <a:p>
            <a:pPr>
              <a:defRPr/>
            </a:pPr>
            <a:fld id="{78419A56-02A9-4477-9D85-35159FE97432}" type="slidenum">
              <a:rPr lang="en-US"/>
              <a:pPr>
                <a:defRPr/>
              </a:pPr>
              <a:t>4</a:t>
            </a:fld>
            <a:endParaRPr lang="en-US" dirty="0"/>
          </a:p>
        </p:txBody>
      </p:sp>
      <p:pic>
        <p:nvPicPr>
          <p:cNvPr id="79875" name="Picture 2" descr="C:\Users\lhudson\Desktop\DaSy_framework_graphic.png"/>
          <p:cNvPicPr>
            <a:picLocks noChangeAspect="1" noChangeArrowheads="1"/>
          </p:cNvPicPr>
          <p:nvPr/>
        </p:nvPicPr>
        <p:blipFill>
          <a:blip r:embed="rId3"/>
          <a:srcRect/>
          <a:stretch>
            <a:fillRect/>
          </a:stretch>
        </p:blipFill>
        <p:spPr bwMode="auto">
          <a:xfrm>
            <a:off x="1584325" y="1295400"/>
            <a:ext cx="5273675" cy="479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Content Placeholder 2"/>
          <p:cNvSpPr>
            <a:spLocks noGrp="1"/>
          </p:cNvSpPr>
          <p:nvPr>
            <p:ph idx="1"/>
          </p:nvPr>
        </p:nvSpPr>
        <p:spPr bwMode="auto">
          <a:xfrm>
            <a:off x="990600" y="1752600"/>
            <a:ext cx="7239000" cy="40386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Tx/>
              <a:buNone/>
            </a:pPr>
            <a:r>
              <a:rPr lang="en-US" sz="180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Miceli and Richelle Davis.</a:t>
            </a:r>
          </a:p>
        </p:txBody>
      </p:sp>
      <p:sp>
        <p:nvSpPr>
          <p:cNvPr id="144386" name="Slide Number Placeholder 7"/>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D1146A-E8C7-41EF-B7FA-D017F1F4E76A}" type="slidenum">
              <a:rPr lang="en-US" smtClean="0">
                <a:cs typeface="Arial" charset="0"/>
              </a:rPr>
              <a:pPr fontAlgn="base">
                <a:spcBef>
                  <a:spcPct val="0"/>
                </a:spcBef>
                <a:spcAft>
                  <a:spcPct val="0"/>
                </a:spcAft>
              </a:pPr>
              <a:t>40</a:t>
            </a:fld>
            <a:endParaRPr lang="en-US" smtClean="0">
              <a:cs typeface="Arial" charset="0"/>
            </a:endParaRPr>
          </a:p>
        </p:txBody>
      </p:sp>
      <p:grpSp>
        <p:nvGrpSpPr>
          <p:cNvPr id="144387" name="Group 5"/>
          <p:cNvGrpSpPr>
            <a:grpSpLocks/>
          </p:cNvGrpSpPr>
          <p:nvPr/>
        </p:nvGrpSpPr>
        <p:grpSpPr bwMode="auto">
          <a:xfrm>
            <a:off x="2362200" y="4195763"/>
            <a:ext cx="4648200" cy="990600"/>
            <a:chOff x="2362200" y="4196084"/>
            <a:chExt cx="4648200" cy="990600"/>
          </a:xfrm>
        </p:grpSpPr>
        <p:pic>
          <p:nvPicPr>
            <p:cNvPr id="144388" name="Picture 8" descr="Logo of the U.S. Department of Education"/>
            <p:cNvPicPr>
              <a:picLocks noChangeAspect="1"/>
            </p:cNvPicPr>
            <p:nvPr/>
          </p:nvPicPr>
          <p:blipFill>
            <a:blip r:embed="rId3"/>
            <a:srcRect/>
            <a:stretch>
              <a:fillRect/>
            </a:stretch>
          </p:blipFill>
          <p:spPr bwMode="auto">
            <a:xfrm>
              <a:off x="4038600" y="4196084"/>
              <a:ext cx="990600" cy="990600"/>
            </a:xfrm>
            <a:prstGeom prst="rect">
              <a:avLst/>
            </a:prstGeom>
            <a:noFill/>
            <a:ln w="9525">
              <a:noFill/>
              <a:miter lim="800000"/>
              <a:headEnd/>
              <a:tailEnd/>
            </a:ln>
          </p:spPr>
        </p:pic>
        <p:pic>
          <p:nvPicPr>
            <p:cNvPr id="144389" name="Picture 9" descr="Logo of the Technical Assistance and Dissemination Network"/>
            <p:cNvPicPr>
              <a:picLocks noChangeAspect="1"/>
            </p:cNvPicPr>
            <p:nvPr/>
          </p:nvPicPr>
          <p:blipFill>
            <a:blip r:embed="rId4"/>
            <a:srcRect/>
            <a:stretch>
              <a:fillRect/>
            </a:stretch>
          </p:blipFill>
          <p:spPr bwMode="auto">
            <a:xfrm>
              <a:off x="5334000" y="4458302"/>
              <a:ext cx="1676400" cy="561594"/>
            </a:xfrm>
            <a:prstGeom prst="rect">
              <a:avLst/>
            </a:prstGeom>
            <a:noFill/>
            <a:ln w="9525">
              <a:noFill/>
              <a:miter lim="800000"/>
              <a:headEnd/>
              <a:tailEnd/>
            </a:ln>
          </p:spPr>
        </p:pic>
        <p:pic>
          <p:nvPicPr>
            <p:cNvPr id="144390" name="Picture 10" descr="Logo of the U.S. Office of Special Education Programs"/>
            <p:cNvPicPr>
              <a:picLocks noChangeAspect="1"/>
            </p:cNvPicPr>
            <p:nvPr/>
          </p:nvPicPr>
          <p:blipFill>
            <a:blip r:embed="rId5"/>
            <a:srcRect/>
            <a:stretch>
              <a:fillRect/>
            </a:stretch>
          </p:blipFill>
          <p:spPr bwMode="auto">
            <a:xfrm>
              <a:off x="2362200" y="4296186"/>
              <a:ext cx="1062037" cy="8858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58652171"/>
              </p:ext>
            </p:extLst>
          </p:nvPr>
        </p:nvGraphicFramePr>
        <p:xfrm>
          <a:off x="317500" y="6350"/>
          <a:ext cx="8305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Content Placeholder 1"/>
          <p:cNvSpPr>
            <a:spLocks noGrp="1"/>
          </p:cNvSpPr>
          <p:nvPr>
            <p:ph idx="1"/>
          </p:nvPr>
        </p:nvSpPr>
        <p:spPr bwMode="auto">
          <a:xfrm>
            <a:off x="457200" y="1417638"/>
            <a:ext cx="8229600" cy="42211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Data governance is both an organizational process and a structure.  </a:t>
            </a:r>
          </a:p>
          <a:p>
            <a:pPr lvl="1" eaLnBrk="1" hangingPunct="1"/>
            <a:r>
              <a:rPr lang="en-US" smtClean="0"/>
              <a:t>establishes responsibility for data</a:t>
            </a:r>
          </a:p>
          <a:p>
            <a:pPr lvl="1" eaLnBrk="1" hangingPunct="1"/>
            <a:r>
              <a:rPr lang="en-US" smtClean="0"/>
              <a:t>organizes program staff to collaboratively and continuously improve data quality through the systematic creation and enforcement of policies, roles, responsibilities, and procedures</a:t>
            </a:r>
          </a:p>
          <a:p>
            <a:pPr eaLnBrk="1" hangingPunct="1"/>
            <a:r>
              <a:rPr lang="en-US" smtClean="0"/>
              <a:t>Management is the systematic development, implementation, and enforcement of procedures to operationalize the quality and security policies of the data system. </a:t>
            </a:r>
          </a:p>
        </p:txBody>
      </p:sp>
      <p:sp>
        <p:nvSpPr>
          <p:cNvPr id="83970" name="Title 2"/>
          <p:cNvSpPr>
            <a:spLocks noGrp="1"/>
          </p:cNvSpPr>
          <p:nvPr>
            <p:ph type="title"/>
          </p:nvPr>
        </p:nvSpPr>
        <p:spPr/>
        <p:txBody>
          <a:bodyPr/>
          <a:lstStyle/>
          <a:p>
            <a:pPr eaLnBrk="1" hangingPunct="1"/>
            <a:r>
              <a:rPr lang="en-US" smtClean="0"/>
              <a:t>Introduction to Data Governance and Management Subcomponent</a:t>
            </a:r>
          </a:p>
        </p:txBody>
      </p:sp>
      <p:sp>
        <p:nvSpPr>
          <p:cNvPr id="4" name="Slide Number Placeholder 3"/>
          <p:cNvSpPr>
            <a:spLocks noGrp="1"/>
          </p:cNvSpPr>
          <p:nvPr>
            <p:ph type="sldNum" sz="quarter" idx="10"/>
          </p:nvPr>
        </p:nvSpPr>
        <p:spPr/>
        <p:txBody>
          <a:bodyPr/>
          <a:lstStyle/>
          <a:p>
            <a:pPr>
              <a:defRPr/>
            </a:pPr>
            <a:fld id="{F42432E2-F533-47C6-90EA-BA3099AFAA10}"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038600"/>
          </a:xfrm>
        </p:spPr>
        <p:txBody>
          <a:bodyPr/>
          <a:lstStyle/>
          <a:p>
            <a:pPr eaLnBrk="1" hangingPunct="1">
              <a:defRPr/>
            </a:pPr>
            <a:r>
              <a:rPr lang="en-US" dirty="0"/>
              <a:t>Data governance exists whether formal or informal. </a:t>
            </a:r>
            <a:endParaRPr lang="en-US" dirty="0" smtClean="0"/>
          </a:p>
          <a:p>
            <a:pPr eaLnBrk="1" hangingPunct="1">
              <a:defRPr/>
            </a:pPr>
            <a:r>
              <a:rPr lang="en-US" dirty="0" smtClean="0"/>
              <a:t>Informal data governance is associated with significant risks. </a:t>
            </a:r>
          </a:p>
          <a:p>
            <a:pPr eaLnBrk="1" hangingPunct="1">
              <a:defRPr/>
            </a:pPr>
            <a:r>
              <a:rPr lang="en-US" dirty="0"/>
              <a:t>Formal data governance has significant benefits</a:t>
            </a:r>
            <a:r>
              <a:rPr lang="en-US" dirty="0" smtClean="0"/>
              <a:t>.</a:t>
            </a:r>
          </a:p>
          <a:p>
            <a:pPr eaLnBrk="1" hangingPunct="1">
              <a:defRPr/>
            </a:pPr>
            <a:r>
              <a:rPr lang="en-US" dirty="0"/>
              <a:t>Data governance structures and policies are not </a:t>
            </a:r>
            <a:r>
              <a:rPr lang="en-US" dirty="0" smtClean="0"/>
              <a:t>static.</a:t>
            </a:r>
          </a:p>
          <a:p>
            <a:pPr marL="0" indent="0" eaLnBrk="1" hangingPunct="1">
              <a:buFontTx/>
              <a:buNone/>
              <a:defRPr/>
            </a:pPr>
            <a:endParaRPr lang="en-US" dirty="0"/>
          </a:p>
        </p:txBody>
      </p:sp>
      <p:sp>
        <p:nvSpPr>
          <p:cNvPr id="86018" name="Title 2"/>
          <p:cNvSpPr>
            <a:spLocks noGrp="1"/>
          </p:cNvSpPr>
          <p:nvPr>
            <p:ph type="title"/>
          </p:nvPr>
        </p:nvSpPr>
        <p:spPr/>
        <p:txBody>
          <a:bodyPr/>
          <a:lstStyle/>
          <a:p>
            <a:pPr eaLnBrk="1" hangingPunct="1"/>
            <a:r>
              <a:rPr lang="en-US" smtClean="0"/>
              <a:t>Notes and Assumptions</a:t>
            </a:r>
          </a:p>
        </p:txBody>
      </p:sp>
      <p:sp>
        <p:nvSpPr>
          <p:cNvPr id="4" name="Slide Number Placeholder 3"/>
          <p:cNvSpPr>
            <a:spLocks noGrp="1"/>
          </p:cNvSpPr>
          <p:nvPr>
            <p:ph type="sldNum" sz="quarter" idx="10"/>
          </p:nvPr>
        </p:nvSpPr>
        <p:spPr/>
        <p:txBody>
          <a:bodyPr/>
          <a:lstStyle/>
          <a:p>
            <a:pPr>
              <a:defRPr/>
            </a:pPr>
            <a:fld id="{EB31B9AB-D132-4CE1-BD62-3A9264EDD5B4}"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Managing the state data system requires responding to the evolving structures and policies and implementing the associated procedures.  </a:t>
            </a:r>
          </a:p>
          <a:p>
            <a:pPr eaLnBrk="1" hangingPunct="1"/>
            <a:r>
              <a:rPr lang="en-US" smtClean="0"/>
              <a:t>Part C/619 state staff or their representatives should be actively engaged in the governance of their data system. </a:t>
            </a:r>
          </a:p>
          <a:p>
            <a:pPr eaLnBrk="1" hangingPunct="1"/>
            <a:endParaRPr lang="en-US" smtClean="0"/>
          </a:p>
        </p:txBody>
      </p:sp>
      <p:sp>
        <p:nvSpPr>
          <p:cNvPr id="88066" name="Title 2"/>
          <p:cNvSpPr>
            <a:spLocks noGrp="1"/>
          </p:cNvSpPr>
          <p:nvPr>
            <p:ph type="title"/>
          </p:nvPr>
        </p:nvSpPr>
        <p:spPr>
          <a:xfrm>
            <a:off x="457200" y="304800"/>
            <a:ext cx="8229600" cy="1143000"/>
          </a:xfrm>
        </p:spPr>
        <p:txBody>
          <a:bodyPr/>
          <a:lstStyle/>
          <a:p>
            <a:pPr eaLnBrk="1" hangingPunct="1"/>
            <a:r>
              <a:rPr lang="en-US" smtClean="0"/>
              <a:t>Notes and Assumptions (cont’d)</a:t>
            </a:r>
          </a:p>
        </p:txBody>
      </p:sp>
      <p:sp>
        <p:nvSpPr>
          <p:cNvPr id="4" name="Slide Number Placeholder 3"/>
          <p:cNvSpPr>
            <a:spLocks noGrp="1"/>
          </p:cNvSpPr>
          <p:nvPr>
            <p:ph type="sldNum" sz="quarter" idx="10"/>
          </p:nvPr>
        </p:nvSpPr>
        <p:spPr/>
        <p:txBody>
          <a:bodyPr/>
          <a:lstStyle/>
          <a:p>
            <a:pPr>
              <a:defRPr/>
            </a:pPr>
            <a:fld id="{84B53696-3D9C-4BDC-BAB6-2CB1513D26D6}"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Tx/>
              <a:buNone/>
            </a:pPr>
            <a:endParaRPr lang="en-US" smtClean="0"/>
          </a:p>
        </p:txBody>
      </p:sp>
      <p:sp>
        <p:nvSpPr>
          <p:cNvPr id="90114" name="Title 2"/>
          <p:cNvSpPr>
            <a:spLocks noGrp="1"/>
          </p:cNvSpPr>
          <p:nvPr>
            <p:ph type="title"/>
          </p:nvPr>
        </p:nvSpPr>
        <p:spPr/>
        <p:txBody>
          <a:bodyPr/>
          <a:lstStyle/>
          <a:p>
            <a:pPr eaLnBrk="1" hangingPunct="1"/>
            <a:r>
              <a:rPr lang="en-US" smtClean="0"/>
              <a:t>Authority and Accountability</a:t>
            </a:r>
          </a:p>
        </p:txBody>
      </p:sp>
      <p:sp>
        <p:nvSpPr>
          <p:cNvPr id="4" name="Slide Number Placeholder 3"/>
          <p:cNvSpPr>
            <a:spLocks noGrp="1"/>
          </p:cNvSpPr>
          <p:nvPr>
            <p:ph type="sldNum" sz="quarter" idx="10"/>
          </p:nvPr>
        </p:nvSpPr>
        <p:spPr/>
        <p:txBody>
          <a:bodyPr/>
          <a:lstStyle/>
          <a:p>
            <a:pPr>
              <a:defRPr/>
            </a:pPr>
            <a:fld id="{89C68251-DC86-498C-A0FB-68A6ABAA9F0D}" type="slidenum">
              <a:rPr lang="en-US" smtClean="0"/>
              <a:pPr>
                <a:defRPr/>
              </a:pPr>
              <a:t>9</a:t>
            </a:fld>
            <a:endParaRPr lang="en-US" dirty="0"/>
          </a:p>
        </p:txBody>
      </p:sp>
      <p:pic>
        <p:nvPicPr>
          <p:cNvPr id="90116" name="Picture 4" descr="http://datagovernance.com/image/cartoon_21.jpg"/>
          <p:cNvPicPr>
            <a:picLocks noChangeAspect="1" noChangeArrowheads="1"/>
          </p:cNvPicPr>
          <p:nvPr/>
        </p:nvPicPr>
        <p:blipFill>
          <a:blip r:embed="rId3"/>
          <a:srcRect/>
          <a:stretch>
            <a:fillRect/>
          </a:stretch>
        </p:blipFill>
        <p:spPr bwMode="auto">
          <a:xfrm>
            <a:off x="1066800" y="1446213"/>
            <a:ext cx="5638800" cy="4602162"/>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2149</TotalTime>
  <Words>1498</Words>
  <Application>Microsoft Office PowerPoint</Application>
  <PresentationFormat>On-screen Show (4:3)</PresentationFormat>
  <Paragraphs>246</Paragraphs>
  <Slides>40</Slides>
  <Notes>30</Notes>
  <HiddenSlides>0</HiddenSlides>
  <MMClips>0</MMClips>
  <ScaleCrop>false</ScaleCrop>
  <HeadingPairs>
    <vt:vector size="4" baseType="variant">
      <vt:variant>
        <vt:lpstr>Theme</vt:lpstr>
      </vt:variant>
      <vt:variant>
        <vt:i4>5</vt:i4>
      </vt:variant>
      <vt:variant>
        <vt:lpstr>Slide Titles</vt:lpstr>
      </vt:variant>
      <vt:variant>
        <vt:i4>40</vt:i4>
      </vt:variant>
    </vt:vector>
  </HeadingPairs>
  <TitlesOfParts>
    <vt:vector size="45" baseType="lpstr">
      <vt:lpstr>Office Theme</vt:lpstr>
      <vt:lpstr>1_Office Theme</vt:lpstr>
      <vt:lpstr>2_Office Theme</vt:lpstr>
      <vt:lpstr>3_Office Theme</vt:lpstr>
      <vt:lpstr>4_Office Theme</vt:lpstr>
      <vt:lpstr>PowerPoint Presentation</vt:lpstr>
      <vt:lpstr>Session Presenters/Facilitators</vt:lpstr>
      <vt:lpstr>In this session, we will..</vt:lpstr>
      <vt:lpstr>  DaSy Framework Subcomponents  </vt:lpstr>
      <vt:lpstr>PowerPoint Presentation</vt:lpstr>
      <vt:lpstr>Introduction to Data Governance and Management Subcomponent</vt:lpstr>
      <vt:lpstr>Notes and Assumptions</vt:lpstr>
      <vt:lpstr>Notes and Assumptions (cont’d)</vt:lpstr>
      <vt:lpstr>Authority and Accountability</vt:lpstr>
      <vt:lpstr>Authority and Accountability Focuses On…</vt:lpstr>
      <vt:lpstr>Connecticut: Existing Data Governance Context</vt:lpstr>
      <vt:lpstr>Connecticut Data Governance Structure</vt:lpstr>
      <vt:lpstr>Data Governance: Informal and Formal Systems</vt:lpstr>
      <vt:lpstr>Connecticut: 619 Governance Strengths &amp; Challenges</vt:lpstr>
      <vt:lpstr>Quality and Integrity</vt:lpstr>
      <vt:lpstr>Quality and Integrity Focuses On…</vt:lpstr>
      <vt:lpstr>Quality and Integrity, Idaho Part C</vt:lpstr>
      <vt:lpstr>Quality and Integrity, Idaho Part C</vt:lpstr>
      <vt:lpstr>Quality and Integrity, Idaho Part C</vt:lpstr>
      <vt:lpstr>Quality and Integrity, Idaho Part C</vt:lpstr>
      <vt:lpstr>Quality and Integrity, Idaho Part C</vt:lpstr>
      <vt:lpstr>Quality and Integrity, Idaho Part C</vt:lpstr>
      <vt:lpstr>Security and Access</vt:lpstr>
      <vt:lpstr>Security vs Access:  What’s the Difference?</vt:lpstr>
      <vt:lpstr>Security (Governance)</vt:lpstr>
      <vt:lpstr>Access (Governance)</vt:lpstr>
      <vt:lpstr>Management of Security and Access</vt:lpstr>
      <vt:lpstr>Security and Access, Idaho Part C</vt:lpstr>
      <vt:lpstr>Security and Access, Idaho Part C</vt:lpstr>
      <vt:lpstr>Security and Access, Idaho Part C</vt:lpstr>
      <vt:lpstr>Security and Access, Idaho Part C</vt:lpstr>
      <vt:lpstr>Small Group Discussions</vt:lpstr>
      <vt:lpstr>Group Report Out</vt:lpstr>
      <vt:lpstr>Ways Governance and Management  Subcomponent Can Be Used by States</vt:lpstr>
      <vt:lpstr>Connecticut Data Governance</vt:lpstr>
      <vt:lpstr>Connecticut: Data Governance Framework for Future Discussion</vt:lpstr>
      <vt:lpstr>Idaho Data Governance</vt:lpstr>
      <vt:lpstr>Large Group Discussion</vt:lpstr>
      <vt:lpstr>DaSy Resources</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Jones</dc:creator>
  <cp:lastModifiedBy>Katie Kaattari</cp:lastModifiedBy>
  <cp:revision>99</cp:revision>
  <dcterms:created xsi:type="dcterms:W3CDTF">2013-02-06T21:54:43Z</dcterms:created>
  <dcterms:modified xsi:type="dcterms:W3CDTF">2014-09-19T22:25:16Z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