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8" r:id="rId2"/>
    <p:sldId id="257" r:id="rId3"/>
    <p:sldId id="266" r:id="rId4"/>
    <p:sldId id="273" r:id="rId5"/>
    <p:sldId id="324" r:id="rId6"/>
    <p:sldId id="325" r:id="rId7"/>
    <p:sldId id="326" r:id="rId8"/>
    <p:sldId id="327" r:id="rId9"/>
    <p:sldId id="275" r:id="rId10"/>
    <p:sldId id="309" r:id="rId11"/>
    <p:sldId id="286" r:id="rId12"/>
    <p:sldId id="287" r:id="rId13"/>
    <p:sldId id="328" r:id="rId14"/>
    <p:sldId id="329" r:id="rId15"/>
    <p:sldId id="330" r:id="rId16"/>
    <p:sldId id="331" r:id="rId17"/>
    <p:sldId id="332" r:id="rId18"/>
    <p:sldId id="311" r:id="rId19"/>
    <p:sldId id="333" r:id="rId20"/>
    <p:sldId id="334" r:id="rId21"/>
    <p:sldId id="337" r:id="rId22"/>
    <p:sldId id="335" r:id="rId23"/>
    <p:sldId id="317" r:id="rId24"/>
    <p:sldId id="319" r:id="rId25"/>
    <p:sldId id="320" r:id="rId26"/>
    <p:sldId id="321" r:id="rId27"/>
    <p:sldId id="322" r:id="rId28"/>
    <p:sldId id="323" r:id="rId29"/>
    <p:sldId id="336" r:id="rId30"/>
    <p:sldId id="304" r:id="rId31"/>
    <p:sldId id="338" r:id="rId32"/>
    <p:sldId id="305" r:id="rId33"/>
    <p:sldId id="306" r:id="rId34"/>
    <p:sldId id="307" r:id="rId35"/>
    <p:sldId id="339" r:id="rId36"/>
    <p:sldId id="290" r:id="rId37"/>
    <p:sldId id="293" r:id="rId38"/>
    <p:sldId id="291" r:id="rId39"/>
    <p:sldId id="269" r:id="rId40"/>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ED3532"/>
    <a:srgbClr val="39B54A"/>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8988" autoAdjust="0"/>
  </p:normalViewPr>
  <p:slideViewPr>
    <p:cSldViewPr>
      <p:cViewPr>
        <p:scale>
          <a:sx n="62" d="100"/>
          <a:sy n="62" d="100"/>
        </p:scale>
        <p:origin x="-906" y="-7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iagrams/_rels/data6.xml.rels><?xml version="1.0" encoding="UTF-8" standalone="yes"?>
<Relationships xmlns="http://schemas.openxmlformats.org/package/2006/relationships"><Relationship Id="rId1" Type="http://schemas.openxmlformats.org/officeDocument/2006/relationships/image" Target="../media/image9.jpeg"/></Relationships>
</file>

<file path=ppt/diagrams/_rels/data7.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9B9A1-92E0-40B9-9310-7A2AD09C9778}" type="doc">
      <dgm:prSet loTypeId="urn:microsoft.com/office/officeart/2005/8/layout/venn1" loCatId="relationship" qsTypeId="urn:microsoft.com/office/officeart/2005/8/quickstyle/3d2" qsCatId="3D" csTypeId="urn:microsoft.com/office/officeart/2005/8/colors/colorful4" csCatId="colorful" phldr="1"/>
      <dgm:spPr/>
      <dgm:t>
        <a:bodyPr/>
        <a:lstStyle/>
        <a:p>
          <a:endParaRPr lang="en-US"/>
        </a:p>
      </dgm:t>
    </dgm:pt>
    <dgm:pt modelId="{9F12C4E4-9192-4CE1-B4A3-AB797FF37365}">
      <dgm:prSet/>
      <dgm:spPr/>
      <dgm:t>
        <a:bodyPr/>
        <a:lstStyle/>
        <a:p>
          <a:r>
            <a:rPr lang="en-US" dirty="0" smtClean="0"/>
            <a:t>Privacy Technical Assistance Center (PTAC)</a:t>
          </a:r>
          <a:endParaRPr lang="en-US" dirty="0"/>
        </a:p>
      </dgm:t>
    </dgm:pt>
    <dgm:pt modelId="{A9C5AD3B-B496-4C93-BB03-7AB9E4FDD913}" type="parTrans" cxnId="{50DD551F-22DF-4988-8B2C-EB29AF2EEF10}">
      <dgm:prSet/>
      <dgm:spPr/>
      <dgm:t>
        <a:bodyPr/>
        <a:lstStyle/>
        <a:p>
          <a:endParaRPr lang="en-US"/>
        </a:p>
      </dgm:t>
    </dgm:pt>
    <dgm:pt modelId="{F90C9E2A-42DE-4456-8C5D-244CB2FE77E4}" type="sibTrans" cxnId="{50DD551F-22DF-4988-8B2C-EB29AF2EEF10}">
      <dgm:prSet/>
      <dgm:spPr/>
      <dgm:t>
        <a:bodyPr/>
        <a:lstStyle/>
        <a:p>
          <a:endParaRPr lang="en-US"/>
        </a:p>
      </dgm:t>
    </dgm:pt>
    <dgm:pt modelId="{B95D5448-4EB0-4832-81E3-1AB4B3BE8E86}">
      <dgm:prSet/>
      <dgm:spPr/>
      <dgm:t>
        <a:bodyPr/>
        <a:lstStyle/>
        <a:p>
          <a:r>
            <a:rPr lang="en-US" dirty="0" smtClean="0"/>
            <a:t>Center for the Individuals with Disabilities Education Act (IDEA) Early Childhood Data Systems (</a:t>
          </a:r>
          <a:r>
            <a:rPr lang="en-US" i="1" dirty="0" smtClean="0"/>
            <a:t>DaSy Center</a:t>
          </a:r>
          <a:r>
            <a:rPr lang="en-US" dirty="0" smtClean="0"/>
            <a:t>)</a:t>
          </a:r>
        </a:p>
      </dgm:t>
    </dgm:pt>
    <dgm:pt modelId="{B91E27B4-B899-4C41-97A3-F64BFC4451AD}" type="parTrans" cxnId="{F6838615-9A16-4B03-AB9E-FCD521B6AE44}">
      <dgm:prSet/>
      <dgm:spPr/>
      <dgm:t>
        <a:bodyPr/>
        <a:lstStyle/>
        <a:p>
          <a:endParaRPr lang="en-US"/>
        </a:p>
      </dgm:t>
    </dgm:pt>
    <dgm:pt modelId="{CDC72BE2-4D8F-4838-8A2C-9372E683AADB}" type="sibTrans" cxnId="{F6838615-9A16-4B03-AB9E-FCD521B6AE44}">
      <dgm:prSet/>
      <dgm:spPr/>
      <dgm:t>
        <a:bodyPr/>
        <a:lstStyle/>
        <a:p>
          <a:endParaRPr lang="en-US"/>
        </a:p>
      </dgm:t>
    </dgm:pt>
    <dgm:pt modelId="{F1D5807D-172B-45CC-9EE0-C714A691B71A}">
      <dgm:prSet/>
      <dgm:spPr/>
      <dgm:t>
        <a:bodyPr/>
        <a:lstStyle/>
        <a:p>
          <a:r>
            <a:rPr lang="en-US" dirty="0" smtClean="0"/>
            <a:t>IDEA Data Center (IDC)</a:t>
          </a:r>
        </a:p>
      </dgm:t>
    </dgm:pt>
    <dgm:pt modelId="{C1DF03DD-F122-47C7-85D4-3B8A1CE512EC}" type="parTrans" cxnId="{ED664A02-CE41-41FD-AC16-38FE56C5F0FE}">
      <dgm:prSet/>
      <dgm:spPr/>
      <dgm:t>
        <a:bodyPr/>
        <a:lstStyle/>
        <a:p>
          <a:endParaRPr lang="en-US"/>
        </a:p>
      </dgm:t>
    </dgm:pt>
    <dgm:pt modelId="{089F576E-63BB-4A28-A008-4E02197BE56C}" type="sibTrans" cxnId="{ED664A02-CE41-41FD-AC16-38FE56C5F0FE}">
      <dgm:prSet/>
      <dgm:spPr/>
      <dgm:t>
        <a:bodyPr/>
        <a:lstStyle/>
        <a:p>
          <a:endParaRPr lang="en-US"/>
        </a:p>
      </dgm:t>
    </dgm:pt>
    <dgm:pt modelId="{3934783F-243C-4004-B011-412F71B31953}" type="pres">
      <dgm:prSet presAssocID="{E8D9B9A1-92E0-40B9-9310-7A2AD09C9778}" presName="compositeShape" presStyleCnt="0">
        <dgm:presLayoutVars>
          <dgm:chMax val="7"/>
          <dgm:dir/>
          <dgm:resizeHandles val="exact"/>
        </dgm:presLayoutVars>
      </dgm:prSet>
      <dgm:spPr/>
      <dgm:t>
        <a:bodyPr/>
        <a:lstStyle/>
        <a:p>
          <a:endParaRPr lang="en-US"/>
        </a:p>
      </dgm:t>
    </dgm:pt>
    <dgm:pt modelId="{0B0CA7E4-3FD7-4784-951D-D23F2AD42839}" type="pres">
      <dgm:prSet presAssocID="{9F12C4E4-9192-4CE1-B4A3-AB797FF37365}" presName="circ1" presStyleLbl="vennNode1" presStyleIdx="0" presStyleCnt="3"/>
      <dgm:spPr/>
      <dgm:t>
        <a:bodyPr/>
        <a:lstStyle/>
        <a:p>
          <a:endParaRPr lang="en-US"/>
        </a:p>
      </dgm:t>
    </dgm:pt>
    <dgm:pt modelId="{4C40D2A4-701A-4081-9EC7-E21B89D0FCBB}" type="pres">
      <dgm:prSet presAssocID="{9F12C4E4-9192-4CE1-B4A3-AB797FF37365}" presName="circ1Tx" presStyleLbl="revTx" presStyleIdx="0" presStyleCnt="0">
        <dgm:presLayoutVars>
          <dgm:chMax val="0"/>
          <dgm:chPref val="0"/>
          <dgm:bulletEnabled val="1"/>
        </dgm:presLayoutVars>
      </dgm:prSet>
      <dgm:spPr/>
      <dgm:t>
        <a:bodyPr/>
        <a:lstStyle/>
        <a:p>
          <a:endParaRPr lang="en-US"/>
        </a:p>
      </dgm:t>
    </dgm:pt>
    <dgm:pt modelId="{1AAC8248-7359-495F-80AA-56DCE5E2DC45}" type="pres">
      <dgm:prSet presAssocID="{B95D5448-4EB0-4832-81E3-1AB4B3BE8E86}" presName="circ2" presStyleLbl="vennNode1" presStyleIdx="1" presStyleCnt="3"/>
      <dgm:spPr/>
      <dgm:t>
        <a:bodyPr/>
        <a:lstStyle/>
        <a:p>
          <a:endParaRPr lang="en-US"/>
        </a:p>
      </dgm:t>
    </dgm:pt>
    <dgm:pt modelId="{230052B5-05C5-4230-AA5C-330009CFEE22}" type="pres">
      <dgm:prSet presAssocID="{B95D5448-4EB0-4832-81E3-1AB4B3BE8E86}" presName="circ2Tx" presStyleLbl="revTx" presStyleIdx="0" presStyleCnt="0">
        <dgm:presLayoutVars>
          <dgm:chMax val="0"/>
          <dgm:chPref val="0"/>
          <dgm:bulletEnabled val="1"/>
        </dgm:presLayoutVars>
      </dgm:prSet>
      <dgm:spPr/>
      <dgm:t>
        <a:bodyPr/>
        <a:lstStyle/>
        <a:p>
          <a:endParaRPr lang="en-US"/>
        </a:p>
      </dgm:t>
    </dgm:pt>
    <dgm:pt modelId="{4250FE68-F808-4CA1-9D7A-06A5030DA7C1}" type="pres">
      <dgm:prSet presAssocID="{F1D5807D-172B-45CC-9EE0-C714A691B71A}" presName="circ3" presStyleLbl="vennNode1" presStyleIdx="2" presStyleCnt="3"/>
      <dgm:spPr/>
      <dgm:t>
        <a:bodyPr/>
        <a:lstStyle/>
        <a:p>
          <a:endParaRPr lang="en-US"/>
        </a:p>
      </dgm:t>
    </dgm:pt>
    <dgm:pt modelId="{75CDD2CF-71DF-4A21-A4B1-9EB74C565605}" type="pres">
      <dgm:prSet presAssocID="{F1D5807D-172B-45CC-9EE0-C714A691B71A}" presName="circ3Tx" presStyleLbl="revTx" presStyleIdx="0" presStyleCnt="0">
        <dgm:presLayoutVars>
          <dgm:chMax val="0"/>
          <dgm:chPref val="0"/>
          <dgm:bulletEnabled val="1"/>
        </dgm:presLayoutVars>
      </dgm:prSet>
      <dgm:spPr/>
      <dgm:t>
        <a:bodyPr/>
        <a:lstStyle/>
        <a:p>
          <a:endParaRPr lang="en-US"/>
        </a:p>
      </dgm:t>
    </dgm:pt>
  </dgm:ptLst>
  <dgm:cxnLst>
    <dgm:cxn modelId="{8B373058-5604-481B-B2E4-0C09CB126B60}" type="presOf" srcId="{B95D5448-4EB0-4832-81E3-1AB4B3BE8E86}" destId="{230052B5-05C5-4230-AA5C-330009CFEE22}" srcOrd="1" destOrd="0" presId="urn:microsoft.com/office/officeart/2005/8/layout/venn1"/>
    <dgm:cxn modelId="{D5DD7487-3E74-49B9-B171-6358E21742AD}" type="presOf" srcId="{B95D5448-4EB0-4832-81E3-1AB4B3BE8E86}" destId="{1AAC8248-7359-495F-80AA-56DCE5E2DC45}" srcOrd="0" destOrd="0" presId="urn:microsoft.com/office/officeart/2005/8/layout/venn1"/>
    <dgm:cxn modelId="{50DD551F-22DF-4988-8B2C-EB29AF2EEF10}" srcId="{E8D9B9A1-92E0-40B9-9310-7A2AD09C9778}" destId="{9F12C4E4-9192-4CE1-B4A3-AB797FF37365}" srcOrd="0" destOrd="0" parTransId="{A9C5AD3B-B496-4C93-BB03-7AB9E4FDD913}" sibTransId="{F90C9E2A-42DE-4456-8C5D-244CB2FE77E4}"/>
    <dgm:cxn modelId="{F6838615-9A16-4B03-AB9E-FCD521B6AE44}" srcId="{E8D9B9A1-92E0-40B9-9310-7A2AD09C9778}" destId="{B95D5448-4EB0-4832-81E3-1AB4B3BE8E86}" srcOrd="1" destOrd="0" parTransId="{B91E27B4-B899-4C41-97A3-F64BFC4451AD}" sibTransId="{CDC72BE2-4D8F-4838-8A2C-9372E683AADB}"/>
    <dgm:cxn modelId="{BADDD55E-8191-474B-945E-F47E5ECC180B}" type="presOf" srcId="{E8D9B9A1-92E0-40B9-9310-7A2AD09C9778}" destId="{3934783F-243C-4004-B011-412F71B31953}" srcOrd="0" destOrd="0" presId="urn:microsoft.com/office/officeart/2005/8/layout/venn1"/>
    <dgm:cxn modelId="{8FA80F0F-5533-4E27-9FAA-08719459539E}" type="presOf" srcId="{9F12C4E4-9192-4CE1-B4A3-AB797FF37365}" destId="{4C40D2A4-701A-4081-9EC7-E21B89D0FCBB}" srcOrd="1" destOrd="0" presId="urn:microsoft.com/office/officeart/2005/8/layout/venn1"/>
    <dgm:cxn modelId="{934C7D59-3F69-4531-AFFF-CA7706FB0D20}" type="presOf" srcId="{F1D5807D-172B-45CC-9EE0-C714A691B71A}" destId="{4250FE68-F808-4CA1-9D7A-06A5030DA7C1}" srcOrd="0" destOrd="0" presId="urn:microsoft.com/office/officeart/2005/8/layout/venn1"/>
    <dgm:cxn modelId="{384A8DB9-9F2C-40EE-A3C1-D9D4E147D0B3}" type="presOf" srcId="{9F12C4E4-9192-4CE1-B4A3-AB797FF37365}" destId="{0B0CA7E4-3FD7-4784-951D-D23F2AD42839}" srcOrd="0" destOrd="0" presId="urn:microsoft.com/office/officeart/2005/8/layout/venn1"/>
    <dgm:cxn modelId="{ED664A02-CE41-41FD-AC16-38FE56C5F0FE}" srcId="{E8D9B9A1-92E0-40B9-9310-7A2AD09C9778}" destId="{F1D5807D-172B-45CC-9EE0-C714A691B71A}" srcOrd="2" destOrd="0" parTransId="{C1DF03DD-F122-47C7-85D4-3B8A1CE512EC}" sibTransId="{089F576E-63BB-4A28-A008-4E02197BE56C}"/>
    <dgm:cxn modelId="{72CD7689-095C-4728-8F0A-6CB3A1C6790A}" type="presOf" srcId="{F1D5807D-172B-45CC-9EE0-C714A691B71A}" destId="{75CDD2CF-71DF-4A21-A4B1-9EB74C565605}" srcOrd="1" destOrd="0" presId="urn:microsoft.com/office/officeart/2005/8/layout/venn1"/>
    <dgm:cxn modelId="{8EC90375-F3D0-4341-BA77-2E31EDE639D9}" type="presParOf" srcId="{3934783F-243C-4004-B011-412F71B31953}" destId="{0B0CA7E4-3FD7-4784-951D-D23F2AD42839}" srcOrd="0" destOrd="0" presId="urn:microsoft.com/office/officeart/2005/8/layout/venn1"/>
    <dgm:cxn modelId="{67489ABF-BC85-418A-8A1B-4C5192779550}" type="presParOf" srcId="{3934783F-243C-4004-B011-412F71B31953}" destId="{4C40D2A4-701A-4081-9EC7-E21B89D0FCBB}" srcOrd="1" destOrd="0" presId="urn:microsoft.com/office/officeart/2005/8/layout/venn1"/>
    <dgm:cxn modelId="{5257B4F5-4B1D-4E1E-AD29-4E96119F3419}" type="presParOf" srcId="{3934783F-243C-4004-B011-412F71B31953}" destId="{1AAC8248-7359-495F-80AA-56DCE5E2DC45}" srcOrd="2" destOrd="0" presId="urn:microsoft.com/office/officeart/2005/8/layout/venn1"/>
    <dgm:cxn modelId="{096EC629-25FD-4B85-89FE-FCF9C302576B}" type="presParOf" srcId="{3934783F-243C-4004-B011-412F71B31953}" destId="{230052B5-05C5-4230-AA5C-330009CFEE22}" srcOrd="3" destOrd="0" presId="urn:microsoft.com/office/officeart/2005/8/layout/venn1"/>
    <dgm:cxn modelId="{59DBF97E-4551-4249-820B-DB0DBB41F3FE}" type="presParOf" srcId="{3934783F-243C-4004-B011-412F71B31953}" destId="{4250FE68-F808-4CA1-9D7A-06A5030DA7C1}" srcOrd="4" destOrd="0" presId="urn:microsoft.com/office/officeart/2005/8/layout/venn1"/>
    <dgm:cxn modelId="{7E3E6816-5367-413F-8FEB-06E81B8BA291}" type="presParOf" srcId="{3934783F-243C-4004-B011-412F71B31953}" destId="{75CDD2CF-71DF-4A21-A4B1-9EB74C565605}" srcOrd="5"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D4768F-F68F-4158-8BA2-D90888BAC6B2}" type="doc">
      <dgm:prSet loTypeId="urn:microsoft.com/office/officeart/2008/layout/VerticalCurvedList" loCatId="list" qsTypeId="urn:microsoft.com/office/officeart/2005/8/quickstyle/simple5" qsCatId="simple" csTypeId="urn:microsoft.com/office/officeart/2005/8/colors/colorful4" csCatId="colorful" phldr="1"/>
      <dgm:spPr/>
      <dgm:t>
        <a:bodyPr/>
        <a:lstStyle/>
        <a:p>
          <a:endParaRPr lang="en-US"/>
        </a:p>
      </dgm:t>
    </dgm:pt>
    <dgm:pt modelId="{98A2B549-BF91-4557-BB91-F45C74C4D41C}">
      <dgm:prSet phldrT="[Text]"/>
      <dgm:spPr/>
      <dgm:t>
        <a:bodyPr/>
        <a:lstStyle/>
        <a:p>
          <a:r>
            <a:rPr lang="en-US" dirty="0" smtClean="0">
              <a:latin typeface="+mj-lt"/>
            </a:rPr>
            <a:t>“One Stop” resource center for all privacy &amp; security questions.</a:t>
          </a:r>
          <a:endParaRPr lang="en-US" dirty="0"/>
        </a:p>
      </dgm:t>
    </dgm:pt>
    <dgm:pt modelId="{68C3DF43-CD22-4B3F-BE8A-CAB2168F129B}" type="parTrans" cxnId="{263B7922-6E55-4789-B790-5BB8F021C581}">
      <dgm:prSet/>
      <dgm:spPr/>
      <dgm:t>
        <a:bodyPr/>
        <a:lstStyle/>
        <a:p>
          <a:endParaRPr lang="en-US"/>
        </a:p>
      </dgm:t>
    </dgm:pt>
    <dgm:pt modelId="{AB48BBBC-1B9B-4207-B4CB-A22874012C58}" type="sibTrans" cxnId="{263B7922-6E55-4789-B790-5BB8F021C581}">
      <dgm:prSet/>
      <dgm:spPr/>
      <dgm:t>
        <a:bodyPr/>
        <a:lstStyle/>
        <a:p>
          <a:endParaRPr lang="en-US"/>
        </a:p>
      </dgm:t>
    </dgm:pt>
    <dgm:pt modelId="{653D8580-DB9A-476E-9796-55686A750AEC}">
      <dgm:prSet/>
      <dgm:spPr/>
      <dgm:t>
        <a:bodyPr/>
        <a:lstStyle/>
        <a:p>
          <a:r>
            <a:rPr lang="en-US" smtClean="0">
              <a:latin typeface="+mj-lt"/>
            </a:rPr>
            <a:t>Regional meetings, customized webinars, and on-site presentations</a:t>
          </a:r>
          <a:endParaRPr lang="en-US" dirty="0" smtClean="0">
            <a:latin typeface="+mj-lt"/>
          </a:endParaRPr>
        </a:p>
      </dgm:t>
    </dgm:pt>
    <dgm:pt modelId="{98C88400-38A4-4F45-BC1A-89C8F9DB34CE}" type="parTrans" cxnId="{D02D988A-7ADF-4F31-A626-AC17CA5DDEED}">
      <dgm:prSet/>
      <dgm:spPr/>
      <dgm:t>
        <a:bodyPr/>
        <a:lstStyle/>
        <a:p>
          <a:endParaRPr lang="en-US"/>
        </a:p>
      </dgm:t>
    </dgm:pt>
    <dgm:pt modelId="{57B2228B-60DC-4AF7-81AF-80A3AD7ABB7F}" type="sibTrans" cxnId="{D02D988A-7ADF-4F31-A626-AC17CA5DDEED}">
      <dgm:prSet/>
      <dgm:spPr/>
      <dgm:t>
        <a:bodyPr/>
        <a:lstStyle/>
        <a:p>
          <a:endParaRPr lang="en-US"/>
        </a:p>
      </dgm:t>
    </dgm:pt>
    <dgm:pt modelId="{F9C8769B-A62B-4B49-A5BB-8DD88E8A41B5}">
      <dgm:prSet/>
      <dgm:spPr/>
      <dgm:t>
        <a:bodyPr/>
        <a:lstStyle/>
        <a:p>
          <a:r>
            <a:rPr lang="en-US" smtClean="0">
              <a:latin typeface="+mj-lt"/>
            </a:rPr>
            <a:t>Technical Assistance (TA) site visits</a:t>
          </a:r>
          <a:endParaRPr lang="en-US" dirty="0" smtClean="0">
            <a:latin typeface="+mj-lt"/>
          </a:endParaRPr>
        </a:p>
      </dgm:t>
    </dgm:pt>
    <dgm:pt modelId="{C8D68ECA-7F00-4E90-9F7A-B48ED68894A2}" type="parTrans" cxnId="{A2B0C0CE-267F-44A9-9C90-6313B8A5E2B2}">
      <dgm:prSet/>
      <dgm:spPr/>
      <dgm:t>
        <a:bodyPr/>
        <a:lstStyle/>
        <a:p>
          <a:endParaRPr lang="en-US"/>
        </a:p>
      </dgm:t>
    </dgm:pt>
    <dgm:pt modelId="{99F12078-F693-41D5-B556-4A8016CC23BE}" type="sibTrans" cxnId="{A2B0C0CE-267F-44A9-9C90-6313B8A5E2B2}">
      <dgm:prSet/>
      <dgm:spPr/>
      <dgm:t>
        <a:bodyPr/>
        <a:lstStyle/>
        <a:p>
          <a:endParaRPr lang="en-US"/>
        </a:p>
      </dgm:t>
    </dgm:pt>
    <dgm:pt modelId="{BCA08714-A24F-47E5-8785-CFE67C70EA23}">
      <dgm:prSet/>
      <dgm:spPr/>
      <dgm:t>
        <a:bodyPr/>
        <a:lstStyle/>
        <a:p>
          <a:r>
            <a:rPr lang="en-US" smtClean="0">
              <a:latin typeface="+mj-lt"/>
            </a:rPr>
            <a:t>Help desk</a:t>
          </a:r>
          <a:endParaRPr lang="en-US" dirty="0" smtClean="0">
            <a:latin typeface="+mj-lt"/>
          </a:endParaRPr>
        </a:p>
      </dgm:t>
    </dgm:pt>
    <dgm:pt modelId="{2C9ACD99-0BC7-48FF-B085-A76212946B93}" type="parTrans" cxnId="{3CBD46FF-BAE9-48EE-A494-E3E4125011AD}">
      <dgm:prSet/>
      <dgm:spPr/>
      <dgm:t>
        <a:bodyPr/>
        <a:lstStyle/>
        <a:p>
          <a:endParaRPr lang="en-US"/>
        </a:p>
      </dgm:t>
    </dgm:pt>
    <dgm:pt modelId="{DE95059F-B8EE-433F-A73A-23B095E36726}" type="sibTrans" cxnId="{3CBD46FF-BAE9-48EE-A494-E3E4125011AD}">
      <dgm:prSet/>
      <dgm:spPr/>
      <dgm:t>
        <a:bodyPr/>
        <a:lstStyle/>
        <a:p>
          <a:endParaRPr lang="en-US"/>
        </a:p>
      </dgm:t>
    </dgm:pt>
    <dgm:pt modelId="{ABB2C9B9-F9B3-45FE-80CF-8B1C9F629CC8}">
      <dgm:prSet/>
      <dgm:spPr/>
      <dgm:t>
        <a:bodyPr/>
        <a:lstStyle/>
        <a:p>
          <a:r>
            <a:rPr lang="en-US" smtClean="0">
              <a:latin typeface="+mj-lt"/>
            </a:rPr>
            <a:t>Web resources </a:t>
          </a:r>
          <a:endParaRPr lang="en-US" dirty="0" smtClean="0">
            <a:latin typeface="+mj-lt"/>
          </a:endParaRPr>
        </a:p>
      </dgm:t>
    </dgm:pt>
    <dgm:pt modelId="{391A27D5-4875-4FAE-B07B-8C824464A0F1}" type="parTrans" cxnId="{79E4164B-3963-4F3F-BA5C-6F93195F6EBA}">
      <dgm:prSet/>
      <dgm:spPr/>
      <dgm:t>
        <a:bodyPr/>
        <a:lstStyle/>
        <a:p>
          <a:endParaRPr lang="en-US"/>
        </a:p>
      </dgm:t>
    </dgm:pt>
    <dgm:pt modelId="{883CC5E7-E71C-44D8-A11D-22041BE5065A}" type="sibTrans" cxnId="{79E4164B-3963-4F3F-BA5C-6F93195F6EBA}">
      <dgm:prSet/>
      <dgm:spPr/>
      <dgm:t>
        <a:bodyPr/>
        <a:lstStyle/>
        <a:p>
          <a:endParaRPr lang="en-US"/>
        </a:p>
      </dgm:t>
    </dgm:pt>
    <dgm:pt modelId="{1E8B8594-8CED-4057-9005-2A97504919D9}" type="pres">
      <dgm:prSet presAssocID="{8BD4768F-F68F-4158-8BA2-D90888BAC6B2}" presName="Name0" presStyleCnt="0">
        <dgm:presLayoutVars>
          <dgm:chMax val="7"/>
          <dgm:chPref val="7"/>
          <dgm:dir/>
        </dgm:presLayoutVars>
      </dgm:prSet>
      <dgm:spPr/>
      <dgm:t>
        <a:bodyPr/>
        <a:lstStyle/>
        <a:p>
          <a:endParaRPr lang="en-US"/>
        </a:p>
      </dgm:t>
    </dgm:pt>
    <dgm:pt modelId="{CC9EC034-DF47-4FC9-B413-5BAC3DC53A16}" type="pres">
      <dgm:prSet presAssocID="{8BD4768F-F68F-4158-8BA2-D90888BAC6B2}" presName="Name1" presStyleCnt="0"/>
      <dgm:spPr/>
    </dgm:pt>
    <dgm:pt modelId="{6CCA3F05-E206-43E1-8F36-7B3BA1EBD3FC}" type="pres">
      <dgm:prSet presAssocID="{8BD4768F-F68F-4158-8BA2-D90888BAC6B2}" presName="cycle" presStyleCnt="0"/>
      <dgm:spPr/>
    </dgm:pt>
    <dgm:pt modelId="{8F6DBB11-E39B-4D29-8D5A-CF33A694EE94}" type="pres">
      <dgm:prSet presAssocID="{8BD4768F-F68F-4158-8BA2-D90888BAC6B2}" presName="srcNode" presStyleLbl="node1" presStyleIdx="0" presStyleCnt="5"/>
      <dgm:spPr/>
    </dgm:pt>
    <dgm:pt modelId="{5BB3E267-0B38-4400-884E-B9C84270548D}" type="pres">
      <dgm:prSet presAssocID="{8BD4768F-F68F-4158-8BA2-D90888BAC6B2}" presName="conn" presStyleLbl="parChTrans1D2" presStyleIdx="0" presStyleCnt="1"/>
      <dgm:spPr/>
      <dgm:t>
        <a:bodyPr/>
        <a:lstStyle/>
        <a:p>
          <a:endParaRPr lang="en-US"/>
        </a:p>
      </dgm:t>
    </dgm:pt>
    <dgm:pt modelId="{5731C22E-D2F4-434C-8111-BDE6474D149D}" type="pres">
      <dgm:prSet presAssocID="{8BD4768F-F68F-4158-8BA2-D90888BAC6B2}" presName="extraNode" presStyleLbl="node1" presStyleIdx="0" presStyleCnt="5"/>
      <dgm:spPr/>
    </dgm:pt>
    <dgm:pt modelId="{3D809CA6-E7AD-4572-B7CE-8DBC53788419}" type="pres">
      <dgm:prSet presAssocID="{8BD4768F-F68F-4158-8BA2-D90888BAC6B2}" presName="dstNode" presStyleLbl="node1" presStyleIdx="0" presStyleCnt="5"/>
      <dgm:spPr/>
    </dgm:pt>
    <dgm:pt modelId="{C1678C12-746C-4F4C-83BC-1F1EA42F064A}" type="pres">
      <dgm:prSet presAssocID="{98A2B549-BF91-4557-BB91-F45C74C4D41C}" presName="text_1" presStyleLbl="node1" presStyleIdx="0" presStyleCnt="5">
        <dgm:presLayoutVars>
          <dgm:bulletEnabled val="1"/>
        </dgm:presLayoutVars>
      </dgm:prSet>
      <dgm:spPr/>
      <dgm:t>
        <a:bodyPr/>
        <a:lstStyle/>
        <a:p>
          <a:endParaRPr lang="en-US"/>
        </a:p>
      </dgm:t>
    </dgm:pt>
    <dgm:pt modelId="{C82F6D8C-216B-4838-AD6C-C30BD3E2431C}" type="pres">
      <dgm:prSet presAssocID="{98A2B549-BF91-4557-BB91-F45C74C4D41C}" presName="accent_1" presStyleCnt="0"/>
      <dgm:spPr/>
    </dgm:pt>
    <dgm:pt modelId="{7272465A-8F2F-4B44-98A7-41BF8B7EC27B}" type="pres">
      <dgm:prSet presAssocID="{98A2B549-BF91-4557-BB91-F45C74C4D41C}" presName="accentRepeatNode" presStyleLbl="solidFgAcc1" presStyleIdx="0" presStyleCnt="5"/>
      <dgm:spPr/>
      <dgm:extLst>
        <a:ext uri="{E40237B7-FDA0-4F09-8148-C483321AD2D9}">
          <dgm14:cNvPr xmlns:dgm14="http://schemas.microsoft.com/office/drawing/2010/diagram" id="0" name="" descr="&quot; &quot;"/>
        </a:ext>
      </dgm:extLst>
    </dgm:pt>
    <dgm:pt modelId="{26B47829-1D54-46F7-9FA1-7FA579773594}" type="pres">
      <dgm:prSet presAssocID="{653D8580-DB9A-476E-9796-55686A750AEC}" presName="text_2" presStyleLbl="node1" presStyleIdx="1" presStyleCnt="5">
        <dgm:presLayoutVars>
          <dgm:bulletEnabled val="1"/>
        </dgm:presLayoutVars>
      </dgm:prSet>
      <dgm:spPr/>
      <dgm:t>
        <a:bodyPr/>
        <a:lstStyle/>
        <a:p>
          <a:endParaRPr lang="en-US"/>
        </a:p>
      </dgm:t>
    </dgm:pt>
    <dgm:pt modelId="{65E687F5-029B-4BFA-AE0B-425655296B6D}" type="pres">
      <dgm:prSet presAssocID="{653D8580-DB9A-476E-9796-55686A750AEC}" presName="accent_2" presStyleCnt="0"/>
      <dgm:spPr/>
    </dgm:pt>
    <dgm:pt modelId="{CA9E87DD-5D6C-4920-B4B4-D5DF0EBBF3E3}" type="pres">
      <dgm:prSet presAssocID="{653D8580-DB9A-476E-9796-55686A750AEC}" presName="accentRepeatNode" presStyleLbl="solidFgAcc1" presStyleIdx="1" presStyleCnt="5"/>
      <dgm:spPr/>
      <dgm:t>
        <a:bodyPr/>
        <a:lstStyle/>
        <a:p>
          <a:endParaRPr lang="en-US"/>
        </a:p>
      </dgm:t>
      <dgm:extLst>
        <a:ext uri="{E40237B7-FDA0-4F09-8148-C483321AD2D9}">
          <dgm14:cNvPr xmlns:dgm14="http://schemas.microsoft.com/office/drawing/2010/diagram" id="0" name="" descr="&quot; &quot;"/>
        </a:ext>
      </dgm:extLst>
    </dgm:pt>
    <dgm:pt modelId="{42E579AA-0A25-4452-86CB-A4C5E0F2E554}" type="pres">
      <dgm:prSet presAssocID="{F9C8769B-A62B-4B49-A5BB-8DD88E8A41B5}" presName="text_3" presStyleLbl="node1" presStyleIdx="2" presStyleCnt="5">
        <dgm:presLayoutVars>
          <dgm:bulletEnabled val="1"/>
        </dgm:presLayoutVars>
      </dgm:prSet>
      <dgm:spPr/>
      <dgm:t>
        <a:bodyPr/>
        <a:lstStyle/>
        <a:p>
          <a:endParaRPr lang="en-US"/>
        </a:p>
      </dgm:t>
    </dgm:pt>
    <dgm:pt modelId="{B634844D-8600-47DB-A853-D8365C68F748}" type="pres">
      <dgm:prSet presAssocID="{F9C8769B-A62B-4B49-A5BB-8DD88E8A41B5}" presName="accent_3" presStyleCnt="0"/>
      <dgm:spPr/>
    </dgm:pt>
    <dgm:pt modelId="{5B06BE0D-89A1-44F6-9C4D-2E3E93F3B4D5}" type="pres">
      <dgm:prSet presAssocID="{F9C8769B-A62B-4B49-A5BB-8DD88E8A41B5}" presName="accentRepeatNode" presStyleLbl="solidFgAcc1" presStyleIdx="2" presStyleCnt="5"/>
      <dgm:spPr/>
      <dgm:extLst>
        <a:ext uri="{E40237B7-FDA0-4F09-8148-C483321AD2D9}">
          <dgm14:cNvPr xmlns:dgm14="http://schemas.microsoft.com/office/drawing/2010/diagram" id="0" name="" descr="&quot; &quot;"/>
        </a:ext>
      </dgm:extLst>
    </dgm:pt>
    <dgm:pt modelId="{E2815EB8-1EB6-43D5-BEC7-1C158129FACF}" type="pres">
      <dgm:prSet presAssocID="{BCA08714-A24F-47E5-8785-CFE67C70EA23}" presName="text_4" presStyleLbl="node1" presStyleIdx="3" presStyleCnt="5">
        <dgm:presLayoutVars>
          <dgm:bulletEnabled val="1"/>
        </dgm:presLayoutVars>
      </dgm:prSet>
      <dgm:spPr/>
      <dgm:t>
        <a:bodyPr/>
        <a:lstStyle/>
        <a:p>
          <a:endParaRPr lang="en-US"/>
        </a:p>
      </dgm:t>
    </dgm:pt>
    <dgm:pt modelId="{8C68AC5F-9995-4EAE-B752-F61617CA9DCE}" type="pres">
      <dgm:prSet presAssocID="{BCA08714-A24F-47E5-8785-CFE67C70EA23}" presName="accent_4" presStyleCnt="0"/>
      <dgm:spPr/>
    </dgm:pt>
    <dgm:pt modelId="{CCB9A490-2013-4AD5-9406-978DA7E171AA}" type="pres">
      <dgm:prSet presAssocID="{BCA08714-A24F-47E5-8785-CFE67C70EA23}" presName="accentRepeatNode" presStyleLbl="solidFgAcc1" presStyleIdx="3" presStyleCnt="5"/>
      <dgm:spPr/>
      <dgm:extLst>
        <a:ext uri="{E40237B7-FDA0-4F09-8148-C483321AD2D9}">
          <dgm14:cNvPr xmlns:dgm14="http://schemas.microsoft.com/office/drawing/2010/diagram" id="0" name="" descr="&quot; &quot;"/>
        </a:ext>
      </dgm:extLst>
    </dgm:pt>
    <dgm:pt modelId="{E98392DF-5F1A-4046-8B9F-2A21CA3F48F9}" type="pres">
      <dgm:prSet presAssocID="{ABB2C9B9-F9B3-45FE-80CF-8B1C9F629CC8}" presName="text_5" presStyleLbl="node1" presStyleIdx="4" presStyleCnt="5">
        <dgm:presLayoutVars>
          <dgm:bulletEnabled val="1"/>
        </dgm:presLayoutVars>
      </dgm:prSet>
      <dgm:spPr/>
      <dgm:t>
        <a:bodyPr/>
        <a:lstStyle/>
        <a:p>
          <a:endParaRPr lang="en-US"/>
        </a:p>
      </dgm:t>
    </dgm:pt>
    <dgm:pt modelId="{8B956B22-6788-4E1F-BB03-47D1A56CE7FB}" type="pres">
      <dgm:prSet presAssocID="{ABB2C9B9-F9B3-45FE-80CF-8B1C9F629CC8}" presName="accent_5" presStyleCnt="0"/>
      <dgm:spPr/>
    </dgm:pt>
    <dgm:pt modelId="{4FFAF620-A939-4D99-AD98-C6248B7BF716}" type="pres">
      <dgm:prSet presAssocID="{ABB2C9B9-F9B3-45FE-80CF-8B1C9F629CC8}" presName="accentRepeatNode" presStyleLbl="solidFgAcc1" presStyleIdx="4" presStyleCnt="5"/>
      <dgm:spPr/>
      <dgm:extLst>
        <a:ext uri="{E40237B7-FDA0-4F09-8148-C483321AD2D9}">
          <dgm14:cNvPr xmlns:dgm14="http://schemas.microsoft.com/office/drawing/2010/diagram" id="0" name="" descr="&quot; &quot;"/>
        </a:ext>
      </dgm:extLst>
    </dgm:pt>
  </dgm:ptLst>
  <dgm:cxnLst>
    <dgm:cxn modelId="{3CBD46FF-BAE9-48EE-A494-E3E4125011AD}" srcId="{8BD4768F-F68F-4158-8BA2-D90888BAC6B2}" destId="{BCA08714-A24F-47E5-8785-CFE67C70EA23}" srcOrd="3" destOrd="0" parTransId="{2C9ACD99-0BC7-48FF-B085-A76212946B93}" sibTransId="{DE95059F-B8EE-433F-A73A-23B095E36726}"/>
    <dgm:cxn modelId="{A2B0C0CE-267F-44A9-9C90-6313B8A5E2B2}" srcId="{8BD4768F-F68F-4158-8BA2-D90888BAC6B2}" destId="{F9C8769B-A62B-4B49-A5BB-8DD88E8A41B5}" srcOrd="2" destOrd="0" parTransId="{C8D68ECA-7F00-4E90-9F7A-B48ED68894A2}" sibTransId="{99F12078-F693-41D5-B556-4A8016CC23BE}"/>
    <dgm:cxn modelId="{40782E2E-C550-46EB-A82D-8430C5EDE8FA}" type="presOf" srcId="{8BD4768F-F68F-4158-8BA2-D90888BAC6B2}" destId="{1E8B8594-8CED-4057-9005-2A97504919D9}" srcOrd="0" destOrd="0" presId="urn:microsoft.com/office/officeart/2008/layout/VerticalCurvedList"/>
    <dgm:cxn modelId="{9F88BE84-20D0-44E9-BE04-51885F513F4F}" type="presOf" srcId="{F9C8769B-A62B-4B49-A5BB-8DD88E8A41B5}" destId="{42E579AA-0A25-4452-86CB-A4C5E0F2E554}" srcOrd="0" destOrd="0" presId="urn:microsoft.com/office/officeart/2008/layout/VerticalCurvedList"/>
    <dgm:cxn modelId="{449F9E46-8FF1-44A5-8C85-CE1F20B90712}" type="presOf" srcId="{AB48BBBC-1B9B-4207-B4CB-A22874012C58}" destId="{5BB3E267-0B38-4400-884E-B9C84270548D}" srcOrd="0" destOrd="0" presId="urn:microsoft.com/office/officeart/2008/layout/VerticalCurvedList"/>
    <dgm:cxn modelId="{79E4164B-3963-4F3F-BA5C-6F93195F6EBA}" srcId="{8BD4768F-F68F-4158-8BA2-D90888BAC6B2}" destId="{ABB2C9B9-F9B3-45FE-80CF-8B1C9F629CC8}" srcOrd="4" destOrd="0" parTransId="{391A27D5-4875-4FAE-B07B-8C824464A0F1}" sibTransId="{883CC5E7-E71C-44D8-A11D-22041BE5065A}"/>
    <dgm:cxn modelId="{1841DBD8-5C27-434C-A277-2012E4A104FD}" type="presOf" srcId="{98A2B549-BF91-4557-BB91-F45C74C4D41C}" destId="{C1678C12-746C-4F4C-83BC-1F1EA42F064A}" srcOrd="0" destOrd="0" presId="urn:microsoft.com/office/officeart/2008/layout/VerticalCurvedList"/>
    <dgm:cxn modelId="{5B46A4EE-2657-48F4-9039-B24F83711441}" type="presOf" srcId="{BCA08714-A24F-47E5-8785-CFE67C70EA23}" destId="{E2815EB8-1EB6-43D5-BEC7-1C158129FACF}" srcOrd="0" destOrd="0" presId="urn:microsoft.com/office/officeart/2008/layout/VerticalCurvedList"/>
    <dgm:cxn modelId="{263B7922-6E55-4789-B790-5BB8F021C581}" srcId="{8BD4768F-F68F-4158-8BA2-D90888BAC6B2}" destId="{98A2B549-BF91-4557-BB91-F45C74C4D41C}" srcOrd="0" destOrd="0" parTransId="{68C3DF43-CD22-4B3F-BE8A-CAB2168F129B}" sibTransId="{AB48BBBC-1B9B-4207-B4CB-A22874012C58}"/>
    <dgm:cxn modelId="{D02D988A-7ADF-4F31-A626-AC17CA5DDEED}" srcId="{8BD4768F-F68F-4158-8BA2-D90888BAC6B2}" destId="{653D8580-DB9A-476E-9796-55686A750AEC}" srcOrd="1" destOrd="0" parTransId="{98C88400-38A4-4F45-BC1A-89C8F9DB34CE}" sibTransId="{57B2228B-60DC-4AF7-81AF-80A3AD7ABB7F}"/>
    <dgm:cxn modelId="{0498ADEC-1048-4642-9A71-AC5622E98E29}" type="presOf" srcId="{653D8580-DB9A-476E-9796-55686A750AEC}" destId="{26B47829-1D54-46F7-9FA1-7FA579773594}" srcOrd="0" destOrd="0" presId="urn:microsoft.com/office/officeart/2008/layout/VerticalCurvedList"/>
    <dgm:cxn modelId="{60607107-A648-4031-89E8-7B99341558FB}" type="presOf" srcId="{ABB2C9B9-F9B3-45FE-80CF-8B1C9F629CC8}" destId="{E98392DF-5F1A-4046-8B9F-2A21CA3F48F9}" srcOrd="0" destOrd="0" presId="urn:microsoft.com/office/officeart/2008/layout/VerticalCurvedList"/>
    <dgm:cxn modelId="{5D995043-376D-4635-9AA6-F8178C02F161}" type="presParOf" srcId="{1E8B8594-8CED-4057-9005-2A97504919D9}" destId="{CC9EC034-DF47-4FC9-B413-5BAC3DC53A16}" srcOrd="0" destOrd="0" presId="urn:microsoft.com/office/officeart/2008/layout/VerticalCurvedList"/>
    <dgm:cxn modelId="{6B938427-1D53-4B6B-B7A6-03CCC7C86B7C}" type="presParOf" srcId="{CC9EC034-DF47-4FC9-B413-5BAC3DC53A16}" destId="{6CCA3F05-E206-43E1-8F36-7B3BA1EBD3FC}" srcOrd="0" destOrd="0" presId="urn:microsoft.com/office/officeart/2008/layout/VerticalCurvedList"/>
    <dgm:cxn modelId="{21CFFF89-89FD-44F7-89E6-66FC6B540206}" type="presParOf" srcId="{6CCA3F05-E206-43E1-8F36-7B3BA1EBD3FC}" destId="{8F6DBB11-E39B-4D29-8D5A-CF33A694EE94}" srcOrd="0" destOrd="0" presId="urn:microsoft.com/office/officeart/2008/layout/VerticalCurvedList"/>
    <dgm:cxn modelId="{CAEC7B4E-1F56-44B8-8489-8688F8C65679}" type="presParOf" srcId="{6CCA3F05-E206-43E1-8F36-7B3BA1EBD3FC}" destId="{5BB3E267-0B38-4400-884E-B9C84270548D}" srcOrd="1" destOrd="0" presId="urn:microsoft.com/office/officeart/2008/layout/VerticalCurvedList"/>
    <dgm:cxn modelId="{01BD1308-4420-427C-8AD6-5B582E466DDF}" type="presParOf" srcId="{6CCA3F05-E206-43E1-8F36-7B3BA1EBD3FC}" destId="{5731C22E-D2F4-434C-8111-BDE6474D149D}" srcOrd="2" destOrd="0" presId="urn:microsoft.com/office/officeart/2008/layout/VerticalCurvedList"/>
    <dgm:cxn modelId="{69E7267D-4AE0-4EE8-BF97-3ADC4AFCF854}" type="presParOf" srcId="{6CCA3F05-E206-43E1-8F36-7B3BA1EBD3FC}" destId="{3D809CA6-E7AD-4572-B7CE-8DBC53788419}" srcOrd="3" destOrd="0" presId="urn:microsoft.com/office/officeart/2008/layout/VerticalCurvedList"/>
    <dgm:cxn modelId="{D35C3E3C-2D60-41C1-AC8A-261419268158}" type="presParOf" srcId="{CC9EC034-DF47-4FC9-B413-5BAC3DC53A16}" destId="{C1678C12-746C-4F4C-83BC-1F1EA42F064A}" srcOrd="1" destOrd="0" presId="urn:microsoft.com/office/officeart/2008/layout/VerticalCurvedList"/>
    <dgm:cxn modelId="{14D9540C-0ED3-4C4F-B083-7214077ED518}" type="presParOf" srcId="{CC9EC034-DF47-4FC9-B413-5BAC3DC53A16}" destId="{C82F6D8C-216B-4838-AD6C-C30BD3E2431C}" srcOrd="2" destOrd="0" presId="urn:microsoft.com/office/officeart/2008/layout/VerticalCurvedList"/>
    <dgm:cxn modelId="{E6284578-E0FD-4072-AFF1-09EA2FE2485B}" type="presParOf" srcId="{C82F6D8C-216B-4838-AD6C-C30BD3E2431C}" destId="{7272465A-8F2F-4B44-98A7-41BF8B7EC27B}" srcOrd="0" destOrd="0" presId="urn:microsoft.com/office/officeart/2008/layout/VerticalCurvedList"/>
    <dgm:cxn modelId="{905A768F-24A9-44C9-80B3-E565099FAA8A}" type="presParOf" srcId="{CC9EC034-DF47-4FC9-B413-5BAC3DC53A16}" destId="{26B47829-1D54-46F7-9FA1-7FA579773594}" srcOrd="3" destOrd="0" presId="urn:microsoft.com/office/officeart/2008/layout/VerticalCurvedList"/>
    <dgm:cxn modelId="{C9152A46-96F3-4FF8-8D2D-C4B9EC44B52C}" type="presParOf" srcId="{CC9EC034-DF47-4FC9-B413-5BAC3DC53A16}" destId="{65E687F5-029B-4BFA-AE0B-425655296B6D}" srcOrd="4" destOrd="0" presId="urn:microsoft.com/office/officeart/2008/layout/VerticalCurvedList"/>
    <dgm:cxn modelId="{4FD487EB-40EB-438C-BE2D-60B799774443}" type="presParOf" srcId="{65E687F5-029B-4BFA-AE0B-425655296B6D}" destId="{CA9E87DD-5D6C-4920-B4B4-D5DF0EBBF3E3}" srcOrd="0" destOrd="0" presId="urn:microsoft.com/office/officeart/2008/layout/VerticalCurvedList"/>
    <dgm:cxn modelId="{57AEDDD2-6E4A-4728-A2EA-8A3910D98DFA}" type="presParOf" srcId="{CC9EC034-DF47-4FC9-B413-5BAC3DC53A16}" destId="{42E579AA-0A25-4452-86CB-A4C5E0F2E554}" srcOrd="5" destOrd="0" presId="urn:microsoft.com/office/officeart/2008/layout/VerticalCurvedList"/>
    <dgm:cxn modelId="{73DCD348-B5B9-404D-989C-72A465AEA241}" type="presParOf" srcId="{CC9EC034-DF47-4FC9-B413-5BAC3DC53A16}" destId="{B634844D-8600-47DB-A853-D8365C68F748}" srcOrd="6" destOrd="0" presId="urn:microsoft.com/office/officeart/2008/layout/VerticalCurvedList"/>
    <dgm:cxn modelId="{2A64C78E-274A-41A3-860F-EAC6B010231A}" type="presParOf" srcId="{B634844D-8600-47DB-A853-D8365C68F748}" destId="{5B06BE0D-89A1-44F6-9C4D-2E3E93F3B4D5}" srcOrd="0" destOrd="0" presId="urn:microsoft.com/office/officeart/2008/layout/VerticalCurvedList"/>
    <dgm:cxn modelId="{3C71ECDF-D82A-4D8D-B34D-515259A0E2B3}" type="presParOf" srcId="{CC9EC034-DF47-4FC9-B413-5BAC3DC53A16}" destId="{E2815EB8-1EB6-43D5-BEC7-1C158129FACF}" srcOrd="7" destOrd="0" presId="urn:microsoft.com/office/officeart/2008/layout/VerticalCurvedList"/>
    <dgm:cxn modelId="{E440AD47-311D-47DB-AB40-0AD5B744C854}" type="presParOf" srcId="{CC9EC034-DF47-4FC9-B413-5BAC3DC53A16}" destId="{8C68AC5F-9995-4EAE-B752-F61617CA9DCE}" srcOrd="8" destOrd="0" presId="urn:microsoft.com/office/officeart/2008/layout/VerticalCurvedList"/>
    <dgm:cxn modelId="{6965AB61-20D4-4EF5-8A5C-F556114EF872}" type="presParOf" srcId="{8C68AC5F-9995-4EAE-B752-F61617CA9DCE}" destId="{CCB9A490-2013-4AD5-9406-978DA7E171AA}" srcOrd="0" destOrd="0" presId="urn:microsoft.com/office/officeart/2008/layout/VerticalCurvedList"/>
    <dgm:cxn modelId="{8212E90F-391F-407B-A513-45A20A6E6BCA}" type="presParOf" srcId="{CC9EC034-DF47-4FC9-B413-5BAC3DC53A16}" destId="{E98392DF-5F1A-4046-8B9F-2A21CA3F48F9}" srcOrd="9" destOrd="0" presId="urn:microsoft.com/office/officeart/2008/layout/VerticalCurvedList"/>
    <dgm:cxn modelId="{E51C57BA-398B-4293-A715-CF91C1CFD254}" type="presParOf" srcId="{CC9EC034-DF47-4FC9-B413-5BAC3DC53A16}" destId="{8B956B22-6788-4E1F-BB03-47D1A56CE7FB}" srcOrd="10" destOrd="0" presId="urn:microsoft.com/office/officeart/2008/layout/VerticalCurvedList"/>
    <dgm:cxn modelId="{E8E7A39D-1238-4633-8B39-339FF57FB19E}" type="presParOf" srcId="{8B956B22-6788-4E1F-BB03-47D1A56CE7FB}" destId="{4FFAF620-A939-4D99-AD98-C6248B7BF71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74FB36-50F1-4EBA-B19E-DEF0A867CB50}" type="doc">
      <dgm:prSet loTypeId="urn:microsoft.com/office/officeart/2008/layout/RadialCluster" loCatId="cycle" qsTypeId="urn:microsoft.com/office/officeart/2005/8/quickstyle/simple5" qsCatId="simple" csTypeId="urn:microsoft.com/office/officeart/2005/8/colors/colorful4" csCatId="colorful" phldr="1"/>
      <dgm:spPr/>
      <dgm:t>
        <a:bodyPr/>
        <a:lstStyle/>
        <a:p>
          <a:endParaRPr lang="en-US"/>
        </a:p>
      </dgm:t>
    </dgm:pt>
    <dgm:pt modelId="{C881AADD-3889-4C5E-BFB6-1C5F6428D202}">
      <dgm:prSet phldrT="[Text]"/>
      <dgm:spPr/>
      <dgm:t>
        <a:bodyPr/>
        <a:lstStyle/>
        <a:p>
          <a:r>
            <a:rPr lang="en-US" dirty="0" smtClean="0"/>
            <a:t>Web Resources</a:t>
          </a:r>
          <a:endParaRPr lang="en-US" dirty="0"/>
        </a:p>
      </dgm:t>
    </dgm:pt>
    <dgm:pt modelId="{F35560B9-D5BA-4103-BAAE-33D4D76322F0}" type="parTrans" cxnId="{65D03FD1-E431-4C28-B623-30E8D4369242}">
      <dgm:prSet/>
      <dgm:spPr/>
      <dgm:t>
        <a:bodyPr/>
        <a:lstStyle/>
        <a:p>
          <a:endParaRPr lang="en-US"/>
        </a:p>
      </dgm:t>
    </dgm:pt>
    <dgm:pt modelId="{065B878F-74EC-40ED-A3F0-11A8293CEF6E}" type="sibTrans" cxnId="{65D03FD1-E431-4C28-B623-30E8D4369242}">
      <dgm:prSet/>
      <dgm:spPr/>
      <dgm:t>
        <a:bodyPr/>
        <a:lstStyle/>
        <a:p>
          <a:endParaRPr lang="en-US"/>
        </a:p>
      </dgm:t>
    </dgm:pt>
    <dgm:pt modelId="{5D3E3EA2-C1B7-4C98-B988-1FA271C13F25}">
      <dgm:prSet phldrT="[Text]"/>
      <dgm:spPr/>
      <dgm:t>
        <a:bodyPr/>
        <a:lstStyle/>
        <a:p>
          <a:r>
            <a:rPr lang="en-US" dirty="0" smtClean="0">
              <a:latin typeface="+mj-lt"/>
            </a:rPr>
            <a:t> Issue briefs, and white papers</a:t>
          </a:r>
          <a:endParaRPr lang="en-US" dirty="0"/>
        </a:p>
      </dgm:t>
    </dgm:pt>
    <dgm:pt modelId="{42F3213E-F145-4B7F-82D1-B956EB019203}" type="parTrans" cxnId="{134DB755-0A3B-46BC-9A42-806BE84587CB}">
      <dgm:prSet/>
      <dgm:spPr/>
      <dgm:t>
        <a:bodyPr/>
        <a:lstStyle/>
        <a:p>
          <a:endParaRPr lang="en-US"/>
        </a:p>
      </dgm:t>
    </dgm:pt>
    <dgm:pt modelId="{C019DFCF-0C4D-4CD5-804C-85EAB0C7BE15}" type="sibTrans" cxnId="{134DB755-0A3B-46BC-9A42-806BE84587CB}">
      <dgm:prSet/>
      <dgm:spPr/>
      <dgm:t>
        <a:bodyPr/>
        <a:lstStyle/>
        <a:p>
          <a:endParaRPr lang="en-US"/>
        </a:p>
      </dgm:t>
    </dgm:pt>
    <dgm:pt modelId="{A50767E2-6DA1-45B7-BCD2-81A54DC611B7}">
      <dgm:prSet/>
      <dgm:spPr/>
      <dgm:t>
        <a:bodyPr/>
        <a:lstStyle/>
        <a:p>
          <a:r>
            <a:rPr lang="en-US" dirty="0" smtClean="0">
              <a:latin typeface="+mj-lt"/>
            </a:rPr>
            <a:t>Training Videos</a:t>
          </a:r>
          <a:endParaRPr lang="en-US" dirty="0">
            <a:latin typeface="+mj-lt"/>
          </a:endParaRPr>
        </a:p>
      </dgm:t>
    </dgm:pt>
    <dgm:pt modelId="{FAE2E0C3-38F4-4497-B11D-AFBFFE874486}" type="parTrans" cxnId="{BEA875EB-A7DD-42E5-AF15-02F7FA370F4C}">
      <dgm:prSet/>
      <dgm:spPr/>
      <dgm:t>
        <a:bodyPr/>
        <a:lstStyle/>
        <a:p>
          <a:endParaRPr lang="en-US"/>
        </a:p>
      </dgm:t>
    </dgm:pt>
    <dgm:pt modelId="{016597F7-B97D-4D7B-A309-A87A383D0154}" type="sibTrans" cxnId="{BEA875EB-A7DD-42E5-AF15-02F7FA370F4C}">
      <dgm:prSet/>
      <dgm:spPr/>
      <dgm:t>
        <a:bodyPr/>
        <a:lstStyle/>
        <a:p>
          <a:endParaRPr lang="en-US"/>
        </a:p>
      </dgm:t>
    </dgm:pt>
    <dgm:pt modelId="{AF9B3EAB-B963-435F-8AFF-848F47D9590A}">
      <dgm:prSet/>
      <dgm:spPr/>
      <dgm:t>
        <a:bodyPr/>
        <a:lstStyle/>
        <a:p>
          <a:r>
            <a:rPr lang="en-US" dirty="0" smtClean="0">
              <a:latin typeface="+mj-lt"/>
            </a:rPr>
            <a:t>Security checklists</a:t>
          </a:r>
          <a:endParaRPr lang="en-US" dirty="0">
            <a:latin typeface="+mj-lt"/>
          </a:endParaRPr>
        </a:p>
      </dgm:t>
    </dgm:pt>
    <dgm:pt modelId="{B3F92B5F-46FC-4A74-9D5B-D0EE31E0D3A2}" type="parTrans" cxnId="{B355AC40-8985-4C91-882E-C0D65EC35BBB}">
      <dgm:prSet/>
      <dgm:spPr/>
      <dgm:t>
        <a:bodyPr/>
        <a:lstStyle/>
        <a:p>
          <a:endParaRPr lang="en-US"/>
        </a:p>
      </dgm:t>
    </dgm:pt>
    <dgm:pt modelId="{7E6549B6-5DF7-4347-B73B-501F1A3E05EB}" type="sibTrans" cxnId="{B355AC40-8985-4C91-882E-C0D65EC35BBB}">
      <dgm:prSet/>
      <dgm:spPr/>
      <dgm:t>
        <a:bodyPr/>
        <a:lstStyle/>
        <a:p>
          <a:endParaRPr lang="en-US"/>
        </a:p>
      </dgm:t>
    </dgm:pt>
    <dgm:pt modelId="{99C7EBD4-E111-4CEB-A4B3-AFE2DF70C038}">
      <dgm:prSet/>
      <dgm:spPr/>
      <dgm:t>
        <a:bodyPr/>
        <a:lstStyle/>
        <a:p>
          <a:r>
            <a:rPr lang="en-US" dirty="0" smtClean="0"/>
            <a:t>Frequently Asked Questions</a:t>
          </a:r>
        </a:p>
        <a:p>
          <a:r>
            <a:rPr lang="en-US" dirty="0" smtClean="0"/>
            <a:t> (FAQs)</a:t>
          </a:r>
          <a:endParaRPr lang="en-US" dirty="0"/>
        </a:p>
      </dgm:t>
    </dgm:pt>
    <dgm:pt modelId="{B69CD947-4143-4A4C-9685-E6E2F132D8B8}" type="parTrans" cxnId="{5ADBE0B5-B504-45C6-A4CE-18597C51B9C8}">
      <dgm:prSet/>
      <dgm:spPr/>
      <dgm:t>
        <a:bodyPr/>
        <a:lstStyle/>
        <a:p>
          <a:endParaRPr lang="en-US"/>
        </a:p>
      </dgm:t>
    </dgm:pt>
    <dgm:pt modelId="{E3525317-0AD9-4715-ADED-968994FB53D0}" type="sibTrans" cxnId="{5ADBE0B5-B504-45C6-A4CE-18597C51B9C8}">
      <dgm:prSet/>
      <dgm:spPr/>
      <dgm:t>
        <a:bodyPr/>
        <a:lstStyle/>
        <a:p>
          <a:endParaRPr lang="en-US"/>
        </a:p>
      </dgm:t>
    </dgm:pt>
    <dgm:pt modelId="{9376C3E6-0F9A-4EED-8674-49CFAB3C12A9}">
      <dgm:prSet/>
      <dgm:spPr/>
      <dgm:t>
        <a:bodyPr/>
        <a:lstStyle/>
        <a:p>
          <a:r>
            <a:rPr lang="en-US" dirty="0" smtClean="0"/>
            <a:t>Webinars, presentations, and training materials</a:t>
          </a:r>
          <a:endParaRPr lang="en-US" dirty="0"/>
        </a:p>
      </dgm:t>
    </dgm:pt>
    <dgm:pt modelId="{406D683D-D443-42B5-9B1B-03C4AB127AB8}" type="parTrans" cxnId="{27C732FF-DD99-4970-BA0B-A70989AF8859}">
      <dgm:prSet/>
      <dgm:spPr/>
      <dgm:t>
        <a:bodyPr/>
        <a:lstStyle/>
        <a:p>
          <a:endParaRPr lang="en-US"/>
        </a:p>
      </dgm:t>
    </dgm:pt>
    <dgm:pt modelId="{763EDE29-6B86-47CF-8B42-244ECE4103B6}" type="sibTrans" cxnId="{27C732FF-DD99-4970-BA0B-A70989AF8859}">
      <dgm:prSet/>
      <dgm:spPr/>
      <dgm:t>
        <a:bodyPr/>
        <a:lstStyle/>
        <a:p>
          <a:endParaRPr lang="en-US"/>
        </a:p>
      </dgm:t>
    </dgm:pt>
    <dgm:pt modelId="{03EFE5F4-5AFA-4DD6-9A03-33508C681CC1}" type="pres">
      <dgm:prSet presAssocID="{F774FB36-50F1-4EBA-B19E-DEF0A867CB50}" presName="Name0" presStyleCnt="0">
        <dgm:presLayoutVars>
          <dgm:chMax val="1"/>
          <dgm:chPref val="1"/>
          <dgm:dir/>
          <dgm:animOne val="branch"/>
          <dgm:animLvl val="lvl"/>
        </dgm:presLayoutVars>
      </dgm:prSet>
      <dgm:spPr/>
      <dgm:t>
        <a:bodyPr/>
        <a:lstStyle/>
        <a:p>
          <a:endParaRPr lang="en-US"/>
        </a:p>
      </dgm:t>
    </dgm:pt>
    <dgm:pt modelId="{8D9520AC-E756-4D52-A84B-92F747687B49}" type="pres">
      <dgm:prSet presAssocID="{C881AADD-3889-4C5E-BFB6-1C5F6428D202}" presName="singleCycle" presStyleCnt="0"/>
      <dgm:spPr/>
    </dgm:pt>
    <dgm:pt modelId="{89F386BE-8D89-48BD-B478-FA90271926DE}" type="pres">
      <dgm:prSet presAssocID="{C881AADD-3889-4C5E-BFB6-1C5F6428D202}" presName="singleCenter" presStyleLbl="node1" presStyleIdx="0" presStyleCnt="6">
        <dgm:presLayoutVars>
          <dgm:chMax val="7"/>
          <dgm:chPref val="7"/>
        </dgm:presLayoutVars>
      </dgm:prSet>
      <dgm:spPr/>
      <dgm:t>
        <a:bodyPr/>
        <a:lstStyle/>
        <a:p>
          <a:endParaRPr lang="en-US"/>
        </a:p>
      </dgm:t>
    </dgm:pt>
    <dgm:pt modelId="{2745D3C6-4A90-4887-A83C-1E5A88B6F6C8}" type="pres">
      <dgm:prSet presAssocID="{42F3213E-F145-4B7F-82D1-B956EB019203}" presName="Name56" presStyleLbl="parChTrans1D2" presStyleIdx="0" presStyleCnt="5"/>
      <dgm:spPr/>
      <dgm:t>
        <a:bodyPr/>
        <a:lstStyle/>
        <a:p>
          <a:endParaRPr lang="en-US"/>
        </a:p>
      </dgm:t>
    </dgm:pt>
    <dgm:pt modelId="{357A2CF2-819D-4669-9404-4E9DA5C41E41}" type="pres">
      <dgm:prSet presAssocID="{5D3E3EA2-C1B7-4C98-B988-1FA271C13F25}" presName="text0" presStyleLbl="node1" presStyleIdx="1" presStyleCnt="6" custScaleX="170119" custScaleY="149358">
        <dgm:presLayoutVars>
          <dgm:bulletEnabled val="1"/>
        </dgm:presLayoutVars>
      </dgm:prSet>
      <dgm:spPr/>
      <dgm:t>
        <a:bodyPr/>
        <a:lstStyle/>
        <a:p>
          <a:endParaRPr lang="en-US"/>
        </a:p>
      </dgm:t>
    </dgm:pt>
    <dgm:pt modelId="{F054216E-4A30-4EEF-B694-9A3E7351F648}" type="pres">
      <dgm:prSet presAssocID="{FAE2E0C3-38F4-4497-B11D-AFBFFE874486}" presName="Name56" presStyleLbl="parChTrans1D2" presStyleIdx="1" presStyleCnt="5"/>
      <dgm:spPr/>
      <dgm:t>
        <a:bodyPr/>
        <a:lstStyle/>
        <a:p>
          <a:endParaRPr lang="en-US"/>
        </a:p>
      </dgm:t>
    </dgm:pt>
    <dgm:pt modelId="{17ABFFA6-149D-47EC-9539-B27D670E3827}" type="pres">
      <dgm:prSet presAssocID="{A50767E2-6DA1-45B7-BCD2-81A54DC611B7}" presName="text0" presStyleLbl="node1" presStyleIdx="2" presStyleCnt="6" custScaleX="129942" custScaleY="109714">
        <dgm:presLayoutVars>
          <dgm:bulletEnabled val="1"/>
        </dgm:presLayoutVars>
      </dgm:prSet>
      <dgm:spPr/>
      <dgm:t>
        <a:bodyPr/>
        <a:lstStyle/>
        <a:p>
          <a:endParaRPr lang="en-US"/>
        </a:p>
      </dgm:t>
    </dgm:pt>
    <dgm:pt modelId="{99F82120-6145-4A66-A0C8-0C235F84677B}" type="pres">
      <dgm:prSet presAssocID="{B3F92B5F-46FC-4A74-9D5B-D0EE31E0D3A2}" presName="Name56" presStyleLbl="parChTrans1D2" presStyleIdx="2" presStyleCnt="5"/>
      <dgm:spPr/>
      <dgm:t>
        <a:bodyPr/>
        <a:lstStyle/>
        <a:p>
          <a:endParaRPr lang="en-US"/>
        </a:p>
      </dgm:t>
    </dgm:pt>
    <dgm:pt modelId="{8BD934D7-29A0-4226-9A8C-7711D8610BDD}" type="pres">
      <dgm:prSet presAssocID="{AF9B3EAB-B963-435F-8AFF-848F47D9590A}" presName="text0" presStyleLbl="node1" presStyleIdx="3" presStyleCnt="6" custScaleX="146789" custScaleY="96008">
        <dgm:presLayoutVars>
          <dgm:bulletEnabled val="1"/>
        </dgm:presLayoutVars>
      </dgm:prSet>
      <dgm:spPr/>
      <dgm:t>
        <a:bodyPr/>
        <a:lstStyle/>
        <a:p>
          <a:endParaRPr lang="en-US"/>
        </a:p>
      </dgm:t>
    </dgm:pt>
    <dgm:pt modelId="{47A86542-ED68-4FB6-8FFC-2B9F757CFC10}" type="pres">
      <dgm:prSet presAssocID="{B69CD947-4143-4A4C-9685-E6E2F132D8B8}" presName="Name56" presStyleLbl="parChTrans1D2" presStyleIdx="3" presStyleCnt="5"/>
      <dgm:spPr/>
      <dgm:t>
        <a:bodyPr/>
        <a:lstStyle/>
        <a:p>
          <a:endParaRPr lang="en-US"/>
        </a:p>
      </dgm:t>
    </dgm:pt>
    <dgm:pt modelId="{DBA3140C-1263-4304-BA56-36921C4DB827}" type="pres">
      <dgm:prSet presAssocID="{99C7EBD4-E111-4CEB-A4B3-AFE2DF70C038}" presName="text0" presStyleLbl="node1" presStyleIdx="4" presStyleCnt="6" custScaleX="157633" custScaleY="103044" custRadScaleRad="100653" custRadScaleInc="-1156">
        <dgm:presLayoutVars>
          <dgm:bulletEnabled val="1"/>
        </dgm:presLayoutVars>
      </dgm:prSet>
      <dgm:spPr/>
      <dgm:t>
        <a:bodyPr/>
        <a:lstStyle/>
        <a:p>
          <a:endParaRPr lang="en-US"/>
        </a:p>
      </dgm:t>
    </dgm:pt>
    <dgm:pt modelId="{5BE3DF69-692B-420D-B638-2272D0699EA1}" type="pres">
      <dgm:prSet presAssocID="{406D683D-D443-42B5-9B1B-03C4AB127AB8}" presName="Name56" presStyleLbl="parChTrans1D2" presStyleIdx="4" presStyleCnt="5"/>
      <dgm:spPr/>
      <dgm:t>
        <a:bodyPr/>
        <a:lstStyle/>
        <a:p>
          <a:endParaRPr lang="en-US"/>
        </a:p>
      </dgm:t>
    </dgm:pt>
    <dgm:pt modelId="{C10727E3-2BA6-461E-BBB6-FB349FECC844}" type="pres">
      <dgm:prSet presAssocID="{9376C3E6-0F9A-4EED-8674-49CFAB3C12A9}" presName="text0" presStyleLbl="node1" presStyleIdx="5" presStyleCnt="6" custScaleX="144950" custScaleY="125508">
        <dgm:presLayoutVars>
          <dgm:bulletEnabled val="1"/>
        </dgm:presLayoutVars>
      </dgm:prSet>
      <dgm:spPr/>
      <dgm:t>
        <a:bodyPr/>
        <a:lstStyle/>
        <a:p>
          <a:endParaRPr lang="en-US"/>
        </a:p>
      </dgm:t>
    </dgm:pt>
  </dgm:ptLst>
  <dgm:cxnLst>
    <dgm:cxn modelId="{B655D7D6-A216-4F34-9388-4DA85CBAF5A1}" type="presOf" srcId="{FAE2E0C3-38F4-4497-B11D-AFBFFE874486}" destId="{F054216E-4A30-4EEF-B694-9A3E7351F648}" srcOrd="0" destOrd="0" presId="urn:microsoft.com/office/officeart/2008/layout/RadialCluster"/>
    <dgm:cxn modelId="{3FD8AB1C-F4B5-4748-A537-CFE50A50EA87}" type="presOf" srcId="{A50767E2-6DA1-45B7-BCD2-81A54DC611B7}" destId="{17ABFFA6-149D-47EC-9539-B27D670E3827}" srcOrd="0" destOrd="0" presId="urn:microsoft.com/office/officeart/2008/layout/RadialCluster"/>
    <dgm:cxn modelId="{B355AC40-8985-4C91-882E-C0D65EC35BBB}" srcId="{C881AADD-3889-4C5E-BFB6-1C5F6428D202}" destId="{AF9B3EAB-B963-435F-8AFF-848F47D9590A}" srcOrd="2" destOrd="0" parTransId="{B3F92B5F-46FC-4A74-9D5B-D0EE31E0D3A2}" sibTransId="{7E6549B6-5DF7-4347-B73B-501F1A3E05EB}"/>
    <dgm:cxn modelId="{134DB755-0A3B-46BC-9A42-806BE84587CB}" srcId="{C881AADD-3889-4C5E-BFB6-1C5F6428D202}" destId="{5D3E3EA2-C1B7-4C98-B988-1FA271C13F25}" srcOrd="0" destOrd="0" parTransId="{42F3213E-F145-4B7F-82D1-B956EB019203}" sibTransId="{C019DFCF-0C4D-4CD5-804C-85EAB0C7BE15}"/>
    <dgm:cxn modelId="{BEA875EB-A7DD-42E5-AF15-02F7FA370F4C}" srcId="{C881AADD-3889-4C5E-BFB6-1C5F6428D202}" destId="{A50767E2-6DA1-45B7-BCD2-81A54DC611B7}" srcOrd="1" destOrd="0" parTransId="{FAE2E0C3-38F4-4497-B11D-AFBFFE874486}" sibTransId="{016597F7-B97D-4D7B-A309-A87A383D0154}"/>
    <dgm:cxn modelId="{46954D04-7FFB-42D2-BAB3-6C464FCC2F1E}" type="presOf" srcId="{9376C3E6-0F9A-4EED-8674-49CFAB3C12A9}" destId="{C10727E3-2BA6-461E-BBB6-FB349FECC844}" srcOrd="0" destOrd="0" presId="urn:microsoft.com/office/officeart/2008/layout/RadialCluster"/>
    <dgm:cxn modelId="{5ADBE0B5-B504-45C6-A4CE-18597C51B9C8}" srcId="{C881AADD-3889-4C5E-BFB6-1C5F6428D202}" destId="{99C7EBD4-E111-4CEB-A4B3-AFE2DF70C038}" srcOrd="3" destOrd="0" parTransId="{B69CD947-4143-4A4C-9685-E6E2F132D8B8}" sibTransId="{E3525317-0AD9-4715-ADED-968994FB53D0}"/>
    <dgm:cxn modelId="{9B3F4444-3A56-4A54-BA3F-B888CEDDC165}" type="presOf" srcId="{42F3213E-F145-4B7F-82D1-B956EB019203}" destId="{2745D3C6-4A90-4887-A83C-1E5A88B6F6C8}" srcOrd="0" destOrd="0" presId="urn:microsoft.com/office/officeart/2008/layout/RadialCluster"/>
    <dgm:cxn modelId="{65D03FD1-E431-4C28-B623-30E8D4369242}" srcId="{F774FB36-50F1-4EBA-B19E-DEF0A867CB50}" destId="{C881AADD-3889-4C5E-BFB6-1C5F6428D202}" srcOrd="0" destOrd="0" parTransId="{F35560B9-D5BA-4103-BAAE-33D4D76322F0}" sibTransId="{065B878F-74EC-40ED-A3F0-11A8293CEF6E}"/>
    <dgm:cxn modelId="{66AE0EAC-224E-4A96-ADAB-F0C59890766E}" type="presOf" srcId="{AF9B3EAB-B963-435F-8AFF-848F47D9590A}" destId="{8BD934D7-29A0-4226-9A8C-7711D8610BDD}" srcOrd="0" destOrd="0" presId="urn:microsoft.com/office/officeart/2008/layout/RadialCluster"/>
    <dgm:cxn modelId="{4988F020-4A99-470C-A0D2-DB3BF0F39646}" type="presOf" srcId="{5D3E3EA2-C1B7-4C98-B988-1FA271C13F25}" destId="{357A2CF2-819D-4669-9404-4E9DA5C41E41}" srcOrd="0" destOrd="0" presId="urn:microsoft.com/office/officeart/2008/layout/RadialCluster"/>
    <dgm:cxn modelId="{CF812048-7375-477D-8BD4-9877741B679A}" type="presOf" srcId="{99C7EBD4-E111-4CEB-A4B3-AFE2DF70C038}" destId="{DBA3140C-1263-4304-BA56-36921C4DB827}" srcOrd="0" destOrd="0" presId="urn:microsoft.com/office/officeart/2008/layout/RadialCluster"/>
    <dgm:cxn modelId="{F10A26EB-75C7-477C-9AC7-B36514903CA3}" type="presOf" srcId="{B3F92B5F-46FC-4A74-9D5B-D0EE31E0D3A2}" destId="{99F82120-6145-4A66-A0C8-0C235F84677B}" srcOrd="0" destOrd="0" presId="urn:microsoft.com/office/officeart/2008/layout/RadialCluster"/>
    <dgm:cxn modelId="{B8153DD4-81E7-4EA3-8A0B-00ADBB5087E2}" type="presOf" srcId="{C881AADD-3889-4C5E-BFB6-1C5F6428D202}" destId="{89F386BE-8D89-48BD-B478-FA90271926DE}" srcOrd="0" destOrd="0" presId="urn:microsoft.com/office/officeart/2008/layout/RadialCluster"/>
    <dgm:cxn modelId="{27C732FF-DD99-4970-BA0B-A70989AF8859}" srcId="{C881AADD-3889-4C5E-BFB6-1C5F6428D202}" destId="{9376C3E6-0F9A-4EED-8674-49CFAB3C12A9}" srcOrd="4" destOrd="0" parTransId="{406D683D-D443-42B5-9B1B-03C4AB127AB8}" sibTransId="{763EDE29-6B86-47CF-8B42-244ECE4103B6}"/>
    <dgm:cxn modelId="{A6CA94FC-8C1F-451A-B469-3E86E6246D8B}" type="presOf" srcId="{406D683D-D443-42B5-9B1B-03C4AB127AB8}" destId="{5BE3DF69-692B-420D-B638-2272D0699EA1}" srcOrd="0" destOrd="0" presId="urn:microsoft.com/office/officeart/2008/layout/RadialCluster"/>
    <dgm:cxn modelId="{D526F108-49C6-4E34-8128-CCEFD48D8D3D}" type="presOf" srcId="{F774FB36-50F1-4EBA-B19E-DEF0A867CB50}" destId="{03EFE5F4-5AFA-4DD6-9A03-33508C681CC1}" srcOrd="0" destOrd="0" presId="urn:microsoft.com/office/officeart/2008/layout/RadialCluster"/>
    <dgm:cxn modelId="{55B79CD8-5DB8-49FE-9614-0E1507791405}" type="presOf" srcId="{B69CD947-4143-4A4C-9685-E6E2F132D8B8}" destId="{47A86542-ED68-4FB6-8FFC-2B9F757CFC10}" srcOrd="0" destOrd="0" presId="urn:microsoft.com/office/officeart/2008/layout/RadialCluster"/>
    <dgm:cxn modelId="{7BBC3D28-C540-4392-8631-309F3B1DC010}" type="presParOf" srcId="{03EFE5F4-5AFA-4DD6-9A03-33508C681CC1}" destId="{8D9520AC-E756-4D52-A84B-92F747687B49}" srcOrd="0" destOrd="0" presId="urn:microsoft.com/office/officeart/2008/layout/RadialCluster"/>
    <dgm:cxn modelId="{017787D9-916A-4C32-84BA-F54723BC252F}" type="presParOf" srcId="{8D9520AC-E756-4D52-A84B-92F747687B49}" destId="{89F386BE-8D89-48BD-B478-FA90271926DE}" srcOrd="0" destOrd="0" presId="urn:microsoft.com/office/officeart/2008/layout/RadialCluster"/>
    <dgm:cxn modelId="{11297476-98A1-4689-BE41-C535BBA1053C}" type="presParOf" srcId="{8D9520AC-E756-4D52-A84B-92F747687B49}" destId="{2745D3C6-4A90-4887-A83C-1E5A88B6F6C8}" srcOrd="1" destOrd="0" presId="urn:microsoft.com/office/officeart/2008/layout/RadialCluster"/>
    <dgm:cxn modelId="{CC43BBC5-13F4-416F-81A1-E2A60F259D84}" type="presParOf" srcId="{8D9520AC-E756-4D52-A84B-92F747687B49}" destId="{357A2CF2-819D-4669-9404-4E9DA5C41E41}" srcOrd="2" destOrd="0" presId="urn:microsoft.com/office/officeart/2008/layout/RadialCluster"/>
    <dgm:cxn modelId="{2E766EC3-52A5-475F-9A82-BE16A1A894C2}" type="presParOf" srcId="{8D9520AC-E756-4D52-A84B-92F747687B49}" destId="{F054216E-4A30-4EEF-B694-9A3E7351F648}" srcOrd="3" destOrd="0" presId="urn:microsoft.com/office/officeart/2008/layout/RadialCluster"/>
    <dgm:cxn modelId="{03DE7184-F32A-4E3D-8A1E-64CFCED2A746}" type="presParOf" srcId="{8D9520AC-E756-4D52-A84B-92F747687B49}" destId="{17ABFFA6-149D-47EC-9539-B27D670E3827}" srcOrd="4" destOrd="0" presId="urn:microsoft.com/office/officeart/2008/layout/RadialCluster"/>
    <dgm:cxn modelId="{4A53C6FC-24D7-413A-B67D-E8D272153745}" type="presParOf" srcId="{8D9520AC-E756-4D52-A84B-92F747687B49}" destId="{99F82120-6145-4A66-A0C8-0C235F84677B}" srcOrd="5" destOrd="0" presId="urn:microsoft.com/office/officeart/2008/layout/RadialCluster"/>
    <dgm:cxn modelId="{ED84E528-6EB6-4339-8878-C8A76ABB115D}" type="presParOf" srcId="{8D9520AC-E756-4D52-A84B-92F747687B49}" destId="{8BD934D7-29A0-4226-9A8C-7711D8610BDD}" srcOrd="6" destOrd="0" presId="urn:microsoft.com/office/officeart/2008/layout/RadialCluster"/>
    <dgm:cxn modelId="{2350A432-CC51-4488-A2BF-FE861AB10EDF}" type="presParOf" srcId="{8D9520AC-E756-4D52-A84B-92F747687B49}" destId="{47A86542-ED68-4FB6-8FFC-2B9F757CFC10}" srcOrd="7" destOrd="0" presId="urn:microsoft.com/office/officeart/2008/layout/RadialCluster"/>
    <dgm:cxn modelId="{FD016DAA-7F27-4774-BD3D-C4434FFFA5DE}" type="presParOf" srcId="{8D9520AC-E756-4D52-A84B-92F747687B49}" destId="{DBA3140C-1263-4304-BA56-36921C4DB827}" srcOrd="8" destOrd="0" presId="urn:microsoft.com/office/officeart/2008/layout/RadialCluster"/>
    <dgm:cxn modelId="{4F3BFCF2-524A-4982-ABB2-FCC6A8C1895A}" type="presParOf" srcId="{8D9520AC-E756-4D52-A84B-92F747687B49}" destId="{5BE3DF69-692B-420D-B638-2272D0699EA1}" srcOrd="9" destOrd="0" presId="urn:microsoft.com/office/officeart/2008/layout/RadialCluster"/>
    <dgm:cxn modelId="{045A49C2-340B-4F20-B5BE-0C2C5303CD69}" type="presParOf" srcId="{8D9520AC-E756-4D52-A84B-92F747687B49}" destId="{C10727E3-2BA6-461E-BBB6-FB349FECC844}"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F803FF-2A2F-4B35-985F-A116C09D5A6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5CFD407-1B7C-4E38-9C6E-EDB266BE56A6}">
      <dgm:prSet phldrT="[Text]" custT="1"/>
      <dgm:spPr/>
      <dgm:t>
        <a:bodyPr/>
        <a:lstStyle/>
        <a:p>
          <a:r>
            <a:rPr lang="en-US" sz="1800" dirty="0" smtClean="0"/>
            <a:t>Request received by FPCO/PTAC/</a:t>
          </a:r>
          <a:r>
            <a:rPr lang="en-US" sz="1800" dirty="0" err="1" smtClean="0"/>
            <a:t>DaSy</a:t>
          </a:r>
          <a:r>
            <a:rPr lang="en-US" sz="1800" dirty="0" smtClean="0"/>
            <a:t>/IDC</a:t>
          </a:r>
          <a:endParaRPr lang="en-US" sz="1800" dirty="0"/>
        </a:p>
      </dgm:t>
      <dgm:extLst>
        <a:ext uri="{E40237B7-FDA0-4F09-8148-C483321AD2D9}">
          <dgm14:cNvPr xmlns:dgm14="http://schemas.microsoft.com/office/drawing/2010/diagram" id="0" name="" descr="&quot; &quot;"/>
        </a:ext>
      </dgm:extLst>
    </dgm:pt>
    <dgm:pt modelId="{DCB7B39E-3BCB-4A7B-92B6-B4052619912D}" type="parTrans" cxnId="{A99F2D50-FD03-4DAD-A9A7-7C328B45C506}">
      <dgm:prSet/>
      <dgm:spPr/>
      <dgm:t>
        <a:bodyPr/>
        <a:lstStyle/>
        <a:p>
          <a:endParaRPr lang="en-US"/>
        </a:p>
      </dgm:t>
    </dgm:pt>
    <dgm:pt modelId="{2EEAC9A1-C37A-47BC-8553-AA4CBE9DB38E}" type="sibTrans" cxnId="{A99F2D50-FD03-4DAD-A9A7-7C328B45C506}">
      <dgm:prSet/>
      <dgm:spPr/>
      <dgm:t>
        <a:bodyPr/>
        <a:lstStyle/>
        <a:p>
          <a:endParaRPr lang="en-US"/>
        </a:p>
      </dgm:t>
    </dgm:pt>
    <dgm:pt modelId="{AFAFA77D-0465-4E22-803F-1EC781BAB447}">
      <dgm:prSet phldrT="[Text]"/>
      <dgm:spPr/>
      <dgm:t>
        <a:bodyPr/>
        <a:lstStyle/>
        <a:p>
          <a:r>
            <a:rPr lang="en-US" dirty="0" smtClean="0"/>
            <a:t>Reviewed by FERPA Working Group [FWG] </a:t>
          </a:r>
          <a:endParaRPr lang="en-US" dirty="0"/>
        </a:p>
      </dgm:t>
      <dgm:extLst>
        <a:ext uri="{E40237B7-FDA0-4F09-8148-C483321AD2D9}">
          <dgm14:cNvPr xmlns:dgm14="http://schemas.microsoft.com/office/drawing/2010/diagram" id="0" name="" descr="&quot; &quot;"/>
        </a:ext>
      </dgm:extLst>
    </dgm:pt>
    <dgm:pt modelId="{0F43CFED-E8F0-4CEA-B2CB-B4B2E0A8DC2B}" type="parTrans" cxnId="{B4D2EA90-2C51-47FF-B205-D94334C1FA58}">
      <dgm:prSet/>
      <dgm:spPr/>
      <dgm:t>
        <a:bodyPr/>
        <a:lstStyle/>
        <a:p>
          <a:endParaRPr lang="en-US"/>
        </a:p>
      </dgm:t>
    </dgm:pt>
    <dgm:pt modelId="{1E276E06-6A78-48DF-BE5A-28726A60EC21}" type="sibTrans" cxnId="{B4D2EA90-2C51-47FF-B205-D94334C1FA58}">
      <dgm:prSet/>
      <dgm:spPr/>
      <dgm:t>
        <a:bodyPr/>
        <a:lstStyle/>
        <a:p>
          <a:endParaRPr lang="en-US"/>
        </a:p>
      </dgm:t>
    </dgm:pt>
    <dgm:pt modelId="{A8471551-44CD-4915-A217-6CACBD560644}">
      <dgm:prSet phldrT="[Text]"/>
      <dgm:spPr/>
      <dgm:t>
        <a:bodyPr/>
        <a:lstStyle/>
        <a:p>
          <a:r>
            <a:rPr lang="en-US" dirty="0" smtClean="0"/>
            <a:t>Routed for review by best possible expert at ED/TA Centers</a:t>
          </a:r>
          <a:endParaRPr lang="en-US" dirty="0"/>
        </a:p>
      </dgm:t>
      <dgm:extLst>
        <a:ext uri="{E40237B7-FDA0-4F09-8148-C483321AD2D9}">
          <dgm14:cNvPr xmlns:dgm14="http://schemas.microsoft.com/office/drawing/2010/diagram" id="0" name="" descr="&quot; &quot;"/>
        </a:ext>
      </dgm:extLst>
    </dgm:pt>
    <dgm:pt modelId="{411FB42D-40B3-4FD3-B27A-EDCA90C7892C}" type="parTrans" cxnId="{55EAE3E8-9722-4E68-A7BF-777D20FDCFEF}">
      <dgm:prSet/>
      <dgm:spPr/>
      <dgm:t>
        <a:bodyPr/>
        <a:lstStyle/>
        <a:p>
          <a:endParaRPr lang="en-US"/>
        </a:p>
      </dgm:t>
    </dgm:pt>
    <dgm:pt modelId="{B5076117-13DF-4928-868F-EE1597E33A9C}" type="sibTrans" cxnId="{55EAE3E8-9722-4E68-A7BF-777D20FDCFEF}">
      <dgm:prSet/>
      <dgm:spPr/>
      <dgm:t>
        <a:bodyPr/>
        <a:lstStyle/>
        <a:p>
          <a:endParaRPr lang="en-US"/>
        </a:p>
      </dgm:t>
    </dgm:pt>
    <dgm:pt modelId="{C95955C9-6884-4984-9A24-1BA1B9C9E62A}" type="pres">
      <dgm:prSet presAssocID="{F3F803FF-2A2F-4B35-985F-A116C09D5A6C}" presName="rootnode" presStyleCnt="0">
        <dgm:presLayoutVars>
          <dgm:chMax/>
          <dgm:chPref/>
          <dgm:dir/>
          <dgm:animLvl val="lvl"/>
        </dgm:presLayoutVars>
      </dgm:prSet>
      <dgm:spPr/>
      <dgm:t>
        <a:bodyPr/>
        <a:lstStyle/>
        <a:p>
          <a:endParaRPr lang="en-US"/>
        </a:p>
      </dgm:t>
    </dgm:pt>
    <dgm:pt modelId="{4A4477D1-3C13-4707-8AEE-98811B9B7CC4}" type="pres">
      <dgm:prSet presAssocID="{45CFD407-1B7C-4E38-9C6E-EDB266BE56A6}" presName="composite" presStyleCnt="0"/>
      <dgm:spPr/>
    </dgm:pt>
    <dgm:pt modelId="{535C18ED-C708-460C-B5E6-03DBD0003684}" type="pres">
      <dgm:prSet presAssocID="{45CFD407-1B7C-4E38-9C6E-EDB266BE56A6}" presName="bentUpArrow1" presStyleLbl="alignImgPlace1" presStyleIdx="0" presStyleCnt="2" custLinFactNeighborX="-15026" custLinFactNeighborY="18870"/>
      <dgm:spPr/>
      <dgm:extLst>
        <a:ext uri="{E40237B7-FDA0-4F09-8148-C483321AD2D9}">
          <dgm14:cNvPr xmlns:dgm14="http://schemas.microsoft.com/office/drawing/2010/diagram" id="0" name="" descr="&quot; &quot;"/>
        </a:ext>
      </dgm:extLst>
    </dgm:pt>
    <dgm:pt modelId="{0BF7C6D9-C026-4A69-8138-2C21E6E0F6C8}" type="pres">
      <dgm:prSet presAssocID="{45CFD407-1B7C-4E38-9C6E-EDB266BE56A6}" presName="ParentText" presStyleLbl="node1" presStyleIdx="0" presStyleCnt="3" custScaleX="104576" custScaleY="126137" custLinFactNeighborX="-58285" custLinFactNeighborY="3840">
        <dgm:presLayoutVars>
          <dgm:chMax val="1"/>
          <dgm:chPref val="1"/>
          <dgm:bulletEnabled val="1"/>
        </dgm:presLayoutVars>
      </dgm:prSet>
      <dgm:spPr/>
      <dgm:t>
        <a:bodyPr/>
        <a:lstStyle/>
        <a:p>
          <a:endParaRPr lang="en-US"/>
        </a:p>
      </dgm:t>
    </dgm:pt>
    <dgm:pt modelId="{94016C51-CB55-4F1C-93CC-D8AD2B7697FE}" type="pres">
      <dgm:prSet presAssocID="{45CFD407-1B7C-4E38-9C6E-EDB266BE56A6}" presName="ChildText" presStyleLbl="revTx" presStyleIdx="0" presStyleCnt="2">
        <dgm:presLayoutVars>
          <dgm:chMax val="0"/>
          <dgm:chPref val="0"/>
          <dgm:bulletEnabled val="1"/>
        </dgm:presLayoutVars>
      </dgm:prSet>
      <dgm:spPr/>
      <dgm:t>
        <a:bodyPr/>
        <a:lstStyle/>
        <a:p>
          <a:endParaRPr lang="en-US"/>
        </a:p>
      </dgm:t>
    </dgm:pt>
    <dgm:pt modelId="{ECDCCD72-1B4F-47F2-B41B-AEA72C278B3F}" type="pres">
      <dgm:prSet presAssocID="{2EEAC9A1-C37A-47BC-8553-AA4CBE9DB38E}" presName="sibTrans" presStyleCnt="0"/>
      <dgm:spPr/>
    </dgm:pt>
    <dgm:pt modelId="{C9C503A0-23CB-4C1E-A8F6-B44A2D288521}" type="pres">
      <dgm:prSet presAssocID="{AFAFA77D-0465-4E22-803F-1EC781BAB447}" presName="composite" presStyleCnt="0"/>
      <dgm:spPr/>
    </dgm:pt>
    <dgm:pt modelId="{3FE83FBB-B474-423D-804A-06CDF6CD0F28}" type="pres">
      <dgm:prSet presAssocID="{AFAFA77D-0465-4E22-803F-1EC781BAB447}" presName="bentUpArrow1" presStyleLbl="alignImgPlace1" presStyleIdx="1" presStyleCnt="2" custLinFactNeighborX="50852" custLinFactNeighborY="13930"/>
      <dgm:spPr/>
      <dgm:extLst>
        <a:ext uri="{E40237B7-FDA0-4F09-8148-C483321AD2D9}">
          <dgm14:cNvPr xmlns:dgm14="http://schemas.microsoft.com/office/drawing/2010/diagram" id="0" name="" descr="&quot; &quot;"/>
        </a:ext>
      </dgm:extLst>
    </dgm:pt>
    <dgm:pt modelId="{3FF78FAD-6E50-453C-9698-28ACC422C1CC}" type="pres">
      <dgm:prSet presAssocID="{AFAFA77D-0465-4E22-803F-1EC781BAB447}" presName="ParentText" presStyleLbl="node1" presStyleIdx="1" presStyleCnt="3" custScaleY="134143" custLinFactNeighborX="-16935" custLinFactNeighborY="-7765">
        <dgm:presLayoutVars>
          <dgm:chMax val="1"/>
          <dgm:chPref val="1"/>
          <dgm:bulletEnabled val="1"/>
        </dgm:presLayoutVars>
      </dgm:prSet>
      <dgm:spPr/>
      <dgm:t>
        <a:bodyPr/>
        <a:lstStyle/>
        <a:p>
          <a:endParaRPr lang="en-US"/>
        </a:p>
      </dgm:t>
    </dgm:pt>
    <dgm:pt modelId="{12D22242-225B-47A1-A9BF-4C08A1ED7171}" type="pres">
      <dgm:prSet presAssocID="{AFAFA77D-0465-4E22-803F-1EC781BAB447}" presName="ChildText" presStyleLbl="revTx" presStyleIdx="1" presStyleCnt="2" custLinFactX="1031" custLinFactNeighborX="100000" custLinFactNeighborY="-266">
        <dgm:presLayoutVars>
          <dgm:chMax val="0"/>
          <dgm:chPref val="0"/>
          <dgm:bulletEnabled val="1"/>
        </dgm:presLayoutVars>
      </dgm:prSet>
      <dgm:spPr/>
      <dgm:t>
        <a:bodyPr/>
        <a:lstStyle/>
        <a:p>
          <a:endParaRPr lang="en-US"/>
        </a:p>
      </dgm:t>
    </dgm:pt>
    <dgm:pt modelId="{21FFF919-7D11-48CA-9903-B788D54145E4}" type="pres">
      <dgm:prSet presAssocID="{1E276E06-6A78-48DF-BE5A-28726A60EC21}" presName="sibTrans" presStyleCnt="0"/>
      <dgm:spPr/>
    </dgm:pt>
    <dgm:pt modelId="{84F7590F-7171-4EB4-B37F-C7D309C3ED68}" type="pres">
      <dgm:prSet presAssocID="{A8471551-44CD-4915-A217-6CACBD560644}" presName="composite" presStyleCnt="0"/>
      <dgm:spPr/>
    </dgm:pt>
    <dgm:pt modelId="{25BF3D40-DB03-446A-B8C7-77B1857AC181}" type="pres">
      <dgm:prSet presAssocID="{A8471551-44CD-4915-A217-6CACBD560644}" presName="ParentText" presStyleLbl="node1" presStyleIdx="2" presStyleCnt="3" custScaleY="122729" custLinFactNeighborX="26361" custLinFactNeighborY="3518">
        <dgm:presLayoutVars>
          <dgm:chMax val="1"/>
          <dgm:chPref val="1"/>
          <dgm:bulletEnabled val="1"/>
        </dgm:presLayoutVars>
      </dgm:prSet>
      <dgm:spPr/>
      <dgm:t>
        <a:bodyPr/>
        <a:lstStyle/>
        <a:p>
          <a:endParaRPr lang="en-US"/>
        </a:p>
      </dgm:t>
    </dgm:pt>
  </dgm:ptLst>
  <dgm:cxnLst>
    <dgm:cxn modelId="{13B7E5C2-249B-435F-B150-FE8DA1339424}" type="presOf" srcId="{45CFD407-1B7C-4E38-9C6E-EDB266BE56A6}" destId="{0BF7C6D9-C026-4A69-8138-2C21E6E0F6C8}" srcOrd="0" destOrd="0" presId="urn:microsoft.com/office/officeart/2005/8/layout/StepDownProcess"/>
    <dgm:cxn modelId="{55EAE3E8-9722-4E68-A7BF-777D20FDCFEF}" srcId="{F3F803FF-2A2F-4B35-985F-A116C09D5A6C}" destId="{A8471551-44CD-4915-A217-6CACBD560644}" srcOrd="2" destOrd="0" parTransId="{411FB42D-40B3-4FD3-B27A-EDCA90C7892C}" sibTransId="{B5076117-13DF-4928-868F-EE1597E33A9C}"/>
    <dgm:cxn modelId="{4504E5FC-EE9B-414D-A70F-B8B202B81AF9}" type="presOf" srcId="{AFAFA77D-0465-4E22-803F-1EC781BAB447}" destId="{3FF78FAD-6E50-453C-9698-28ACC422C1CC}" srcOrd="0" destOrd="0" presId="urn:microsoft.com/office/officeart/2005/8/layout/StepDownProcess"/>
    <dgm:cxn modelId="{E41AA55C-8320-42A9-9B3D-6DF405C92DA2}" type="presOf" srcId="{A8471551-44CD-4915-A217-6CACBD560644}" destId="{25BF3D40-DB03-446A-B8C7-77B1857AC181}" srcOrd="0" destOrd="0" presId="urn:microsoft.com/office/officeart/2005/8/layout/StepDownProcess"/>
    <dgm:cxn modelId="{A99F2D50-FD03-4DAD-A9A7-7C328B45C506}" srcId="{F3F803FF-2A2F-4B35-985F-A116C09D5A6C}" destId="{45CFD407-1B7C-4E38-9C6E-EDB266BE56A6}" srcOrd="0" destOrd="0" parTransId="{DCB7B39E-3BCB-4A7B-92B6-B4052619912D}" sibTransId="{2EEAC9A1-C37A-47BC-8553-AA4CBE9DB38E}"/>
    <dgm:cxn modelId="{B4D2EA90-2C51-47FF-B205-D94334C1FA58}" srcId="{F3F803FF-2A2F-4B35-985F-A116C09D5A6C}" destId="{AFAFA77D-0465-4E22-803F-1EC781BAB447}" srcOrd="1" destOrd="0" parTransId="{0F43CFED-E8F0-4CEA-B2CB-B4B2E0A8DC2B}" sibTransId="{1E276E06-6A78-48DF-BE5A-28726A60EC21}"/>
    <dgm:cxn modelId="{F7F97EDF-B5DD-412C-8F1A-E82BD4C44C1F}" type="presOf" srcId="{F3F803FF-2A2F-4B35-985F-A116C09D5A6C}" destId="{C95955C9-6884-4984-9A24-1BA1B9C9E62A}" srcOrd="0" destOrd="0" presId="urn:microsoft.com/office/officeart/2005/8/layout/StepDownProcess"/>
    <dgm:cxn modelId="{5D92B14E-BB5F-4569-8184-374F17D4FED5}" type="presParOf" srcId="{C95955C9-6884-4984-9A24-1BA1B9C9E62A}" destId="{4A4477D1-3C13-4707-8AEE-98811B9B7CC4}" srcOrd="0" destOrd="0" presId="urn:microsoft.com/office/officeart/2005/8/layout/StepDownProcess"/>
    <dgm:cxn modelId="{C7502F78-AD2B-416B-831F-A7F456340604}" type="presParOf" srcId="{4A4477D1-3C13-4707-8AEE-98811B9B7CC4}" destId="{535C18ED-C708-460C-B5E6-03DBD0003684}" srcOrd="0" destOrd="0" presId="urn:microsoft.com/office/officeart/2005/8/layout/StepDownProcess"/>
    <dgm:cxn modelId="{001F143E-A500-4DE1-930D-B6359BC91BC5}" type="presParOf" srcId="{4A4477D1-3C13-4707-8AEE-98811B9B7CC4}" destId="{0BF7C6D9-C026-4A69-8138-2C21E6E0F6C8}" srcOrd="1" destOrd="0" presId="urn:microsoft.com/office/officeart/2005/8/layout/StepDownProcess"/>
    <dgm:cxn modelId="{224B8F7E-A2F2-4F0A-B6B6-3074B9658842}" type="presParOf" srcId="{4A4477D1-3C13-4707-8AEE-98811B9B7CC4}" destId="{94016C51-CB55-4F1C-93CC-D8AD2B7697FE}" srcOrd="2" destOrd="0" presId="urn:microsoft.com/office/officeart/2005/8/layout/StepDownProcess"/>
    <dgm:cxn modelId="{8D11CB3A-247E-48A3-A03F-51805C92E09D}" type="presParOf" srcId="{C95955C9-6884-4984-9A24-1BA1B9C9E62A}" destId="{ECDCCD72-1B4F-47F2-B41B-AEA72C278B3F}" srcOrd="1" destOrd="0" presId="urn:microsoft.com/office/officeart/2005/8/layout/StepDownProcess"/>
    <dgm:cxn modelId="{24C67EE5-BF09-4821-AA8F-FB9BC878C905}" type="presParOf" srcId="{C95955C9-6884-4984-9A24-1BA1B9C9E62A}" destId="{C9C503A0-23CB-4C1E-A8F6-B44A2D288521}" srcOrd="2" destOrd="0" presId="urn:microsoft.com/office/officeart/2005/8/layout/StepDownProcess"/>
    <dgm:cxn modelId="{90C26CF7-7B22-4D55-B7FA-8AE54214DCF5}" type="presParOf" srcId="{C9C503A0-23CB-4C1E-A8F6-B44A2D288521}" destId="{3FE83FBB-B474-423D-804A-06CDF6CD0F28}" srcOrd="0" destOrd="0" presId="urn:microsoft.com/office/officeart/2005/8/layout/StepDownProcess"/>
    <dgm:cxn modelId="{ECD122C4-776F-40FD-A6A0-619F863A2773}" type="presParOf" srcId="{C9C503A0-23CB-4C1E-A8F6-B44A2D288521}" destId="{3FF78FAD-6E50-453C-9698-28ACC422C1CC}" srcOrd="1" destOrd="0" presId="urn:microsoft.com/office/officeart/2005/8/layout/StepDownProcess"/>
    <dgm:cxn modelId="{78E6EA98-E114-4619-8FEC-4FBF50B009BD}" type="presParOf" srcId="{C9C503A0-23CB-4C1E-A8F6-B44A2D288521}" destId="{12D22242-225B-47A1-A9BF-4C08A1ED7171}" srcOrd="2" destOrd="0" presId="urn:microsoft.com/office/officeart/2005/8/layout/StepDownProcess"/>
    <dgm:cxn modelId="{DEB54D58-2602-4BE7-8BBB-511458EB80DB}" type="presParOf" srcId="{C95955C9-6884-4984-9A24-1BA1B9C9E62A}" destId="{21FFF919-7D11-48CA-9903-B788D54145E4}" srcOrd="3" destOrd="0" presId="urn:microsoft.com/office/officeart/2005/8/layout/StepDownProcess"/>
    <dgm:cxn modelId="{5E6E5AE0-EC09-4EF4-AF44-19193FE57835}" type="presParOf" srcId="{C95955C9-6884-4984-9A24-1BA1B9C9E62A}" destId="{84F7590F-7171-4EB4-B37F-C7D309C3ED68}" srcOrd="4" destOrd="0" presId="urn:microsoft.com/office/officeart/2005/8/layout/StepDownProcess"/>
    <dgm:cxn modelId="{DD8A10A5-74D1-44ED-8373-1EB26F68062B}" type="presParOf" srcId="{84F7590F-7171-4EB4-B37F-C7D309C3ED68}" destId="{25BF3D40-DB03-446A-B8C7-77B1857AC18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B9AA0D-E85D-44D5-A621-EC78782B0F35}"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n-US"/>
        </a:p>
      </dgm:t>
    </dgm:pt>
    <dgm:pt modelId="{5C279699-90FE-4005-937F-BC5F5D3B6FA2}">
      <dgm:prSet phldrT="[Text]"/>
      <dgm:spPr/>
      <dgm:t>
        <a:bodyPr/>
        <a:lstStyle/>
        <a:p>
          <a:r>
            <a:rPr lang="en-US" dirty="0" smtClean="0">
              <a:latin typeface="Calibri"/>
              <a:ea typeface="Calibri"/>
              <a:cs typeface="Times New Roman"/>
            </a:rPr>
            <a:t>Identify State Part C and 619 questions/issues around data confidentiality, sharing, and privacy.</a:t>
          </a:r>
          <a:endParaRPr lang="en-US" dirty="0"/>
        </a:p>
      </dgm:t>
    </dgm:pt>
    <dgm:pt modelId="{75E5C8E2-C1E2-4D36-950E-8E514D9FD268}" type="parTrans" cxnId="{C0842621-7AF3-4936-8E88-C55D0B5CBA22}">
      <dgm:prSet/>
      <dgm:spPr/>
      <dgm:t>
        <a:bodyPr/>
        <a:lstStyle/>
        <a:p>
          <a:endParaRPr lang="en-US"/>
        </a:p>
      </dgm:t>
    </dgm:pt>
    <dgm:pt modelId="{5DBB1280-4945-4EEF-B14A-979510B5DFE7}" type="sibTrans" cxnId="{C0842621-7AF3-4936-8E88-C55D0B5CBA22}">
      <dgm:prSet/>
      <dgm:spPr/>
      <dgm:t>
        <a:bodyPr/>
        <a:lstStyle/>
        <a:p>
          <a:endParaRPr lang="en-US"/>
        </a:p>
      </dgm:t>
    </dgm:pt>
    <dgm:pt modelId="{E6DAA917-BEAA-4C01-B5A7-73EA192C7122}">
      <dgm:prSet phldrT="[Text]"/>
      <dgm:spPr/>
      <dgm:t>
        <a:bodyPr/>
        <a:lstStyle/>
        <a:p>
          <a:r>
            <a:rPr lang="en-US" dirty="0" smtClean="0">
              <a:latin typeface="Calibri"/>
              <a:ea typeface="Calibri"/>
              <a:cs typeface="Times New Roman"/>
            </a:rPr>
            <a:t>Collaborate with PTAC and other TA Centers to develop and disseminate useful resources for states.</a:t>
          </a:r>
          <a:endParaRPr lang="en-US" dirty="0">
            <a:latin typeface="Calibri"/>
            <a:ea typeface="Calibri"/>
            <a:cs typeface="Times New Roman"/>
          </a:endParaRPr>
        </a:p>
      </dgm:t>
    </dgm:pt>
    <dgm:pt modelId="{826DABCB-FFB4-4CC8-B58E-EE5A6E775D6C}" type="parTrans" cxnId="{7621E3BD-31AE-4697-A4D3-FE274F434611}">
      <dgm:prSet/>
      <dgm:spPr/>
      <dgm:t>
        <a:bodyPr/>
        <a:lstStyle/>
        <a:p>
          <a:endParaRPr lang="en-US"/>
        </a:p>
      </dgm:t>
    </dgm:pt>
    <dgm:pt modelId="{591D1954-93AD-4A7A-B286-7D05DEB0B606}" type="sibTrans" cxnId="{7621E3BD-31AE-4697-A4D3-FE274F434611}">
      <dgm:prSet/>
      <dgm:spPr/>
      <dgm:t>
        <a:bodyPr/>
        <a:lstStyle/>
        <a:p>
          <a:endParaRPr lang="en-US"/>
        </a:p>
      </dgm:t>
    </dgm:pt>
    <dgm:pt modelId="{E3E3ED5F-20A0-405F-A8E2-ED41276363F2}">
      <dgm:prSet phldrT="[Text]"/>
      <dgm:spPr/>
      <dgm:t>
        <a:bodyPr/>
        <a:lstStyle/>
        <a:p>
          <a:r>
            <a:rPr lang="en-US" smtClean="0">
              <a:latin typeface="Calibri"/>
              <a:ea typeface="Calibri"/>
              <a:cs typeface="Times New Roman"/>
            </a:rPr>
            <a:t>Facilitate getting answers to specific and general questions from States (Part C and 619)</a:t>
          </a:r>
          <a:endParaRPr lang="en-US" dirty="0" smtClean="0">
            <a:latin typeface="Calibri"/>
            <a:ea typeface="Calibri"/>
            <a:cs typeface="Times New Roman"/>
          </a:endParaRPr>
        </a:p>
      </dgm:t>
    </dgm:pt>
    <dgm:pt modelId="{CC8F72F8-EA1A-4863-960E-BC5C0B2750B4}" type="parTrans" cxnId="{C1AA6B1C-EA52-48A8-9BD6-7BE3942352A0}">
      <dgm:prSet/>
      <dgm:spPr/>
      <dgm:t>
        <a:bodyPr/>
        <a:lstStyle/>
        <a:p>
          <a:endParaRPr lang="en-US"/>
        </a:p>
      </dgm:t>
    </dgm:pt>
    <dgm:pt modelId="{A3EC8C8C-7BCC-4241-B25D-CDCB1DC1B175}" type="sibTrans" cxnId="{C1AA6B1C-EA52-48A8-9BD6-7BE3942352A0}">
      <dgm:prSet/>
      <dgm:spPr/>
      <dgm:t>
        <a:bodyPr/>
        <a:lstStyle/>
        <a:p>
          <a:endParaRPr lang="en-US"/>
        </a:p>
      </dgm:t>
    </dgm:pt>
    <dgm:pt modelId="{275CF454-34CC-4E6C-A31C-8F126BC31733}">
      <dgm:prSet phldrT="[Text]"/>
      <dgm:spPr/>
      <dgm:t>
        <a:bodyPr/>
        <a:lstStyle/>
        <a:p>
          <a:r>
            <a:rPr lang="en-US" smtClean="0">
              <a:latin typeface="Calibri"/>
              <a:ea typeface="Calibri"/>
              <a:cs typeface="Times New Roman"/>
            </a:rPr>
            <a:t>Provide professional development opportunities (often through collaboration) for states, particularly for Part C and 619 folks.</a:t>
          </a:r>
          <a:endParaRPr lang="en-US" dirty="0">
            <a:latin typeface="Calibri"/>
            <a:ea typeface="Calibri"/>
            <a:cs typeface="Times New Roman"/>
          </a:endParaRPr>
        </a:p>
      </dgm:t>
    </dgm:pt>
    <dgm:pt modelId="{E9629211-A6BF-4431-8855-F2386468A0BC}" type="parTrans" cxnId="{A9E5AB6E-673B-4E7F-84AE-382AA38783B5}">
      <dgm:prSet/>
      <dgm:spPr/>
      <dgm:t>
        <a:bodyPr/>
        <a:lstStyle/>
        <a:p>
          <a:endParaRPr lang="en-US"/>
        </a:p>
      </dgm:t>
    </dgm:pt>
    <dgm:pt modelId="{5B18DD0A-71B0-4294-B24D-9806C0F9DFF9}" type="sibTrans" cxnId="{A9E5AB6E-673B-4E7F-84AE-382AA38783B5}">
      <dgm:prSet/>
      <dgm:spPr/>
      <dgm:t>
        <a:bodyPr/>
        <a:lstStyle/>
        <a:p>
          <a:endParaRPr lang="en-US"/>
        </a:p>
      </dgm:t>
    </dgm:pt>
    <dgm:pt modelId="{CCD23E3F-EFD4-484C-B08D-92FBE7796D89}" type="pres">
      <dgm:prSet presAssocID="{0CB9AA0D-E85D-44D5-A621-EC78782B0F35}" presName="linear" presStyleCnt="0">
        <dgm:presLayoutVars>
          <dgm:animLvl val="lvl"/>
          <dgm:resizeHandles val="exact"/>
        </dgm:presLayoutVars>
      </dgm:prSet>
      <dgm:spPr/>
      <dgm:t>
        <a:bodyPr/>
        <a:lstStyle/>
        <a:p>
          <a:endParaRPr lang="en-US"/>
        </a:p>
      </dgm:t>
    </dgm:pt>
    <dgm:pt modelId="{95117285-AC9A-4664-A08C-CB0913CCFC44}" type="pres">
      <dgm:prSet presAssocID="{5C279699-90FE-4005-937F-BC5F5D3B6FA2}" presName="parentText" presStyleLbl="node1" presStyleIdx="0" presStyleCnt="4">
        <dgm:presLayoutVars>
          <dgm:chMax val="0"/>
          <dgm:bulletEnabled val="1"/>
        </dgm:presLayoutVars>
      </dgm:prSet>
      <dgm:spPr/>
      <dgm:t>
        <a:bodyPr/>
        <a:lstStyle/>
        <a:p>
          <a:endParaRPr lang="en-US"/>
        </a:p>
      </dgm:t>
    </dgm:pt>
    <dgm:pt modelId="{B88B4DB5-6280-4D2B-B8F4-A8F1F253B4EC}" type="pres">
      <dgm:prSet presAssocID="{5DBB1280-4945-4EEF-B14A-979510B5DFE7}" presName="spacer" presStyleCnt="0"/>
      <dgm:spPr/>
    </dgm:pt>
    <dgm:pt modelId="{CA078ABD-708A-417E-9B79-94514A297A81}" type="pres">
      <dgm:prSet presAssocID="{E6DAA917-BEAA-4C01-B5A7-73EA192C7122}" presName="parentText" presStyleLbl="node1" presStyleIdx="1" presStyleCnt="4">
        <dgm:presLayoutVars>
          <dgm:chMax val="0"/>
          <dgm:bulletEnabled val="1"/>
        </dgm:presLayoutVars>
      </dgm:prSet>
      <dgm:spPr/>
      <dgm:t>
        <a:bodyPr/>
        <a:lstStyle/>
        <a:p>
          <a:endParaRPr lang="en-US"/>
        </a:p>
      </dgm:t>
    </dgm:pt>
    <dgm:pt modelId="{CF142014-3F74-437F-AF3E-B38C0B00CB9E}" type="pres">
      <dgm:prSet presAssocID="{591D1954-93AD-4A7A-B286-7D05DEB0B606}" presName="spacer" presStyleCnt="0"/>
      <dgm:spPr/>
    </dgm:pt>
    <dgm:pt modelId="{DF08557C-1F74-40CB-B9CC-39E2803E7801}" type="pres">
      <dgm:prSet presAssocID="{E3E3ED5F-20A0-405F-A8E2-ED41276363F2}" presName="parentText" presStyleLbl="node1" presStyleIdx="2" presStyleCnt="4">
        <dgm:presLayoutVars>
          <dgm:chMax val="0"/>
          <dgm:bulletEnabled val="1"/>
        </dgm:presLayoutVars>
      </dgm:prSet>
      <dgm:spPr/>
      <dgm:t>
        <a:bodyPr/>
        <a:lstStyle/>
        <a:p>
          <a:endParaRPr lang="en-US"/>
        </a:p>
      </dgm:t>
    </dgm:pt>
    <dgm:pt modelId="{D31C952E-0676-4B26-9581-3846EEB02931}" type="pres">
      <dgm:prSet presAssocID="{A3EC8C8C-7BCC-4241-B25D-CDCB1DC1B175}" presName="spacer" presStyleCnt="0"/>
      <dgm:spPr/>
    </dgm:pt>
    <dgm:pt modelId="{2E6C015B-C154-4790-9F01-EE3A9C3E6F32}" type="pres">
      <dgm:prSet presAssocID="{275CF454-34CC-4E6C-A31C-8F126BC31733}" presName="parentText" presStyleLbl="node1" presStyleIdx="3" presStyleCnt="4">
        <dgm:presLayoutVars>
          <dgm:chMax val="0"/>
          <dgm:bulletEnabled val="1"/>
        </dgm:presLayoutVars>
      </dgm:prSet>
      <dgm:spPr/>
      <dgm:t>
        <a:bodyPr/>
        <a:lstStyle/>
        <a:p>
          <a:endParaRPr lang="en-US"/>
        </a:p>
      </dgm:t>
    </dgm:pt>
  </dgm:ptLst>
  <dgm:cxnLst>
    <dgm:cxn modelId="{6AF8F8B5-4B9C-48EC-B107-060B28B6B300}" type="presOf" srcId="{E3E3ED5F-20A0-405F-A8E2-ED41276363F2}" destId="{DF08557C-1F74-40CB-B9CC-39E2803E7801}" srcOrd="0" destOrd="0" presId="urn:microsoft.com/office/officeart/2005/8/layout/vList2"/>
    <dgm:cxn modelId="{BD9F24DA-E4FF-4127-B308-4FD549725AF7}" type="presOf" srcId="{0CB9AA0D-E85D-44D5-A621-EC78782B0F35}" destId="{CCD23E3F-EFD4-484C-B08D-92FBE7796D89}" srcOrd="0" destOrd="0" presId="urn:microsoft.com/office/officeart/2005/8/layout/vList2"/>
    <dgm:cxn modelId="{58AE82EA-A58E-4BD3-8FD3-5F0A842ECE8A}" type="presOf" srcId="{E6DAA917-BEAA-4C01-B5A7-73EA192C7122}" destId="{CA078ABD-708A-417E-9B79-94514A297A81}" srcOrd="0" destOrd="0" presId="urn:microsoft.com/office/officeart/2005/8/layout/vList2"/>
    <dgm:cxn modelId="{CD5069D7-B5EB-4A71-958A-9E34F1F96341}" type="presOf" srcId="{5C279699-90FE-4005-937F-BC5F5D3B6FA2}" destId="{95117285-AC9A-4664-A08C-CB0913CCFC44}" srcOrd="0" destOrd="0" presId="urn:microsoft.com/office/officeart/2005/8/layout/vList2"/>
    <dgm:cxn modelId="{A9E5AB6E-673B-4E7F-84AE-382AA38783B5}" srcId="{0CB9AA0D-E85D-44D5-A621-EC78782B0F35}" destId="{275CF454-34CC-4E6C-A31C-8F126BC31733}" srcOrd="3" destOrd="0" parTransId="{E9629211-A6BF-4431-8855-F2386468A0BC}" sibTransId="{5B18DD0A-71B0-4294-B24D-9806C0F9DFF9}"/>
    <dgm:cxn modelId="{C0842621-7AF3-4936-8E88-C55D0B5CBA22}" srcId="{0CB9AA0D-E85D-44D5-A621-EC78782B0F35}" destId="{5C279699-90FE-4005-937F-BC5F5D3B6FA2}" srcOrd="0" destOrd="0" parTransId="{75E5C8E2-C1E2-4D36-950E-8E514D9FD268}" sibTransId="{5DBB1280-4945-4EEF-B14A-979510B5DFE7}"/>
    <dgm:cxn modelId="{C1AA6B1C-EA52-48A8-9BD6-7BE3942352A0}" srcId="{0CB9AA0D-E85D-44D5-A621-EC78782B0F35}" destId="{E3E3ED5F-20A0-405F-A8E2-ED41276363F2}" srcOrd="2" destOrd="0" parTransId="{CC8F72F8-EA1A-4863-960E-BC5C0B2750B4}" sibTransId="{A3EC8C8C-7BCC-4241-B25D-CDCB1DC1B175}"/>
    <dgm:cxn modelId="{0B3AE0F6-8BEB-4FB6-908E-9C35A71B288A}" type="presOf" srcId="{275CF454-34CC-4E6C-A31C-8F126BC31733}" destId="{2E6C015B-C154-4790-9F01-EE3A9C3E6F32}" srcOrd="0" destOrd="0" presId="urn:microsoft.com/office/officeart/2005/8/layout/vList2"/>
    <dgm:cxn modelId="{7621E3BD-31AE-4697-A4D3-FE274F434611}" srcId="{0CB9AA0D-E85D-44D5-A621-EC78782B0F35}" destId="{E6DAA917-BEAA-4C01-B5A7-73EA192C7122}" srcOrd="1" destOrd="0" parTransId="{826DABCB-FFB4-4CC8-B58E-EE5A6E775D6C}" sibTransId="{591D1954-93AD-4A7A-B286-7D05DEB0B606}"/>
    <dgm:cxn modelId="{75A6A79B-8C93-4B27-B1F5-A9C1B2C5A38D}" type="presParOf" srcId="{CCD23E3F-EFD4-484C-B08D-92FBE7796D89}" destId="{95117285-AC9A-4664-A08C-CB0913CCFC44}" srcOrd="0" destOrd="0" presId="urn:microsoft.com/office/officeart/2005/8/layout/vList2"/>
    <dgm:cxn modelId="{DBAD9411-8772-40B4-8C8D-299E8F52E223}" type="presParOf" srcId="{CCD23E3F-EFD4-484C-B08D-92FBE7796D89}" destId="{B88B4DB5-6280-4D2B-B8F4-A8F1F253B4EC}" srcOrd="1" destOrd="0" presId="urn:microsoft.com/office/officeart/2005/8/layout/vList2"/>
    <dgm:cxn modelId="{04DA3B9D-996D-4B9C-9D11-293A443D3ED7}" type="presParOf" srcId="{CCD23E3F-EFD4-484C-B08D-92FBE7796D89}" destId="{CA078ABD-708A-417E-9B79-94514A297A81}" srcOrd="2" destOrd="0" presId="urn:microsoft.com/office/officeart/2005/8/layout/vList2"/>
    <dgm:cxn modelId="{2EA47E3A-751B-47CE-A41F-03DEE07B614E}" type="presParOf" srcId="{CCD23E3F-EFD4-484C-B08D-92FBE7796D89}" destId="{CF142014-3F74-437F-AF3E-B38C0B00CB9E}" srcOrd="3" destOrd="0" presId="urn:microsoft.com/office/officeart/2005/8/layout/vList2"/>
    <dgm:cxn modelId="{33DDD215-DB5A-4E1A-A4D2-A1718E17A883}" type="presParOf" srcId="{CCD23E3F-EFD4-484C-B08D-92FBE7796D89}" destId="{DF08557C-1F74-40CB-B9CC-39E2803E7801}" srcOrd="4" destOrd="0" presId="urn:microsoft.com/office/officeart/2005/8/layout/vList2"/>
    <dgm:cxn modelId="{D5681166-E0C9-4354-8E48-F9BDDFD8AA37}" type="presParOf" srcId="{CCD23E3F-EFD4-484C-B08D-92FBE7796D89}" destId="{D31C952E-0676-4B26-9581-3846EEB02931}" srcOrd="5" destOrd="0" presId="urn:microsoft.com/office/officeart/2005/8/layout/vList2"/>
    <dgm:cxn modelId="{33482583-21F7-4FC5-9D8E-C582984CA93D}" type="presParOf" srcId="{CCD23E3F-EFD4-484C-B08D-92FBE7796D89}" destId="{2E6C015B-C154-4790-9F01-EE3A9C3E6F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71C680-D979-42C5-8E3A-57E39C71DE6E}" type="doc">
      <dgm:prSet loTypeId="urn:microsoft.com/office/officeart/2008/layout/PictureStrips" loCatId="list" qsTypeId="urn:microsoft.com/office/officeart/2005/8/quickstyle/simple3" qsCatId="simple" csTypeId="urn:microsoft.com/office/officeart/2005/8/colors/accent1_2" csCatId="accent1" phldr="1"/>
      <dgm:spPr/>
      <dgm:t>
        <a:bodyPr/>
        <a:lstStyle/>
        <a:p>
          <a:endParaRPr lang="en-US"/>
        </a:p>
      </dgm:t>
    </dgm:pt>
    <dgm:pt modelId="{FF31A47A-23F9-4007-98D6-DC18FCBA3002}">
      <dgm:prSet phldrT="[Text]" custT="1"/>
      <dgm:spPr/>
      <dgm:t>
        <a:bodyPr/>
        <a:lstStyle/>
        <a:p>
          <a:r>
            <a:rPr lang="en-US" sz="1600" dirty="0" smtClean="0"/>
            <a:t>Identify state questions and issues</a:t>
          </a:r>
          <a:endParaRPr lang="en-US" sz="1600" dirty="0"/>
        </a:p>
      </dgm:t>
    </dgm:pt>
    <dgm:pt modelId="{7985BA0B-DBB5-45F5-932E-7CC052E3418E}" type="parTrans" cxnId="{762F2F39-ADF2-4EC6-9961-ECF0A51E9FDA}">
      <dgm:prSet/>
      <dgm:spPr/>
      <dgm:t>
        <a:bodyPr/>
        <a:lstStyle/>
        <a:p>
          <a:endParaRPr lang="en-US"/>
        </a:p>
      </dgm:t>
    </dgm:pt>
    <dgm:pt modelId="{D8F9CF88-28C3-48A8-8043-DA0CA63709A3}" type="sibTrans" cxnId="{762F2F39-ADF2-4EC6-9961-ECF0A51E9FDA}">
      <dgm:prSet/>
      <dgm:spPr/>
      <dgm:t>
        <a:bodyPr/>
        <a:lstStyle/>
        <a:p>
          <a:endParaRPr lang="en-US"/>
        </a:p>
      </dgm:t>
    </dgm:pt>
    <dgm:pt modelId="{D2BA0A0C-C911-4801-8F94-DA05C696154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Hosting webinars /topical meetings</a:t>
          </a:r>
        </a:p>
        <a:p>
          <a:pPr defTabSz="711200">
            <a:lnSpc>
              <a:spcPct val="90000"/>
            </a:lnSpc>
            <a:spcBef>
              <a:spcPct val="0"/>
            </a:spcBef>
            <a:spcAft>
              <a:spcPct val="35000"/>
            </a:spcAft>
          </a:pPr>
          <a:endParaRPr lang="en-US" sz="1600" dirty="0" smtClean="0"/>
        </a:p>
      </dgm:t>
    </dgm:pt>
    <dgm:pt modelId="{82B81073-7DAF-43DE-820C-08E8E9CBA99B}" type="parTrans" cxnId="{0C9476D2-E6F8-48F1-B7C3-EFF3B24DD64C}">
      <dgm:prSet/>
      <dgm:spPr/>
      <dgm:t>
        <a:bodyPr/>
        <a:lstStyle/>
        <a:p>
          <a:endParaRPr lang="en-US"/>
        </a:p>
      </dgm:t>
    </dgm:pt>
    <dgm:pt modelId="{5FC5B7AE-E4D2-4387-9FFB-7FF81E8B8DE4}" type="sibTrans" cxnId="{0C9476D2-E6F8-48F1-B7C3-EFF3B24DD64C}">
      <dgm:prSet/>
      <dgm:spPr/>
      <dgm:t>
        <a:bodyPr/>
        <a:lstStyle/>
        <a:p>
          <a:endParaRPr lang="en-US"/>
        </a:p>
      </dgm:t>
    </dgm:pt>
    <dgm:pt modelId="{7B40D07F-3848-4CF3-B08D-E2B0CCCB70D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Identify and disseminate existing relevant and useful resources</a:t>
          </a:r>
        </a:p>
        <a:p>
          <a:pPr defTabSz="711200">
            <a:lnSpc>
              <a:spcPct val="90000"/>
            </a:lnSpc>
            <a:spcBef>
              <a:spcPct val="0"/>
            </a:spcBef>
            <a:spcAft>
              <a:spcPct val="35000"/>
            </a:spcAft>
          </a:pPr>
          <a:endParaRPr lang="en-US" sz="1600" dirty="0" smtClean="0"/>
        </a:p>
      </dgm:t>
    </dgm:pt>
    <dgm:pt modelId="{0F99F7E1-83B0-4706-9FB8-71243A9F40E1}" type="parTrans" cxnId="{CC27863F-C057-4512-AA9A-7E252946AE9D}">
      <dgm:prSet/>
      <dgm:spPr/>
      <dgm:t>
        <a:bodyPr/>
        <a:lstStyle/>
        <a:p>
          <a:endParaRPr lang="en-US"/>
        </a:p>
      </dgm:t>
    </dgm:pt>
    <dgm:pt modelId="{CEFBB7AF-48FE-4AFF-B0F4-3702DD62D3D8}" type="sibTrans" cxnId="{CC27863F-C057-4512-AA9A-7E252946AE9D}">
      <dgm:prSet/>
      <dgm:spPr/>
      <dgm:t>
        <a:bodyPr/>
        <a:lstStyle/>
        <a:p>
          <a:endParaRPr lang="en-US"/>
        </a:p>
      </dgm:t>
    </dgm:pt>
    <dgm:pt modelId="{79014444-1A39-4E65-9E1C-36021D4E4EC9}">
      <dgm:prSet custT="1"/>
      <dgm:spPr/>
      <dgm:t>
        <a:bodyPr/>
        <a:lstStyle/>
        <a:p>
          <a:pPr defTabSz="711200">
            <a:lnSpc>
              <a:spcPct val="90000"/>
            </a:lnSpc>
            <a:spcBef>
              <a:spcPct val="0"/>
            </a:spcBef>
            <a:spcAft>
              <a:spcPct val="35000"/>
            </a:spcAft>
          </a:pPr>
          <a:r>
            <a:rPr lang="en-US" sz="1600" dirty="0" smtClean="0"/>
            <a:t>Respond to TA requests </a:t>
          </a:r>
        </a:p>
      </dgm:t>
    </dgm:pt>
    <dgm:pt modelId="{54434915-9134-4994-97F8-4FFD26FFD5F7}" type="parTrans" cxnId="{34FECF94-0684-4A0F-B451-6387A92DEFC9}">
      <dgm:prSet/>
      <dgm:spPr/>
      <dgm:t>
        <a:bodyPr/>
        <a:lstStyle/>
        <a:p>
          <a:endParaRPr lang="en-US"/>
        </a:p>
      </dgm:t>
    </dgm:pt>
    <dgm:pt modelId="{12A366A2-56D8-466A-8946-300A3DC62F13}" type="sibTrans" cxnId="{34FECF94-0684-4A0F-B451-6387A92DEFC9}">
      <dgm:prSet/>
      <dgm:spPr/>
      <dgm:t>
        <a:bodyPr/>
        <a:lstStyle/>
        <a:p>
          <a:endParaRPr lang="en-US"/>
        </a:p>
      </dgm:t>
    </dgm:pt>
    <dgm:pt modelId="{6B20F76B-9234-4829-85C3-E355A9E1CB45}">
      <dgm:prSet custT="1"/>
      <dgm:spPr/>
      <dgm:t>
        <a:bodyPr/>
        <a:lstStyle/>
        <a:p>
          <a:r>
            <a:rPr lang="en-US" sz="1600" dirty="0" smtClean="0"/>
            <a:t>Develop new resources and products</a:t>
          </a:r>
        </a:p>
        <a:p>
          <a:pPr defTabSz="711200">
            <a:lnSpc>
              <a:spcPct val="90000"/>
            </a:lnSpc>
            <a:spcBef>
              <a:spcPct val="0"/>
            </a:spcBef>
            <a:spcAft>
              <a:spcPct val="35000"/>
            </a:spcAft>
          </a:pPr>
          <a:endParaRPr lang="en-US" sz="1600" dirty="0" smtClean="0"/>
        </a:p>
      </dgm:t>
    </dgm:pt>
    <dgm:pt modelId="{D1261456-D019-4D64-B910-D9C62C2EFDA2}" type="parTrans" cxnId="{3614934E-53EA-4B67-B0BE-5AA41748AFF3}">
      <dgm:prSet/>
      <dgm:spPr/>
      <dgm:t>
        <a:bodyPr/>
        <a:lstStyle/>
        <a:p>
          <a:endParaRPr lang="en-US"/>
        </a:p>
      </dgm:t>
    </dgm:pt>
    <dgm:pt modelId="{47418FFA-581D-4052-BE3B-5B9AA29D4809}" type="sibTrans" cxnId="{3614934E-53EA-4B67-B0BE-5AA41748AFF3}">
      <dgm:prSet/>
      <dgm:spPr/>
      <dgm:t>
        <a:bodyPr/>
        <a:lstStyle/>
        <a:p>
          <a:endParaRPr lang="en-US"/>
        </a:p>
      </dgm:t>
    </dgm:pt>
    <dgm:pt modelId="{B867093C-500F-422F-B6D3-23572095B042}" type="pres">
      <dgm:prSet presAssocID="{0771C680-D979-42C5-8E3A-57E39C71DE6E}" presName="Name0" presStyleCnt="0">
        <dgm:presLayoutVars>
          <dgm:dir/>
          <dgm:resizeHandles val="exact"/>
        </dgm:presLayoutVars>
      </dgm:prSet>
      <dgm:spPr/>
      <dgm:t>
        <a:bodyPr/>
        <a:lstStyle/>
        <a:p>
          <a:endParaRPr lang="en-US"/>
        </a:p>
      </dgm:t>
    </dgm:pt>
    <dgm:pt modelId="{D22CB342-3C45-48E5-B486-780F52A5B954}" type="pres">
      <dgm:prSet presAssocID="{FF31A47A-23F9-4007-98D6-DC18FCBA3002}" presName="composite" presStyleCnt="0"/>
      <dgm:spPr/>
    </dgm:pt>
    <dgm:pt modelId="{7D6E5C7F-2DE2-415B-8374-552191D76E11}" type="pres">
      <dgm:prSet presAssocID="{FF31A47A-23F9-4007-98D6-DC18FCBA3002}" presName="rect1" presStyleLbl="trAlignAcc1" presStyleIdx="0" presStyleCnt="5">
        <dgm:presLayoutVars>
          <dgm:bulletEnabled val="1"/>
        </dgm:presLayoutVars>
      </dgm:prSet>
      <dgm:spPr/>
      <dgm:t>
        <a:bodyPr/>
        <a:lstStyle/>
        <a:p>
          <a:endParaRPr lang="en-US"/>
        </a:p>
      </dgm:t>
    </dgm:pt>
    <dgm:pt modelId="{D72068FE-62CA-4F19-BE18-357508CB0649}" type="pres">
      <dgm:prSet presAssocID="{FF31A47A-23F9-4007-98D6-DC18FCBA3002}" presName="rect2"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quot; &quot;"/>
        </a:ext>
      </dgm:extLst>
    </dgm:pt>
    <dgm:pt modelId="{C7907DE2-FC9C-4214-BC7D-6D6ADA495970}" type="pres">
      <dgm:prSet presAssocID="{D8F9CF88-28C3-48A8-8043-DA0CA63709A3}" presName="sibTrans" presStyleCnt="0"/>
      <dgm:spPr/>
    </dgm:pt>
    <dgm:pt modelId="{D1BB1616-BA03-4925-9013-10BA78B00461}" type="pres">
      <dgm:prSet presAssocID="{D2BA0A0C-C911-4801-8F94-DA05C696154C}" presName="composite" presStyleCnt="0"/>
      <dgm:spPr/>
    </dgm:pt>
    <dgm:pt modelId="{52CC0ACF-8A9B-4245-9364-C2D1659E544A}" type="pres">
      <dgm:prSet presAssocID="{D2BA0A0C-C911-4801-8F94-DA05C696154C}" presName="rect1" presStyleLbl="trAlignAcc1" presStyleIdx="1" presStyleCnt="5">
        <dgm:presLayoutVars>
          <dgm:bulletEnabled val="1"/>
        </dgm:presLayoutVars>
      </dgm:prSet>
      <dgm:spPr/>
      <dgm:t>
        <a:bodyPr/>
        <a:lstStyle/>
        <a:p>
          <a:endParaRPr lang="en-US"/>
        </a:p>
      </dgm:t>
    </dgm:pt>
    <dgm:pt modelId="{2AD5DB7B-BAD5-4337-9990-D10D6FED6C7E}" type="pres">
      <dgm:prSet presAssocID="{D2BA0A0C-C911-4801-8F94-DA05C696154C}" presName="rect2" presStyleLbl="fgImgPlace1" presStyleIdx="1"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quot; &quot;"/>
        </a:ext>
      </dgm:extLst>
    </dgm:pt>
    <dgm:pt modelId="{239A0A93-9231-4F2F-93D2-43F79D07D556}" type="pres">
      <dgm:prSet presAssocID="{5FC5B7AE-E4D2-4387-9FFB-7FF81E8B8DE4}" presName="sibTrans" presStyleCnt="0"/>
      <dgm:spPr/>
    </dgm:pt>
    <dgm:pt modelId="{C2925D6A-D3AD-4078-ABCF-61EDADEB23ED}" type="pres">
      <dgm:prSet presAssocID="{7B40D07F-3848-4CF3-B08D-E2B0CCCB70DE}" presName="composite" presStyleCnt="0"/>
      <dgm:spPr/>
    </dgm:pt>
    <dgm:pt modelId="{2D894230-9386-415C-9211-C4D848D957A9}" type="pres">
      <dgm:prSet presAssocID="{7B40D07F-3848-4CF3-B08D-E2B0CCCB70DE}" presName="rect1" presStyleLbl="trAlignAcc1" presStyleIdx="2" presStyleCnt="5">
        <dgm:presLayoutVars>
          <dgm:bulletEnabled val="1"/>
        </dgm:presLayoutVars>
      </dgm:prSet>
      <dgm:spPr/>
      <dgm:t>
        <a:bodyPr/>
        <a:lstStyle/>
        <a:p>
          <a:endParaRPr lang="en-US"/>
        </a:p>
      </dgm:t>
    </dgm:pt>
    <dgm:pt modelId="{0AE17795-11D2-4535-BDE6-AE2DBCA24F17}" type="pres">
      <dgm:prSet presAssocID="{7B40D07F-3848-4CF3-B08D-E2B0CCCB70DE}" presName="rect2" presStyleLbl="fgImgPlace1" presStyleIdx="2"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quot; &quot;"/>
        </a:ext>
      </dgm:extLst>
    </dgm:pt>
    <dgm:pt modelId="{404F86AD-B0A8-45D7-9B45-086338B4D5DE}" type="pres">
      <dgm:prSet presAssocID="{CEFBB7AF-48FE-4AFF-B0F4-3702DD62D3D8}" presName="sibTrans" presStyleCnt="0"/>
      <dgm:spPr/>
    </dgm:pt>
    <dgm:pt modelId="{F9ED3E9D-7765-43B5-A25D-498E738DC088}" type="pres">
      <dgm:prSet presAssocID="{79014444-1A39-4E65-9E1C-36021D4E4EC9}" presName="composite" presStyleCnt="0"/>
      <dgm:spPr/>
    </dgm:pt>
    <dgm:pt modelId="{775360F9-18CB-4AB0-A328-50A1D67E1419}" type="pres">
      <dgm:prSet presAssocID="{79014444-1A39-4E65-9E1C-36021D4E4EC9}" presName="rect1" presStyleLbl="trAlignAcc1" presStyleIdx="3" presStyleCnt="5">
        <dgm:presLayoutVars>
          <dgm:bulletEnabled val="1"/>
        </dgm:presLayoutVars>
      </dgm:prSet>
      <dgm:spPr/>
      <dgm:t>
        <a:bodyPr/>
        <a:lstStyle/>
        <a:p>
          <a:endParaRPr lang="en-US"/>
        </a:p>
      </dgm:t>
    </dgm:pt>
    <dgm:pt modelId="{ACC30971-167F-4F18-ADA8-B6FB1FC57EAF}" type="pres">
      <dgm:prSet presAssocID="{79014444-1A39-4E65-9E1C-36021D4E4EC9}" presName="rect2" presStyleLbl="fgImgPlace1" presStyleIdx="3"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quot; &quot;"/>
        </a:ext>
      </dgm:extLst>
    </dgm:pt>
    <dgm:pt modelId="{54D56C7B-91BB-4419-8F8F-9129FAD21D94}" type="pres">
      <dgm:prSet presAssocID="{12A366A2-56D8-466A-8946-300A3DC62F13}" presName="sibTrans" presStyleCnt="0"/>
      <dgm:spPr/>
    </dgm:pt>
    <dgm:pt modelId="{956B3B03-2439-4F4F-9F77-CC8F340C2184}" type="pres">
      <dgm:prSet presAssocID="{6B20F76B-9234-4829-85C3-E355A9E1CB45}" presName="composite" presStyleCnt="0"/>
      <dgm:spPr/>
    </dgm:pt>
    <dgm:pt modelId="{DCFA1D0B-ABDE-4B75-8D8A-9D3F9FB9792A}" type="pres">
      <dgm:prSet presAssocID="{6B20F76B-9234-4829-85C3-E355A9E1CB45}" presName="rect1" presStyleLbl="trAlignAcc1" presStyleIdx="4" presStyleCnt="5" custScaleY="96916">
        <dgm:presLayoutVars>
          <dgm:bulletEnabled val="1"/>
        </dgm:presLayoutVars>
      </dgm:prSet>
      <dgm:spPr/>
      <dgm:t>
        <a:bodyPr/>
        <a:lstStyle/>
        <a:p>
          <a:endParaRPr lang="en-US"/>
        </a:p>
      </dgm:t>
    </dgm:pt>
    <dgm:pt modelId="{041AB51C-9F28-423C-83DF-CE33BFE5090E}" type="pres">
      <dgm:prSet presAssocID="{6B20F76B-9234-4829-85C3-E355A9E1CB45}" presName="rect2" presStyleLbl="fgImgPlace1" presStyleIdx="4"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quot; &quot;"/>
        </a:ext>
      </dgm:extLst>
    </dgm:pt>
  </dgm:ptLst>
  <dgm:cxnLst>
    <dgm:cxn modelId="{81D13F7D-BE3D-4BAD-86DE-1F415E0C7862}" type="presOf" srcId="{FF31A47A-23F9-4007-98D6-DC18FCBA3002}" destId="{7D6E5C7F-2DE2-415B-8374-552191D76E11}" srcOrd="0" destOrd="0" presId="urn:microsoft.com/office/officeart/2008/layout/PictureStrips"/>
    <dgm:cxn modelId="{762F2F39-ADF2-4EC6-9961-ECF0A51E9FDA}" srcId="{0771C680-D979-42C5-8E3A-57E39C71DE6E}" destId="{FF31A47A-23F9-4007-98D6-DC18FCBA3002}" srcOrd="0" destOrd="0" parTransId="{7985BA0B-DBB5-45F5-932E-7CC052E3418E}" sibTransId="{D8F9CF88-28C3-48A8-8043-DA0CA63709A3}"/>
    <dgm:cxn modelId="{54176CB7-30B4-428C-BB92-610B2161ED55}" type="presOf" srcId="{0771C680-D979-42C5-8E3A-57E39C71DE6E}" destId="{B867093C-500F-422F-B6D3-23572095B042}" srcOrd="0" destOrd="0" presId="urn:microsoft.com/office/officeart/2008/layout/PictureStrips"/>
    <dgm:cxn modelId="{34FECF94-0684-4A0F-B451-6387A92DEFC9}" srcId="{0771C680-D979-42C5-8E3A-57E39C71DE6E}" destId="{79014444-1A39-4E65-9E1C-36021D4E4EC9}" srcOrd="3" destOrd="0" parTransId="{54434915-9134-4994-97F8-4FFD26FFD5F7}" sibTransId="{12A366A2-56D8-466A-8946-300A3DC62F13}"/>
    <dgm:cxn modelId="{65817E12-AABD-44BA-9514-AE7FAFAA7767}" type="presOf" srcId="{D2BA0A0C-C911-4801-8F94-DA05C696154C}" destId="{52CC0ACF-8A9B-4245-9364-C2D1659E544A}" srcOrd="0" destOrd="0" presId="urn:microsoft.com/office/officeart/2008/layout/PictureStrips"/>
    <dgm:cxn modelId="{3614934E-53EA-4B67-B0BE-5AA41748AFF3}" srcId="{0771C680-D979-42C5-8E3A-57E39C71DE6E}" destId="{6B20F76B-9234-4829-85C3-E355A9E1CB45}" srcOrd="4" destOrd="0" parTransId="{D1261456-D019-4D64-B910-D9C62C2EFDA2}" sibTransId="{47418FFA-581D-4052-BE3B-5B9AA29D4809}"/>
    <dgm:cxn modelId="{C2028EE5-B447-4AF0-95B1-6E1FB53ADA4D}" type="presOf" srcId="{79014444-1A39-4E65-9E1C-36021D4E4EC9}" destId="{775360F9-18CB-4AB0-A328-50A1D67E1419}" srcOrd="0" destOrd="0" presId="urn:microsoft.com/office/officeart/2008/layout/PictureStrips"/>
    <dgm:cxn modelId="{C3D2ADF4-ED16-4455-9662-ED2D5A7FFB6E}" type="presOf" srcId="{6B20F76B-9234-4829-85C3-E355A9E1CB45}" destId="{DCFA1D0B-ABDE-4B75-8D8A-9D3F9FB9792A}" srcOrd="0" destOrd="0" presId="urn:microsoft.com/office/officeart/2008/layout/PictureStrips"/>
    <dgm:cxn modelId="{CC27863F-C057-4512-AA9A-7E252946AE9D}" srcId="{0771C680-D979-42C5-8E3A-57E39C71DE6E}" destId="{7B40D07F-3848-4CF3-B08D-E2B0CCCB70DE}" srcOrd="2" destOrd="0" parTransId="{0F99F7E1-83B0-4706-9FB8-71243A9F40E1}" sibTransId="{CEFBB7AF-48FE-4AFF-B0F4-3702DD62D3D8}"/>
    <dgm:cxn modelId="{22A4AEAF-CEB1-4AC4-B297-830B7AA8E9BF}" type="presOf" srcId="{7B40D07F-3848-4CF3-B08D-E2B0CCCB70DE}" destId="{2D894230-9386-415C-9211-C4D848D957A9}" srcOrd="0" destOrd="0" presId="urn:microsoft.com/office/officeart/2008/layout/PictureStrips"/>
    <dgm:cxn modelId="{0C9476D2-E6F8-48F1-B7C3-EFF3B24DD64C}" srcId="{0771C680-D979-42C5-8E3A-57E39C71DE6E}" destId="{D2BA0A0C-C911-4801-8F94-DA05C696154C}" srcOrd="1" destOrd="0" parTransId="{82B81073-7DAF-43DE-820C-08E8E9CBA99B}" sibTransId="{5FC5B7AE-E4D2-4387-9FFB-7FF81E8B8DE4}"/>
    <dgm:cxn modelId="{4BFF5E07-41F3-4244-B0D7-5EC6A138E9C5}" type="presParOf" srcId="{B867093C-500F-422F-B6D3-23572095B042}" destId="{D22CB342-3C45-48E5-B486-780F52A5B954}" srcOrd="0" destOrd="0" presId="urn:microsoft.com/office/officeart/2008/layout/PictureStrips"/>
    <dgm:cxn modelId="{B9BBAA02-3FA1-473D-8F48-D88BDE157046}" type="presParOf" srcId="{D22CB342-3C45-48E5-B486-780F52A5B954}" destId="{7D6E5C7F-2DE2-415B-8374-552191D76E11}" srcOrd="0" destOrd="0" presId="urn:microsoft.com/office/officeart/2008/layout/PictureStrips"/>
    <dgm:cxn modelId="{A5D2B251-050D-4CF2-B068-A9F5A2AEB70C}" type="presParOf" srcId="{D22CB342-3C45-48E5-B486-780F52A5B954}" destId="{D72068FE-62CA-4F19-BE18-357508CB0649}" srcOrd="1" destOrd="0" presId="urn:microsoft.com/office/officeart/2008/layout/PictureStrips"/>
    <dgm:cxn modelId="{98E49A91-F2E6-4166-80A4-16F761B86881}" type="presParOf" srcId="{B867093C-500F-422F-B6D3-23572095B042}" destId="{C7907DE2-FC9C-4214-BC7D-6D6ADA495970}" srcOrd="1" destOrd="0" presId="urn:microsoft.com/office/officeart/2008/layout/PictureStrips"/>
    <dgm:cxn modelId="{74D69A70-05A3-4991-8312-878F2676ED30}" type="presParOf" srcId="{B867093C-500F-422F-B6D3-23572095B042}" destId="{D1BB1616-BA03-4925-9013-10BA78B00461}" srcOrd="2" destOrd="0" presId="urn:microsoft.com/office/officeart/2008/layout/PictureStrips"/>
    <dgm:cxn modelId="{A966E127-E9C6-43BE-B476-BC6B910E1465}" type="presParOf" srcId="{D1BB1616-BA03-4925-9013-10BA78B00461}" destId="{52CC0ACF-8A9B-4245-9364-C2D1659E544A}" srcOrd="0" destOrd="0" presId="urn:microsoft.com/office/officeart/2008/layout/PictureStrips"/>
    <dgm:cxn modelId="{33D7EEDC-88FF-4946-B8B6-440208B851CB}" type="presParOf" srcId="{D1BB1616-BA03-4925-9013-10BA78B00461}" destId="{2AD5DB7B-BAD5-4337-9990-D10D6FED6C7E}" srcOrd="1" destOrd="0" presId="urn:microsoft.com/office/officeart/2008/layout/PictureStrips"/>
    <dgm:cxn modelId="{6FDBF674-D961-4AAB-B99C-D661F69E1DA3}" type="presParOf" srcId="{B867093C-500F-422F-B6D3-23572095B042}" destId="{239A0A93-9231-4F2F-93D2-43F79D07D556}" srcOrd="3" destOrd="0" presId="urn:microsoft.com/office/officeart/2008/layout/PictureStrips"/>
    <dgm:cxn modelId="{1FB52479-45E4-450B-8FF4-A38524D732DA}" type="presParOf" srcId="{B867093C-500F-422F-B6D3-23572095B042}" destId="{C2925D6A-D3AD-4078-ABCF-61EDADEB23ED}" srcOrd="4" destOrd="0" presId="urn:microsoft.com/office/officeart/2008/layout/PictureStrips"/>
    <dgm:cxn modelId="{2346F3F5-2134-40B7-BBB1-96F22A360C4A}" type="presParOf" srcId="{C2925D6A-D3AD-4078-ABCF-61EDADEB23ED}" destId="{2D894230-9386-415C-9211-C4D848D957A9}" srcOrd="0" destOrd="0" presId="urn:microsoft.com/office/officeart/2008/layout/PictureStrips"/>
    <dgm:cxn modelId="{4AC45100-BDD3-4C33-B97C-E757F0808135}" type="presParOf" srcId="{C2925D6A-D3AD-4078-ABCF-61EDADEB23ED}" destId="{0AE17795-11D2-4535-BDE6-AE2DBCA24F17}" srcOrd="1" destOrd="0" presId="urn:microsoft.com/office/officeart/2008/layout/PictureStrips"/>
    <dgm:cxn modelId="{1EC61253-1142-4F61-A039-0BD94ABE9C2C}" type="presParOf" srcId="{B867093C-500F-422F-B6D3-23572095B042}" destId="{404F86AD-B0A8-45D7-9B45-086338B4D5DE}" srcOrd="5" destOrd="0" presId="urn:microsoft.com/office/officeart/2008/layout/PictureStrips"/>
    <dgm:cxn modelId="{B7050F73-26B2-480B-9F1D-4428B1B06C10}" type="presParOf" srcId="{B867093C-500F-422F-B6D3-23572095B042}" destId="{F9ED3E9D-7765-43B5-A25D-498E738DC088}" srcOrd="6" destOrd="0" presId="urn:microsoft.com/office/officeart/2008/layout/PictureStrips"/>
    <dgm:cxn modelId="{467D6C42-472E-4700-9894-CDE2700D85D6}" type="presParOf" srcId="{F9ED3E9D-7765-43B5-A25D-498E738DC088}" destId="{775360F9-18CB-4AB0-A328-50A1D67E1419}" srcOrd="0" destOrd="0" presId="urn:microsoft.com/office/officeart/2008/layout/PictureStrips"/>
    <dgm:cxn modelId="{9C5CF869-51BB-497F-ABE2-B64032169924}" type="presParOf" srcId="{F9ED3E9D-7765-43B5-A25D-498E738DC088}" destId="{ACC30971-167F-4F18-ADA8-B6FB1FC57EAF}" srcOrd="1" destOrd="0" presId="urn:microsoft.com/office/officeart/2008/layout/PictureStrips"/>
    <dgm:cxn modelId="{BB18250C-E192-4E40-8C5C-874ADADB5460}" type="presParOf" srcId="{B867093C-500F-422F-B6D3-23572095B042}" destId="{54D56C7B-91BB-4419-8F8F-9129FAD21D94}" srcOrd="7" destOrd="0" presId="urn:microsoft.com/office/officeart/2008/layout/PictureStrips"/>
    <dgm:cxn modelId="{3979F9F5-1678-43F6-8E63-545CF0FE8136}" type="presParOf" srcId="{B867093C-500F-422F-B6D3-23572095B042}" destId="{956B3B03-2439-4F4F-9F77-CC8F340C2184}" srcOrd="8" destOrd="0" presId="urn:microsoft.com/office/officeart/2008/layout/PictureStrips"/>
    <dgm:cxn modelId="{E597FD4A-A42C-4D0F-909F-70507CB76DD8}" type="presParOf" srcId="{956B3B03-2439-4F4F-9F77-CC8F340C2184}" destId="{DCFA1D0B-ABDE-4B75-8D8A-9D3F9FB9792A}" srcOrd="0" destOrd="0" presId="urn:microsoft.com/office/officeart/2008/layout/PictureStrips"/>
    <dgm:cxn modelId="{0FFAB5A3-7614-4CB1-A196-43C5ED63BFA1}" type="presParOf" srcId="{956B3B03-2439-4F4F-9F77-CC8F340C2184}" destId="{041AB51C-9F28-423C-83DF-CE33BFE5090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DC455F-84C4-47CB-AACE-9F09935DE317}"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en-US"/>
        </a:p>
      </dgm:t>
    </dgm:pt>
    <dgm:pt modelId="{76D74AF2-2E52-432B-8A13-62EA6999A901}">
      <dgm:prSet phldrT="[Text]" custT="1"/>
      <dgm:spPr>
        <a:blipFill rotWithShape="0">
          <a:blip xmlns:r="http://schemas.openxmlformats.org/officeDocument/2006/relationships" r:embed="rId1"/>
          <a:stretch>
            <a:fillRect/>
          </a:stretch>
        </a:blipFill>
      </dgm:spPr>
      <dgm:t>
        <a:bodyPr/>
        <a:lstStyle/>
        <a:p>
          <a:endParaRPr lang="en-US" sz="9600" dirty="0"/>
        </a:p>
      </dgm:t>
      <dgm:extLst>
        <a:ext uri="{E40237B7-FDA0-4F09-8148-C483321AD2D9}">
          <dgm14:cNvPr xmlns:dgm14="http://schemas.microsoft.com/office/drawing/2010/diagram" id="0" name="" descr="&quot; &quot;"/>
        </a:ext>
      </dgm:extLst>
    </dgm:pt>
    <dgm:pt modelId="{B1AC80E6-5A67-4CED-B007-690CA9422148}" type="parTrans" cxnId="{E3A72577-6A10-4AE0-AE80-C9681ED6FD1B}">
      <dgm:prSet/>
      <dgm:spPr/>
      <dgm:t>
        <a:bodyPr/>
        <a:lstStyle/>
        <a:p>
          <a:endParaRPr lang="en-US"/>
        </a:p>
      </dgm:t>
    </dgm:pt>
    <dgm:pt modelId="{03C2AA67-7741-4F2F-B248-71D31CEFA61C}" type="sibTrans" cxnId="{E3A72577-6A10-4AE0-AE80-C9681ED6FD1B}">
      <dgm:prSet/>
      <dgm:spPr/>
      <dgm:t>
        <a:bodyPr/>
        <a:lstStyle/>
        <a:p>
          <a:endParaRPr lang="en-US"/>
        </a:p>
      </dgm:t>
    </dgm:pt>
    <dgm:pt modelId="{9E5C4F37-6B05-4C89-862E-03A5B5823E4E}">
      <dgm:prSet phldrT="[Text]"/>
      <dgm:spPr/>
      <dgm:t>
        <a:bodyPr/>
        <a:lstStyle/>
        <a:p>
          <a:r>
            <a:rPr lang="en-US" dirty="0" smtClean="0"/>
            <a:t>What challenges do states face related to data sharing and privacy?</a:t>
          </a:r>
          <a:endParaRPr lang="en-US" dirty="0"/>
        </a:p>
      </dgm:t>
    </dgm:pt>
    <dgm:pt modelId="{C601C887-B268-41A9-8E8C-2A73672F50B2}" type="parTrans" cxnId="{D76285A2-0A7E-4A46-BA8B-8EF10FD0371D}">
      <dgm:prSet/>
      <dgm:spPr/>
      <dgm:t>
        <a:bodyPr/>
        <a:lstStyle/>
        <a:p>
          <a:endParaRPr lang="en-US"/>
        </a:p>
      </dgm:t>
    </dgm:pt>
    <dgm:pt modelId="{7D6085DA-0F7F-48E6-9982-18AB0F5E3329}" type="sibTrans" cxnId="{D76285A2-0A7E-4A46-BA8B-8EF10FD0371D}">
      <dgm:prSet/>
      <dgm:spPr/>
      <dgm:t>
        <a:bodyPr/>
        <a:lstStyle/>
        <a:p>
          <a:endParaRPr lang="en-US"/>
        </a:p>
      </dgm:t>
    </dgm:pt>
    <dgm:pt modelId="{24BBE3FE-9C0B-4716-9005-202AAFDC2B7B}">
      <dgm:prSet/>
      <dgm:spPr/>
      <dgm:t>
        <a:bodyPr/>
        <a:lstStyle/>
        <a:p>
          <a:r>
            <a:rPr lang="en-US" dirty="0" smtClean="0"/>
            <a:t>What solutions and resources have you found helpful?</a:t>
          </a:r>
        </a:p>
      </dgm:t>
    </dgm:pt>
    <dgm:pt modelId="{BD569067-7F9F-43B5-9C58-DCF0B4494F27}" type="parTrans" cxnId="{4AFCE22D-3425-452C-A609-511D31B292F9}">
      <dgm:prSet/>
      <dgm:spPr/>
      <dgm:t>
        <a:bodyPr/>
        <a:lstStyle/>
        <a:p>
          <a:endParaRPr lang="en-US"/>
        </a:p>
      </dgm:t>
    </dgm:pt>
    <dgm:pt modelId="{CB4BEEB5-591D-434A-8533-71EFABA89A79}" type="sibTrans" cxnId="{4AFCE22D-3425-452C-A609-511D31B292F9}">
      <dgm:prSet/>
      <dgm:spPr/>
      <dgm:t>
        <a:bodyPr/>
        <a:lstStyle/>
        <a:p>
          <a:endParaRPr lang="en-US"/>
        </a:p>
      </dgm:t>
    </dgm:pt>
    <dgm:pt modelId="{6F33C33B-01B6-462F-BDEB-A56E8ECA9357}">
      <dgm:prSet/>
      <dgm:spPr/>
      <dgm:t>
        <a:bodyPr/>
        <a:lstStyle/>
        <a:p>
          <a:r>
            <a:rPr lang="en-US" dirty="0" smtClean="0"/>
            <a:t>What areas would be helpful to focus on for collaborative TA?</a:t>
          </a:r>
        </a:p>
      </dgm:t>
    </dgm:pt>
    <dgm:pt modelId="{10413CE8-7C8E-4DEE-93DE-8F6B3D6F8F5B}" type="parTrans" cxnId="{14EF5CC9-407F-49F7-84F3-6215D9D759A3}">
      <dgm:prSet/>
      <dgm:spPr/>
      <dgm:t>
        <a:bodyPr/>
        <a:lstStyle/>
        <a:p>
          <a:endParaRPr lang="en-US"/>
        </a:p>
      </dgm:t>
    </dgm:pt>
    <dgm:pt modelId="{85E97021-E375-4059-8F21-78BE4F944371}" type="sibTrans" cxnId="{14EF5CC9-407F-49F7-84F3-6215D9D759A3}">
      <dgm:prSet/>
      <dgm:spPr/>
      <dgm:t>
        <a:bodyPr/>
        <a:lstStyle/>
        <a:p>
          <a:endParaRPr lang="en-US"/>
        </a:p>
      </dgm:t>
    </dgm:pt>
    <dgm:pt modelId="{D2C1D023-DDAF-4D68-96B1-EB30FABDB289}">
      <dgm:prSet phldrT="[Text]"/>
      <dgm:spPr/>
      <dgm:t>
        <a:bodyPr/>
        <a:lstStyle/>
        <a:p>
          <a:r>
            <a:rPr lang="en-US" dirty="0" smtClean="0"/>
            <a:t> What issues need clarification? </a:t>
          </a:r>
          <a:endParaRPr lang="en-US" dirty="0"/>
        </a:p>
      </dgm:t>
    </dgm:pt>
    <dgm:pt modelId="{6C3E64D2-7338-464C-9BBA-7755A4098721}" type="parTrans" cxnId="{8AD6029C-6FD2-457E-B17A-4A55DA9CDF9D}">
      <dgm:prSet/>
      <dgm:spPr/>
      <dgm:t>
        <a:bodyPr/>
        <a:lstStyle/>
        <a:p>
          <a:endParaRPr lang="en-US"/>
        </a:p>
      </dgm:t>
    </dgm:pt>
    <dgm:pt modelId="{DF3D5127-CD29-4414-8EB9-7679B66AABAF}" type="sibTrans" cxnId="{8AD6029C-6FD2-457E-B17A-4A55DA9CDF9D}">
      <dgm:prSet/>
      <dgm:spPr/>
      <dgm:t>
        <a:bodyPr/>
        <a:lstStyle/>
        <a:p>
          <a:endParaRPr lang="en-US"/>
        </a:p>
      </dgm:t>
    </dgm:pt>
    <dgm:pt modelId="{DA953C59-3A2A-4B51-80DA-2160913748BF}" type="pres">
      <dgm:prSet presAssocID="{BCDC455F-84C4-47CB-AACE-9F09935DE317}" presName="diagram" presStyleCnt="0">
        <dgm:presLayoutVars>
          <dgm:chMax val="1"/>
          <dgm:dir/>
          <dgm:animLvl val="ctr"/>
          <dgm:resizeHandles val="exact"/>
        </dgm:presLayoutVars>
      </dgm:prSet>
      <dgm:spPr/>
      <dgm:t>
        <a:bodyPr/>
        <a:lstStyle/>
        <a:p>
          <a:endParaRPr lang="en-US"/>
        </a:p>
      </dgm:t>
    </dgm:pt>
    <dgm:pt modelId="{86D451BA-8370-45F5-8900-8779BC1BEC20}" type="pres">
      <dgm:prSet presAssocID="{BCDC455F-84C4-47CB-AACE-9F09935DE317}" presName="matrix" presStyleCnt="0"/>
      <dgm:spPr/>
    </dgm:pt>
    <dgm:pt modelId="{611F5C6F-4BC4-4C80-9635-0AB2CD4B2E44}" type="pres">
      <dgm:prSet presAssocID="{BCDC455F-84C4-47CB-AACE-9F09935DE317}" presName="tile1" presStyleLbl="node1" presStyleIdx="0" presStyleCnt="4"/>
      <dgm:spPr/>
      <dgm:t>
        <a:bodyPr/>
        <a:lstStyle/>
        <a:p>
          <a:endParaRPr lang="en-US"/>
        </a:p>
      </dgm:t>
    </dgm:pt>
    <dgm:pt modelId="{81D7F806-52A6-424B-8703-90AE4B313FF4}" type="pres">
      <dgm:prSet presAssocID="{BCDC455F-84C4-47CB-AACE-9F09935DE317}" presName="tile1text" presStyleLbl="node1" presStyleIdx="0" presStyleCnt="4">
        <dgm:presLayoutVars>
          <dgm:chMax val="0"/>
          <dgm:chPref val="0"/>
          <dgm:bulletEnabled val="1"/>
        </dgm:presLayoutVars>
      </dgm:prSet>
      <dgm:spPr/>
      <dgm:t>
        <a:bodyPr/>
        <a:lstStyle/>
        <a:p>
          <a:endParaRPr lang="en-US"/>
        </a:p>
      </dgm:t>
    </dgm:pt>
    <dgm:pt modelId="{8FFAA060-26B7-4E4D-956D-9C26E363F3A0}" type="pres">
      <dgm:prSet presAssocID="{BCDC455F-84C4-47CB-AACE-9F09935DE317}" presName="tile2" presStyleLbl="node1" presStyleIdx="1" presStyleCnt="4"/>
      <dgm:spPr/>
      <dgm:t>
        <a:bodyPr/>
        <a:lstStyle/>
        <a:p>
          <a:endParaRPr lang="en-US"/>
        </a:p>
      </dgm:t>
    </dgm:pt>
    <dgm:pt modelId="{2AE144C9-A4B1-4A1E-8D46-F3A0E934978D}" type="pres">
      <dgm:prSet presAssocID="{BCDC455F-84C4-47CB-AACE-9F09935DE317}" presName="tile2text" presStyleLbl="node1" presStyleIdx="1" presStyleCnt="4">
        <dgm:presLayoutVars>
          <dgm:chMax val="0"/>
          <dgm:chPref val="0"/>
          <dgm:bulletEnabled val="1"/>
        </dgm:presLayoutVars>
      </dgm:prSet>
      <dgm:spPr/>
      <dgm:t>
        <a:bodyPr/>
        <a:lstStyle/>
        <a:p>
          <a:endParaRPr lang="en-US"/>
        </a:p>
      </dgm:t>
    </dgm:pt>
    <dgm:pt modelId="{8A00902D-D4B0-4A51-868C-223876C955FD}" type="pres">
      <dgm:prSet presAssocID="{BCDC455F-84C4-47CB-AACE-9F09935DE317}" presName="tile3" presStyleLbl="node1" presStyleIdx="2" presStyleCnt="4"/>
      <dgm:spPr/>
      <dgm:t>
        <a:bodyPr/>
        <a:lstStyle/>
        <a:p>
          <a:endParaRPr lang="en-US"/>
        </a:p>
      </dgm:t>
    </dgm:pt>
    <dgm:pt modelId="{CF642C82-8B75-4A00-A6B1-BAE1648EE998}" type="pres">
      <dgm:prSet presAssocID="{BCDC455F-84C4-47CB-AACE-9F09935DE317}" presName="tile3text" presStyleLbl="node1" presStyleIdx="2" presStyleCnt="4">
        <dgm:presLayoutVars>
          <dgm:chMax val="0"/>
          <dgm:chPref val="0"/>
          <dgm:bulletEnabled val="1"/>
        </dgm:presLayoutVars>
      </dgm:prSet>
      <dgm:spPr/>
      <dgm:t>
        <a:bodyPr/>
        <a:lstStyle/>
        <a:p>
          <a:endParaRPr lang="en-US"/>
        </a:p>
      </dgm:t>
    </dgm:pt>
    <dgm:pt modelId="{A570F97D-1A88-4DF5-9112-0DE8879EEAF9}" type="pres">
      <dgm:prSet presAssocID="{BCDC455F-84C4-47CB-AACE-9F09935DE317}" presName="tile4" presStyleLbl="node1" presStyleIdx="3" presStyleCnt="4"/>
      <dgm:spPr/>
      <dgm:t>
        <a:bodyPr/>
        <a:lstStyle/>
        <a:p>
          <a:endParaRPr lang="en-US"/>
        </a:p>
      </dgm:t>
    </dgm:pt>
    <dgm:pt modelId="{F8D37A63-DB94-4FA6-9C42-7EE409BC2E1F}" type="pres">
      <dgm:prSet presAssocID="{BCDC455F-84C4-47CB-AACE-9F09935DE317}" presName="tile4text" presStyleLbl="node1" presStyleIdx="3" presStyleCnt="4">
        <dgm:presLayoutVars>
          <dgm:chMax val="0"/>
          <dgm:chPref val="0"/>
          <dgm:bulletEnabled val="1"/>
        </dgm:presLayoutVars>
      </dgm:prSet>
      <dgm:spPr/>
      <dgm:t>
        <a:bodyPr/>
        <a:lstStyle/>
        <a:p>
          <a:endParaRPr lang="en-US"/>
        </a:p>
      </dgm:t>
    </dgm:pt>
    <dgm:pt modelId="{9F86B774-876C-4ADF-A53F-00399DEA2D09}" type="pres">
      <dgm:prSet presAssocID="{BCDC455F-84C4-47CB-AACE-9F09935DE317}" presName="centerTile" presStyleLbl="fgShp" presStyleIdx="0" presStyleCnt="1" custScaleY="155556" custLinFactNeighborX="-725" custLinFactNeighborY="0">
        <dgm:presLayoutVars>
          <dgm:chMax val="0"/>
          <dgm:chPref val="0"/>
        </dgm:presLayoutVars>
      </dgm:prSet>
      <dgm:spPr/>
      <dgm:t>
        <a:bodyPr/>
        <a:lstStyle/>
        <a:p>
          <a:endParaRPr lang="en-US"/>
        </a:p>
      </dgm:t>
    </dgm:pt>
  </dgm:ptLst>
  <dgm:cxnLst>
    <dgm:cxn modelId="{4AFCE22D-3425-452C-A609-511D31B292F9}" srcId="{76D74AF2-2E52-432B-8A13-62EA6999A901}" destId="{24BBE3FE-9C0B-4716-9005-202AAFDC2B7B}" srcOrd="2" destOrd="0" parTransId="{BD569067-7F9F-43B5-9C58-DCF0B4494F27}" sibTransId="{CB4BEEB5-591D-434A-8533-71EFABA89A79}"/>
    <dgm:cxn modelId="{A85804F0-E69F-46FC-A142-EC0F5119BA42}" type="presOf" srcId="{24BBE3FE-9C0B-4716-9005-202AAFDC2B7B}" destId="{CF642C82-8B75-4A00-A6B1-BAE1648EE998}" srcOrd="1" destOrd="0" presId="urn:microsoft.com/office/officeart/2005/8/layout/matrix1"/>
    <dgm:cxn modelId="{E3A72577-6A10-4AE0-AE80-C9681ED6FD1B}" srcId="{BCDC455F-84C4-47CB-AACE-9F09935DE317}" destId="{76D74AF2-2E52-432B-8A13-62EA6999A901}" srcOrd="0" destOrd="0" parTransId="{B1AC80E6-5A67-4CED-B007-690CA9422148}" sibTransId="{03C2AA67-7741-4F2F-B248-71D31CEFA61C}"/>
    <dgm:cxn modelId="{F51B255D-D3D2-4485-8098-000598AAFC6C}" type="presOf" srcId="{24BBE3FE-9C0B-4716-9005-202AAFDC2B7B}" destId="{8A00902D-D4B0-4A51-868C-223876C955FD}" srcOrd="0" destOrd="0" presId="urn:microsoft.com/office/officeart/2005/8/layout/matrix1"/>
    <dgm:cxn modelId="{C1E121D8-6988-42C8-B423-7A6A067CA152}" type="presOf" srcId="{76D74AF2-2E52-432B-8A13-62EA6999A901}" destId="{9F86B774-876C-4ADF-A53F-00399DEA2D09}" srcOrd="0" destOrd="0" presId="urn:microsoft.com/office/officeart/2005/8/layout/matrix1"/>
    <dgm:cxn modelId="{F1355E4E-1758-4568-8098-92D383AEAC84}" type="presOf" srcId="{9E5C4F37-6B05-4C89-862E-03A5B5823E4E}" destId="{611F5C6F-4BC4-4C80-9635-0AB2CD4B2E44}" srcOrd="0" destOrd="0" presId="urn:microsoft.com/office/officeart/2005/8/layout/matrix1"/>
    <dgm:cxn modelId="{ECEB98A1-0354-49D3-BEDD-93C4876E0325}" type="presOf" srcId="{D2C1D023-DDAF-4D68-96B1-EB30FABDB289}" destId="{2AE144C9-A4B1-4A1E-8D46-F3A0E934978D}" srcOrd="1" destOrd="0" presId="urn:microsoft.com/office/officeart/2005/8/layout/matrix1"/>
    <dgm:cxn modelId="{D76285A2-0A7E-4A46-BA8B-8EF10FD0371D}" srcId="{76D74AF2-2E52-432B-8A13-62EA6999A901}" destId="{9E5C4F37-6B05-4C89-862E-03A5B5823E4E}" srcOrd="0" destOrd="0" parTransId="{C601C887-B268-41A9-8E8C-2A73672F50B2}" sibTransId="{7D6085DA-0F7F-48E6-9982-18AB0F5E3329}"/>
    <dgm:cxn modelId="{8AD6029C-6FD2-457E-B17A-4A55DA9CDF9D}" srcId="{76D74AF2-2E52-432B-8A13-62EA6999A901}" destId="{D2C1D023-DDAF-4D68-96B1-EB30FABDB289}" srcOrd="1" destOrd="0" parTransId="{6C3E64D2-7338-464C-9BBA-7755A4098721}" sibTransId="{DF3D5127-CD29-4414-8EB9-7679B66AABAF}"/>
    <dgm:cxn modelId="{41319998-1D5A-4C3B-A079-78A18E96C5EE}" type="presOf" srcId="{6F33C33B-01B6-462F-BDEB-A56E8ECA9357}" destId="{A570F97D-1A88-4DF5-9112-0DE8879EEAF9}" srcOrd="0" destOrd="0" presId="urn:microsoft.com/office/officeart/2005/8/layout/matrix1"/>
    <dgm:cxn modelId="{14EF5CC9-407F-49F7-84F3-6215D9D759A3}" srcId="{76D74AF2-2E52-432B-8A13-62EA6999A901}" destId="{6F33C33B-01B6-462F-BDEB-A56E8ECA9357}" srcOrd="3" destOrd="0" parTransId="{10413CE8-7C8E-4DEE-93DE-8F6B3D6F8F5B}" sibTransId="{85E97021-E375-4059-8F21-78BE4F944371}"/>
    <dgm:cxn modelId="{08E5E8FE-6D10-483C-9A24-6B3D50414C7C}" type="presOf" srcId="{6F33C33B-01B6-462F-BDEB-A56E8ECA9357}" destId="{F8D37A63-DB94-4FA6-9C42-7EE409BC2E1F}" srcOrd="1" destOrd="0" presId="urn:microsoft.com/office/officeart/2005/8/layout/matrix1"/>
    <dgm:cxn modelId="{DD5C5ACA-074F-4526-AE29-14388D79634B}" type="presOf" srcId="{9E5C4F37-6B05-4C89-862E-03A5B5823E4E}" destId="{81D7F806-52A6-424B-8703-90AE4B313FF4}" srcOrd="1" destOrd="0" presId="urn:microsoft.com/office/officeart/2005/8/layout/matrix1"/>
    <dgm:cxn modelId="{B405D149-C661-4543-A013-F61CA5DE1E3A}" type="presOf" srcId="{BCDC455F-84C4-47CB-AACE-9F09935DE317}" destId="{DA953C59-3A2A-4B51-80DA-2160913748BF}" srcOrd="0" destOrd="0" presId="urn:microsoft.com/office/officeart/2005/8/layout/matrix1"/>
    <dgm:cxn modelId="{F263F45B-22AD-4141-832C-1A46F6312CB5}" type="presOf" srcId="{D2C1D023-DDAF-4D68-96B1-EB30FABDB289}" destId="{8FFAA060-26B7-4E4D-956D-9C26E363F3A0}" srcOrd="0" destOrd="0" presId="urn:microsoft.com/office/officeart/2005/8/layout/matrix1"/>
    <dgm:cxn modelId="{DADFDFAE-1E94-4DBC-B92F-40517D9DD881}" type="presParOf" srcId="{DA953C59-3A2A-4B51-80DA-2160913748BF}" destId="{86D451BA-8370-45F5-8900-8779BC1BEC20}" srcOrd="0" destOrd="0" presId="urn:microsoft.com/office/officeart/2005/8/layout/matrix1"/>
    <dgm:cxn modelId="{8D0E195E-B85D-493F-A3CD-7FF0CDFA4CD0}" type="presParOf" srcId="{86D451BA-8370-45F5-8900-8779BC1BEC20}" destId="{611F5C6F-4BC4-4C80-9635-0AB2CD4B2E44}" srcOrd="0" destOrd="0" presId="urn:microsoft.com/office/officeart/2005/8/layout/matrix1"/>
    <dgm:cxn modelId="{9483D607-AF89-4A62-AF91-CE05C5CB422E}" type="presParOf" srcId="{86D451BA-8370-45F5-8900-8779BC1BEC20}" destId="{81D7F806-52A6-424B-8703-90AE4B313FF4}" srcOrd="1" destOrd="0" presId="urn:microsoft.com/office/officeart/2005/8/layout/matrix1"/>
    <dgm:cxn modelId="{8C73C108-67AE-4D39-9427-2C8BC259B496}" type="presParOf" srcId="{86D451BA-8370-45F5-8900-8779BC1BEC20}" destId="{8FFAA060-26B7-4E4D-956D-9C26E363F3A0}" srcOrd="2" destOrd="0" presId="urn:microsoft.com/office/officeart/2005/8/layout/matrix1"/>
    <dgm:cxn modelId="{FE406135-3AF9-41DE-877F-167239B8F94A}" type="presParOf" srcId="{86D451BA-8370-45F5-8900-8779BC1BEC20}" destId="{2AE144C9-A4B1-4A1E-8D46-F3A0E934978D}" srcOrd="3" destOrd="0" presId="urn:microsoft.com/office/officeart/2005/8/layout/matrix1"/>
    <dgm:cxn modelId="{1F83D790-6889-44CF-9CFB-9405A3BE56BE}" type="presParOf" srcId="{86D451BA-8370-45F5-8900-8779BC1BEC20}" destId="{8A00902D-D4B0-4A51-868C-223876C955FD}" srcOrd="4" destOrd="0" presId="urn:microsoft.com/office/officeart/2005/8/layout/matrix1"/>
    <dgm:cxn modelId="{8DB28E65-4E39-4026-A6A4-B349A0ECA9B2}" type="presParOf" srcId="{86D451BA-8370-45F5-8900-8779BC1BEC20}" destId="{CF642C82-8B75-4A00-A6B1-BAE1648EE998}" srcOrd="5" destOrd="0" presId="urn:microsoft.com/office/officeart/2005/8/layout/matrix1"/>
    <dgm:cxn modelId="{361B7CD9-5271-4FFD-A192-3938C70696F0}" type="presParOf" srcId="{86D451BA-8370-45F5-8900-8779BC1BEC20}" destId="{A570F97D-1A88-4DF5-9112-0DE8879EEAF9}" srcOrd="6" destOrd="0" presId="urn:microsoft.com/office/officeart/2005/8/layout/matrix1"/>
    <dgm:cxn modelId="{8C6371C5-574B-4082-B2A3-3F4B2D838CE9}" type="presParOf" srcId="{86D451BA-8370-45F5-8900-8779BC1BEC20}" destId="{F8D37A63-DB94-4FA6-9C42-7EE409BC2E1F}" srcOrd="7" destOrd="0" presId="urn:microsoft.com/office/officeart/2005/8/layout/matrix1"/>
    <dgm:cxn modelId="{424311CC-0D9D-4911-8E3D-0169CECDCD51}" type="presParOf" srcId="{DA953C59-3A2A-4B51-80DA-2160913748BF}" destId="{9F86B774-876C-4ADF-A53F-00399DEA2D0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CA7E4-3FD7-4784-951D-D23F2AD42839}">
      <dsp:nvSpPr>
        <dsp:cNvPr id="0" name=""/>
        <dsp:cNvSpPr/>
      </dsp:nvSpPr>
      <dsp:spPr>
        <a:xfrm>
          <a:off x="2735579" y="68579"/>
          <a:ext cx="3291840" cy="3291840"/>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Privacy Technical Assistance Center (PTAC)</a:t>
          </a:r>
          <a:endParaRPr lang="en-US" sz="1800" kern="1200" dirty="0"/>
        </a:p>
      </dsp:txBody>
      <dsp:txXfrm>
        <a:off x="3174491" y="644651"/>
        <a:ext cx="2414016" cy="1481328"/>
      </dsp:txXfrm>
    </dsp:sp>
    <dsp:sp modelId="{1AAC8248-7359-495F-80AA-56DCE5E2DC45}">
      <dsp:nvSpPr>
        <dsp:cNvPr id="0" name=""/>
        <dsp:cNvSpPr/>
      </dsp:nvSpPr>
      <dsp:spPr>
        <a:xfrm>
          <a:off x="3923385" y="2125980"/>
          <a:ext cx="3291840" cy="3291840"/>
        </a:xfrm>
        <a:prstGeom prst="ellipse">
          <a:avLst/>
        </a:prstGeom>
        <a:gradFill rotWithShape="0">
          <a:gsLst>
            <a:gs pos="0">
              <a:schemeClr val="accent4">
                <a:alpha val="50000"/>
                <a:hueOff val="-2232385"/>
                <a:satOff val="13449"/>
                <a:lumOff val="1078"/>
                <a:alphaOff val="0"/>
                <a:shade val="51000"/>
                <a:satMod val="130000"/>
              </a:schemeClr>
            </a:gs>
            <a:gs pos="80000">
              <a:schemeClr val="accent4">
                <a:alpha val="50000"/>
                <a:hueOff val="-2232385"/>
                <a:satOff val="13449"/>
                <a:lumOff val="1078"/>
                <a:alphaOff val="0"/>
                <a:shade val="93000"/>
                <a:satMod val="130000"/>
              </a:schemeClr>
            </a:gs>
            <a:gs pos="100000">
              <a:schemeClr val="accent4">
                <a:alpha val="50000"/>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Center for the Individuals with Disabilities Education Act (IDEA) Early Childhood Data Systems (</a:t>
          </a:r>
          <a:r>
            <a:rPr lang="en-US" sz="1800" i="1" kern="1200" dirty="0" smtClean="0"/>
            <a:t>DaSy Center</a:t>
          </a:r>
          <a:r>
            <a:rPr lang="en-US" sz="1800" kern="1200" dirty="0" smtClean="0"/>
            <a:t>)</a:t>
          </a:r>
        </a:p>
      </dsp:txBody>
      <dsp:txXfrm>
        <a:off x="4930140" y="2976372"/>
        <a:ext cx="1975104" cy="1810512"/>
      </dsp:txXfrm>
    </dsp:sp>
    <dsp:sp modelId="{4250FE68-F808-4CA1-9D7A-06A5030DA7C1}">
      <dsp:nvSpPr>
        <dsp:cNvPr id="0" name=""/>
        <dsp:cNvSpPr/>
      </dsp:nvSpPr>
      <dsp:spPr>
        <a:xfrm>
          <a:off x="1547774" y="2125980"/>
          <a:ext cx="3291840" cy="3291840"/>
        </a:xfrm>
        <a:prstGeom prst="ellipse">
          <a:avLst/>
        </a:prstGeom>
        <a:gradFill rotWithShape="0">
          <a:gsLst>
            <a:gs pos="0">
              <a:schemeClr val="accent4">
                <a:alpha val="50000"/>
                <a:hueOff val="-4464770"/>
                <a:satOff val="26899"/>
                <a:lumOff val="2156"/>
                <a:alphaOff val="0"/>
                <a:shade val="51000"/>
                <a:satMod val="130000"/>
              </a:schemeClr>
            </a:gs>
            <a:gs pos="80000">
              <a:schemeClr val="accent4">
                <a:alpha val="50000"/>
                <a:hueOff val="-4464770"/>
                <a:satOff val="26899"/>
                <a:lumOff val="2156"/>
                <a:alphaOff val="0"/>
                <a:shade val="93000"/>
                <a:satMod val="130000"/>
              </a:schemeClr>
            </a:gs>
            <a:gs pos="100000">
              <a:schemeClr val="accent4">
                <a:alpha val="50000"/>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IDEA Data Center (IDC)</a:t>
          </a:r>
        </a:p>
      </dsp:txBody>
      <dsp:txXfrm>
        <a:off x="1857755" y="2976372"/>
        <a:ext cx="1975104" cy="1810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3E267-0B38-4400-884E-B9C84270548D}">
      <dsp:nvSpPr>
        <dsp:cNvPr id="0" name=""/>
        <dsp:cNvSpPr/>
      </dsp:nvSpPr>
      <dsp:spPr>
        <a:xfrm>
          <a:off x="-5289414" y="-810078"/>
          <a:ext cx="6298519" cy="6298519"/>
        </a:xfrm>
        <a:prstGeom prst="blockArc">
          <a:avLst>
            <a:gd name="adj1" fmla="val 18900000"/>
            <a:gd name="adj2" fmla="val 2700000"/>
            <a:gd name="adj3" fmla="val 343"/>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678C12-746C-4F4C-83BC-1F1EA42F064A}">
      <dsp:nvSpPr>
        <dsp:cNvPr id="0" name=""/>
        <dsp:cNvSpPr/>
      </dsp:nvSpPr>
      <dsp:spPr>
        <a:xfrm>
          <a:off x="441309" y="292304"/>
          <a:ext cx="7723401" cy="58498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4330"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latin typeface="+mj-lt"/>
            </a:rPr>
            <a:t>“One Stop” resource center for all privacy &amp; security questions.</a:t>
          </a:r>
          <a:endParaRPr lang="en-US" sz="1900" kern="1200" dirty="0"/>
        </a:p>
      </dsp:txBody>
      <dsp:txXfrm>
        <a:off x="441309" y="292304"/>
        <a:ext cx="7723401" cy="584982"/>
      </dsp:txXfrm>
    </dsp:sp>
    <dsp:sp modelId="{7272465A-8F2F-4B44-98A7-41BF8B7EC27B}">
      <dsp:nvSpPr>
        <dsp:cNvPr id="0" name=""/>
        <dsp:cNvSpPr/>
      </dsp:nvSpPr>
      <dsp:spPr>
        <a:xfrm>
          <a:off x="75695" y="219181"/>
          <a:ext cx="731228" cy="731228"/>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6B47829-1D54-46F7-9FA1-7FA579773594}">
      <dsp:nvSpPr>
        <dsp:cNvPr id="0" name=""/>
        <dsp:cNvSpPr/>
      </dsp:nvSpPr>
      <dsp:spPr>
        <a:xfrm>
          <a:off x="860490" y="1169497"/>
          <a:ext cx="7304219" cy="584982"/>
        </a:xfrm>
        <a:prstGeom prst="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4330" tIns="48260" rIns="48260" bIns="48260" numCol="1" spcCol="1270" anchor="ctr" anchorCtr="0">
          <a:noAutofit/>
        </a:bodyPr>
        <a:lstStyle/>
        <a:p>
          <a:pPr lvl="0" algn="l" defTabSz="844550">
            <a:lnSpc>
              <a:spcPct val="90000"/>
            </a:lnSpc>
            <a:spcBef>
              <a:spcPct val="0"/>
            </a:spcBef>
            <a:spcAft>
              <a:spcPct val="35000"/>
            </a:spcAft>
          </a:pPr>
          <a:r>
            <a:rPr lang="en-US" sz="1900" kern="1200" smtClean="0">
              <a:latin typeface="+mj-lt"/>
            </a:rPr>
            <a:t>Regional meetings, customized webinars, and on-site presentations</a:t>
          </a:r>
          <a:endParaRPr lang="en-US" sz="1900" kern="1200" dirty="0" smtClean="0">
            <a:latin typeface="+mj-lt"/>
          </a:endParaRPr>
        </a:p>
      </dsp:txBody>
      <dsp:txXfrm>
        <a:off x="860490" y="1169497"/>
        <a:ext cx="7304219" cy="584982"/>
      </dsp:txXfrm>
    </dsp:sp>
    <dsp:sp modelId="{CA9E87DD-5D6C-4920-B4B4-D5DF0EBBF3E3}">
      <dsp:nvSpPr>
        <dsp:cNvPr id="0" name=""/>
        <dsp:cNvSpPr/>
      </dsp:nvSpPr>
      <dsp:spPr>
        <a:xfrm>
          <a:off x="494876" y="1096374"/>
          <a:ext cx="731228" cy="731228"/>
        </a:xfrm>
        <a:prstGeom prst="ellipse">
          <a:avLst/>
        </a:prstGeom>
        <a:solidFill>
          <a:schemeClr val="lt1">
            <a:hueOff val="0"/>
            <a:satOff val="0"/>
            <a:lumOff val="0"/>
            <a:alphaOff val="0"/>
          </a:schemeClr>
        </a:solidFill>
        <a:ln w="9525" cap="flat" cmpd="sng" algn="ctr">
          <a:solidFill>
            <a:schemeClr val="accent4">
              <a:hueOff val="-1116192"/>
              <a:satOff val="6725"/>
              <a:lumOff val="53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2E579AA-0A25-4452-86CB-A4C5E0F2E554}">
      <dsp:nvSpPr>
        <dsp:cNvPr id="0" name=""/>
        <dsp:cNvSpPr/>
      </dsp:nvSpPr>
      <dsp:spPr>
        <a:xfrm>
          <a:off x="989145" y="2046690"/>
          <a:ext cx="7175564" cy="584982"/>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4330" tIns="48260" rIns="48260" bIns="48260" numCol="1" spcCol="1270" anchor="ctr" anchorCtr="0">
          <a:noAutofit/>
        </a:bodyPr>
        <a:lstStyle/>
        <a:p>
          <a:pPr lvl="0" algn="l" defTabSz="844550">
            <a:lnSpc>
              <a:spcPct val="90000"/>
            </a:lnSpc>
            <a:spcBef>
              <a:spcPct val="0"/>
            </a:spcBef>
            <a:spcAft>
              <a:spcPct val="35000"/>
            </a:spcAft>
          </a:pPr>
          <a:r>
            <a:rPr lang="en-US" sz="1900" kern="1200" smtClean="0">
              <a:latin typeface="+mj-lt"/>
            </a:rPr>
            <a:t>Technical Assistance (TA) site visits</a:t>
          </a:r>
          <a:endParaRPr lang="en-US" sz="1900" kern="1200" dirty="0" smtClean="0">
            <a:latin typeface="+mj-lt"/>
          </a:endParaRPr>
        </a:p>
      </dsp:txBody>
      <dsp:txXfrm>
        <a:off x="989145" y="2046690"/>
        <a:ext cx="7175564" cy="584982"/>
      </dsp:txXfrm>
    </dsp:sp>
    <dsp:sp modelId="{5B06BE0D-89A1-44F6-9C4D-2E3E93F3B4D5}">
      <dsp:nvSpPr>
        <dsp:cNvPr id="0" name=""/>
        <dsp:cNvSpPr/>
      </dsp:nvSpPr>
      <dsp:spPr>
        <a:xfrm>
          <a:off x="623531" y="1973567"/>
          <a:ext cx="731228" cy="731228"/>
        </a:xfrm>
        <a:prstGeom prst="ellipse">
          <a:avLst/>
        </a:prstGeom>
        <a:solidFill>
          <a:schemeClr val="lt1">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2815EB8-1EB6-43D5-BEC7-1C158129FACF}">
      <dsp:nvSpPr>
        <dsp:cNvPr id="0" name=""/>
        <dsp:cNvSpPr/>
      </dsp:nvSpPr>
      <dsp:spPr>
        <a:xfrm>
          <a:off x="860490" y="2923883"/>
          <a:ext cx="7304219" cy="584982"/>
        </a:xfrm>
        <a:prstGeom prst="rect">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4330" tIns="48260" rIns="48260" bIns="48260" numCol="1" spcCol="1270" anchor="ctr" anchorCtr="0">
          <a:noAutofit/>
        </a:bodyPr>
        <a:lstStyle/>
        <a:p>
          <a:pPr lvl="0" algn="l" defTabSz="844550">
            <a:lnSpc>
              <a:spcPct val="90000"/>
            </a:lnSpc>
            <a:spcBef>
              <a:spcPct val="0"/>
            </a:spcBef>
            <a:spcAft>
              <a:spcPct val="35000"/>
            </a:spcAft>
          </a:pPr>
          <a:r>
            <a:rPr lang="en-US" sz="1900" kern="1200" smtClean="0">
              <a:latin typeface="+mj-lt"/>
            </a:rPr>
            <a:t>Help desk</a:t>
          </a:r>
          <a:endParaRPr lang="en-US" sz="1900" kern="1200" dirty="0" smtClean="0">
            <a:latin typeface="+mj-lt"/>
          </a:endParaRPr>
        </a:p>
      </dsp:txBody>
      <dsp:txXfrm>
        <a:off x="860490" y="2923883"/>
        <a:ext cx="7304219" cy="584982"/>
      </dsp:txXfrm>
    </dsp:sp>
    <dsp:sp modelId="{CCB9A490-2013-4AD5-9406-978DA7E171AA}">
      <dsp:nvSpPr>
        <dsp:cNvPr id="0" name=""/>
        <dsp:cNvSpPr/>
      </dsp:nvSpPr>
      <dsp:spPr>
        <a:xfrm>
          <a:off x="494876" y="2850760"/>
          <a:ext cx="731228" cy="731228"/>
        </a:xfrm>
        <a:prstGeom prst="ellipse">
          <a:avLst/>
        </a:prstGeom>
        <a:solidFill>
          <a:schemeClr val="lt1">
            <a:hueOff val="0"/>
            <a:satOff val="0"/>
            <a:lumOff val="0"/>
            <a:alphaOff val="0"/>
          </a:schemeClr>
        </a:solidFill>
        <a:ln w="9525" cap="flat" cmpd="sng" algn="ctr">
          <a:solidFill>
            <a:schemeClr val="accent4">
              <a:hueOff val="-3348577"/>
              <a:satOff val="20174"/>
              <a:lumOff val="16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98392DF-5F1A-4046-8B9F-2A21CA3F48F9}">
      <dsp:nvSpPr>
        <dsp:cNvPr id="0" name=""/>
        <dsp:cNvSpPr/>
      </dsp:nvSpPr>
      <dsp:spPr>
        <a:xfrm>
          <a:off x="441309" y="3801076"/>
          <a:ext cx="7723401" cy="584982"/>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4330" tIns="48260" rIns="48260" bIns="48260" numCol="1" spcCol="1270" anchor="ctr" anchorCtr="0">
          <a:noAutofit/>
        </a:bodyPr>
        <a:lstStyle/>
        <a:p>
          <a:pPr lvl="0" algn="l" defTabSz="844550">
            <a:lnSpc>
              <a:spcPct val="90000"/>
            </a:lnSpc>
            <a:spcBef>
              <a:spcPct val="0"/>
            </a:spcBef>
            <a:spcAft>
              <a:spcPct val="35000"/>
            </a:spcAft>
          </a:pPr>
          <a:r>
            <a:rPr lang="en-US" sz="1900" kern="1200" smtClean="0">
              <a:latin typeface="+mj-lt"/>
            </a:rPr>
            <a:t>Web resources </a:t>
          </a:r>
          <a:endParaRPr lang="en-US" sz="1900" kern="1200" dirty="0" smtClean="0">
            <a:latin typeface="+mj-lt"/>
          </a:endParaRPr>
        </a:p>
      </dsp:txBody>
      <dsp:txXfrm>
        <a:off x="441309" y="3801076"/>
        <a:ext cx="7723401" cy="584982"/>
      </dsp:txXfrm>
    </dsp:sp>
    <dsp:sp modelId="{4FFAF620-A939-4D99-AD98-C6248B7BF716}">
      <dsp:nvSpPr>
        <dsp:cNvPr id="0" name=""/>
        <dsp:cNvSpPr/>
      </dsp:nvSpPr>
      <dsp:spPr>
        <a:xfrm>
          <a:off x="75695" y="3727953"/>
          <a:ext cx="731228" cy="731228"/>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386BE-8D89-48BD-B478-FA90271926DE}">
      <dsp:nvSpPr>
        <dsp:cNvPr id="0" name=""/>
        <dsp:cNvSpPr/>
      </dsp:nvSpPr>
      <dsp:spPr>
        <a:xfrm>
          <a:off x="3430913" y="1984432"/>
          <a:ext cx="1440180" cy="14401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Web Resources</a:t>
          </a:r>
          <a:endParaRPr lang="en-US" sz="2200" kern="1200" dirty="0"/>
        </a:p>
      </dsp:txBody>
      <dsp:txXfrm>
        <a:off x="3501217" y="2054736"/>
        <a:ext cx="1299572" cy="1299572"/>
      </dsp:txXfrm>
    </dsp:sp>
    <dsp:sp modelId="{2745D3C6-4A90-4887-A83C-1E5A88B6F6C8}">
      <dsp:nvSpPr>
        <dsp:cNvPr id="0" name=""/>
        <dsp:cNvSpPr/>
      </dsp:nvSpPr>
      <dsp:spPr>
        <a:xfrm rot="16200000">
          <a:off x="3863406" y="1696835"/>
          <a:ext cx="575193" cy="0"/>
        </a:xfrm>
        <a:custGeom>
          <a:avLst/>
          <a:gdLst/>
          <a:ahLst/>
          <a:cxnLst/>
          <a:rect l="0" t="0" r="0" b="0"/>
          <a:pathLst>
            <a:path>
              <a:moveTo>
                <a:pt x="0" y="0"/>
              </a:moveTo>
              <a:lnTo>
                <a:pt x="575193"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7A2CF2-819D-4669-9404-4E9DA5C41E41}">
      <dsp:nvSpPr>
        <dsp:cNvPr id="0" name=""/>
        <dsp:cNvSpPr/>
      </dsp:nvSpPr>
      <dsp:spPr>
        <a:xfrm>
          <a:off x="3330247" y="-31947"/>
          <a:ext cx="1641513" cy="1441186"/>
        </a:xfrm>
        <a:prstGeom prst="roundRect">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 Issue briefs, and white papers</a:t>
          </a:r>
          <a:endParaRPr lang="en-US" sz="2100" kern="1200" dirty="0"/>
        </a:p>
      </dsp:txBody>
      <dsp:txXfrm>
        <a:off x="3400600" y="38406"/>
        <a:ext cx="1500807" cy="1300480"/>
      </dsp:txXfrm>
    </dsp:sp>
    <dsp:sp modelId="{F054216E-4A30-4EEF-B694-9A3E7351F648}">
      <dsp:nvSpPr>
        <dsp:cNvPr id="0" name=""/>
        <dsp:cNvSpPr/>
      </dsp:nvSpPr>
      <dsp:spPr>
        <a:xfrm rot="20520000">
          <a:off x="4856421" y="2377915"/>
          <a:ext cx="599548" cy="0"/>
        </a:xfrm>
        <a:custGeom>
          <a:avLst/>
          <a:gdLst/>
          <a:ahLst/>
          <a:cxnLst/>
          <a:rect l="0" t="0" r="0" b="0"/>
          <a:pathLst>
            <a:path>
              <a:moveTo>
                <a:pt x="0" y="0"/>
              </a:moveTo>
              <a:lnTo>
                <a:pt x="599548"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BFFA6-149D-47EC-9539-B27D670E3827}">
      <dsp:nvSpPr>
        <dsp:cNvPr id="0" name=""/>
        <dsp:cNvSpPr/>
      </dsp:nvSpPr>
      <dsp:spPr>
        <a:xfrm>
          <a:off x="5441298" y="1552255"/>
          <a:ext cx="1253837" cy="1058652"/>
        </a:xfrm>
        <a:prstGeom prst="roundRect">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Training Videos</a:t>
          </a:r>
          <a:endParaRPr lang="en-US" sz="2500" kern="1200" dirty="0">
            <a:latin typeface="+mj-lt"/>
          </a:endParaRPr>
        </a:p>
      </dsp:txBody>
      <dsp:txXfrm>
        <a:off x="5492977" y="1603934"/>
        <a:ext cx="1150479" cy="955294"/>
      </dsp:txXfrm>
    </dsp:sp>
    <dsp:sp modelId="{99F82120-6145-4A66-A0C8-0C235F84677B}">
      <dsp:nvSpPr>
        <dsp:cNvPr id="0" name=""/>
        <dsp:cNvSpPr/>
      </dsp:nvSpPr>
      <dsp:spPr>
        <a:xfrm rot="3240000">
          <a:off x="4560151" y="3648406"/>
          <a:ext cx="553249" cy="0"/>
        </a:xfrm>
        <a:custGeom>
          <a:avLst/>
          <a:gdLst/>
          <a:ahLst/>
          <a:cxnLst/>
          <a:rect l="0" t="0" r="0" b="0"/>
          <a:pathLst>
            <a:path>
              <a:moveTo>
                <a:pt x="0" y="0"/>
              </a:moveTo>
              <a:lnTo>
                <a:pt x="553249"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D934D7-29A0-4226-9A8C-7711D8610BDD}">
      <dsp:nvSpPr>
        <dsp:cNvPr id="0" name=""/>
        <dsp:cNvSpPr/>
      </dsp:nvSpPr>
      <dsp:spPr>
        <a:xfrm>
          <a:off x="4627707" y="3872200"/>
          <a:ext cx="1416397" cy="926400"/>
        </a:xfrm>
        <a:prstGeom prst="roundRect">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Security checklists</a:t>
          </a:r>
          <a:endParaRPr lang="en-US" sz="2400" kern="1200" dirty="0">
            <a:latin typeface="+mj-lt"/>
          </a:endParaRPr>
        </a:p>
      </dsp:txBody>
      <dsp:txXfrm>
        <a:off x="4672930" y="3917423"/>
        <a:ext cx="1325951" cy="835954"/>
      </dsp:txXfrm>
    </dsp:sp>
    <dsp:sp modelId="{47A86542-ED68-4FB6-8FFC-2B9F757CFC10}">
      <dsp:nvSpPr>
        <dsp:cNvPr id="0" name=""/>
        <dsp:cNvSpPr/>
      </dsp:nvSpPr>
      <dsp:spPr>
        <a:xfrm rot="7554175">
          <a:off x="3224629" y="3631433"/>
          <a:ext cx="510662" cy="0"/>
        </a:xfrm>
        <a:custGeom>
          <a:avLst/>
          <a:gdLst/>
          <a:ahLst/>
          <a:cxnLst/>
          <a:rect l="0" t="0" r="0" b="0"/>
          <a:pathLst>
            <a:path>
              <a:moveTo>
                <a:pt x="0" y="0"/>
              </a:moveTo>
              <a:lnTo>
                <a:pt x="510662"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A3140C-1263-4304-BA56-36921C4DB827}">
      <dsp:nvSpPr>
        <dsp:cNvPr id="0" name=""/>
        <dsp:cNvSpPr/>
      </dsp:nvSpPr>
      <dsp:spPr>
        <a:xfrm>
          <a:off x="2209801" y="3838254"/>
          <a:ext cx="1521033" cy="994292"/>
        </a:xfrm>
        <a:prstGeom prst="roundRect">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kern="1200" dirty="0" smtClean="0"/>
            <a:t>Frequently Asked Questions</a:t>
          </a:r>
        </a:p>
        <a:p>
          <a:pPr lvl="0" algn="ctr" defTabSz="666750">
            <a:lnSpc>
              <a:spcPct val="90000"/>
            </a:lnSpc>
            <a:spcBef>
              <a:spcPct val="0"/>
            </a:spcBef>
            <a:spcAft>
              <a:spcPct val="35000"/>
            </a:spcAft>
          </a:pPr>
          <a:r>
            <a:rPr lang="en-US" sz="1500" kern="1200" dirty="0" smtClean="0"/>
            <a:t> (FAQs)</a:t>
          </a:r>
          <a:endParaRPr lang="en-US" sz="1500" kern="1200" dirty="0"/>
        </a:p>
      </dsp:txBody>
      <dsp:txXfrm>
        <a:off x="2258338" y="3886791"/>
        <a:ext cx="1423959" cy="897218"/>
      </dsp:txXfrm>
    </dsp:sp>
    <dsp:sp modelId="{5BE3DF69-692B-420D-B638-2272D0699EA1}">
      <dsp:nvSpPr>
        <dsp:cNvPr id="0" name=""/>
        <dsp:cNvSpPr/>
      </dsp:nvSpPr>
      <dsp:spPr>
        <a:xfrm rot="11880000">
          <a:off x="2920308" y="2389679"/>
          <a:ext cx="523414" cy="0"/>
        </a:xfrm>
        <a:custGeom>
          <a:avLst/>
          <a:gdLst/>
          <a:ahLst/>
          <a:cxnLst/>
          <a:rect l="0" t="0" r="0" b="0"/>
          <a:pathLst>
            <a:path>
              <a:moveTo>
                <a:pt x="0" y="0"/>
              </a:moveTo>
              <a:lnTo>
                <a:pt x="523414"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727E3-2BA6-461E-BBB6-FB349FECC844}">
      <dsp:nvSpPr>
        <dsp:cNvPr id="0" name=""/>
        <dsp:cNvSpPr/>
      </dsp:nvSpPr>
      <dsp:spPr>
        <a:xfrm>
          <a:off x="1534464" y="1476055"/>
          <a:ext cx="1398652" cy="1211052"/>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Webinars, presentations, and training materials</a:t>
          </a:r>
          <a:endParaRPr lang="en-US" sz="1600" kern="1200" dirty="0"/>
        </a:p>
      </dsp:txBody>
      <dsp:txXfrm>
        <a:off x="1593583" y="1535174"/>
        <a:ext cx="1280414" cy="1092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C18ED-C708-460C-B5E6-03DBD0003684}">
      <dsp:nvSpPr>
        <dsp:cNvPr id="0" name=""/>
        <dsp:cNvSpPr/>
      </dsp:nvSpPr>
      <dsp:spPr>
        <a:xfrm rot="5400000">
          <a:off x="1844395" y="1573728"/>
          <a:ext cx="1069164" cy="121720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F7C6D9-C026-4A69-8138-2C21E6E0F6C8}">
      <dsp:nvSpPr>
        <dsp:cNvPr id="0" name=""/>
        <dsp:cNvSpPr/>
      </dsp:nvSpPr>
      <dsp:spPr>
        <a:xfrm>
          <a:off x="653809" y="70523"/>
          <a:ext cx="1882205" cy="158911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Request received by FPCO/PTAC/</a:t>
          </a:r>
          <a:r>
            <a:rPr lang="en-US" sz="1800" kern="1200" dirty="0" err="1" smtClean="0"/>
            <a:t>DaSy</a:t>
          </a:r>
          <a:r>
            <a:rPr lang="en-US" sz="1800" kern="1200" dirty="0" smtClean="0"/>
            <a:t>/IDC</a:t>
          </a:r>
          <a:endParaRPr lang="en-US" sz="1800" kern="1200" dirty="0"/>
        </a:p>
      </dsp:txBody>
      <dsp:txXfrm>
        <a:off x="731397" y="148111"/>
        <a:ext cx="1727029" cy="1433939"/>
      </dsp:txXfrm>
    </dsp:sp>
    <dsp:sp modelId="{94016C51-CB55-4F1C-93CC-D8AD2B7697FE}">
      <dsp:nvSpPr>
        <dsp:cNvPr id="0" name=""/>
        <dsp:cNvSpPr/>
      </dsp:nvSpPr>
      <dsp:spPr>
        <a:xfrm>
          <a:off x="3543873" y="306940"/>
          <a:ext cx="1309035" cy="1018252"/>
        </a:xfrm>
        <a:prstGeom prst="rect">
          <a:avLst/>
        </a:prstGeom>
        <a:noFill/>
        <a:ln>
          <a:noFill/>
        </a:ln>
        <a:effectLst/>
      </dsp:spPr>
      <dsp:style>
        <a:lnRef idx="0">
          <a:scrgbClr r="0" g="0" b="0"/>
        </a:lnRef>
        <a:fillRef idx="0">
          <a:scrgbClr r="0" g="0" b="0"/>
        </a:fillRef>
        <a:effectRef idx="0">
          <a:scrgbClr r="0" g="0" b="0"/>
        </a:effectRef>
        <a:fontRef idx="minor"/>
      </dsp:style>
    </dsp:sp>
    <dsp:sp modelId="{3FE83FBB-B474-423D-804A-06CDF6CD0F28}">
      <dsp:nvSpPr>
        <dsp:cNvPr id="0" name=""/>
        <dsp:cNvSpPr/>
      </dsp:nvSpPr>
      <dsp:spPr>
        <a:xfrm rot="5400000">
          <a:off x="4117115" y="3151192"/>
          <a:ext cx="1069164" cy="121720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F78FAD-6E50-453C-9698-28ACC422C1CC}">
      <dsp:nvSpPr>
        <dsp:cNvPr id="0" name=""/>
        <dsp:cNvSpPr/>
      </dsp:nvSpPr>
      <dsp:spPr>
        <a:xfrm>
          <a:off x="2910074" y="1504168"/>
          <a:ext cx="1799844" cy="168997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Reviewed by FERPA Working Group [FWG] </a:t>
          </a:r>
          <a:endParaRPr lang="en-US" sz="1800" kern="1200" dirty="0"/>
        </a:p>
      </dsp:txBody>
      <dsp:txXfrm>
        <a:off x="2992587" y="1586681"/>
        <a:ext cx="1634818" cy="1524951"/>
      </dsp:txXfrm>
    </dsp:sp>
    <dsp:sp modelId="{12D22242-225B-47A1-A9BF-4C08A1ED7171}">
      <dsp:nvSpPr>
        <dsp:cNvPr id="0" name=""/>
        <dsp:cNvSpPr/>
      </dsp:nvSpPr>
      <dsp:spPr>
        <a:xfrm>
          <a:off x="6337253" y="1934512"/>
          <a:ext cx="1309035" cy="1018252"/>
        </a:xfrm>
        <a:prstGeom prst="rect">
          <a:avLst/>
        </a:prstGeom>
        <a:noFill/>
        <a:ln>
          <a:noFill/>
        </a:ln>
        <a:effectLst/>
      </dsp:spPr>
      <dsp:style>
        <a:lnRef idx="0">
          <a:scrgbClr r="0" g="0" b="0"/>
        </a:lnRef>
        <a:fillRef idx="0">
          <a:scrgbClr r="0" g="0" b="0"/>
        </a:fillRef>
        <a:effectRef idx="0">
          <a:scrgbClr r="0" g="0" b="0"/>
        </a:effectRef>
        <a:fontRef idx="minor"/>
      </dsp:style>
    </dsp:sp>
    <dsp:sp modelId="{25BF3D40-DB03-446A-B8C7-77B1857AC181}">
      <dsp:nvSpPr>
        <dsp:cNvPr id="0" name=""/>
        <dsp:cNvSpPr/>
      </dsp:nvSpPr>
      <dsp:spPr>
        <a:xfrm>
          <a:off x="5201363" y="3254420"/>
          <a:ext cx="1799844" cy="154617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Routed for review by best possible expert at ED/TA Centers</a:t>
          </a:r>
          <a:endParaRPr lang="en-US" sz="1800" kern="1200" dirty="0"/>
        </a:p>
      </dsp:txBody>
      <dsp:txXfrm>
        <a:off x="5276855" y="3329912"/>
        <a:ext cx="1648860" cy="13951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17285-AC9A-4664-A08C-CB0913CCFC44}">
      <dsp:nvSpPr>
        <dsp:cNvPr id="0" name=""/>
        <dsp:cNvSpPr/>
      </dsp:nvSpPr>
      <dsp:spPr>
        <a:xfrm>
          <a:off x="0" y="6180"/>
          <a:ext cx="8229600" cy="95471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Calibri"/>
              <a:ea typeface="Calibri"/>
              <a:cs typeface="Times New Roman"/>
            </a:rPr>
            <a:t>Identify State Part C and 619 questions/issues around data confidentiality, sharing, and privacy.</a:t>
          </a:r>
          <a:endParaRPr lang="en-US" sz="2400" kern="1200" dirty="0"/>
        </a:p>
      </dsp:txBody>
      <dsp:txXfrm>
        <a:off x="46606" y="52786"/>
        <a:ext cx="8136388" cy="861507"/>
      </dsp:txXfrm>
    </dsp:sp>
    <dsp:sp modelId="{CA078ABD-708A-417E-9B79-94514A297A81}">
      <dsp:nvSpPr>
        <dsp:cNvPr id="0" name=""/>
        <dsp:cNvSpPr/>
      </dsp:nvSpPr>
      <dsp:spPr>
        <a:xfrm>
          <a:off x="0" y="1030020"/>
          <a:ext cx="8229600" cy="954719"/>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Calibri"/>
              <a:ea typeface="Calibri"/>
              <a:cs typeface="Times New Roman"/>
            </a:rPr>
            <a:t>Collaborate with PTAC and other TA Centers to develop and disseminate useful resources for states.</a:t>
          </a:r>
          <a:endParaRPr lang="en-US" sz="2400" kern="1200" dirty="0">
            <a:latin typeface="Calibri"/>
            <a:ea typeface="Calibri"/>
            <a:cs typeface="Times New Roman"/>
          </a:endParaRPr>
        </a:p>
      </dsp:txBody>
      <dsp:txXfrm>
        <a:off x="46606" y="1076626"/>
        <a:ext cx="8136388" cy="861507"/>
      </dsp:txXfrm>
    </dsp:sp>
    <dsp:sp modelId="{DF08557C-1F74-40CB-B9CC-39E2803E7801}">
      <dsp:nvSpPr>
        <dsp:cNvPr id="0" name=""/>
        <dsp:cNvSpPr/>
      </dsp:nvSpPr>
      <dsp:spPr>
        <a:xfrm>
          <a:off x="0" y="2053860"/>
          <a:ext cx="8229600" cy="954719"/>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latin typeface="Calibri"/>
              <a:ea typeface="Calibri"/>
              <a:cs typeface="Times New Roman"/>
            </a:rPr>
            <a:t>Facilitate getting answers to specific and general questions from States (Part C and 619)</a:t>
          </a:r>
          <a:endParaRPr lang="en-US" sz="2400" kern="1200" dirty="0" smtClean="0">
            <a:latin typeface="Calibri"/>
            <a:ea typeface="Calibri"/>
            <a:cs typeface="Times New Roman"/>
          </a:endParaRPr>
        </a:p>
      </dsp:txBody>
      <dsp:txXfrm>
        <a:off x="46606" y="2100466"/>
        <a:ext cx="8136388" cy="861507"/>
      </dsp:txXfrm>
    </dsp:sp>
    <dsp:sp modelId="{2E6C015B-C154-4790-9F01-EE3A9C3E6F32}">
      <dsp:nvSpPr>
        <dsp:cNvPr id="0" name=""/>
        <dsp:cNvSpPr/>
      </dsp:nvSpPr>
      <dsp:spPr>
        <a:xfrm>
          <a:off x="0" y="3077700"/>
          <a:ext cx="8229600" cy="95471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latin typeface="Calibri"/>
              <a:ea typeface="Calibri"/>
              <a:cs typeface="Times New Roman"/>
            </a:rPr>
            <a:t>Provide professional development opportunities (often through collaboration) for states, particularly for Part C and 619 folks.</a:t>
          </a:r>
          <a:endParaRPr lang="en-US" sz="2400" kern="1200" dirty="0">
            <a:latin typeface="Calibri"/>
            <a:ea typeface="Calibri"/>
            <a:cs typeface="Times New Roman"/>
          </a:endParaRPr>
        </a:p>
      </dsp:txBody>
      <dsp:txXfrm>
        <a:off x="46606" y="3124306"/>
        <a:ext cx="8136388" cy="8615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E5C7F-2DE2-415B-8374-552191D76E11}">
      <dsp:nvSpPr>
        <dsp:cNvPr id="0" name=""/>
        <dsp:cNvSpPr/>
      </dsp:nvSpPr>
      <dsp:spPr>
        <a:xfrm>
          <a:off x="172160" y="857718"/>
          <a:ext cx="4101941" cy="128185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8244"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Identify state questions and issues</a:t>
          </a:r>
          <a:endParaRPr lang="en-US" sz="1600" kern="1200" dirty="0"/>
        </a:p>
      </dsp:txBody>
      <dsp:txXfrm>
        <a:off x="172160" y="857718"/>
        <a:ext cx="4101941" cy="1281856"/>
      </dsp:txXfrm>
    </dsp:sp>
    <dsp:sp modelId="{D72068FE-62CA-4F19-BE18-357508CB0649}">
      <dsp:nvSpPr>
        <dsp:cNvPr id="0" name=""/>
        <dsp:cNvSpPr/>
      </dsp:nvSpPr>
      <dsp:spPr>
        <a:xfrm>
          <a:off x="1246" y="672561"/>
          <a:ext cx="897299" cy="1345949"/>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2CC0ACF-8A9B-4245-9364-C2D1659E544A}">
      <dsp:nvSpPr>
        <dsp:cNvPr id="0" name=""/>
        <dsp:cNvSpPr/>
      </dsp:nvSpPr>
      <dsp:spPr>
        <a:xfrm>
          <a:off x="4736012" y="857718"/>
          <a:ext cx="4101941" cy="128185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8244"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smtClean="0"/>
            <a:t>Hosting webinars /topical meetings</a:t>
          </a:r>
        </a:p>
        <a:p>
          <a:pPr lvl="0" algn="l" defTabSz="711200">
            <a:lnSpc>
              <a:spcPct val="90000"/>
            </a:lnSpc>
            <a:spcBef>
              <a:spcPct val="0"/>
            </a:spcBef>
            <a:spcAft>
              <a:spcPct val="35000"/>
            </a:spcAft>
          </a:pPr>
          <a:endParaRPr lang="en-US" sz="1600" kern="1200" dirty="0" smtClean="0"/>
        </a:p>
      </dsp:txBody>
      <dsp:txXfrm>
        <a:off x="4736012" y="857718"/>
        <a:ext cx="4101941" cy="1281856"/>
      </dsp:txXfrm>
    </dsp:sp>
    <dsp:sp modelId="{2AD5DB7B-BAD5-4337-9990-D10D6FED6C7E}">
      <dsp:nvSpPr>
        <dsp:cNvPr id="0" name=""/>
        <dsp:cNvSpPr/>
      </dsp:nvSpPr>
      <dsp:spPr>
        <a:xfrm>
          <a:off x="4565098" y="672561"/>
          <a:ext cx="897299" cy="1345949"/>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D894230-9386-415C-9211-C4D848D957A9}">
      <dsp:nvSpPr>
        <dsp:cNvPr id="0" name=""/>
        <dsp:cNvSpPr/>
      </dsp:nvSpPr>
      <dsp:spPr>
        <a:xfrm>
          <a:off x="172160" y="2471433"/>
          <a:ext cx="4101941" cy="128185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8244"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smtClean="0"/>
            <a:t>Identify and disseminate existing relevant and useful resources</a:t>
          </a:r>
        </a:p>
        <a:p>
          <a:pPr lvl="0" algn="l" defTabSz="711200">
            <a:lnSpc>
              <a:spcPct val="90000"/>
            </a:lnSpc>
            <a:spcBef>
              <a:spcPct val="0"/>
            </a:spcBef>
            <a:spcAft>
              <a:spcPct val="35000"/>
            </a:spcAft>
          </a:pPr>
          <a:endParaRPr lang="en-US" sz="1600" kern="1200" dirty="0" smtClean="0"/>
        </a:p>
      </dsp:txBody>
      <dsp:txXfrm>
        <a:off x="172160" y="2471433"/>
        <a:ext cx="4101941" cy="1281856"/>
      </dsp:txXfrm>
    </dsp:sp>
    <dsp:sp modelId="{0AE17795-11D2-4535-BDE6-AE2DBCA24F17}">
      <dsp:nvSpPr>
        <dsp:cNvPr id="0" name=""/>
        <dsp:cNvSpPr/>
      </dsp:nvSpPr>
      <dsp:spPr>
        <a:xfrm>
          <a:off x="1246" y="2286276"/>
          <a:ext cx="897299" cy="1345949"/>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75360F9-18CB-4AB0-A328-50A1D67E1419}">
      <dsp:nvSpPr>
        <dsp:cNvPr id="0" name=""/>
        <dsp:cNvSpPr/>
      </dsp:nvSpPr>
      <dsp:spPr>
        <a:xfrm>
          <a:off x="4736012" y="2471433"/>
          <a:ext cx="4101941" cy="128185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8244"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Respond to TA requests </a:t>
          </a:r>
        </a:p>
      </dsp:txBody>
      <dsp:txXfrm>
        <a:off x="4736012" y="2471433"/>
        <a:ext cx="4101941" cy="1281856"/>
      </dsp:txXfrm>
    </dsp:sp>
    <dsp:sp modelId="{ACC30971-167F-4F18-ADA8-B6FB1FC57EAF}">
      <dsp:nvSpPr>
        <dsp:cNvPr id="0" name=""/>
        <dsp:cNvSpPr/>
      </dsp:nvSpPr>
      <dsp:spPr>
        <a:xfrm>
          <a:off x="4565098" y="2286276"/>
          <a:ext cx="897299" cy="1345949"/>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CFA1D0B-ABDE-4B75-8D8A-9D3F9FB9792A}">
      <dsp:nvSpPr>
        <dsp:cNvPr id="0" name=""/>
        <dsp:cNvSpPr/>
      </dsp:nvSpPr>
      <dsp:spPr>
        <a:xfrm>
          <a:off x="2454086" y="4104914"/>
          <a:ext cx="4101941" cy="12423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8244" tIns="60960" rIns="60960" bIns="60960" numCol="1" spcCol="1270" anchor="ctr" anchorCtr="0">
          <a:noAutofit/>
        </a:bodyPr>
        <a:lstStyle/>
        <a:p>
          <a:pPr lvl="0" algn="l">
            <a:spcBef>
              <a:spcPct val="0"/>
            </a:spcBef>
          </a:pPr>
          <a:r>
            <a:rPr lang="en-US" sz="1600" kern="1200" dirty="0" smtClean="0"/>
            <a:t>Develop new resources and products</a:t>
          </a:r>
        </a:p>
        <a:p>
          <a:pPr lvl="0" algn="l" defTabSz="711200">
            <a:lnSpc>
              <a:spcPct val="90000"/>
            </a:lnSpc>
            <a:spcBef>
              <a:spcPct val="0"/>
            </a:spcBef>
            <a:spcAft>
              <a:spcPct val="35000"/>
            </a:spcAft>
          </a:pPr>
          <a:endParaRPr lang="en-US" sz="1600" kern="1200" dirty="0" smtClean="0"/>
        </a:p>
      </dsp:txBody>
      <dsp:txXfrm>
        <a:off x="2454086" y="4104914"/>
        <a:ext cx="4101941" cy="1242324"/>
      </dsp:txXfrm>
    </dsp:sp>
    <dsp:sp modelId="{041AB51C-9F28-423C-83DF-CE33BFE5090E}">
      <dsp:nvSpPr>
        <dsp:cNvPr id="0" name=""/>
        <dsp:cNvSpPr/>
      </dsp:nvSpPr>
      <dsp:spPr>
        <a:xfrm>
          <a:off x="2283172" y="3899991"/>
          <a:ext cx="897299" cy="1345949"/>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9/29/2014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9/29/2014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a:t>
            </a:fld>
            <a:endParaRPr lang="en-US"/>
          </a:p>
        </p:txBody>
      </p:sp>
    </p:spTree>
    <p:extLst>
      <p:ext uri="{BB962C8B-B14F-4D97-AF65-F5344CB8AC3E}">
        <p14:creationId xmlns:p14="http://schemas.microsoft.com/office/powerpoint/2010/main" val="1336328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3840768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3788282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683602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197175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197175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1971759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36</a:t>
            </a:fld>
            <a:endParaRPr lang="en-US"/>
          </a:p>
        </p:txBody>
      </p:sp>
    </p:spTree>
    <p:extLst>
      <p:ext uri="{BB962C8B-B14F-4D97-AF65-F5344CB8AC3E}">
        <p14:creationId xmlns:p14="http://schemas.microsoft.com/office/powerpoint/2010/main" val="386899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3204551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11</a:t>
            </a:fld>
            <a:endParaRPr lang="en-US"/>
          </a:p>
        </p:txBody>
      </p:sp>
    </p:spTree>
    <p:extLst>
      <p:ext uri="{BB962C8B-B14F-4D97-AF65-F5344CB8AC3E}">
        <p14:creationId xmlns:p14="http://schemas.microsoft.com/office/powerpoint/2010/main" val="412527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 to update</a:t>
            </a:r>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12</a:t>
            </a:fld>
            <a:endParaRPr lang="en-US"/>
          </a:p>
        </p:txBody>
      </p:sp>
    </p:spTree>
    <p:extLst>
      <p:ext uri="{BB962C8B-B14F-4D97-AF65-F5344CB8AC3E}">
        <p14:creationId xmlns:p14="http://schemas.microsoft.com/office/powerpoint/2010/main" val="1585347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1405267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140526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140526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1405267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140526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a:t>
            </a:r>
            <a:r>
              <a:rPr lang="en-US" baseline="0" dirty="0" smtClean="0"/>
              <a:t> can ask questions of IDC or </a:t>
            </a:r>
            <a:r>
              <a:rPr lang="en-US" baseline="0" dirty="0" err="1" smtClean="0"/>
              <a:t>DaSy</a:t>
            </a:r>
            <a:r>
              <a:rPr lang="en-US" baseline="0" dirty="0" smtClean="0"/>
              <a:t> state Liaison or go directly to a member of one of the confidentiality workgroups or PTAC.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384076894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8"/>
          <p:cNvSpPr>
            <a:spLocks noGrp="1"/>
          </p:cNvSpPr>
          <p:nvPr>
            <p:ph type="sldNum" sz="quarter" idx="4"/>
          </p:nvPr>
        </p:nvSpPr>
        <p:spPr>
          <a:xfrm>
            <a:off x="8309112" y="6356350"/>
            <a:ext cx="450575" cy="365125"/>
          </a:xfrm>
          <a:prstGeom prst="rect">
            <a:avLst/>
          </a:prstGeom>
        </p:spPr>
        <p:txBody>
          <a:bodyPr vert="horz" lIns="91440" tIns="45720" rIns="91440" bIns="45720" rtlCol="0" anchor="ctr"/>
          <a:lstStyle>
            <a:lvl1pPr algn="r">
              <a:defRPr sz="100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271597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4"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hyperlink" Target="http://ptac.ed.gov/document/Transparency-Guidance"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ptac.ed.gov/document/ferpaidea-cross-walk"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ptac.ed.gov/document/ferpa-exceptions-summary"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ptac.ed.gov/document/best-practices-data-destruction"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ptac.ed.gov/sites/default/files/Student%20Privacy%20and%20Online%20Educational%20Services%20(February%202014).pdf"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dasycenter.org/resources/papers.html"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dasycenter.org/resources/papers.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dasycenter.org/other_resources/topics/privacy.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dasycenter@sri.com" TargetMode="External"/><Relationship Id="rId7" Type="http://schemas.openxmlformats.org/officeDocument/2006/relationships/hyperlink" Target="http://ptac.ed.gov/"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mailto:privacyTA@ed.gov" TargetMode="External"/><Relationship Id="rId11" Type="http://schemas.openxmlformats.org/officeDocument/2006/relationships/image" Target="../media/image5.jpeg"/><Relationship Id="rId5" Type="http://schemas.openxmlformats.org/officeDocument/2006/relationships/image" Target="../media/image12.png"/><Relationship Id="rId10" Type="http://schemas.openxmlformats.org/officeDocument/2006/relationships/hyperlink" Target="https://www.ideadata.org/" TargetMode="External"/><Relationship Id="rId4" Type="http://schemas.openxmlformats.org/officeDocument/2006/relationships/hyperlink" Target="http://dasycenter.org/" TargetMode="External"/><Relationship Id="rId9" Type="http://schemas.openxmlformats.org/officeDocument/2006/relationships/hyperlink" Target="mailto:ideadata@westat.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p:txBody>
          <a:bodyPr>
            <a:normAutofit fontScale="85000" lnSpcReduction="20000"/>
          </a:bodyPr>
          <a:lstStyle/>
          <a:p>
            <a:r>
              <a:rPr lang="en-US" dirty="0" smtClean="0"/>
              <a:t>Improve Data, Improving Outcomes Conference</a:t>
            </a:r>
          </a:p>
          <a:p>
            <a:r>
              <a:rPr lang="en-US" dirty="0" smtClean="0"/>
              <a:t>September 2014</a:t>
            </a:r>
            <a:endParaRPr lang="en-US" dirty="0"/>
          </a:p>
        </p:txBody>
      </p:sp>
      <p:sp>
        <p:nvSpPr>
          <p:cNvPr id="30" name="Text Placeholder 29"/>
          <p:cNvSpPr>
            <a:spLocks noGrp="1"/>
          </p:cNvSpPr>
          <p:nvPr>
            <p:ph type="body" sz="quarter" idx="10"/>
          </p:nvPr>
        </p:nvSpPr>
        <p:spPr>
          <a:xfrm>
            <a:off x="838200" y="2209800"/>
            <a:ext cx="7543800" cy="2667000"/>
          </a:xfrm>
        </p:spPr>
        <p:txBody>
          <a:bodyPr/>
          <a:lstStyle/>
          <a:p>
            <a:r>
              <a:rPr lang="en-US" sz="3200" dirty="0" smtClean="0"/>
              <a:t>Privacy Collaboration! The Latest Resources from </a:t>
            </a:r>
            <a:r>
              <a:rPr lang="en-US" sz="3200" dirty="0" err="1" smtClean="0"/>
              <a:t>DaSy</a:t>
            </a:r>
            <a:r>
              <a:rPr lang="en-US" sz="3200" dirty="0" smtClean="0"/>
              <a:t>, PTAC, and IDC</a:t>
            </a:r>
          </a:p>
          <a:p>
            <a:pPr lvl="0"/>
            <a:r>
              <a:rPr lang="en-US" sz="2400" dirty="0" smtClean="0"/>
              <a:t>Baron Rodriguez (PTAC)</a:t>
            </a:r>
            <a:endParaRPr lang="en-US" sz="2400" dirty="0"/>
          </a:p>
          <a:p>
            <a:pPr lvl="0"/>
            <a:r>
              <a:rPr lang="en-US" sz="2400" dirty="0" smtClean="0"/>
              <a:t>Jeff Sellers (IDC)</a:t>
            </a:r>
            <a:endParaRPr lang="en-US" sz="2400" dirty="0"/>
          </a:p>
          <a:p>
            <a:pPr lvl="0"/>
            <a:r>
              <a:rPr lang="en-US" sz="2400" dirty="0"/>
              <a:t>Jennifer Tschantz (</a:t>
            </a:r>
            <a:r>
              <a:rPr lang="en-US" sz="2400" dirty="0" err="1"/>
              <a:t>DaSy</a:t>
            </a:r>
            <a:r>
              <a:rPr lang="en-US" sz="2400" dirty="0"/>
              <a:t>)</a:t>
            </a:r>
          </a:p>
          <a:p>
            <a:pPr lvl="1"/>
            <a:endParaRPr lang="en-US" sz="2400"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10</a:t>
            </a:fld>
            <a:endParaRPr lang="en-US" dirty="0"/>
          </a:p>
        </p:txBody>
      </p:sp>
      <p:sp>
        <p:nvSpPr>
          <p:cNvPr id="3" name="Title 2" descr="&quot; &quot;"/>
          <p:cNvSpPr>
            <a:spLocks noGrp="1"/>
          </p:cNvSpPr>
          <p:nvPr>
            <p:ph type="title"/>
          </p:nvPr>
        </p:nvSpPr>
        <p:spPr/>
        <p:txBody>
          <a:bodyPr>
            <a:normAutofit fontScale="90000"/>
          </a:bodyPr>
          <a:lstStyle/>
          <a:p>
            <a:r>
              <a:rPr lang="en-US" dirty="0" err="1" smtClean="0"/>
              <a:t>DaSy</a:t>
            </a:r>
            <a:r>
              <a:rPr lang="en-US" dirty="0" smtClean="0"/>
              <a:t> Confidentiality Workgroup Members</a:t>
            </a:r>
            <a:endParaRPr lang="en-US" dirty="0"/>
          </a:p>
        </p:txBody>
      </p:sp>
      <p:sp>
        <p:nvSpPr>
          <p:cNvPr id="2" name="Content Placeholder 1"/>
          <p:cNvSpPr>
            <a:spLocks noGrp="1"/>
          </p:cNvSpPr>
          <p:nvPr>
            <p:ph idx="1"/>
          </p:nvPr>
        </p:nvSpPr>
        <p:spPr>
          <a:xfrm>
            <a:off x="457200" y="1676399"/>
            <a:ext cx="8229600" cy="3962401"/>
          </a:xfrm>
        </p:spPr>
        <p:txBody>
          <a:bodyPr numCol="2"/>
          <a:lstStyle/>
          <a:p>
            <a:pPr lvl="0"/>
            <a:r>
              <a:rPr lang="en-US" sz="3200" dirty="0" smtClean="0"/>
              <a:t>Sharon Walsh</a:t>
            </a:r>
          </a:p>
          <a:p>
            <a:r>
              <a:rPr lang="en-US" sz="3200" dirty="0" smtClean="0"/>
              <a:t>Robin Nelson</a:t>
            </a:r>
          </a:p>
          <a:p>
            <a:r>
              <a:rPr lang="en-US" sz="3200" dirty="0"/>
              <a:t>Baron Rodriguez </a:t>
            </a:r>
            <a:endParaRPr lang="en-US" sz="3200" dirty="0" smtClean="0"/>
          </a:p>
          <a:p>
            <a:r>
              <a:rPr lang="en-US" sz="3200" dirty="0" err="1" smtClean="0"/>
              <a:t>Haidee</a:t>
            </a:r>
            <a:r>
              <a:rPr lang="en-US" sz="3200" dirty="0" smtClean="0"/>
              <a:t> Bernstein</a:t>
            </a:r>
          </a:p>
          <a:p>
            <a:r>
              <a:rPr lang="en-US" sz="3200" dirty="0" smtClean="0"/>
              <a:t>Danielle Crain</a:t>
            </a:r>
          </a:p>
          <a:p>
            <a:endParaRPr lang="en-US" dirty="0"/>
          </a:p>
          <a:p>
            <a:pPr marL="0" indent="0">
              <a:buNone/>
            </a:pPr>
            <a:endParaRPr lang="en-US" dirty="0" smtClean="0"/>
          </a:p>
          <a:p>
            <a:r>
              <a:rPr lang="en-US" sz="3200" dirty="0" smtClean="0"/>
              <a:t>Ann Agnew</a:t>
            </a:r>
          </a:p>
          <a:p>
            <a:r>
              <a:rPr lang="en-US" sz="3200" dirty="0" smtClean="0"/>
              <a:t>Sara Thayer</a:t>
            </a:r>
          </a:p>
          <a:p>
            <a:r>
              <a:rPr lang="en-US" sz="3200" dirty="0" smtClean="0"/>
              <a:t>Jennifer Tschantz</a:t>
            </a:r>
          </a:p>
          <a:p>
            <a:r>
              <a:rPr lang="en-US" sz="3200" dirty="0" smtClean="0"/>
              <a:t>Codie Kane</a:t>
            </a:r>
          </a:p>
          <a:p>
            <a:pPr marL="0" indent="0">
              <a:buNone/>
            </a:pPr>
            <a:endParaRPr lang="en-US" dirty="0"/>
          </a:p>
        </p:txBody>
      </p:sp>
    </p:spTree>
    <p:extLst>
      <p:ext uri="{BB962C8B-B14F-4D97-AF65-F5344CB8AC3E}">
        <p14:creationId xmlns:p14="http://schemas.microsoft.com/office/powerpoint/2010/main" val="2932690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DaSy Confidentiality Workgroup Goals</a:t>
            </a:r>
            <a:endParaRPr lang="en-US" dirty="0"/>
          </a:p>
        </p:txBody>
      </p:sp>
      <p:graphicFrame>
        <p:nvGraphicFramePr>
          <p:cNvPr id="4" name="Content Placeholder 3" descr="The four rectangles on this slide identify the goals of the DaSy Confidentiality Workgroup: identify State Part C and 619 questions/issues around data confidentiality, sharing, and privacy; collaborate with PTAC and other TA Centers to develop and disseminate useful resources for states; facilitate getting answers to specific and general questions from States (Part C and 619); and provide professional development opportunities (often through collaboration) for states, particularly for Part C and 619 folks."/>
          <p:cNvGraphicFramePr>
            <a:graphicFrameLocks noGrp="1"/>
          </p:cNvGraphicFramePr>
          <p:nvPr>
            <p:ph idx="1"/>
            <p:extLst>
              <p:ext uri="{D42A27DB-BD31-4B8C-83A1-F6EECF244321}">
                <p14:modId xmlns:p14="http://schemas.microsoft.com/office/powerpoint/2010/main" val="4204928416"/>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7664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fontScale="90000"/>
          </a:bodyPr>
          <a:lstStyle/>
          <a:p>
            <a:r>
              <a:rPr lang="en-US" dirty="0" err="1" smtClean="0"/>
              <a:t>DaSy</a:t>
            </a:r>
            <a:r>
              <a:rPr lang="en-US" dirty="0" smtClean="0"/>
              <a:t> Confidentiality Workgroup-Activities</a:t>
            </a:r>
            <a:endParaRPr lang="en-US" dirty="0"/>
          </a:p>
        </p:txBody>
      </p:sp>
      <p:graphicFrame>
        <p:nvGraphicFramePr>
          <p:cNvPr id="4" name="Content Placeholder 3" descr="The images on this slide identify activities of the DaSy Confidentiality Workgroup: Identify state questions and issues, identify and disseminate existing relevant and useful resources, develop “new” resources and products, hosting webinars/topical meetings, respond to TA requests, and identify HIPAA consultant. "/>
          <p:cNvGraphicFramePr>
            <a:graphicFrameLocks noGrp="1"/>
          </p:cNvGraphicFramePr>
          <p:nvPr>
            <p:ph idx="1"/>
            <p:extLst>
              <p:ext uri="{D42A27DB-BD31-4B8C-83A1-F6EECF244321}">
                <p14:modId xmlns:p14="http://schemas.microsoft.com/office/powerpoint/2010/main" val="532290295"/>
              </p:ext>
            </p:extLst>
          </p:nvPr>
        </p:nvGraphicFramePr>
        <p:xfrm>
          <a:off x="152400" y="762000"/>
          <a:ext cx="88392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9883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13</a:t>
            </a:fld>
            <a:endParaRPr lang="en-US" dirty="0"/>
          </a:p>
        </p:txBody>
      </p:sp>
      <p:sp>
        <p:nvSpPr>
          <p:cNvPr id="4" name="Title 3"/>
          <p:cNvSpPr>
            <a:spLocks noGrp="1"/>
          </p:cNvSpPr>
          <p:nvPr>
            <p:ph type="title"/>
          </p:nvPr>
        </p:nvSpPr>
        <p:spPr/>
        <p:txBody>
          <a:bodyPr>
            <a:normAutofit/>
          </a:bodyPr>
          <a:lstStyle/>
          <a:p>
            <a:r>
              <a:rPr lang="en-US" dirty="0"/>
              <a:t>IDC Confidentiality Workgroup</a:t>
            </a:r>
          </a:p>
        </p:txBody>
      </p:sp>
      <p:sp>
        <p:nvSpPr>
          <p:cNvPr id="7" name="Content Placeholder 2"/>
          <p:cNvSpPr txBox="1">
            <a:spLocks/>
          </p:cNvSpPr>
          <p:nvPr/>
        </p:nvSpPr>
        <p:spPr>
          <a:xfrm>
            <a:off x="457200" y="1600201"/>
            <a:ext cx="82296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Kick-off a couple of months ago</a:t>
            </a:r>
          </a:p>
          <a:p>
            <a:r>
              <a:rPr lang="en-US" sz="3200" dirty="0" smtClean="0"/>
              <a:t>Reviewing current resources and materials</a:t>
            </a:r>
          </a:p>
          <a:p>
            <a:r>
              <a:rPr lang="en-US" sz="3200" dirty="0" smtClean="0"/>
              <a:t>Just getting started</a:t>
            </a:r>
            <a:endParaRPr lang="en-US" sz="3200" dirty="0"/>
          </a:p>
        </p:txBody>
      </p:sp>
      <p:pic>
        <p:nvPicPr>
          <p:cNvPr id="6148" name="Picture 4" descr="I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638801"/>
            <a:ext cx="29908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02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14</a:t>
            </a:fld>
            <a:endParaRPr lang="en-US" dirty="0"/>
          </a:p>
        </p:txBody>
      </p:sp>
      <p:sp>
        <p:nvSpPr>
          <p:cNvPr id="4" name="Title 3"/>
          <p:cNvSpPr>
            <a:spLocks noGrp="1"/>
          </p:cNvSpPr>
          <p:nvPr>
            <p:ph type="title"/>
          </p:nvPr>
        </p:nvSpPr>
        <p:spPr/>
        <p:txBody>
          <a:bodyPr>
            <a:normAutofit/>
          </a:bodyPr>
          <a:lstStyle/>
          <a:p>
            <a:r>
              <a:rPr lang="en-US" dirty="0"/>
              <a:t>Primary Purposes</a:t>
            </a:r>
          </a:p>
        </p:txBody>
      </p:sp>
      <p:sp>
        <p:nvSpPr>
          <p:cNvPr id="8" name="Content Placeholder 1"/>
          <p:cNvSpPr txBox="1">
            <a:spLocks/>
          </p:cNvSpPr>
          <p:nvPr/>
        </p:nvSpPr>
        <p:spPr>
          <a:xfrm>
            <a:off x="457200" y="1600201"/>
            <a:ext cx="82296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Define how IDC TA will contribute to the privacy and confidentiality concerns of states.</a:t>
            </a:r>
          </a:p>
          <a:p>
            <a:r>
              <a:rPr lang="en-US" dirty="0" smtClean="0"/>
              <a:t>Coordinate and collaborate with other TA partners, e.g. </a:t>
            </a:r>
            <a:r>
              <a:rPr lang="en-US" dirty="0" err="1" smtClean="0"/>
              <a:t>DaSy</a:t>
            </a:r>
            <a:r>
              <a:rPr lang="en-US" dirty="0" smtClean="0"/>
              <a:t>, PTAC on state TA needs for IDEA Part C and Part B.</a:t>
            </a:r>
          </a:p>
          <a:p>
            <a:r>
              <a:rPr lang="en-US" dirty="0" smtClean="0"/>
              <a:t>As needed, design and deliver capacity building opportunities for internal IDC staff.</a:t>
            </a:r>
          </a:p>
          <a:p>
            <a:r>
              <a:rPr lang="en-US" dirty="0" smtClean="0"/>
              <a:t>Workgroup members provide TA as a resource for state liaisons to consult and/or engage for privacy and confidentiality issues. </a:t>
            </a:r>
            <a:endParaRPr lang="en-US" dirty="0"/>
          </a:p>
        </p:txBody>
      </p:sp>
      <p:pic>
        <p:nvPicPr>
          <p:cNvPr id="6148" name="Picture 4" descr="I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6019800"/>
            <a:ext cx="29908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27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15</a:t>
            </a:fld>
            <a:endParaRPr lang="en-US" dirty="0"/>
          </a:p>
        </p:txBody>
      </p:sp>
      <p:sp>
        <p:nvSpPr>
          <p:cNvPr id="4" name="Title 3"/>
          <p:cNvSpPr>
            <a:spLocks noGrp="1"/>
          </p:cNvSpPr>
          <p:nvPr>
            <p:ph type="title"/>
          </p:nvPr>
        </p:nvSpPr>
        <p:spPr/>
        <p:txBody>
          <a:bodyPr>
            <a:normAutofit fontScale="90000"/>
          </a:bodyPr>
          <a:lstStyle/>
          <a:p>
            <a:r>
              <a:rPr lang="en-US" dirty="0"/>
              <a:t>IDC Confidentiality Workgroup Members</a:t>
            </a:r>
          </a:p>
        </p:txBody>
      </p:sp>
      <p:sp>
        <p:nvSpPr>
          <p:cNvPr id="6" name="Content Placeholder 1"/>
          <p:cNvSpPr txBox="1">
            <a:spLocks/>
          </p:cNvSpPr>
          <p:nvPr/>
        </p:nvSpPr>
        <p:spPr>
          <a:xfrm>
            <a:off x="457200" y="1905000"/>
            <a:ext cx="8229600" cy="3764282"/>
          </a:xfrm>
          <a:prstGeom prst="rect">
            <a:avLst/>
          </a:prstGeom>
        </p:spPr>
        <p:txBody>
          <a:bodyPr numCol="2"/>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Ross Lemke</a:t>
            </a:r>
          </a:p>
          <a:p>
            <a:r>
              <a:rPr lang="en-US" sz="3200" dirty="0" smtClean="0"/>
              <a:t>Jeff Sellers</a:t>
            </a:r>
          </a:p>
          <a:p>
            <a:r>
              <a:rPr lang="en-US" sz="3200" dirty="0" smtClean="0"/>
              <a:t>Danielle Crain</a:t>
            </a:r>
          </a:p>
          <a:p>
            <a:r>
              <a:rPr lang="en-US" sz="3200" dirty="0" smtClean="0"/>
              <a:t>Beth Harrison</a:t>
            </a:r>
          </a:p>
          <a:p>
            <a:endParaRPr lang="en-US" sz="3200" dirty="0"/>
          </a:p>
          <a:p>
            <a:pPr marL="0" indent="0">
              <a:buNone/>
            </a:pPr>
            <a:endParaRPr lang="en-US" sz="3200" dirty="0" smtClean="0"/>
          </a:p>
          <a:p>
            <a:r>
              <a:rPr lang="en-US" sz="3200" dirty="0" smtClean="0"/>
              <a:t>Holly </a:t>
            </a:r>
            <a:r>
              <a:rPr lang="en-US" sz="3200" dirty="0" err="1" smtClean="0"/>
              <a:t>Cavender</a:t>
            </a:r>
            <a:r>
              <a:rPr lang="en-US" sz="3200" dirty="0" smtClean="0"/>
              <a:t>-Wood</a:t>
            </a:r>
          </a:p>
          <a:p>
            <a:r>
              <a:rPr lang="en-US" sz="3200" dirty="0" smtClean="0"/>
              <a:t>Karen Moran </a:t>
            </a:r>
            <a:r>
              <a:rPr lang="en-US" sz="3200" dirty="0" err="1" smtClean="0"/>
              <a:t>Finello</a:t>
            </a:r>
            <a:endParaRPr lang="en-US" sz="3200" dirty="0" smtClean="0"/>
          </a:p>
          <a:p>
            <a:r>
              <a:rPr lang="en-US" sz="3200" dirty="0" smtClean="0"/>
              <a:t>Terry Long</a:t>
            </a:r>
          </a:p>
          <a:p>
            <a:r>
              <a:rPr lang="en-US" sz="3200" dirty="0" smtClean="0"/>
              <a:t>Dave Phillips</a:t>
            </a:r>
          </a:p>
          <a:p>
            <a:endParaRPr lang="en-US" dirty="0" smtClean="0"/>
          </a:p>
          <a:p>
            <a:pPr marL="0" indent="0">
              <a:buFont typeface="Arial" pitchFamily="34" charset="0"/>
              <a:buNone/>
            </a:pPr>
            <a:endParaRPr lang="en-US" dirty="0"/>
          </a:p>
        </p:txBody>
      </p:sp>
      <p:pic>
        <p:nvPicPr>
          <p:cNvPr id="6148" name="Picture 4" descr="I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6019800"/>
            <a:ext cx="29908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885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16</a:t>
            </a:fld>
            <a:endParaRPr lang="en-US" dirty="0"/>
          </a:p>
        </p:txBody>
      </p:sp>
      <p:sp>
        <p:nvSpPr>
          <p:cNvPr id="4" name="Title 3"/>
          <p:cNvSpPr>
            <a:spLocks noGrp="1"/>
          </p:cNvSpPr>
          <p:nvPr>
            <p:ph type="title"/>
          </p:nvPr>
        </p:nvSpPr>
        <p:spPr/>
        <p:txBody>
          <a:bodyPr>
            <a:normAutofit/>
          </a:bodyPr>
          <a:lstStyle/>
          <a:p>
            <a:r>
              <a:rPr lang="en-US" dirty="0" smtClean="0"/>
              <a:t>Short-term</a:t>
            </a:r>
            <a:endParaRPr lang="en-US" dirty="0"/>
          </a:p>
        </p:txBody>
      </p:sp>
      <p:sp>
        <p:nvSpPr>
          <p:cNvPr id="6" name="Content Placeholder 2"/>
          <p:cNvSpPr txBox="1">
            <a:spLocks/>
          </p:cNvSpPr>
          <p:nvPr/>
        </p:nvSpPr>
        <p:spPr>
          <a:xfrm>
            <a:off x="457200" y="1600201"/>
            <a:ext cx="82296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Provide Professional Development to IDC Staff</a:t>
            </a:r>
          </a:p>
          <a:p>
            <a:pPr lvl="1"/>
            <a:r>
              <a:rPr lang="en-US" sz="2800" dirty="0" smtClean="0"/>
              <a:t>Leverage materials that have already been produced</a:t>
            </a:r>
          </a:p>
          <a:p>
            <a:pPr lvl="1"/>
            <a:r>
              <a:rPr lang="en-US" sz="2800" dirty="0" smtClean="0"/>
              <a:t>Identify resources and point staff to them</a:t>
            </a:r>
          </a:p>
          <a:p>
            <a:pPr lvl="1"/>
            <a:endParaRPr lang="en-US" dirty="0"/>
          </a:p>
        </p:txBody>
      </p:sp>
      <p:pic>
        <p:nvPicPr>
          <p:cNvPr id="6148" name="Picture 4" descr="I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6019800"/>
            <a:ext cx="29908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104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17</a:t>
            </a:fld>
            <a:endParaRPr lang="en-US" dirty="0"/>
          </a:p>
        </p:txBody>
      </p:sp>
      <p:sp>
        <p:nvSpPr>
          <p:cNvPr id="4" name="Title 3"/>
          <p:cNvSpPr>
            <a:spLocks noGrp="1"/>
          </p:cNvSpPr>
          <p:nvPr>
            <p:ph type="title"/>
          </p:nvPr>
        </p:nvSpPr>
        <p:spPr/>
        <p:txBody>
          <a:bodyPr>
            <a:normAutofit/>
          </a:bodyPr>
          <a:lstStyle/>
          <a:p>
            <a:r>
              <a:rPr lang="en-US" dirty="0" smtClean="0"/>
              <a:t>Long-term</a:t>
            </a:r>
            <a:endParaRPr lang="en-US" dirty="0"/>
          </a:p>
        </p:txBody>
      </p:sp>
      <p:sp>
        <p:nvSpPr>
          <p:cNvPr id="6" name="Content Placeholder 2"/>
          <p:cNvSpPr txBox="1">
            <a:spLocks/>
          </p:cNvSpPr>
          <p:nvPr/>
        </p:nvSpPr>
        <p:spPr>
          <a:xfrm>
            <a:off x="457200" y="1600201"/>
            <a:ext cx="82296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t>Compile experience and lessons learned from IDC staff PD</a:t>
            </a:r>
          </a:p>
          <a:p>
            <a:r>
              <a:rPr lang="en-US" sz="3200" dirty="0"/>
              <a:t>Develop resources focused on IDC context</a:t>
            </a:r>
          </a:p>
          <a:p>
            <a:r>
              <a:rPr lang="en-US" sz="3200" dirty="0"/>
              <a:t>Coordination with </a:t>
            </a:r>
            <a:r>
              <a:rPr lang="en-US" sz="3200" dirty="0" err="1"/>
              <a:t>DaSy</a:t>
            </a:r>
            <a:r>
              <a:rPr lang="en-US" sz="3200" dirty="0"/>
              <a:t> &amp; PTAC</a:t>
            </a:r>
          </a:p>
          <a:p>
            <a:pPr lvl="1"/>
            <a:endParaRPr lang="en-US" dirty="0"/>
          </a:p>
        </p:txBody>
      </p:sp>
      <p:pic>
        <p:nvPicPr>
          <p:cNvPr id="6148" name="Picture 4" descr="I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6019800"/>
            <a:ext cx="29908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09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18</a:t>
            </a:fld>
            <a:endParaRPr lang="en-US" dirty="0"/>
          </a:p>
        </p:txBody>
      </p:sp>
      <p:sp>
        <p:nvSpPr>
          <p:cNvPr id="3" name="Title 2" descr="&quot; &quot;"/>
          <p:cNvSpPr>
            <a:spLocks noGrp="1"/>
          </p:cNvSpPr>
          <p:nvPr>
            <p:ph type="title"/>
          </p:nvPr>
        </p:nvSpPr>
        <p:spPr/>
        <p:txBody>
          <a:bodyPr>
            <a:normAutofit/>
          </a:bodyPr>
          <a:lstStyle/>
          <a:p>
            <a:r>
              <a:rPr lang="en-US" dirty="0" smtClean="0"/>
              <a:t>IDC-</a:t>
            </a:r>
            <a:r>
              <a:rPr lang="en-US" dirty="0" err="1" smtClean="0"/>
              <a:t>DaSy</a:t>
            </a:r>
            <a:r>
              <a:rPr lang="en-US" dirty="0" smtClean="0"/>
              <a:t>-PTAC </a:t>
            </a:r>
            <a:r>
              <a:rPr lang="en-US" dirty="0"/>
              <a:t>C</a:t>
            </a:r>
            <a:r>
              <a:rPr lang="en-US" dirty="0" smtClean="0"/>
              <a:t>ollaboration</a:t>
            </a:r>
            <a:endParaRPr lang="en-US" dirty="0"/>
          </a:p>
        </p:txBody>
      </p:sp>
      <p:sp>
        <p:nvSpPr>
          <p:cNvPr id="2" name="Content Placeholder 1"/>
          <p:cNvSpPr>
            <a:spLocks noGrp="1"/>
          </p:cNvSpPr>
          <p:nvPr>
            <p:ph idx="1"/>
          </p:nvPr>
        </p:nvSpPr>
        <p:spPr/>
        <p:txBody>
          <a:bodyPr/>
          <a:lstStyle/>
          <a:p>
            <a:pPr lvl="0"/>
            <a:r>
              <a:rPr lang="en-US" dirty="0" smtClean="0"/>
              <a:t>Cross Center staffing:</a:t>
            </a:r>
          </a:p>
          <a:p>
            <a:pPr lvl="1"/>
            <a:r>
              <a:rPr lang="en-US" dirty="0" smtClean="0"/>
              <a:t>Baron is both PTAC and </a:t>
            </a:r>
            <a:r>
              <a:rPr lang="en-US" dirty="0" err="1" smtClean="0"/>
              <a:t>DaSy</a:t>
            </a:r>
            <a:endParaRPr lang="en-US" dirty="0" smtClean="0"/>
          </a:p>
          <a:p>
            <a:pPr lvl="1"/>
            <a:r>
              <a:rPr lang="en-US" dirty="0" smtClean="0"/>
              <a:t>Ross is both PTAC and IDC</a:t>
            </a:r>
          </a:p>
          <a:p>
            <a:pPr lvl="1"/>
            <a:r>
              <a:rPr lang="en-US" dirty="0" smtClean="0"/>
              <a:t>Danielle is on Confidentiality Workgroups for both IDC and </a:t>
            </a:r>
            <a:r>
              <a:rPr lang="en-US" dirty="0" err="1" smtClean="0"/>
              <a:t>DaSy</a:t>
            </a:r>
            <a:endParaRPr lang="en-US" dirty="0" smtClean="0"/>
          </a:p>
          <a:p>
            <a:r>
              <a:rPr lang="en-US" dirty="0" smtClean="0"/>
              <a:t>Monthly check-ins with workgroup facilitators</a:t>
            </a:r>
          </a:p>
          <a:p>
            <a:r>
              <a:rPr lang="en-US" dirty="0" smtClean="0"/>
              <a:t>On-going communication</a:t>
            </a:r>
          </a:p>
          <a:p>
            <a:endParaRPr lang="en-US" dirty="0" smtClean="0"/>
          </a:p>
        </p:txBody>
      </p:sp>
      <p:pic>
        <p:nvPicPr>
          <p:cNvPr id="7170" name="Picture 2" descr="I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6103906"/>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TAC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00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19</a:t>
            </a:fld>
            <a:endParaRPr lang="en-US" dirty="0"/>
          </a:p>
        </p:txBody>
      </p:sp>
      <p:sp>
        <p:nvSpPr>
          <p:cNvPr id="3" name="Title 2" descr="&quot; &quot;"/>
          <p:cNvSpPr>
            <a:spLocks noGrp="1"/>
          </p:cNvSpPr>
          <p:nvPr>
            <p:ph type="title"/>
          </p:nvPr>
        </p:nvSpPr>
        <p:spPr/>
        <p:txBody>
          <a:bodyPr>
            <a:normAutofit/>
          </a:bodyPr>
          <a:lstStyle/>
          <a:p>
            <a:r>
              <a:rPr lang="en-US" dirty="0" smtClean="0"/>
              <a:t>IDC-</a:t>
            </a:r>
            <a:r>
              <a:rPr lang="en-US" dirty="0" err="1" smtClean="0"/>
              <a:t>DaSy</a:t>
            </a:r>
            <a:r>
              <a:rPr lang="en-US" dirty="0" smtClean="0"/>
              <a:t>-PTAC </a:t>
            </a:r>
            <a:r>
              <a:rPr lang="en-US" dirty="0"/>
              <a:t>C</a:t>
            </a:r>
            <a:r>
              <a:rPr lang="en-US" dirty="0" smtClean="0"/>
              <a:t>ollaboration</a:t>
            </a:r>
            <a:endParaRPr lang="en-US" dirty="0"/>
          </a:p>
        </p:txBody>
      </p:sp>
      <p:sp>
        <p:nvSpPr>
          <p:cNvPr id="2" name="Content Placeholder 1"/>
          <p:cNvSpPr>
            <a:spLocks noGrp="1"/>
          </p:cNvSpPr>
          <p:nvPr>
            <p:ph idx="1"/>
          </p:nvPr>
        </p:nvSpPr>
        <p:spPr/>
        <p:txBody>
          <a:bodyPr/>
          <a:lstStyle/>
          <a:p>
            <a:pPr lvl="0"/>
            <a:r>
              <a:rPr lang="en-US" dirty="0" smtClean="0"/>
              <a:t>Sharing responses to State questions / issues (consistency)</a:t>
            </a:r>
          </a:p>
          <a:p>
            <a:pPr lvl="0"/>
            <a:r>
              <a:rPr lang="en-US" dirty="0" smtClean="0"/>
              <a:t>Coordinating the response to individual State questions/issues</a:t>
            </a:r>
          </a:p>
          <a:p>
            <a:pPr lvl="0"/>
            <a:r>
              <a:rPr lang="en-US" dirty="0" smtClean="0"/>
              <a:t>Coordinating and sharing the development of new Center-specific resources</a:t>
            </a:r>
          </a:p>
          <a:p>
            <a:pPr lvl="0"/>
            <a:r>
              <a:rPr lang="en-US" dirty="0" smtClean="0"/>
              <a:t>Developing joint resources and hosting joint “events”</a:t>
            </a:r>
            <a:endParaRPr lang="en-US" dirty="0"/>
          </a:p>
        </p:txBody>
      </p:sp>
      <p:pic>
        <p:nvPicPr>
          <p:cNvPr id="7170" name="Picture 2" descr="I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6103906"/>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TAC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77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smtClean="0"/>
              <a:t>Session Objectives / Agenda</a:t>
            </a:r>
            <a:endParaRPr lang="en-US" dirty="0"/>
          </a:p>
        </p:txBody>
      </p:sp>
      <p:sp>
        <p:nvSpPr>
          <p:cNvPr id="2" name="Content Placeholder 1"/>
          <p:cNvSpPr>
            <a:spLocks noGrp="1"/>
          </p:cNvSpPr>
          <p:nvPr>
            <p:ph idx="1"/>
          </p:nvPr>
        </p:nvSpPr>
        <p:spPr/>
        <p:txBody>
          <a:bodyPr/>
          <a:lstStyle/>
          <a:p>
            <a:pPr lvl="0"/>
            <a:r>
              <a:rPr lang="en-US" dirty="0" smtClean="0"/>
              <a:t>Provide an overview of U.S. Department of Education Technical Assistance (TA) investments related to data privacy </a:t>
            </a:r>
          </a:p>
          <a:p>
            <a:pPr lvl="0"/>
            <a:r>
              <a:rPr lang="en-US" dirty="0" smtClean="0"/>
              <a:t>Summarize the coordination across these TA Centers</a:t>
            </a:r>
          </a:p>
          <a:p>
            <a:r>
              <a:rPr lang="en-US" dirty="0" smtClean="0"/>
              <a:t>Highlight new data privacy resources</a:t>
            </a:r>
            <a:endParaRPr lang="en-US" dirty="0"/>
          </a:p>
          <a:p>
            <a:r>
              <a:rPr lang="en-US" dirty="0" smtClean="0"/>
              <a:t>Share plans for upcoming resources</a:t>
            </a:r>
          </a:p>
          <a:p>
            <a:r>
              <a:rPr lang="en-US" dirty="0" smtClean="0"/>
              <a:t>Gather input on data privacy, confidentiality, security issues and questions to help shape future resources and coordination efforts</a:t>
            </a:r>
          </a:p>
          <a:p>
            <a:pPr marL="0" indent="0">
              <a:buNone/>
            </a:pPr>
            <a:endParaRPr lang="en-US" dirty="0"/>
          </a:p>
        </p:txBody>
      </p:sp>
      <p:pic>
        <p:nvPicPr>
          <p:cNvPr id="1026" name="Picture 2" descr="I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TAC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20</a:t>
            </a:fld>
            <a:endParaRPr lang="en-US" dirty="0"/>
          </a:p>
        </p:txBody>
      </p:sp>
      <p:sp>
        <p:nvSpPr>
          <p:cNvPr id="3" name="Title 2" descr="&quot; &quot;"/>
          <p:cNvSpPr>
            <a:spLocks noGrp="1"/>
          </p:cNvSpPr>
          <p:nvPr>
            <p:ph type="title"/>
          </p:nvPr>
        </p:nvSpPr>
        <p:spPr/>
        <p:txBody>
          <a:bodyPr>
            <a:normAutofit/>
          </a:bodyPr>
          <a:lstStyle/>
          <a:p>
            <a:r>
              <a:rPr lang="en-US" dirty="0"/>
              <a:t>IDC-</a:t>
            </a:r>
            <a:r>
              <a:rPr lang="en-US" dirty="0" err="1"/>
              <a:t>DaSy</a:t>
            </a:r>
            <a:r>
              <a:rPr lang="en-US" dirty="0"/>
              <a:t>-PTAC Collaboration</a:t>
            </a:r>
          </a:p>
        </p:txBody>
      </p:sp>
      <p:sp>
        <p:nvSpPr>
          <p:cNvPr id="2" name="Content Placeholder 1"/>
          <p:cNvSpPr>
            <a:spLocks noGrp="1"/>
          </p:cNvSpPr>
          <p:nvPr>
            <p:ph idx="1"/>
          </p:nvPr>
        </p:nvSpPr>
        <p:spPr/>
        <p:txBody>
          <a:bodyPr/>
          <a:lstStyle/>
          <a:p>
            <a:pPr lvl="0"/>
            <a:r>
              <a:rPr lang="en-US" sz="3200" dirty="0"/>
              <a:t>If your state has a data </a:t>
            </a:r>
            <a:r>
              <a:rPr lang="en-US" sz="3200" dirty="0" smtClean="0"/>
              <a:t>privacy related question </a:t>
            </a:r>
            <a:r>
              <a:rPr lang="en-US" sz="3200" dirty="0"/>
              <a:t>which </a:t>
            </a:r>
            <a:r>
              <a:rPr lang="en-US" sz="3200" dirty="0" smtClean="0"/>
              <a:t>TA center </a:t>
            </a:r>
            <a:r>
              <a:rPr lang="en-US" sz="3200" dirty="0"/>
              <a:t>do you call</a:t>
            </a:r>
            <a:r>
              <a:rPr lang="en-US" sz="3200" dirty="0" smtClean="0"/>
              <a:t>?</a:t>
            </a:r>
          </a:p>
          <a:p>
            <a:pPr lvl="1"/>
            <a:r>
              <a:rPr lang="en-US" sz="2800" dirty="0" smtClean="0"/>
              <a:t>Any one of our TA Centers!  </a:t>
            </a:r>
          </a:p>
          <a:p>
            <a:pPr lvl="1"/>
            <a:r>
              <a:rPr lang="en-US" sz="2800" dirty="0" smtClean="0"/>
              <a:t> We will coordinate the response and make sure the most knowledgeable staff respond and/or send it on to the FERPA working group at ED if needed</a:t>
            </a:r>
            <a:endParaRPr lang="en-US" sz="2800" dirty="0"/>
          </a:p>
        </p:txBody>
      </p:sp>
      <p:pic>
        <p:nvPicPr>
          <p:cNvPr id="7170" name="Picture 2" descr="I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103906"/>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PTA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514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21</a:t>
            </a:fld>
            <a:endParaRPr lang="en-US" dirty="0"/>
          </a:p>
        </p:txBody>
      </p:sp>
      <p:sp>
        <p:nvSpPr>
          <p:cNvPr id="3" name="Title 2" descr="&quot; &quot;"/>
          <p:cNvSpPr>
            <a:spLocks noGrp="1"/>
          </p:cNvSpPr>
          <p:nvPr>
            <p:ph type="title"/>
          </p:nvPr>
        </p:nvSpPr>
        <p:spPr/>
        <p:txBody>
          <a:bodyPr>
            <a:normAutofit/>
          </a:bodyPr>
          <a:lstStyle/>
          <a:p>
            <a:r>
              <a:rPr lang="en-US" dirty="0"/>
              <a:t>IDC-</a:t>
            </a:r>
            <a:r>
              <a:rPr lang="en-US" dirty="0" err="1"/>
              <a:t>DaSy</a:t>
            </a:r>
            <a:r>
              <a:rPr lang="en-US" dirty="0"/>
              <a:t>-PTAC Collaboration</a:t>
            </a:r>
          </a:p>
        </p:txBody>
      </p:sp>
      <p:sp>
        <p:nvSpPr>
          <p:cNvPr id="2" name="Content Placeholder 1"/>
          <p:cNvSpPr>
            <a:spLocks noGrp="1"/>
          </p:cNvSpPr>
          <p:nvPr>
            <p:ph idx="1"/>
          </p:nvPr>
        </p:nvSpPr>
        <p:spPr/>
        <p:txBody>
          <a:bodyPr/>
          <a:lstStyle/>
          <a:p>
            <a:pPr lvl="0"/>
            <a:r>
              <a:rPr lang="en-US" sz="3200" dirty="0" smtClean="0"/>
              <a:t>Thoughts, comments, suggestions on our collaborative efforts?  </a:t>
            </a:r>
            <a:endParaRPr lang="en-US" sz="2800" dirty="0"/>
          </a:p>
        </p:txBody>
      </p:sp>
      <p:pic>
        <p:nvPicPr>
          <p:cNvPr id="7170" name="Picture 2" descr="I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103906"/>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PTA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998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Data Privacy Resources</a:t>
            </a:r>
            <a:endParaRPr lang="en-US" dirty="0"/>
          </a:p>
        </p:txBody>
      </p:sp>
      <p:pic>
        <p:nvPicPr>
          <p:cNvPr id="2051" name="Picture 3" descr="&quot; &quot;"/>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2694" b="12694"/>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81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TA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389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Helpful Resource 1:  Transparency</a:t>
            </a:r>
            <a:endParaRPr lang="en-US" dirty="0"/>
          </a:p>
        </p:txBody>
      </p:sp>
      <p:sp>
        <p:nvSpPr>
          <p:cNvPr id="7" name="Content Placeholder 6"/>
          <p:cNvSpPr>
            <a:spLocks noGrp="1"/>
          </p:cNvSpPr>
          <p:nvPr>
            <p:ph idx="4294967295"/>
          </p:nvPr>
        </p:nvSpPr>
        <p:spPr>
          <a:xfrm>
            <a:off x="609600" y="1676400"/>
            <a:ext cx="8229600" cy="4572000"/>
          </a:xfrm>
          <a:prstGeom prst="rect">
            <a:avLst/>
          </a:prstGeom>
        </p:spPr>
        <p:txBody>
          <a:bodyPr/>
          <a:lstStyle/>
          <a:p>
            <a:r>
              <a:rPr lang="en-US" dirty="0" smtClean="0">
                <a:solidFill>
                  <a:srgbClr val="154578"/>
                </a:solidFill>
              </a:rPr>
              <a:t>Why it matters to you:</a:t>
            </a:r>
            <a:r>
              <a:rPr lang="en-US" dirty="0" smtClean="0"/>
              <a:t>  </a:t>
            </a:r>
            <a:r>
              <a:rPr lang="en-US" i="1" dirty="0" smtClean="0">
                <a:solidFill>
                  <a:srgbClr val="FF0000"/>
                </a:solidFill>
              </a:rPr>
              <a:t>Parents want to know what data you are collecting and why you need it.  More privacy advocates are raising public alarm bells regarding collection of young children’s data.</a:t>
            </a:r>
          </a:p>
          <a:p>
            <a:r>
              <a:rPr lang="en-US" dirty="0" smtClean="0">
                <a:solidFill>
                  <a:srgbClr val="154578"/>
                </a:solidFill>
              </a:rPr>
              <a:t>What does it address? </a:t>
            </a:r>
            <a:r>
              <a:rPr lang="en-US" i="1" dirty="0" smtClean="0">
                <a:solidFill>
                  <a:srgbClr val="FF0000"/>
                </a:solidFill>
              </a:rPr>
              <a:t>Best practices as it relates to working with parents and the public regarding child data.</a:t>
            </a:r>
          </a:p>
          <a:p>
            <a:r>
              <a:rPr lang="en-US" dirty="0" smtClean="0">
                <a:solidFill>
                  <a:srgbClr val="154578"/>
                </a:solidFill>
              </a:rPr>
              <a:t>Where can I </a:t>
            </a:r>
            <a:r>
              <a:rPr lang="en-US" dirty="0">
                <a:solidFill>
                  <a:srgbClr val="154578"/>
                </a:solidFill>
              </a:rPr>
              <a:t>find </a:t>
            </a:r>
            <a:r>
              <a:rPr lang="en-US" dirty="0" smtClean="0">
                <a:solidFill>
                  <a:srgbClr val="154578"/>
                </a:solidFill>
              </a:rPr>
              <a:t>it?  </a:t>
            </a:r>
            <a:r>
              <a:rPr lang="en-US" dirty="0">
                <a:hlinkClick r:id="rId2"/>
              </a:rPr>
              <a:t>http://</a:t>
            </a:r>
            <a:r>
              <a:rPr lang="en-US" dirty="0" smtClean="0">
                <a:hlinkClick r:id="rId2"/>
              </a:rPr>
              <a:t>ptac.ed.gov/document/Transparency-Guidance</a:t>
            </a:r>
            <a:r>
              <a:rPr lang="en-US" dirty="0" smtClean="0"/>
              <a:t> </a:t>
            </a:r>
            <a:endParaRPr lang="en-US" dirty="0"/>
          </a:p>
        </p:txBody>
      </p:sp>
    </p:spTree>
    <p:extLst>
      <p:ext uri="{BB962C8B-B14F-4D97-AF65-F5344CB8AC3E}">
        <p14:creationId xmlns:p14="http://schemas.microsoft.com/office/powerpoint/2010/main" val="128547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Helpful Resource 2:  FERPA/IDEA Crosswalk</a:t>
            </a:r>
            <a:endParaRPr lang="en-US" dirty="0"/>
          </a:p>
        </p:txBody>
      </p:sp>
      <p:sp>
        <p:nvSpPr>
          <p:cNvPr id="7" name="Content Placeholder 6"/>
          <p:cNvSpPr>
            <a:spLocks noGrp="1"/>
          </p:cNvSpPr>
          <p:nvPr>
            <p:ph idx="4294967295"/>
          </p:nvPr>
        </p:nvSpPr>
        <p:spPr>
          <a:xfrm>
            <a:off x="457200" y="1752600"/>
            <a:ext cx="8229600" cy="4038600"/>
          </a:xfrm>
          <a:prstGeom prst="rect">
            <a:avLst/>
          </a:prstGeom>
        </p:spPr>
        <p:txBody>
          <a:bodyPr/>
          <a:lstStyle/>
          <a:p>
            <a:r>
              <a:rPr lang="en-US" dirty="0" smtClean="0">
                <a:solidFill>
                  <a:srgbClr val="154578"/>
                </a:solidFill>
              </a:rPr>
              <a:t>Why it matters to you:  </a:t>
            </a:r>
            <a:r>
              <a:rPr lang="en-US" i="1" dirty="0" smtClean="0">
                <a:solidFill>
                  <a:srgbClr val="FF0000"/>
                </a:solidFill>
              </a:rPr>
              <a:t>This document will help you understand the differences between definitions, protections, and requirements around IDEA Part B &amp; Part C and FERPA.</a:t>
            </a:r>
          </a:p>
          <a:p>
            <a:r>
              <a:rPr lang="en-US" dirty="0" smtClean="0">
                <a:solidFill>
                  <a:srgbClr val="154578"/>
                </a:solidFill>
              </a:rPr>
              <a:t>What does it address? </a:t>
            </a:r>
            <a:r>
              <a:rPr lang="en-US" i="1" dirty="0" smtClean="0">
                <a:solidFill>
                  <a:srgbClr val="FF0000"/>
                </a:solidFill>
              </a:rPr>
              <a:t>It is intended to help differentiate the statutes and provide comparisons for the shared definitions.</a:t>
            </a:r>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2"/>
              </a:rPr>
              <a:t>http://</a:t>
            </a:r>
            <a:r>
              <a:rPr lang="en-US" dirty="0" smtClean="0">
                <a:hlinkClick r:id="rId2"/>
              </a:rPr>
              <a:t>ptac.ed.gov/document/ferpaidea-cross-walk</a:t>
            </a:r>
            <a:r>
              <a:rPr lang="en-US" dirty="0" smtClean="0"/>
              <a:t> </a:t>
            </a:r>
            <a:endParaRPr lang="en-US" dirty="0"/>
          </a:p>
        </p:txBody>
      </p:sp>
    </p:spTree>
    <p:extLst>
      <p:ext uri="{BB962C8B-B14F-4D97-AF65-F5344CB8AC3E}">
        <p14:creationId xmlns:p14="http://schemas.microsoft.com/office/powerpoint/2010/main" val="305168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Helpful Resource 3:  FERPA Exceptions Summary</a:t>
            </a:r>
            <a:endParaRPr lang="en-US" dirty="0"/>
          </a:p>
        </p:txBody>
      </p:sp>
      <p:sp>
        <p:nvSpPr>
          <p:cNvPr id="7" name="Content Placeholder 6"/>
          <p:cNvSpPr>
            <a:spLocks noGrp="1"/>
          </p:cNvSpPr>
          <p:nvPr>
            <p:ph idx="4294967295"/>
          </p:nvPr>
        </p:nvSpPr>
        <p:spPr>
          <a:xfrm>
            <a:off x="457200" y="1752600"/>
            <a:ext cx="8229600" cy="4038600"/>
          </a:xfrm>
          <a:prstGeom prst="rect">
            <a:avLst/>
          </a:prstGeom>
        </p:spPr>
        <p:txBody>
          <a:bodyPr/>
          <a:lstStyle/>
          <a:p>
            <a:r>
              <a:rPr lang="en-US" dirty="0" smtClean="0">
                <a:solidFill>
                  <a:srgbClr val="154578"/>
                </a:solidFill>
              </a:rPr>
              <a:t>Why it matters to you:  </a:t>
            </a:r>
            <a:r>
              <a:rPr lang="en-US" i="1" dirty="0" smtClean="0">
                <a:solidFill>
                  <a:srgbClr val="FF0000"/>
                </a:solidFill>
              </a:rPr>
              <a:t>The various exceptions to FERPA can be confusing and difficult to keep track of.  This gives you a simple two page or large single page “at-a-glance” view of FERPA exceptions.</a:t>
            </a:r>
          </a:p>
          <a:p>
            <a:r>
              <a:rPr lang="en-US" dirty="0" smtClean="0">
                <a:solidFill>
                  <a:srgbClr val="154578"/>
                </a:solidFill>
              </a:rPr>
              <a:t>What does it address? </a:t>
            </a:r>
            <a:r>
              <a:rPr lang="en-US" i="1" dirty="0" smtClean="0">
                <a:solidFill>
                  <a:srgbClr val="FF0000"/>
                </a:solidFill>
              </a:rPr>
              <a:t>It is intended be a handy visual aid to help look at what FERPA exception applies to the data sharing work you are trying to do.</a:t>
            </a:r>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2"/>
              </a:rPr>
              <a:t>http://</a:t>
            </a:r>
            <a:r>
              <a:rPr lang="en-US" dirty="0" smtClean="0">
                <a:hlinkClick r:id="rId2"/>
              </a:rPr>
              <a:t>ptac.ed.gov/document/ferpa-exceptions-summary</a:t>
            </a:r>
            <a:r>
              <a:rPr lang="en-US" dirty="0" smtClean="0"/>
              <a:t> </a:t>
            </a:r>
            <a:endParaRPr lang="en-US" dirty="0"/>
          </a:p>
        </p:txBody>
      </p:sp>
    </p:spTree>
    <p:extLst>
      <p:ext uri="{BB962C8B-B14F-4D97-AF65-F5344CB8AC3E}">
        <p14:creationId xmlns:p14="http://schemas.microsoft.com/office/powerpoint/2010/main" val="2815668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Helpful Resource 4:  Data Destruction Best Practices</a:t>
            </a:r>
            <a:endParaRPr lang="en-US" dirty="0"/>
          </a:p>
        </p:txBody>
      </p:sp>
      <p:sp>
        <p:nvSpPr>
          <p:cNvPr id="7" name="Content Placeholder 6"/>
          <p:cNvSpPr>
            <a:spLocks noGrp="1"/>
          </p:cNvSpPr>
          <p:nvPr>
            <p:ph idx="4294967295"/>
          </p:nvPr>
        </p:nvSpPr>
        <p:spPr>
          <a:xfrm>
            <a:off x="457200" y="1752600"/>
            <a:ext cx="8229600" cy="4038600"/>
          </a:xfrm>
          <a:prstGeom prst="rect">
            <a:avLst/>
          </a:prstGeom>
        </p:spPr>
        <p:txBody>
          <a:bodyPr/>
          <a:lstStyle/>
          <a:p>
            <a:r>
              <a:rPr lang="en-US" dirty="0" smtClean="0">
                <a:solidFill>
                  <a:srgbClr val="154578"/>
                </a:solidFill>
              </a:rPr>
              <a:t>Why it matters to you:  </a:t>
            </a:r>
            <a:r>
              <a:rPr lang="en-US" i="1" dirty="0" smtClean="0">
                <a:solidFill>
                  <a:srgbClr val="FF0000"/>
                </a:solidFill>
              </a:rPr>
              <a:t>Given the large volume of child data collected by providers, it is important to understand responsibilities and best practices in destruction of data no longer needed.</a:t>
            </a:r>
          </a:p>
          <a:p>
            <a:r>
              <a:rPr lang="en-US" dirty="0" smtClean="0">
                <a:solidFill>
                  <a:srgbClr val="154578"/>
                </a:solidFill>
              </a:rPr>
              <a:t>What does it address? </a:t>
            </a:r>
            <a:r>
              <a:rPr lang="en-US" i="1" dirty="0" smtClean="0">
                <a:solidFill>
                  <a:srgbClr val="FF0000"/>
                </a:solidFill>
              </a:rPr>
              <a:t>It details the life cycle of data and discusses legal requirements of destruction of data destruction under FERPA as well as examples of methods for properly destroying data.</a:t>
            </a:r>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2"/>
              </a:rPr>
              <a:t>http://</a:t>
            </a:r>
            <a:r>
              <a:rPr lang="en-US" dirty="0" smtClean="0">
                <a:hlinkClick r:id="rId2"/>
              </a:rPr>
              <a:t>ptac.ed.gov/document/best-practices-data-destruction</a:t>
            </a:r>
            <a:r>
              <a:rPr lang="en-US" dirty="0" smtClean="0"/>
              <a:t> </a:t>
            </a:r>
            <a:endParaRPr lang="en-US" dirty="0"/>
          </a:p>
        </p:txBody>
      </p:sp>
    </p:spTree>
    <p:extLst>
      <p:ext uri="{BB962C8B-B14F-4D97-AF65-F5344CB8AC3E}">
        <p14:creationId xmlns:p14="http://schemas.microsoft.com/office/powerpoint/2010/main" val="128604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77962"/>
          </a:xfrm>
        </p:spPr>
        <p:txBody>
          <a:bodyPr>
            <a:normAutofit fontScale="90000"/>
          </a:bodyPr>
          <a:lstStyle/>
          <a:p>
            <a:r>
              <a:rPr lang="en-US" dirty="0" smtClean="0"/>
              <a:t>Helpful Resource 5:  Protecting Student Privacy While Using Online Educational Services</a:t>
            </a:r>
            <a:endParaRPr lang="en-US" dirty="0"/>
          </a:p>
        </p:txBody>
      </p:sp>
      <p:sp>
        <p:nvSpPr>
          <p:cNvPr id="7" name="Content Placeholder 6"/>
          <p:cNvSpPr>
            <a:spLocks noGrp="1"/>
          </p:cNvSpPr>
          <p:nvPr>
            <p:ph idx="4294967295"/>
          </p:nvPr>
        </p:nvSpPr>
        <p:spPr>
          <a:xfrm>
            <a:off x="457200" y="1905000"/>
            <a:ext cx="8229600" cy="4038600"/>
          </a:xfrm>
          <a:prstGeom prst="rect">
            <a:avLst/>
          </a:prstGeom>
        </p:spPr>
        <p:txBody>
          <a:bodyPr/>
          <a:lstStyle/>
          <a:p>
            <a:r>
              <a:rPr lang="en-US" dirty="0" smtClean="0">
                <a:solidFill>
                  <a:srgbClr val="154578"/>
                </a:solidFill>
              </a:rPr>
              <a:t>Why it matters to you:  </a:t>
            </a:r>
            <a:r>
              <a:rPr lang="en-US" i="1" dirty="0" smtClean="0">
                <a:solidFill>
                  <a:srgbClr val="FF0000"/>
                </a:solidFill>
              </a:rPr>
              <a:t>If you use personal devices with applications and/or vendors this applies to you.</a:t>
            </a:r>
          </a:p>
          <a:p>
            <a:r>
              <a:rPr lang="en-US" dirty="0" smtClean="0">
                <a:solidFill>
                  <a:srgbClr val="154578"/>
                </a:solidFill>
              </a:rPr>
              <a:t>What does it address? </a:t>
            </a:r>
            <a:r>
              <a:rPr lang="en-US" i="1" dirty="0" smtClean="0">
                <a:solidFill>
                  <a:srgbClr val="FF0000"/>
                </a:solidFill>
              </a:rPr>
              <a:t>It provides guidance regarding the Department’s expectations for privacy while working with vendors and or “click-wrap” applications.</a:t>
            </a:r>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2"/>
              </a:rPr>
              <a:t>http://</a:t>
            </a:r>
            <a:r>
              <a:rPr lang="en-US" dirty="0" smtClean="0">
                <a:hlinkClick r:id="rId2"/>
              </a:rPr>
              <a:t>ptac.ed.gov/sites/default/files/Student%20Privacy%20and%20Online%20Educational%20Services%20%28February%202014%29.pdf</a:t>
            </a:r>
            <a:r>
              <a:rPr lang="en-US" dirty="0" smtClean="0"/>
              <a:t> </a:t>
            </a:r>
            <a:endParaRPr lang="en-US" dirty="0"/>
          </a:p>
        </p:txBody>
      </p:sp>
    </p:spTree>
    <p:extLst>
      <p:ext uri="{BB962C8B-B14F-4D97-AF65-F5344CB8AC3E}">
        <p14:creationId xmlns:p14="http://schemas.microsoft.com/office/powerpoint/2010/main" val="3358035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Helpful Resource 6:  Disclosure Avoidance FAQ – Adaptation</a:t>
            </a:r>
            <a:endParaRPr lang="en-US" dirty="0"/>
          </a:p>
        </p:txBody>
      </p:sp>
      <p:sp>
        <p:nvSpPr>
          <p:cNvPr id="7" name="Content Placeholder 6"/>
          <p:cNvSpPr>
            <a:spLocks noGrp="1"/>
          </p:cNvSpPr>
          <p:nvPr>
            <p:ph idx="4294967295"/>
          </p:nvPr>
        </p:nvSpPr>
        <p:spPr>
          <a:xfrm>
            <a:off x="381000" y="1600200"/>
            <a:ext cx="8229600" cy="4953000"/>
          </a:xfrm>
          <a:prstGeom prst="rect">
            <a:avLst/>
          </a:prstGeom>
        </p:spPr>
        <p:txBody>
          <a:bodyPr/>
          <a:lstStyle/>
          <a:p>
            <a:r>
              <a:rPr lang="en-US" dirty="0" smtClean="0">
                <a:solidFill>
                  <a:srgbClr val="154578"/>
                </a:solidFill>
              </a:rPr>
              <a:t>Why it matters to you: </a:t>
            </a:r>
            <a:r>
              <a:rPr lang="en-US" i="1" dirty="0" smtClean="0">
                <a:solidFill>
                  <a:srgbClr val="FF0000"/>
                </a:solidFill>
              </a:rPr>
              <a:t>These Q &amp; A relate to aggregate reporting of child data and the requirements/best practices surrounding that data.  This latest version has been adapted specifically for Part C &amp; Part B 619.</a:t>
            </a:r>
            <a:r>
              <a:rPr lang="en-US" dirty="0" smtClean="0"/>
              <a:t>  </a:t>
            </a:r>
          </a:p>
          <a:p>
            <a:r>
              <a:rPr lang="en-US" dirty="0" smtClean="0">
                <a:solidFill>
                  <a:srgbClr val="154578"/>
                </a:solidFill>
              </a:rPr>
              <a:t>What does it address?  </a:t>
            </a:r>
            <a:r>
              <a:rPr lang="en-US" i="1" dirty="0" smtClean="0">
                <a:solidFill>
                  <a:srgbClr val="FF0000"/>
                </a:solidFill>
              </a:rPr>
              <a:t>The document provides suggestions on how to ensure that confidentiality requirements are met, including compliance with FERPA.</a:t>
            </a:r>
            <a:endParaRPr lang="en-US" dirty="0" smtClean="0"/>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2"/>
              </a:rPr>
              <a:t>http://</a:t>
            </a:r>
            <a:r>
              <a:rPr lang="en-US" dirty="0" smtClean="0">
                <a:hlinkClick r:id="rId2"/>
              </a:rPr>
              <a:t>dasycenter.org/resources/papers.html</a:t>
            </a:r>
            <a:r>
              <a:rPr lang="en-US" dirty="0" smtClean="0"/>
              <a:t> </a:t>
            </a:r>
            <a:endParaRPr lang="en-US" dirty="0"/>
          </a:p>
        </p:txBody>
      </p:sp>
    </p:spTree>
    <p:extLst>
      <p:ext uri="{BB962C8B-B14F-4D97-AF65-F5344CB8AC3E}">
        <p14:creationId xmlns:p14="http://schemas.microsoft.com/office/powerpoint/2010/main" val="2435439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Helpful Resource </a:t>
            </a:r>
            <a:r>
              <a:rPr lang="en-US" dirty="0"/>
              <a:t>7</a:t>
            </a:r>
            <a:r>
              <a:rPr lang="en-US" dirty="0" smtClean="0"/>
              <a:t>:  Data De- identification Glossary - Adapted</a:t>
            </a:r>
            <a:endParaRPr lang="en-US" dirty="0"/>
          </a:p>
        </p:txBody>
      </p:sp>
      <p:sp>
        <p:nvSpPr>
          <p:cNvPr id="7" name="Content Placeholder 6"/>
          <p:cNvSpPr>
            <a:spLocks noGrp="1"/>
          </p:cNvSpPr>
          <p:nvPr>
            <p:ph idx="4294967295"/>
          </p:nvPr>
        </p:nvSpPr>
        <p:spPr>
          <a:xfrm>
            <a:off x="381000" y="1676400"/>
            <a:ext cx="8229600" cy="4800600"/>
          </a:xfrm>
          <a:prstGeom prst="rect">
            <a:avLst/>
          </a:prstGeom>
        </p:spPr>
        <p:txBody>
          <a:bodyPr/>
          <a:lstStyle/>
          <a:p>
            <a:r>
              <a:rPr lang="en-US" dirty="0" smtClean="0">
                <a:solidFill>
                  <a:srgbClr val="154578"/>
                </a:solidFill>
              </a:rPr>
              <a:t>Why it matters to you: </a:t>
            </a:r>
            <a:r>
              <a:rPr lang="en-US" i="1" dirty="0" smtClean="0">
                <a:solidFill>
                  <a:srgbClr val="FF0000"/>
                </a:solidFill>
              </a:rPr>
              <a:t>Data de-identification is important to ensure the confidentiality rights of children and families served under IDEA C &amp; 619.</a:t>
            </a:r>
            <a:r>
              <a:rPr lang="en-US" dirty="0" smtClean="0"/>
              <a:t>  </a:t>
            </a:r>
          </a:p>
          <a:p>
            <a:r>
              <a:rPr lang="en-US" dirty="0" smtClean="0">
                <a:solidFill>
                  <a:srgbClr val="154578"/>
                </a:solidFill>
              </a:rPr>
              <a:t>What does it address?  </a:t>
            </a:r>
            <a:r>
              <a:rPr lang="en-US" i="1" dirty="0" smtClean="0">
                <a:solidFill>
                  <a:srgbClr val="FF0000"/>
                </a:solidFill>
              </a:rPr>
              <a:t>The document reviews data </a:t>
            </a:r>
            <a:r>
              <a:rPr lang="en-US" i="1" dirty="0">
                <a:solidFill>
                  <a:srgbClr val="FF0000"/>
                </a:solidFill>
              </a:rPr>
              <a:t>de-identification </a:t>
            </a:r>
            <a:r>
              <a:rPr lang="en-US" i="1" dirty="0" smtClean="0">
                <a:solidFill>
                  <a:srgbClr val="FF0000"/>
                </a:solidFill>
              </a:rPr>
              <a:t>terminology, concepts and approaches and provides general best practice strategies to protect against data disclosures. </a:t>
            </a:r>
            <a:endParaRPr lang="en-US" dirty="0" smtClean="0"/>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3"/>
              </a:rPr>
              <a:t>http://</a:t>
            </a:r>
            <a:r>
              <a:rPr lang="en-US" dirty="0" smtClean="0">
                <a:hlinkClick r:id="rId3"/>
              </a:rPr>
              <a:t>dasycenter.org/resources/papers.html</a:t>
            </a:r>
            <a:endParaRPr lang="en-US" dirty="0" smtClean="0"/>
          </a:p>
          <a:p>
            <a:endParaRPr lang="en-US" dirty="0"/>
          </a:p>
        </p:txBody>
      </p:sp>
    </p:spTree>
    <p:extLst>
      <p:ext uri="{BB962C8B-B14F-4D97-AF65-F5344CB8AC3E}">
        <p14:creationId xmlns:p14="http://schemas.microsoft.com/office/powerpoint/2010/main" val="3475737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ED-funded TA Centers Related to Data Privacy</a:t>
            </a:r>
            <a:endParaRPr lang="en-US" dirty="0"/>
          </a:p>
        </p:txBody>
      </p:sp>
      <p:pic>
        <p:nvPicPr>
          <p:cNvPr id="2051" name="Picture 3" descr="&quot; &quot;"/>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2694" b="12694"/>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81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TA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245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30</a:t>
            </a:fld>
            <a:endParaRPr lang="en-US" dirty="0"/>
          </a:p>
        </p:txBody>
      </p:sp>
      <p:sp>
        <p:nvSpPr>
          <p:cNvPr id="3" name="Title 2" descr="&quot; &quot;"/>
          <p:cNvSpPr>
            <a:spLocks noGrp="1"/>
          </p:cNvSpPr>
          <p:nvPr>
            <p:ph type="title"/>
          </p:nvPr>
        </p:nvSpPr>
        <p:spPr/>
        <p:txBody>
          <a:bodyPr>
            <a:normAutofit fontScale="90000"/>
          </a:bodyPr>
          <a:lstStyle/>
          <a:p>
            <a:r>
              <a:rPr lang="en-US" dirty="0" smtClean="0"/>
              <a:t>Helpful Resource #8:  </a:t>
            </a:r>
            <a:r>
              <a:rPr lang="en-US" dirty="0" err="1" smtClean="0"/>
              <a:t>DaSy’s</a:t>
            </a:r>
            <a:r>
              <a:rPr lang="en-US" dirty="0" smtClean="0"/>
              <a:t> new Data Privacy and Confidentiality Webpage </a:t>
            </a:r>
            <a:endParaRPr lang="en-US" dirty="0"/>
          </a:p>
        </p:txBody>
      </p:sp>
      <p:sp>
        <p:nvSpPr>
          <p:cNvPr id="2" name="Content Placeholder 1"/>
          <p:cNvSpPr>
            <a:spLocks noGrp="1"/>
          </p:cNvSpPr>
          <p:nvPr>
            <p:ph idx="4294967295"/>
          </p:nvPr>
        </p:nvSpPr>
        <p:spPr>
          <a:xfrm>
            <a:off x="457200" y="1676400"/>
            <a:ext cx="8229600" cy="4800600"/>
          </a:xfrm>
          <a:prstGeom prst="rect">
            <a:avLst/>
          </a:prstGeom>
        </p:spPr>
        <p:txBody>
          <a:bodyPr/>
          <a:lstStyle/>
          <a:p>
            <a:pPr lvl="0"/>
            <a:r>
              <a:rPr lang="en-US" dirty="0" smtClean="0"/>
              <a:t>Why it matters to you: </a:t>
            </a:r>
            <a:r>
              <a:rPr lang="en-US" i="1" dirty="0" smtClean="0">
                <a:solidFill>
                  <a:srgbClr val="ED3532"/>
                </a:solidFill>
              </a:rPr>
              <a:t>This webpage includes the data privacy resources IDEA Part C and Part B 619 folks are most interested in. </a:t>
            </a:r>
            <a:endParaRPr lang="en-US" dirty="0" smtClean="0"/>
          </a:p>
          <a:p>
            <a:r>
              <a:rPr lang="en-US" dirty="0" smtClean="0"/>
              <a:t>What does it address? </a:t>
            </a:r>
            <a:r>
              <a:rPr lang="en-US" i="1" dirty="0" smtClean="0">
                <a:solidFill>
                  <a:srgbClr val="ED3532"/>
                </a:solidFill>
              </a:rPr>
              <a:t>The </a:t>
            </a:r>
            <a:r>
              <a:rPr lang="en-US" i="1" dirty="0">
                <a:solidFill>
                  <a:srgbClr val="ED3532"/>
                </a:solidFill>
              </a:rPr>
              <a:t>page includes resources from </a:t>
            </a:r>
            <a:r>
              <a:rPr lang="en-US" i="1" dirty="0" smtClean="0">
                <a:solidFill>
                  <a:srgbClr val="ED3532"/>
                </a:solidFill>
              </a:rPr>
              <a:t>ED, (FERPA </a:t>
            </a:r>
            <a:r>
              <a:rPr lang="en-US" i="1" dirty="0">
                <a:solidFill>
                  <a:srgbClr val="ED3532"/>
                </a:solidFill>
              </a:rPr>
              <a:t>&amp; IDEA </a:t>
            </a:r>
            <a:r>
              <a:rPr lang="en-US" i="1" dirty="0" smtClean="0">
                <a:solidFill>
                  <a:srgbClr val="ED3532"/>
                </a:solidFill>
              </a:rPr>
              <a:t>regulations, </a:t>
            </a:r>
            <a:r>
              <a:rPr lang="en-US" i="1" dirty="0">
                <a:solidFill>
                  <a:srgbClr val="ED3532"/>
                </a:solidFill>
              </a:rPr>
              <a:t>memos, and policy </a:t>
            </a:r>
            <a:r>
              <a:rPr lang="en-US" i="1" dirty="0" smtClean="0">
                <a:solidFill>
                  <a:srgbClr val="ED3532"/>
                </a:solidFill>
              </a:rPr>
              <a:t>letters) </a:t>
            </a:r>
            <a:r>
              <a:rPr lang="en-US" i="1" dirty="0">
                <a:solidFill>
                  <a:srgbClr val="ED3532"/>
                </a:solidFill>
              </a:rPr>
              <a:t>and resources from ED-funded </a:t>
            </a:r>
            <a:r>
              <a:rPr lang="en-US" i="1" dirty="0" smtClean="0">
                <a:solidFill>
                  <a:srgbClr val="ED3532"/>
                </a:solidFill>
              </a:rPr>
              <a:t>TA Centers </a:t>
            </a:r>
            <a:r>
              <a:rPr lang="en-US" i="1" dirty="0">
                <a:solidFill>
                  <a:srgbClr val="ED3532"/>
                </a:solidFill>
              </a:rPr>
              <a:t>on topics such as data sharing, data security &amp; access, and data governance</a:t>
            </a:r>
            <a:r>
              <a:rPr lang="en-US" dirty="0" smtClean="0">
                <a:solidFill>
                  <a:srgbClr val="ED3532"/>
                </a:solidFill>
              </a:rPr>
              <a:t>.</a:t>
            </a:r>
          </a:p>
          <a:p>
            <a:r>
              <a:rPr lang="en-US" dirty="0" smtClean="0"/>
              <a:t>Where can I find </a:t>
            </a:r>
            <a:r>
              <a:rPr lang="en-US" dirty="0"/>
              <a:t>it? </a:t>
            </a:r>
            <a:r>
              <a:rPr lang="en-US" dirty="0">
                <a:hlinkClick r:id="rId3"/>
              </a:rPr>
              <a:t>http://</a:t>
            </a:r>
            <a:r>
              <a:rPr lang="en-US" dirty="0" smtClean="0">
                <a:hlinkClick r:id="rId3"/>
              </a:rPr>
              <a:t>dasycenter.org/other_resources/topics/privacy.html</a:t>
            </a:r>
            <a:endParaRPr lang="en-US" dirty="0" smtClean="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13521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Resources</a:t>
            </a:r>
            <a:endParaRPr lang="en-US" dirty="0"/>
          </a:p>
        </p:txBody>
      </p:sp>
      <p:pic>
        <p:nvPicPr>
          <p:cNvPr id="2051" name="Picture 3" descr="&quot; &quot;"/>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2694" b="12694"/>
          <a:stretch>
            <a:fillRect/>
          </a:stretch>
        </p:blipFill>
        <p:spPr bwMode="auto">
          <a:xfrm>
            <a:off x="3657600" y="1676400"/>
            <a:ext cx="4495800" cy="335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81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TA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775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32</a:t>
            </a:fld>
            <a:endParaRPr lang="en-US" dirty="0"/>
          </a:p>
        </p:txBody>
      </p:sp>
      <p:sp>
        <p:nvSpPr>
          <p:cNvPr id="3" name="Title 2" descr="&quot; &quot;"/>
          <p:cNvSpPr>
            <a:spLocks noGrp="1"/>
          </p:cNvSpPr>
          <p:nvPr>
            <p:ph type="title"/>
          </p:nvPr>
        </p:nvSpPr>
        <p:spPr/>
        <p:txBody>
          <a:bodyPr>
            <a:normAutofit/>
          </a:bodyPr>
          <a:lstStyle/>
          <a:p>
            <a:r>
              <a:rPr lang="en-US" dirty="0" smtClean="0"/>
              <a:t>Upcoming PTAC Resources</a:t>
            </a:r>
            <a:endParaRPr lang="en-US" dirty="0"/>
          </a:p>
        </p:txBody>
      </p:sp>
      <p:sp>
        <p:nvSpPr>
          <p:cNvPr id="2" name="Content Placeholder 1"/>
          <p:cNvSpPr>
            <a:spLocks noGrp="1"/>
          </p:cNvSpPr>
          <p:nvPr>
            <p:ph idx="4294967295"/>
          </p:nvPr>
        </p:nvSpPr>
        <p:spPr>
          <a:xfrm>
            <a:off x="381000" y="1676399"/>
            <a:ext cx="8229600" cy="3983069"/>
          </a:xfrm>
          <a:prstGeom prst="rect">
            <a:avLst/>
          </a:prstGeom>
        </p:spPr>
        <p:txBody>
          <a:bodyPr/>
          <a:lstStyle/>
          <a:p>
            <a:pPr lvl="0"/>
            <a:r>
              <a:rPr lang="en-US" dirty="0" smtClean="0"/>
              <a:t>Contract Terms of Service</a:t>
            </a:r>
          </a:p>
          <a:p>
            <a:pPr lvl="1"/>
            <a:r>
              <a:rPr lang="en-US" dirty="0" smtClean="0"/>
              <a:t>Best practices as it relates to contract terms you should have with vendors.</a:t>
            </a:r>
          </a:p>
          <a:p>
            <a:r>
              <a:rPr lang="en-US" dirty="0" smtClean="0"/>
              <a:t>Acceptable Use Policy</a:t>
            </a:r>
          </a:p>
          <a:p>
            <a:pPr lvl="1"/>
            <a:r>
              <a:rPr lang="en-US" dirty="0" smtClean="0"/>
              <a:t>Best practices as it relates to what your staff should sign in regard to use of technology</a:t>
            </a:r>
          </a:p>
          <a:p>
            <a:r>
              <a:rPr lang="en-US" dirty="0" smtClean="0"/>
              <a:t>Mapping Data Flows</a:t>
            </a:r>
          </a:p>
          <a:p>
            <a:pPr lvl="1"/>
            <a:r>
              <a:rPr lang="en-US" dirty="0" smtClean="0"/>
              <a:t>Provides direction on the process for determining which laws apply to integrated/connected data.</a:t>
            </a:r>
          </a:p>
          <a:p>
            <a:pPr lvl="1"/>
            <a:endParaRPr lang="en-US" dirty="0" smtClean="0"/>
          </a:p>
          <a:p>
            <a:pPr marL="0" indent="0">
              <a:buNone/>
            </a:pPr>
            <a:endParaRPr lang="en-US" dirty="0"/>
          </a:p>
        </p:txBody>
      </p:sp>
      <p:pic>
        <p:nvPicPr>
          <p:cNvPr id="6" name="Picture 2" descr="PTAC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5659469"/>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389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33</a:t>
            </a:fld>
            <a:endParaRPr lang="en-US" dirty="0"/>
          </a:p>
        </p:txBody>
      </p:sp>
      <p:sp>
        <p:nvSpPr>
          <p:cNvPr id="3" name="Title 2" descr="&quot; &quot;"/>
          <p:cNvSpPr>
            <a:spLocks noGrp="1"/>
          </p:cNvSpPr>
          <p:nvPr>
            <p:ph type="title"/>
          </p:nvPr>
        </p:nvSpPr>
        <p:spPr/>
        <p:txBody>
          <a:bodyPr>
            <a:normAutofit/>
          </a:bodyPr>
          <a:lstStyle/>
          <a:p>
            <a:r>
              <a:rPr lang="en-US" dirty="0" smtClean="0"/>
              <a:t>Upcoming </a:t>
            </a:r>
            <a:r>
              <a:rPr lang="en-US" dirty="0" err="1" smtClean="0"/>
              <a:t>DaSy</a:t>
            </a:r>
            <a:r>
              <a:rPr lang="en-US" dirty="0" smtClean="0"/>
              <a:t>-PTAC Resources</a:t>
            </a:r>
            <a:endParaRPr lang="en-US" dirty="0"/>
          </a:p>
        </p:txBody>
      </p:sp>
      <p:sp>
        <p:nvSpPr>
          <p:cNvPr id="2" name="Content Placeholder 1"/>
          <p:cNvSpPr>
            <a:spLocks noGrp="1"/>
          </p:cNvSpPr>
          <p:nvPr>
            <p:ph idx="1"/>
          </p:nvPr>
        </p:nvSpPr>
        <p:spPr/>
        <p:txBody>
          <a:bodyPr/>
          <a:lstStyle/>
          <a:p>
            <a:pPr lvl="0"/>
            <a:r>
              <a:rPr lang="en-US" dirty="0" smtClean="0"/>
              <a:t>Data Sharing Agreement Checklist (PTAC adaptation)</a:t>
            </a:r>
          </a:p>
          <a:p>
            <a:pPr lvl="0"/>
            <a:r>
              <a:rPr lang="en-US" dirty="0" smtClean="0"/>
              <a:t>Data Privacy FAQ - General</a:t>
            </a:r>
          </a:p>
          <a:p>
            <a:pPr lvl="0"/>
            <a:r>
              <a:rPr lang="en-US" dirty="0" smtClean="0"/>
              <a:t>HIPAA FAQ</a:t>
            </a:r>
          </a:p>
          <a:p>
            <a:r>
              <a:rPr lang="en-US" dirty="0" smtClean="0"/>
              <a:t>Webinars</a:t>
            </a:r>
          </a:p>
          <a:p>
            <a:pPr lvl="1"/>
            <a:r>
              <a:rPr lang="en-US" dirty="0" smtClean="0"/>
              <a:t>FERPA 101 for Part C and 619 (PTAC adaptation)</a:t>
            </a:r>
          </a:p>
          <a:p>
            <a:pPr lvl="1"/>
            <a:r>
              <a:rPr lang="en-US" dirty="0"/>
              <a:t>Intersection of Confidentiality Provisions </a:t>
            </a:r>
            <a:r>
              <a:rPr lang="en-US" dirty="0" smtClean="0"/>
              <a:t>of </a:t>
            </a:r>
            <a:r>
              <a:rPr lang="en-US" dirty="0"/>
              <a:t>FERPA &amp; IDEA Part B &amp; C </a:t>
            </a:r>
            <a:r>
              <a:rPr lang="en-US" dirty="0" smtClean="0"/>
              <a:t> (PTAC adaptation)</a:t>
            </a:r>
          </a:p>
          <a:p>
            <a:pPr lvl="1"/>
            <a:r>
              <a:rPr lang="en-US" dirty="0"/>
              <a:t>Disclosure Avoidance and Limiting </a:t>
            </a:r>
            <a:r>
              <a:rPr lang="en-US" dirty="0" smtClean="0"/>
              <a:t>Access </a:t>
            </a:r>
            <a:r>
              <a:rPr lang="en-US" dirty="0"/>
              <a:t>to PII for </a:t>
            </a:r>
            <a:r>
              <a:rPr lang="en-US" dirty="0" smtClean="0"/>
              <a:t>Part C </a:t>
            </a:r>
            <a:r>
              <a:rPr lang="en-US" dirty="0"/>
              <a:t>&amp; </a:t>
            </a:r>
            <a:r>
              <a:rPr lang="en-US" dirty="0" smtClean="0"/>
              <a:t>619 </a:t>
            </a:r>
            <a:endParaRPr lang="en-US" dirty="0"/>
          </a:p>
          <a:p>
            <a:pPr lvl="1"/>
            <a:endParaRPr lang="en-US" dirty="0"/>
          </a:p>
          <a:p>
            <a:pPr lvl="1"/>
            <a:endParaRPr lang="en-US" dirty="0" smtClean="0"/>
          </a:p>
          <a:p>
            <a:endParaRPr lang="en-US" dirty="0" smtClean="0"/>
          </a:p>
          <a:p>
            <a:pPr marL="0" indent="0">
              <a:buNone/>
            </a:pPr>
            <a:endParaRPr lang="en-US" dirty="0"/>
          </a:p>
        </p:txBody>
      </p:sp>
      <p:pic>
        <p:nvPicPr>
          <p:cNvPr id="6" name="Picture 2" descr="PTAC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699189"/>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271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34</a:t>
            </a:fld>
            <a:endParaRPr lang="en-US" dirty="0"/>
          </a:p>
        </p:txBody>
      </p:sp>
      <p:sp>
        <p:nvSpPr>
          <p:cNvPr id="3" name="Title 2" descr="&quot; &quot;"/>
          <p:cNvSpPr>
            <a:spLocks noGrp="1"/>
          </p:cNvSpPr>
          <p:nvPr>
            <p:ph type="title"/>
          </p:nvPr>
        </p:nvSpPr>
        <p:spPr/>
        <p:txBody>
          <a:bodyPr>
            <a:normAutofit/>
          </a:bodyPr>
          <a:lstStyle/>
          <a:p>
            <a:r>
              <a:rPr lang="en-US" dirty="0" smtClean="0"/>
              <a:t>Possible </a:t>
            </a:r>
            <a:r>
              <a:rPr lang="en-US" dirty="0" err="1" smtClean="0"/>
              <a:t>DaSy</a:t>
            </a:r>
            <a:r>
              <a:rPr lang="en-US" dirty="0" smtClean="0"/>
              <a:t>-PTAC-IDC Workshop</a:t>
            </a:r>
            <a:endParaRPr lang="en-US" dirty="0"/>
          </a:p>
        </p:txBody>
      </p:sp>
      <p:sp>
        <p:nvSpPr>
          <p:cNvPr id="2" name="Content Placeholder 1"/>
          <p:cNvSpPr>
            <a:spLocks noGrp="1"/>
          </p:cNvSpPr>
          <p:nvPr>
            <p:ph idx="1"/>
          </p:nvPr>
        </p:nvSpPr>
        <p:spPr/>
        <p:txBody>
          <a:bodyPr/>
          <a:lstStyle/>
          <a:p>
            <a:r>
              <a:rPr lang="en-US" dirty="0" smtClean="0"/>
              <a:t>Based on 2 previous regional workshops focused on Early Childhood and data privacy/security/sharing</a:t>
            </a:r>
          </a:p>
          <a:p>
            <a:r>
              <a:rPr lang="en-US" dirty="0" smtClean="0"/>
              <a:t>Bring together 5-8 state teams consisting of key early childhood state staff (including Part C and 619 folks)</a:t>
            </a:r>
          </a:p>
          <a:p>
            <a:r>
              <a:rPr lang="en-US" dirty="0" smtClean="0"/>
              <a:t>Discuss . . .</a:t>
            </a:r>
            <a:endParaRPr lang="en-US" dirty="0"/>
          </a:p>
          <a:p>
            <a:pPr marL="0" indent="0">
              <a:buNone/>
            </a:pPr>
            <a:endParaRPr lang="en-US" dirty="0"/>
          </a:p>
          <a:p>
            <a:pPr lvl="1"/>
            <a:endParaRPr lang="en-US" dirty="0"/>
          </a:p>
          <a:p>
            <a:pPr lvl="1"/>
            <a:endParaRPr lang="en-US" dirty="0" smtClean="0"/>
          </a:p>
          <a:p>
            <a:endParaRPr lang="en-US" dirty="0" smtClean="0"/>
          </a:p>
          <a:p>
            <a:pPr marL="0" indent="0">
              <a:buNone/>
            </a:pPr>
            <a:endParaRPr lang="en-US" dirty="0"/>
          </a:p>
        </p:txBody>
      </p:sp>
      <p:pic>
        <p:nvPicPr>
          <p:cNvPr id="6" name="Picture 2" descr="PTAC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181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733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Discussion &amp; Input</a:t>
            </a:r>
            <a:endParaRPr lang="en-US" dirty="0"/>
          </a:p>
        </p:txBody>
      </p:sp>
      <p:pic>
        <p:nvPicPr>
          <p:cNvPr id="2051" name="Picture 3" descr="&quot; &quot;"/>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2694" b="12694"/>
          <a:stretch>
            <a:fillRect/>
          </a:stretch>
        </p:blipFill>
        <p:spPr bwMode="auto">
          <a:xfrm>
            <a:off x="3581400" y="2133600"/>
            <a:ext cx="4495800" cy="335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81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TA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899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for Discussion</a:t>
            </a:r>
            <a:endParaRPr lang="en-US" dirty="0"/>
          </a:p>
        </p:txBody>
      </p:sp>
      <p:graphicFrame>
        <p:nvGraphicFramePr>
          <p:cNvPr id="4" name="Content Placeholder 3" descr="The four boxes on this slide presents questions for audience response: What challenges do states face related to data sharing and privacy? What issues need clarification? What solutions and resources have you found helpful? What areas would be helpful to focus on for collaborative TA?"/>
          <p:cNvGraphicFramePr>
            <a:graphicFrameLocks noGrp="1"/>
          </p:cNvGraphicFramePr>
          <p:nvPr>
            <p:ph idx="4294967295"/>
            <p:extLst>
              <p:ext uri="{D42A27DB-BD31-4B8C-83A1-F6EECF244321}">
                <p14:modId xmlns:p14="http://schemas.microsoft.com/office/powerpoint/2010/main" val="3713725990"/>
              </p:ext>
            </p:extLst>
          </p:nvPr>
        </p:nvGraphicFramePr>
        <p:xfrm>
          <a:off x="381000" y="1143000"/>
          <a:ext cx="8763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461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37</a:t>
            </a:fld>
            <a:endParaRPr lang="en-US" dirty="0"/>
          </a:p>
        </p:txBody>
      </p:sp>
      <p:pic>
        <p:nvPicPr>
          <p:cNvPr id="1026" name="Picture 2" descr="&quot; &quo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73152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246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74638"/>
            <a:ext cx="8229600" cy="868362"/>
          </a:xfrm>
        </p:spPr>
        <p:txBody>
          <a:bodyPr/>
          <a:lstStyle/>
          <a:p>
            <a:r>
              <a:rPr lang="en-US" dirty="0" smtClean="0"/>
              <a:t>Contact Information</a:t>
            </a:r>
            <a:endParaRPr lang="en-US" dirty="0"/>
          </a:p>
        </p:txBody>
      </p:sp>
      <p:sp>
        <p:nvSpPr>
          <p:cNvPr id="56323" name="Rectangle 3"/>
          <p:cNvSpPr>
            <a:spLocks noGrp="1" noChangeArrowheads="1"/>
          </p:cNvSpPr>
          <p:nvPr>
            <p:ph type="body" idx="4294967295"/>
          </p:nvPr>
        </p:nvSpPr>
        <p:spPr>
          <a:xfrm>
            <a:off x="0" y="1752600"/>
            <a:ext cx="4114800" cy="1752600"/>
          </a:xfrm>
          <a:prstGeom prst="rect">
            <a:avLst/>
          </a:prstGeom>
          <a:ln>
            <a:noFill/>
          </a:ln>
        </p:spPr>
        <p:txBody>
          <a:bodyPr lIns="92075" tIns="46038" rIns="92075" bIns="46038"/>
          <a:lstStyle/>
          <a:p>
            <a:pPr>
              <a:lnSpc>
                <a:spcPct val="10000"/>
              </a:lnSpc>
            </a:pPr>
            <a:endParaRPr lang="en-US" sz="1800" b="1" dirty="0" smtClean="0"/>
          </a:p>
          <a:p>
            <a:pPr marL="0" indent="0">
              <a:lnSpc>
                <a:spcPct val="90000"/>
              </a:lnSpc>
              <a:buFont typeface="Wingdings 3" pitchFamily="18" charset="2"/>
              <a:buNone/>
            </a:pPr>
            <a:r>
              <a:rPr lang="en-US" sz="1600" b="1" dirty="0" smtClean="0"/>
              <a:t>	</a:t>
            </a:r>
          </a:p>
          <a:p>
            <a:pPr marL="233363" lvl="1" indent="0">
              <a:spcBef>
                <a:spcPts val="0"/>
              </a:spcBef>
              <a:spcAft>
                <a:spcPts val="1200"/>
              </a:spcAft>
              <a:buFont typeface="Verdana" pitchFamily="34" charset="0"/>
              <a:buNone/>
              <a:tabLst>
                <a:tab pos="1371600" algn="l"/>
              </a:tabLst>
            </a:pPr>
            <a:r>
              <a:rPr lang="en-US" sz="2000" b="1" dirty="0" smtClean="0"/>
              <a:t>Telephone:	(650) 859-3881</a:t>
            </a:r>
          </a:p>
          <a:p>
            <a:pPr marL="233363" lvl="1" indent="0">
              <a:spcBef>
                <a:spcPts val="0"/>
              </a:spcBef>
              <a:spcAft>
                <a:spcPts val="1200"/>
              </a:spcAft>
              <a:buFont typeface="Verdana" pitchFamily="34" charset="0"/>
              <a:buNone/>
              <a:tabLst>
                <a:tab pos="1371600" algn="l"/>
              </a:tabLst>
            </a:pPr>
            <a:r>
              <a:rPr lang="en-US" sz="2000" b="1" dirty="0" smtClean="0"/>
              <a:t>Email: 	</a:t>
            </a:r>
            <a:r>
              <a:rPr lang="en-US" sz="2000" b="1" dirty="0" smtClean="0">
                <a:hlinkClick r:id="rId3"/>
              </a:rPr>
              <a:t>dasycenter@sri.com</a:t>
            </a:r>
            <a:r>
              <a:rPr lang="en-US" sz="2000" b="1" dirty="0" smtClean="0"/>
              <a:t> </a:t>
            </a:r>
          </a:p>
          <a:p>
            <a:pPr marL="233363" lvl="1" indent="0">
              <a:spcBef>
                <a:spcPts val="0"/>
              </a:spcBef>
              <a:spcAft>
                <a:spcPts val="1200"/>
              </a:spcAft>
              <a:buFont typeface="Verdana" pitchFamily="34" charset="0"/>
              <a:buNone/>
            </a:pPr>
            <a:r>
              <a:rPr lang="en-US" sz="2000" b="1" dirty="0" smtClean="0"/>
              <a:t>Website: </a:t>
            </a:r>
            <a:r>
              <a:rPr lang="en-US" sz="2000" b="1" dirty="0" smtClean="0">
                <a:hlinkClick r:id="rId4"/>
              </a:rPr>
              <a:t>http://dasycenter.org</a:t>
            </a:r>
            <a:r>
              <a:rPr lang="en-US" sz="2000" b="1" dirty="0" smtClean="0"/>
              <a:t>    </a:t>
            </a:r>
          </a:p>
          <a:p>
            <a:pPr marL="233363" lvl="1" indent="0">
              <a:lnSpc>
                <a:spcPct val="90000"/>
              </a:lnSpc>
              <a:spcBef>
                <a:spcPts val="0"/>
              </a:spcBef>
              <a:spcAft>
                <a:spcPts val="1200"/>
              </a:spcAft>
              <a:buFont typeface="Verdana" pitchFamily="34" charset="0"/>
              <a:buNone/>
            </a:pPr>
            <a:endParaRPr lang="en-US" sz="1600" b="1" dirty="0"/>
          </a:p>
        </p:txBody>
      </p:sp>
      <p:pic>
        <p:nvPicPr>
          <p:cNvPr id="9218" name="Picture 2" descr="DaS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149349"/>
            <a:ext cx="1219200" cy="885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4587240" y="1906270"/>
            <a:ext cx="4264425" cy="17462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eaLnBrk="0" hangingPunct="0">
              <a:lnSpc>
                <a:spcPct val="10000"/>
              </a:lnSpc>
              <a:spcBef>
                <a:spcPct val="20000"/>
              </a:spcBef>
              <a:buClr>
                <a:srgbClr val="002596"/>
              </a:buClr>
              <a:buFont typeface="Wingdings" pitchFamily="2" charset="2"/>
              <a:buChar char="§"/>
              <a:defRPr/>
            </a:pPr>
            <a:endParaRPr lang="en-US" sz="1800" dirty="0" smtClean="0">
              <a:solidFill>
                <a:prstClr val="black"/>
              </a:solidFill>
              <a:latin typeface="Arial Narrow" pitchFamily="34" charset="0"/>
              <a:ea typeface="+mn-ea"/>
              <a:cs typeface="+mn-cs"/>
            </a:endParaRPr>
          </a:p>
          <a:p>
            <a:pPr marL="742950" lvl="1" indent="-285750" eaLnBrk="0" hangingPunct="0">
              <a:lnSpc>
                <a:spcPct val="0"/>
              </a:lnSpc>
              <a:spcBef>
                <a:spcPct val="20000"/>
              </a:spcBef>
              <a:buClr>
                <a:srgbClr val="002596"/>
              </a:buClr>
              <a:buFont typeface="Verdana" pitchFamily="34" charset="0"/>
              <a:buNone/>
              <a:defRPr/>
            </a:pPr>
            <a:r>
              <a:rPr lang="en-US" sz="1600" dirty="0" smtClean="0">
                <a:solidFill>
                  <a:prstClr val="black"/>
                </a:solidFill>
                <a:latin typeface="Arial Narrow" pitchFamily="34" charset="0"/>
                <a:ea typeface="+mn-ea"/>
                <a:cs typeface="+mn-cs"/>
              </a:rPr>
              <a:t>	</a:t>
            </a:r>
          </a:p>
          <a:p>
            <a:pPr marL="233363" lvl="1" eaLnBrk="0" fontAlgn="auto" hangingPunct="0">
              <a:spcBef>
                <a:spcPts val="0"/>
              </a:spcBef>
              <a:spcAft>
                <a:spcPts val="1200"/>
              </a:spcAft>
              <a:buClr>
                <a:srgbClr val="002596"/>
              </a:buClr>
              <a:tabLst>
                <a:tab pos="1371600" algn="l"/>
              </a:tabLst>
              <a:defRPr/>
            </a:pPr>
            <a:r>
              <a:rPr lang="en-US" sz="2000" dirty="0" smtClean="0">
                <a:solidFill>
                  <a:prstClr val="black"/>
                </a:solidFill>
                <a:ea typeface="+mn-ea"/>
                <a:cs typeface="+mn-cs"/>
              </a:rPr>
              <a:t>Telephone:	(855) 249-3072</a:t>
            </a:r>
          </a:p>
          <a:p>
            <a:pPr marL="233363" lvl="1" eaLnBrk="0" fontAlgn="auto" hangingPunct="0">
              <a:spcBef>
                <a:spcPts val="0"/>
              </a:spcBef>
              <a:spcAft>
                <a:spcPts val="1200"/>
              </a:spcAft>
              <a:buClr>
                <a:srgbClr val="002596"/>
              </a:buClr>
              <a:tabLst>
                <a:tab pos="1371600" algn="l"/>
              </a:tabLst>
            </a:pPr>
            <a:r>
              <a:rPr lang="en-US" sz="2000" dirty="0" smtClean="0">
                <a:solidFill>
                  <a:prstClr val="black"/>
                </a:solidFill>
                <a:ea typeface="+mn-ea"/>
                <a:cs typeface="+mn-cs"/>
              </a:rPr>
              <a:t>Email:</a:t>
            </a:r>
            <a:r>
              <a:rPr lang="en-US" sz="2000" b="1" dirty="0" smtClean="0">
                <a:solidFill>
                  <a:prstClr val="black"/>
                </a:solidFill>
                <a:ea typeface="+mn-ea"/>
                <a:cs typeface="+mn-cs"/>
              </a:rPr>
              <a:t>	</a:t>
            </a:r>
            <a:r>
              <a:rPr lang="en-US" sz="2000" b="1" dirty="0" smtClean="0">
                <a:solidFill>
                  <a:prstClr val="black"/>
                </a:solidFill>
                <a:ea typeface="+mn-ea"/>
                <a:cs typeface="+mn-cs"/>
                <a:hlinkClick r:id="rId6"/>
              </a:rPr>
              <a:t>privacyTA@ed.gov</a:t>
            </a:r>
            <a:endParaRPr lang="en-US" sz="2000" b="1" dirty="0" smtClean="0">
              <a:solidFill>
                <a:prstClr val="black"/>
              </a:solidFill>
              <a:ea typeface="+mn-ea"/>
              <a:cs typeface="+mn-cs"/>
            </a:endParaRPr>
          </a:p>
          <a:p>
            <a:pPr marL="233363" lvl="1" eaLnBrk="0" fontAlgn="auto" hangingPunct="0">
              <a:spcBef>
                <a:spcPts val="0"/>
              </a:spcBef>
              <a:spcAft>
                <a:spcPts val="1200"/>
              </a:spcAft>
              <a:buClr>
                <a:srgbClr val="002596"/>
              </a:buClr>
            </a:pPr>
            <a:r>
              <a:rPr lang="en-US" sz="2000" dirty="0" smtClean="0">
                <a:solidFill>
                  <a:prstClr val="black"/>
                </a:solidFill>
                <a:ea typeface="+mn-ea"/>
                <a:cs typeface="+mn-cs"/>
              </a:rPr>
              <a:t>Website:  </a:t>
            </a:r>
            <a:r>
              <a:rPr lang="en-US" sz="2000" b="1" dirty="0" smtClean="0">
                <a:solidFill>
                  <a:prstClr val="black"/>
                </a:solidFill>
                <a:ea typeface="+mn-ea"/>
                <a:cs typeface="+mn-cs"/>
                <a:hlinkClick r:id="rId7"/>
              </a:rPr>
              <a:t>http://ptac.ed.gov</a:t>
            </a:r>
            <a:r>
              <a:rPr lang="en-US" sz="2000" b="1" dirty="0" smtClean="0">
                <a:solidFill>
                  <a:prstClr val="black"/>
                </a:solidFill>
                <a:ea typeface="+mn-ea"/>
                <a:cs typeface="+mn-cs"/>
              </a:rPr>
              <a:t>  </a:t>
            </a:r>
          </a:p>
          <a:p>
            <a:pPr marL="233363" lvl="1" eaLnBrk="0" fontAlgn="auto" hangingPunct="0">
              <a:lnSpc>
                <a:spcPct val="140000"/>
              </a:lnSpc>
              <a:spcBef>
                <a:spcPts val="0"/>
              </a:spcBef>
              <a:spcAft>
                <a:spcPts val="1200"/>
              </a:spcAft>
              <a:buClr>
                <a:srgbClr val="002596"/>
              </a:buClr>
            </a:pPr>
            <a:r>
              <a:rPr lang="en-US" sz="2000" b="1" dirty="0" smtClean="0">
                <a:solidFill>
                  <a:prstClr val="black"/>
                </a:solidFill>
                <a:latin typeface="Arial Narrow" pitchFamily="34" charset="0"/>
                <a:ea typeface="+mn-ea"/>
                <a:cs typeface="+mn-cs"/>
              </a:rPr>
              <a:t/>
            </a:r>
            <a:br>
              <a:rPr lang="en-US" sz="2000" b="1" dirty="0" smtClean="0">
                <a:solidFill>
                  <a:prstClr val="black"/>
                </a:solidFill>
                <a:latin typeface="Arial Narrow" pitchFamily="34" charset="0"/>
                <a:ea typeface="+mn-ea"/>
                <a:cs typeface="+mn-cs"/>
              </a:rPr>
            </a:br>
            <a:endParaRPr lang="en-US" sz="2000" b="1" dirty="0" smtClean="0">
              <a:solidFill>
                <a:prstClr val="black"/>
              </a:solidFill>
              <a:latin typeface="Arial Narrow" pitchFamily="34" charset="0"/>
              <a:ea typeface="+mn-ea"/>
              <a:cs typeface="+mn-cs"/>
            </a:endParaRPr>
          </a:p>
        </p:txBody>
      </p:sp>
      <p:pic>
        <p:nvPicPr>
          <p:cNvPr id="13" name="Picture 2" descr="PTAC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5400" y="747459"/>
            <a:ext cx="2514600" cy="11588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a:xfrm>
            <a:off x="2514600" y="4519612"/>
            <a:ext cx="5257800" cy="2033588"/>
          </a:xfrm>
          <a:prstGeom prst="rect">
            <a:avLst/>
          </a:prstGeom>
          <a:ln>
            <a:noFill/>
          </a:ln>
        </p:spPr>
        <p:txBody>
          <a:bodyPr lIns="92075" tIns="46038" rIns="92075" bIns="46038"/>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
              </a:lnSpc>
            </a:pPr>
            <a:endParaRPr lang="en-US" sz="1800" b="1" dirty="0" smtClean="0"/>
          </a:p>
          <a:p>
            <a:pPr marL="233363" lvl="1" indent="0">
              <a:lnSpc>
                <a:spcPct val="90000"/>
              </a:lnSpc>
              <a:spcBef>
                <a:spcPts val="0"/>
              </a:spcBef>
              <a:spcAft>
                <a:spcPts val="1200"/>
              </a:spcAft>
              <a:buFont typeface="Verdana" pitchFamily="34" charset="0"/>
              <a:buNone/>
            </a:pPr>
            <a:endParaRPr lang="en-US" sz="1600" b="1" dirty="0" smtClean="0"/>
          </a:p>
          <a:p>
            <a:pPr marL="233363" lvl="1" indent="0">
              <a:lnSpc>
                <a:spcPct val="90000"/>
              </a:lnSpc>
              <a:spcBef>
                <a:spcPts val="0"/>
              </a:spcBef>
              <a:spcAft>
                <a:spcPts val="1200"/>
              </a:spcAft>
              <a:buFont typeface="Verdana" pitchFamily="34" charset="0"/>
              <a:buNone/>
            </a:pPr>
            <a:r>
              <a:rPr lang="en-US" sz="2000" b="1" dirty="0" smtClean="0"/>
              <a:t>Telephone:  (888) 819-7024</a:t>
            </a:r>
          </a:p>
          <a:p>
            <a:pPr marL="233363" lvl="1" indent="0">
              <a:lnSpc>
                <a:spcPct val="90000"/>
              </a:lnSpc>
              <a:spcBef>
                <a:spcPts val="0"/>
              </a:spcBef>
              <a:spcAft>
                <a:spcPts val="1200"/>
              </a:spcAft>
              <a:buFont typeface="Verdana" pitchFamily="34" charset="0"/>
              <a:buNone/>
            </a:pPr>
            <a:r>
              <a:rPr lang="en-US" sz="2000" b="1" dirty="0" smtClean="0"/>
              <a:t>Email:  </a:t>
            </a:r>
            <a:r>
              <a:rPr lang="en-US" sz="2000" b="1" dirty="0" smtClean="0">
                <a:hlinkClick r:id="rId9"/>
              </a:rPr>
              <a:t>ideadata@westat.com</a:t>
            </a:r>
            <a:endParaRPr lang="en-US" sz="2000" b="1" dirty="0" smtClean="0"/>
          </a:p>
          <a:p>
            <a:pPr marL="233363" lvl="1" indent="0">
              <a:lnSpc>
                <a:spcPct val="90000"/>
              </a:lnSpc>
              <a:spcBef>
                <a:spcPts val="0"/>
              </a:spcBef>
              <a:spcAft>
                <a:spcPts val="1200"/>
              </a:spcAft>
              <a:buFont typeface="Verdana" pitchFamily="34" charset="0"/>
              <a:buNone/>
            </a:pPr>
            <a:r>
              <a:rPr lang="en-US" sz="2000" b="1" dirty="0" smtClean="0"/>
              <a:t>Website: </a:t>
            </a:r>
            <a:r>
              <a:rPr lang="en-US" sz="2000" b="1" dirty="0" smtClean="0">
                <a:hlinkClick r:id="rId10"/>
              </a:rPr>
              <a:t>https://www.ideadata.org/</a:t>
            </a:r>
            <a:r>
              <a:rPr lang="en-US" sz="2000" b="1" dirty="0" smtClean="0"/>
              <a:t> </a:t>
            </a:r>
          </a:p>
        </p:txBody>
      </p:sp>
      <p:pic>
        <p:nvPicPr>
          <p:cNvPr id="9219" name="Picture 3" descr="IDC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4162424"/>
            <a:ext cx="29908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832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39</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grpSp>
        <p:nvGrpSpPr>
          <p:cNvPr id="6" name="Group 5" descr="Ideas That Work, Department of Education, and T A &amp; D Network logos"/>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36978"/>
          </a:xfrm>
        </p:spPr>
        <p:txBody>
          <a:bodyPr>
            <a:normAutofit fontScale="90000"/>
          </a:bodyPr>
          <a:lstStyle/>
          <a:p>
            <a:r>
              <a:rPr lang="en-US" b="1" dirty="0" smtClean="0">
                <a:solidFill>
                  <a:schemeClr val="tx1"/>
                </a:solidFill>
              </a:rPr>
              <a:t/>
            </a:r>
            <a:br>
              <a:rPr lang="en-US" b="1" dirty="0" smtClean="0">
                <a:solidFill>
                  <a:schemeClr val="tx1"/>
                </a:solidFill>
              </a:rPr>
            </a:br>
            <a:r>
              <a:rPr lang="en-US" b="1" dirty="0" smtClean="0">
                <a:solidFill>
                  <a:schemeClr val="tx1"/>
                </a:solidFill>
              </a:rPr>
              <a:t>Federal TA Investments related to Data Privacy</a:t>
            </a:r>
            <a:r>
              <a:rPr lang="en-US" dirty="0" smtClean="0"/>
              <a:t/>
            </a:r>
            <a:br>
              <a:rPr lang="en-US" dirty="0" smtClean="0"/>
            </a:br>
            <a:endParaRPr lang="en-US" dirty="0"/>
          </a:p>
        </p:txBody>
      </p:sp>
      <p:graphicFrame>
        <p:nvGraphicFramePr>
          <p:cNvPr id="4" name="Content Placeholder 3" descr="This slide shows three circles that show an overview of TA investments and how all three intersect: Privacy Technical Assistance Center (PTAC), Early Childhood Technical Assistance Center (ECTA), and the Center for the Individuals with Disabilities Education act (IDEA) Early Childhood Data Systems (DaSy Center)."/>
          <p:cNvGraphicFramePr>
            <a:graphicFrameLocks noGrp="1"/>
          </p:cNvGraphicFramePr>
          <p:nvPr>
            <p:ph idx="1"/>
            <p:extLst>
              <p:ext uri="{D42A27DB-BD31-4B8C-83A1-F6EECF244321}">
                <p14:modId xmlns:p14="http://schemas.microsoft.com/office/powerpoint/2010/main" val="1640982513"/>
              </p:ext>
            </p:extLst>
          </p:nvPr>
        </p:nvGraphicFramePr>
        <p:xfrm>
          <a:off x="228600" y="1143000"/>
          <a:ext cx="8763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IDC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5791200"/>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TAC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19800" y="152400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178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a:t>
            </a:fld>
            <a:endParaRPr lang="en-US" dirty="0"/>
          </a:p>
        </p:txBody>
      </p:sp>
      <p:sp>
        <p:nvSpPr>
          <p:cNvPr id="4" name="Title 3"/>
          <p:cNvSpPr>
            <a:spLocks noGrp="1"/>
          </p:cNvSpPr>
          <p:nvPr>
            <p:ph type="title"/>
          </p:nvPr>
        </p:nvSpPr>
        <p:spPr/>
        <p:txBody>
          <a:bodyPr>
            <a:normAutofit/>
          </a:bodyPr>
          <a:lstStyle/>
          <a:p>
            <a:r>
              <a:rPr lang="en-US" dirty="0">
                <a:latin typeface="Helvetica" pitchFamily="34" charset="0"/>
                <a:cs typeface="Helvetica" pitchFamily="34" charset="0"/>
              </a:rPr>
              <a:t>Overview – PTAC @ ED</a:t>
            </a:r>
            <a:endParaRPr lang="en-US" dirty="0"/>
          </a:p>
        </p:txBody>
      </p:sp>
      <p:graphicFrame>
        <p:nvGraphicFramePr>
          <p:cNvPr id="7" name="Content Placeholder 3" descr="This slide shows an overview of PTAC Coordination at the U.S. Department of Education: “One Stop” resource center for all privacy and security questions; regional meetings, customized webinars, and on site presentations; technical assistance (TA) site visits; help desk; and web resources. "/>
          <p:cNvGraphicFramePr>
            <a:graphicFrameLocks/>
          </p:cNvGraphicFramePr>
          <p:nvPr>
            <p:extLst>
              <p:ext uri="{D42A27DB-BD31-4B8C-83A1-F6EECF244321}">
                <p14:modId xmlns:p14="http://schemas.microsoft.com/office/powerpoint/2010/main" val="1324092402"/>
              </p:ext>
            </p:extLst>
          </p:nvPr>
        </p:nvGraphicFramePr>
        <p:xfrm>
          <a:off x="457200" y="1447800"/>
          <a:ext cx="8229600" cy="467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PTAC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30480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20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6</a:t>
            </a:fld>
            <a:endParaRPr lang="en-US" dirty="0"/>
          </a:p>
        </p:txBody>
      </p:sp>
      <p:sp>
        <p:nvSpPr>
          <p:cNvPr id="4" name="Title 3"/>
          <p:cNvSpPr>
            <a:spLocks noGrp="1"/>
          </p:cNvSpPr>
          <p:nvPr>
            <p:ph type="title"/>
          </p:nvPr>
        </p:nvSpPr>
        <p:spPr/>
        <p:txBody>
          <a:bodyPr>
            <a:normAutofit/>
          </a:bodyPr>
          <a:lstStyle/>
          <a:p>
            <a:r>
              <a:rPr lang="en-US" dirty="0" smtClean="0">
                <a:latin typeface="Helvetica" pitchFamily="34" charset="0"/>
                <a:cs typeface="Helvetica" pitchFamily="34" charset="0"/>
              </a:rPr>
              <a:t>Web Resources</a:t>
            </a:r>
            <a:endParaRPr lang="en-US" dirty="0"/>
          </a:p>
        </p:txBody>
      </p:sp>
      <p:graphicFrame>
        <p:nvGraphicFramePr>
          <p:cNvPr id="6" name="Content Placeholder 3" descr="This slide shows what web resources refer to: Issue briefs, and white papers; training videos; security checklists; frequently asked questions (FAQs); and webinars, presentations, and training materials."/>
          <p:cNvGraphicFramePr>
            <a:graphicFrameLocks/>
          </p:cNvGraphicFramePr>
          <p:nvPr>
            <p:extLst>
              <p:ext uri="{D42A27DB-BD31-4B8C-83A1-F6EECF244321}">
                <p14:modId xmlns:p14="http://schemas.microsoft.com/office/powerpoint/2010/main" val="820683091"/>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PTAC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1200" y="22860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3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7</a:t>
            </a:fld>
            <a:endParaRPr lang="en-US" dirty="0"/>
          </a:p>
        </p:txBody>
      </p:sp>
      <p:sp>
        <p:nvSpPr>
          <p:cNvPr id="4" name="Title 3"/>
          <p:cNvSpPr>
            <a:spLocks noGrp="1"/>
          </p:cNvSpPr>
          <p:nvPr>
            <p:ph type="title"/>
          </p:nvPr>
        </p:nvSpPr>
        <p:spPr/>
        <p:txBody>
          <a:bodyPr>
            <a:normAutofit fontScale="90000"/>
          </a:bodyPr>
          <a:lstStyle/>
          <a:p>
            <a:r>
              <a:rPr lang="en-US" dirty="0">
                <a:latin typeface="Helvetica" pitchFamily="34" charset="0"/>
                <a:cs typeface="Helvetica" pitchFamily="34" charset="0"/>
              </a:rPr>
              <a:t>How are PTAC guidance documents/advice vetted at U.S. ED?</a:t>
            </a:r>
            <a:endParaRPr lang="en-US" dirty="0"/>
          </a:p>
        </p:txBody>
      </p:sp>
      <p:pic>
        <p:nvPicPr>
          <p:cNvPr id="4098" name="Picture 2" descr="Agencies that vet PTAC guidance documents and advice:&#10;Privacy Techncal Assistance Center - PTAC, Office of General Council, Family Policy Compaince Office - FPCO, FERPA Working Group - FWG and Chief Privacy Officer, Office of Management - FPCO, Privacy Advisory Committee - P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48445"/>
            <a:ext cx="8229600" cy="477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PTAC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82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248400"/>
            <a:ext cx="2133600" cy="365125"/>
          </a:xfrm>
        </p:spPr>
        <p:txBody>
          <a:bodyPr/>
          <a:lstStyle/>
          <a:p>
            <a:fld id="{B2897048-00E0-47FB-B07B-F36BBE8AF579}" type="slidenum">
              <a:rPr lang="en-US" smtClean="0"/>
              <a:pPr/>
              <a:t>8</a:t>
            </a:fld>
            <a:endParaRPr lang="en-US" dirty="0"/>
          </a:p>
        </p:txBody>
      </p:sp>
      <p:sp>
        <p:nvSpPr>
          <p:cNvPr id="4" name="Title 3"/>
          <p:cNvSpPr>
            <a:spLocks noGrp="1"/>
          </p:cNvSpPr>
          <p:nvPr>
            <p:ph type="title"/>
          </p:nvPr>
        </p:nvSpPr>
        <p:spPr/>
        <p:txBody>
          <a:bodyPr>
            <a:normAutofit fontScale="90000"/>
          </a:bodyPr>
          <a:lstStyle/>
          <a:p>
            <a:r>
              <a:rPr lang="en-US" dirty="0"/>
              <a:t>Process for your questions to our TA Centers</a:t>
            </a:r>
          </a:p>
        </p:txBody>
      </p:sp>
      <p:graphicFrame>
        <p:nvGraphicFramePr>
          <p:cNvPr id="6" name="Content Placeholder 4" descr="&quot; &quot;"/>
          <p:cNvGraphicFramePr>
            <a:graphicFrameLocks/>
          </p:cNvGraphicFramePr>
          <p:nvPr>
            <p:extLst>
              <p:ext uri="{D42A27DB-BD31-4B8C-83A1-F6EECF244321}">
                <p14:modId xmlns:p14="http://schemas.microsoft.com/office/powerpoint/2010/main" val="1596749995"/>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Callout 6" descr="&quot; &quot;"/>
          <p:cNvSpPr/>
          <p:nvPr/>
        </p:nvSpPr>
        <p:spPr>
          <a:xfrm>
            <a:off x="5638800" y="1752600"/>
            <a:ext cx="2209800" cy="1600200"/>
          </a:xfrm>
          <a:prstGeom prst="wedgeEllipseCallout">
            <a:avLst>
              <a:gd name="adj1" fmla="val -69642"/>
              <a:gd name="adj2" fmla="val 78492"/>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FWG=PTAC, OGC, FPCO, CPO, OSERS</a:t>
            </a:r>
            <a:endParaRPr lang="en-US" dirty="0"/>
          </a:p>
        </p:txBody>
      </p:sp>
    </p:spTree>
    <p:extLst>
      <p:ext uri="{BB962C8B-B14F-4D97-AF65-F5344CB8AC3E}">
        <p14:creationId xmlns:p14="http://schemas.microsoft.com/office/powerpoint/2010/main" val="426196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DaSy</a:t>
            </a:r>
            <a:r>
              <a:rPr lang="en-US" dirty="0" smtClean="0"/>
              <a:t> Confidentiality Workgroup - Purpose</a:t>
            </a:r>
            <a:endParaRPr lang="en-US" dirty="0"/>
          </a:p>
        </p:txBody>
      </p:sp>
      <p:sp>
        <p:nvSpPr>
          <p:cNvPr id="2" name="Content Placeholder 1"/>
          <p:cNvSpPr>
            <a:spLocks noGrp="1"/>
          </p:cNvSpPr>
          <p:nvPr>
            <p:ph idx="1"/>
          </p:nvPr>
        </p:nvSpPr>
        <p:spPr/>
        <p:txBody>
          <a:bodyPr/>
          <a:lstStyle/>
          <a:p>
            <a:pPr marL="0" marR="0" indent="0">
              <a:lnSpc>
                <a:spcPct val="115000"/>
              </a:lnSpc>
              <a:spcBef>
                <a:spcPts val="0"/>
              </a:spcBef>
              <a:spcAft>
                <a:spcPts val="1000"/>
              </a:spcAft>
              <a:buNone/>
            </a:pPr>
            <a:r>
              <a:rPr lang="en-US" sz="3600" dirty="0" smtClean="0">
                <a:latin typeface="Calibri"/>
                <a:ea typeface="Calibri"/>
                <a:cs typeface="Times New Roman"/>
              </a:rPr>
              <a:t>Develop </a:t>
            </a:r>
            <a:r>
              <a:rPr lang="en-US" sz="3600" dirty="0">
                <a:latin typeface="Calibri"/>
                <a:ea typeface="Calibri"/>
                <a:cs typeface="Times New Roman"/>
              </a:rPr>
              <a:t>resources to assist State Part C and 619 coordinators/programs </a:t>
            </a:r>
            <a:r>
              <a:rPr lang="en-US" sz="3600" dirty="0" smtClean="0">
                <a:latin typeface="Calibri"/>
                <a:ea typeface="Calibri"/>
                <a:cs typeface="Times New Roman"/>
              </a:rPr>
              <a:t>to address </a:t>
            </a:r>
            <a:r>
              <a:rPr lang="en-US" sz="3600" dirty="0">
                <a:latin typeface="Calibri"/>
                <a:ea typeface="Calibri"/>
                <a:cs typeface="Times New Roman"/>
              </a:rPr>
              <a:t>data confidentiality, data sharing, and data privacy questions and issues as they build and use early childhood data systems</a:t>
            </a:r>
            <a:r>
              <a:rPr lang="en-US" sz="3600" dirty="0" smtClean="0">
                <a:latin typeface="Calibri"/>
                <a:ea typeface="Calibri"/>
                <a:cs typeface="Times New Roman"/>
              </a:rPr>
              <a:t>.</a:t>
            </a:r>
            <a:endParaRPr lang="en-US" sz="3600" dirty="0">
              <a:latin typeface="Calibri"/>
              <a:ea typeface="Calibri"/>
              <a:cs typeface="Times New Roman"/>
            </a:endParaRPr>
          </a:p>
        </p:txBody>
      </p:sp>
    </p:spTree>
    <p:extLst>
      <p:ext uri="{BB962C8B-B14F-4D97-AF65-F5344CB8AC3E}">
        <p14:creationId xmlns:p14="http://schemas.microsoft.com/office/powerpoint/2010/main" val="36327232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2416</TotalTime>
  <Words>1691</Words>
  <Application>Microsoft Office PowerPoint</Application>
  <PresentationFormat>On-screen Show (4:3)</PresentationFormat>
  <Paragraphs>236</Paragraphs>
  <Slides>39</Slides>
  <Notes>18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Session Objectives / Agenda</vt:lpstr>
      <vt:lpstr>ED-funded TA Centers Related to Data Privacy</vt:lpstr>
      <vt:lpstr> Federal TA Investments related to Data Privacy </vt:lpstr>
      <vt:lpstr>Overview – PTAC @ ED</vt:lpstr>
      <vt:lpstr>Web Resources</vt:lpstr>
      <vt:lpstr>How are PTAC guidance documents/advice vetted at U.S. ED?</vt:lpstr>
      <vt:lpstr>Process for your questions to our TA Centers</vt:lpstr>
      <vt:lpstr>DaSy Confidentiality Workgroup - Purpose</vt:lpstr>
      <vt:lpstr>DaSy Confidentiality Workgroup Members</vt:lpstr>
      <vt:lpstr>DaSy Confidentiality Workgroup Goals</vt:lpstr>
      <vt:lpstr>DaSy Confidentiality Workgroup-Activities</vt:lpstr>
      <vt:lpstr>IDC Confidentiality Workgroup</vt:lpstr>
      <vt:lpstr>Primary Purposes</vt:lpstr>
      <vt:lpstr>IDC Confidentiality Workgroup Members</vt:lpstr>
      <vt:lpstr>Short-term</vt:lpstr>
      <vt:lpstr>Long-term</vt:lpstr>
      <vt:lpstr>IDC-DaSy-PTAC Collaboration</vt:lpstr>
      <vt:lpstr>IDC-DaSy-PTAC Collaboration</vt:lpstr>
      <vt:lpstr>IDC-DaSy-PTAC Collaboration</vt:lpstr>
      <vt:lpstr>IDC-DaSy-PTAC Collaboration</vt:lpstr>
      <vt:lpstr>New Data Privacy Resources</vt:lpstr>
      <vt:lpstr>Helpful Resource 1:  Transparency</vt:lpstr>
      <vt:lpstr>Helpful Resource 2:  FERPA/IDEA Crosswalk</vt:lpstr>
      <vt:lpstr>Helpful Resource 3:  FERPA Exceptions Summary</vt:lpstr>
      <vt:lpstr>Helpful Resource 4:  Data Destruction Best Practices</vt:lpstr>
      <vt:lpstr>Helpful Resource 5:  Protecting Student Privacy While Using Online Educational Services</vt:lpstr>
      <vt:lpstr>Helpful Resource 6:  Disclosure Avoidance FAQ – Adaptation</vt:lpstr>
      <vt:lpstr>Helpful Resource 7:  Data De- identification Glossary - Adapted</vt:lpstr>
      <vt:lpstr>Helpful Resource #8:  DaSy’s new Data Privacy and Confidentiality Webpage </vt:lpstr>
      <vt:lpstr>Upcoming Resources</vt:lpstr>
      <vt:lpstr>Upcoming PTAC Resources</vt:lpstr>
      <vt:lpstr>Upcoming DaSy-PTAC Resources</vt:lpstr>
      <vt:lpstr>Possible DaSy-PTAC-IDC Workshop</vt:lpstr>
      <vt:lpstr>Additional Discussion &amp; Input</vt:lpstr>
      <vt:lpstr>Thoughts for Discussion</vt:lpstr>
      <vt:lpstr>PowerPoint Presentation</vt:lpstr>
      <vt:lpstr>Contact Information</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Collaboration! The Latest Resources from DaSy, PTAC, and IDC</dc:title>
  <dc:subject>Data Privacy Collaboration</dc:subject>
  <dc:creator>Baron Rodriguez, Jeff Sellers, Jennifer Tschantz</dc:creator>
  <cp:keywords>Privacy, Confidentiality, Collaboration, Data sharing, Technical assistance</cp:keywords>
  <cp:lastModifiedBy>Katie Kaattari</cp:lastModifiedBy>
  <cp:revision>112</cp:revision>
  <dcterms:created xsi:type="dcterms:W3CDTF">2013-02-06T21:54:43Z</dcterms:created>
  <dcterms:modified xsi:type="dcterms:W3CDTF">2014-09-29T18:02:11Z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