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258" r:id="rId2"/>
    <p:sldId id="259" r:id="rId3"/>
    <p:sldId id="270" r:id="rId4"/>
    <p:sldId id="294" r:id="rId5"/>
    <p:sldId id="295" r:id="rId6"/>
    <p:sldId id="257" r:id="rId7"/>
    <p:sldId id="320" r:id="rId8"/>
    <p:sldId id="297" r:id="rId9"/>
    <p:sldId id="298" r:id="rId10"/>
    <p:sldId id="299" r:id="rId11"/>
    <p:sldId id="300" r:id="rId12"/>
    <p:sldId id="301" r:id="rId13"/>
    <p:sldId id="302" r:id="rId14"/>
    <p:sldId id="303" r:id="rId15"/>
    <p:sldId id="306" r:id="rId16"/>
    <p:sldId id="309" r:id="rId17"/>
    <p:sldId id="261" r:id="rId18"/>
    <p:sldId id="260" r:id="rId19"/>
    <p:sldId id="310" r:id="rId20"/>
    <p:sldId id="315" r:id="rId21"/>
    <p:sldId id="316" r:id="rId22"/>
    <p:sldId id="317" r:id="rId23"/>
    <p:sldId id="314" r:id="rId24"/>
    <p:sldId id="319" r:id="rId25"/>
    <p:sldId id="262" r:id="rId26"/>
    <p:sldId id="275" r:id="rId27"/>
    <p:sldId id="268" r:id="rId28"/>
    <p:sldId id="269" r:id="rId29"/>
  </p:sldIdLst>
  <p:sldSz cx="9144000" cy="6858000" type="screen4x3"/>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bigail Loughre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54A"/>
    <a:srgbClr val="154578"/>
    <a:srgbClr val="0000FF"/>
    <a:srgbClr val="0066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6" autoAdjust="0"/>
    <p:restoredTop sz="77506" autoAdjust="0"/>
  </p:normalViewPr>
  <p:slideViewPr>
    <p:cSldViewPr>
      <p:cViewPr>
        <p:scale>
          <a:sx n="80" d="100"/>
          <a:sy n="80" d="100"/>
        </p:scale>
        <p:origin x="-450" y="-72"/>
      </p:cViewPr>
      <p:guideLst>
        <p:guide orient="horz" pos="2160"/>
        <p:guide pos="2880"/>
      </p:guideLst>
    </p:cSldViewPr>
  </p:slideViewPr>
  <p:outlineViewPr>
    <p:cViewPr>
      <p:scale>
        <a:sx n="33" d="100"/>
        <a:sy n="33" d="100"/>
      </p:scale>
      <p:origin x="0" y="1543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pPr/>
              <a:t>6/20/2014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pPr/>
              <a:t>‹#›</a:t>
            </a:fld>
            <a:endParaRPr lang="en-US" dirty="0"/>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pPr/>
              <a:t>6/20/2014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pPr/>
              <a:t>‹#›</a:t>
            </a:fld>
            <a:endParaRPr lang="en-US" dirty="0"/>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a:t>
            </a:fld>
            <a:endParaRPr lang="en-US" dirty="0"/>
          </a:p>
        </p:txBody>
      </p:sp>
    </p:spTree>
    <p:extLst>
      <p:ext uri="{BB962C8B-B14F-4D97-AF65-F5344CB8AC3E}">
        <p14:creationId xmlns:p14="http://schemas.microsoft.com/office/powerpoint/2010/main" val="2032090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10</a:t>
            </a:fld>
            <a:endParaRPr lang="en-US" dirty="0"/>
          </a:p>
        </p:txBody>
      </p:sp>
    </p:spTree>
    <p:extLst>
      <p:ext uri="{BB962C8B-B14F-4D97-AF65-F5344CB8AC3E}">
        <p14:creationId xmlns:p14="http://schemas.microsoft.com/office/powerpoint/2010/main" val="1530538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11</a:t>
            </a:fld>
            <a:endParaRPr lang="en-US" dirty="0"/>
          </a:p>
        </p:txBody>
      </p:sp>
    </p:spTree>
    <p:extLst>
      <p:ext uri="{BB962C8B-B14F-4D97-AF65-F5344CB8AC3E}">
        <p14:creationId xmlns:p14="http://schemas.microsoft.com/office/powerpoint/2010/main" val="675836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DD040F02-416B-47F0-8413-4E21C100187C}"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812953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a:t>
            </a:r>
            <a:r>
              <a:rPr lang="en-US" baseline="0" dirty="0" smtClean="0"/>
              <a:t> Missy</a:t>
            </a: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13</a:t>
            </a:fld>
            <a:endParaRPr lang="en-US" dirty="0"/>
          </a:p>
        </p:txBody>
      </p:sp>
    </p:spTree>
    <p:extLst>
      <p:ext uri="{BB962C8B-B14F-4D97-AF65-F5344CB8AC3E}">
        <p14:creationId xmlns:p14="http://schemas.microsoft.com/office/powerpoint/2010/main" val="3413668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solidFill>
                <a:srgbClr val="FF0000"/>
              </a:solidFill>
            </a:endParaRPr>
          </a:p>
        </p:txBody>
      </p:sp>
      <p:sp>
        <p:nvSpPr>
          <p:cNvPr id="4" name="Slide Number Placeholder 3"/>
          <p:cNvSpPr>
            <a:spLocks noGrp="1"/>
          </p:cNvSpPr>
          <p:nvPr>
            <p:ph type="sldNum" sz="quarter" idx="10"/>
          </p:nvPr>
        </p:nvSpPr>
        <p:spPr/>
        <p:txBody>
          <a:bodyPr/>
          <a:lstStyle/>
          <a:p>
            <a:fld id="{459C58CA-12E4-4F31-9B48-6F56F73F44E1}" type="slidenum">
              <a:rPr lang="en-US" smtClean="0"/>
              <a:pPr/>
              <a:t>14</a:t>
            </a:fld>
            <a:endParaRPr lang="en-US" dirty="0"/>
          </a:p>
        </p:txBody>
      </p:sp>
    </p:spTree>
    <p:extLst>
      <p:ext uri="{BB962C8B-B14F-4D97-AF65-F5344CB8AC3E}">
        <p14:creationId xmlns:p14="http://schemas.microsoft.com/office/powerpoint/2010/main" val="2878446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a:t>
            </a:r>
            <a:r>
              <a:rPr lang="en-US" baseline="0" dirty="0" smtClean="0"/>
              <a:t> Missy</a:t>
            </a: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15</a:t>
            </a:fld>
            <a:endParaRPr lang="en-US" dirty="0"/>
          </a:p>
        </p:txBody>
      </p:sp>
    </p:spTree>
    <p:extLst>
      <p:ext uri="{BB962C8B-B14F-4D97-AF65-F5344CB8AC3E}">
        <p14:creationId xmlns:p14="http://schemas.microsoft.com/office/powerpoint/2010/main" val="969977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 Tiffany, Lori &amp; Phil</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16</a:t>
            </a:fld>
            <a:endParaRPr lang="en-US" dirty="0"/>
          </a:p>
        </p:txBody>
      </p:sp>
    </p:spTree>
    <p:extLst>
      <p:ext uri="{BB962C8B-B14F-4D97-AF65-F5344CB8AC3E}">
        <p14:creationId xmlns:p14="http://schemas.microsoft.com/office/powerpoint/2010/main" val="3911496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Tiffany, Lori &amp; Phil</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17</a:t>
            </a:fld>
            <a:endParaRPr lang="en-US" dirty="0"/>
          </a:p>
        </p:txBody>
      </p:sp>
    </p:spTree>
    <p:extLst>
      <p:ext uri="{BB962C8B-B14F-4D97-AF65-F5344CB8AC3E}">
        <p14:creationId xmlns:p14="http://schemas.microsoft.com/office/powerpoint/2010/main" val="40292839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 Tiffany, Lori &amp; Phil</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18</a:t>
            </a:fld>
            <a:endParaRPr lang="en-US" dirty="0"/>
          </a:p>
        </p:txBody>
      </p:sp>
    </p:spTree>
    <p:extLst>
      <p:ext uri="{BB962C8B-B14F-4D97-AF65-F5344CB8AC3E}">
        <p14:creationId xmlns:p14="http://schemas.microsoft.com/office/powerpoint/2010/main" val="926627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Statewide Demographic and Outcome Data Collection as well as Special Education and Early Intervention Services Data Collection lead to the matching process for Data Linking using SASID. This contributes to the Linked Special Education Data Warehouse which in turn leads to Analytical Tools and Techniques. These lead to Special Education Data Online User Access.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19</a:t>
            </a:fld>
            <a:endParaRPr lang="en-US" dirty="0"/>
          </a:p>
        </p:txBody>
      </p:sp>
    </p:spTree>
    <p:extLst>
      <p:ext uri="{BB962C8B-B14F-4D97-AF65-F5344CB8AC3E}">
        <p14:creationId xmlns:p14="http://schemas.microsoft.com/office/powerpoint/2010/main" val="4228641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a:t>
            </a:r>
            <a:r>
              <a:rPr lang="en-US" baseline="0" dirty="0" smtClean="0"/>
              <a:t> Missy</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a:t>
            </a:fld>
            <a:endParaRPr lang="en-US" dirty="0"/>
          </a:p>
        </p:txBody>
      </p:sp>
    </p:spTree>
    <p:extLst>
      <p:ext uri="{BB962C8B-B14F-4D97-AF65-F5344CB8AC3E}">
        <p14:creationId xmlns:p14="http://schemas.microsoft.com/office/powerpoint/2010/main" val="471777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a:t>
            </a:r>
            <a:r>
              <a:rPr lang="en-US" baseline="0" dirty="0" smtClean="0"/>
              <a:t> Brian</a:t>
            </a: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20</a:t>
            </a:fld>
            <a:endParaRPr lang="en-US" dirty="0"/>
          </a:p>
        </p:txBody>
      </p:sp>
    </p:spTree>
    <p:extLst>
      <p:ext uri="{BB962C8B-B14F-4D97-AF65-F5344CB8AC3E}">
        <p14:creationId xmlns:p14="http://schemas.microsoft.com/office/powerpoint/2010/main" val="3285996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a:t>
            </a:r>
            <a:r>
              <a:rPr lang="en-US" baseline="0" dirty="0" smtClean="0"/>
              <a:t> Brian</a:t>
            </a: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21</a:t>
            </a:fld>
            <a:endParaRPr lang="en-US" dirty="0"/>
          </a:p>
        </p:txBody>
      </p:sp>
    </p:spTree>
    <p:extLst>
      <p:ext uri="{BB962C8B-B14F-4D97-AF65-F5344CB8AC3E}">
        <p14:creationId xmlns:p14="http://schemas.microsoft.com/office/powerpoint/2010/main" val="1583504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a:t>
            </a:r>
            <a:r>
              <a:rPr lang="en-US" baseline="0" dirty="0" smtClean="0"/>
              <a:t> Brian</a:t>
            </a: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22</a:t>
            </a:fld>
            <a:endParaRPr lang="en-US" dirty="0"/>
          </a:p>
        </p:txBody>
      </p:sp>
    </p:spTree>
    <p:extLst>
      <p:ext uri="{BB962C8B-B14F-4D97-AF65-F5344CB8AC3E}">
        <p14:creationId xmlns:p14="http://schemas.microsoft.com/office/powerpoint/2010/main" val="531034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23</a:t>
            </a:fld>
            <a:endParaRPr lang="en-US" dirty="0"/>
          </a:p>
        </p:txBody>
      </p:sp>
    </p:spTree>
    <p:extLst>
      <p:ext uri="{BB962C8B-B14F-4D97-AF65-F5344CB8AC3E}">
        <p14:creationId xmlns:p14="http://schemas.microsoft.com/office/powerpoint/2010/main" val="181193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a:t>
            </a:r>
            <a:r>
              <a:rPr lang="en-US" baseline="0" dirty="0" smtClean="0"/>
              <a:t> Brian</a:t>
            </a: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24</a:t>
            </a:fld>
            <a:endParaRPr lang="en-US" dirty="0"/>
          </a:p>
        </p:txBody>
      </p:sp>
    </p:spTree>
    <p:extLst>
      <p:ext uri="{BB962C8B-B14F-4D97-AF65-F5344CB8AC3E}">
        <p14:creationId xmlns:p14="http://schemas.microsoft.com/office/powerpoint/2010/main" val="246957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Lori and Tiffany</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25</a:t>
            </a:fld>
            <a:endParaRPr lang="en-US" dirty="0"/>
          </a:p>
        </p:txBody>
      </p:sp>
    </p:spTree>
    <p:extLst>
      <p:ext uri="{BB962C8B-B14F-4D97-AF65-F5344CB8AC3E}">
        <p14:creationId xmlns:p14="http://schemas.microsoft.com/office/powerpoint/2010/main" val="3684797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Phil</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26</a:t>
            </a:fld>
            <a:endParaRPr lang="en-US" dirty="0"/>
          </a:p>
        </p:txBody>
      </p:sp>
    </p:spTree>
    <p:extLst>
      <p:ext uri="{BB962C8B-B14F-4D97-AF65-F5344CB8AC3E}">
        <p14:creationId xmlns:p14="http://schemas.microsoft.com/office/powerpoint/2010/main" val="11774471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Amy</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27</a:t>
            </a:fld>
            <a:endParaRPr lang="en-US" dirty="0"/>
          </a:p>
        </p:txBody>
      </p:sp>
    </p:spTree>
    <p:extLst>
      <p:ext uri="{BB962C8B-B14F-4D97-AF65-F5344CB8AC3E}">
        <p14:creationId xmlns:p14="http://schemas.microsoft.com/office/powerpoint/2010/main" val="158693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a:t>
            </a:r>
            <a:r>
              <a:rPr lang="en-US" smtClean="0"/>
              <a:t>: Missy</a:t>
            </a:r>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pPr/>
              <a:t>28</a:t>
            </a:fld>
            <a:endParaRPr lang="en-US" dirty="0"/>
          </a:p>
        </p:txBody>
      </p:sp>
    </p:spTree>
    <p:extLst>
      <p:ext uri="{BB962C8B-B14F-4D97-AF65-F5344CB8AC3E}">
        <p14:creationId xmlns:p14="http://schemas.microsoft.com/office/powerpoint/2010/main" val="3626215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a:t>
            </a:r>
            <a:r>
              <a:rPr lang="en-US" baseline="0" dirty="0" smtClean="0"/>
              <a:t> Missy</a:t>
            </a: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3</a:t>
            </a:fld>
            <a:endParaRPr lang="en-US" dirty="0"/>
          </a:p>
        </p:txBody>
      </p:sp>
    </p:spTree>
    <p:extLst>
      <p:ext uri="{BB962C8B-B14F-4D97-AF65-F5344CB8AC3E}">
        <p14:creationId xmlns:p14="http://schemas.microsoft.com/office/powerpoint/2010/main" val="1839607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a:t>
            </a:r>
            <a:r>
              <a:rPr lang="en-US" baseline="0" dirty="0" smtClean="0"/>
              <a:t> Missy</a:t>
            </a: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4</a:t>
            </a:fld>
            <a:endParaRPr lang="en-US" dirty="0"/>
          </a:p>
        </p:txBody>
      </p:sp>
    </p:spTree>
    <p:extLst>
      <p:ext uri="{BB962C8B-B14F-4D97-AF65-F5344CB8AC3E}">
        <p14:creationId xmlns:p14="http://schemas.microsoft.com/office/powerpoint/2010/main" val="2023541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a:t>
            </a:r>
            <a:r>
              <a:rPr lang="en-US" baseline="0" dirty="0" smtClean="0"/>
              <a:t> Missy</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5</a:t>
            </a:fld>
            <a:endParaRPr lang="en-US" dirty="0"/>
          </a:p>
        </p:txBody>
      </p:sp>
    </p:spTree>
    <p:extLst>
      <p:ext uri="{BB962C8B-B14F-4D97-AF65-F5344CB8AC3E}">
        <p14:creationId xmlns:p14="http://schemas.microsoft.com/office/powerpoint/2010/main" val="2499166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Speaker:</a:t>
            </a:r>
            <a:r>
              <a:rPr lang="en-US" baseline="0" dirty="0" smtClean="0"/>
              <a:t> Missy</a:t>
            </a: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6</a:t>
            </a:fld>
            <a:endParaRPr lang="en-US" dirty="0"/>
          </a:p>
        </p:txBody>
      </p:sp>
    </p:spTree>
    <p:extLst>
      <p:ext uri="{BB962C8B-B14F-4D97-AF65-F5344CB8AC3E}">
        <p14:creationId xmlns:p14="http://schemas.microsoft.com/office/powerpoint/2010/main" val="2473524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00537"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2CD4C8FC-94DA-4533-8EE5-8B280CCD532E}"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pPr/>
              <a:t>8</a:t>
            </a:fld>
            <a:endParaRPr lang="en-US" dirty="0"/>
          </a:p>
        </p:txBody>
      </p:sp>
    </p:spTree>
    <p:extLst>
      <p:ext uri="{BB962C8B-B14F-4D97-AF65-F5344CB8AC3E}">
        <p14:creationId xmlns:p14="http://schemas.microsoft.com/office/powerpoint/2010/main" val="631587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5E69EC22-8000-4A01-AE86-242F21553022}" type="slidenum">
              <a:rPr lang="en-US" smtClean="0"/>
              <a:pPr/>
              <a:t>9</a:t>
            </a:fld>
            <a:endParaRPr lang="en-US" dirty="0"/>
          </a:p>
        </p:txBody>
      </p:sp>
    </p:spTree>
    <p:extLst>
      <p:ext uri="{BB962C8B-B14F-4D97-AF65-F5344CB8AC3E}">
        <p14:creationId xmlns:p14="http://schemas.microsoft.com/office/powerpoint/2010/main" val="12344881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0" y="350098"/>
            <a:ext cx="2177906" cy="14787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rotWithShape="1">
          <a:blip r:embed="rId3" cstate="print">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4" name="Title 1"/>
          <p:cNvSpPr>
            <a:spLocks noGrp="1"/>
          </p:cNvSpPr>
          <p:nvPr>
            <p:ph type="ctrTitle"/>
          </p:nvPr>
        </p:nvSpPr>
        <p:spPr>
          <a:xfrm>
            <a:off x="762000" y="2362200"/>
            <a:ext cx="6019800" cy="1470025"/>
          </a:xfrm>
          <a:prstGeom prst="rect">
            <a:avLst/>
          </a:prstGeom>
        </p:spPr>
        <p:txBody>
          <a:bodyPr>
            <a:normAutofit/>
          </a:bodyPr>
          <a:lstStyle>
            <a:lvl1pPr algn="l">
              <a:defRPr sz="4000" b="1">
                <a:solidFill>
                  <a:schemeClr val="tx2">
                    <a:lumMod val="60000"/>
                    <a:lumOff val="40000"/>
                  </a:schemeClr>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4117975"/>
            <a:ext cx="6400800" cy="1752600"/>
          </a:xfrm>
          <a:prstGeom prst="rect">
            <a:avLst/>
          </a:prstGeo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extBox 1"/>
          <p:cNvSpPr txBox="1"/>
          <p:nvPr userDrawn="1"/>
        </p:nvSpPr>
        <p:spPr>
          <a:xfrm>
            <a:off x="2819400" y="1093358"/>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5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3985892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6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3985892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Rectangle 8"/>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0" name="Rounded Rectangle 9"/>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pic>
        <p:nvPicPr>
          <p:cNvPr id="11" name="Picture 10"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441093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1669687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2614620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281732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1832731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369375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a:defRPr>
                <a:solidFill>
                  <a:srgbClr val="154578"/>
                </a:solidFill>
              </a:defRPr>
            </a:lvl1pPr>
            <a:lvl2pPr>
              <a:defRPr>
                <a:solidFill>
                  <a:srgbClr val="39B54A"/>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C:\Users\May\Desktop\SRI Projects\DaSy\PPT\DaSy-Logo-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653521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970924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4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n-lt"/>
              </a:defRPr>
            </a:lvl1pPr>
          </a:lstStyle>
          <a:p>
            <a:fld id="{78085499-22F0-4E30-BA6A-ED84175C6FDF}" type="slidenum">
              <a:rPr lang="en-US" smtClean="0"/>
              <a:pPr/>
              <a:t>‹#›</a:t>
            </a:fld>
            <a:endParaRPr lang="en-US" dirty="0"/>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293592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DBC25A3-9A77-45DC-A3C2-C005833774A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tint val="75000"/>
                  </a:schemeClr>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3200"/>
            <a:ext cx="8077200" cy="1676400"/>
          </a:xfrm>
        </p:spPr>
        <p:txBody>
          <a:bodyPr>
            <a:noAutofit/>
          </a:bodyPr>
          <a:lstStyle/>
          <a:p>
            <a:pPr fontAlgn="ctr"/>
            <a:r>
              <a:rPr lang="en-US" sz="3200" dirty="0" smtClean="0"/>
              <a:t>Incorporating </a:t>
            </a:r>
            <a:r>
              <a:rPr lang="en-US" sz="3200" dirty="0"/>
              <a:t>EC </a:t>
            </a:r>
            <a:r>
              <a:rPr lang="en-US" sz="3200" dirty="0" smtClean="0"/>
              <a:t>Data </a:t>
            </a:r>
            <a:r>
              <a:rPr lang="en-US" sz="3200" dirty="0"/>
              <a:t>i</a:t>
            </a:r>
            <a:r>
              <a:rPr lang="en-US" sz="3200" dirty="0" smtClean="0"/>
              <a:t>nto Your State’s </a:t>
            </a:r>
            <a:r>
              <a:rPr lang="en-US" sz="3200" dirty="0"/>
              <a:t>L</a:t>
            </a:r>
            <a:r>
              <a:rPr lang="en-US" sz="3200" dirty="0" smtClean="0"/>
              <a:t>ongitudinal </a:t>
            </a:r>
            <a:r>
              <a:rPr lang="en-US" sz="3200" dirty="0"/>
              <a:t>D</a:t>
            </a:r>
            <a:r>
              <a:rPr lang="en-US" sz="3200" dirty="0" smtClean="0"/>
              <a:t>ata System: Why Does it Matter </a:t>
            </a:r>
            <a:r>
              <a:rPr lang="en-US" sz="3200" dirty="0"/>
              <a:t>to Part C and 619</a:t>
            </a:r>
            <a:r>
              <a:rPr lang="en-US" sz="3200" dirty="0" smtClean="0"/>
              <a:t>?</a:t>
            </a:r>
            <a:br>
              <a:rPr lang="en-US" sz="3200" dirty="0" smtClean="0"/>
            </a:br>
            <a:r>
              <a:rPr lang="en-US" sz="3200" b="0" dirty="0" smtClean="0"/>
              <a:t/>
            </a:r>
            <a:br>
              <a:rPr lang="en-US" sz="3200" b="0" dirty="0" smtClean="0"/>
            </a:br>
            <a:endParaRPr lang="en-US" b="0" dirty="0">
              <a:latin typeface="Century Gothic" pitchFamily="34" charset="0"/>
            </a:endParaRPr>
          </a:p>
        </p:txBody>
      </p:sp>
      <p:sp>
        <p:nvSpPr>
          <p:cNvPr id="3" name="Subtitle 2"/>
          <p:cNvSpPr>
            <a:spLocks noGrp="1"/>
          </p:cNvSpPr>
          <p:nvPr>
            <p:ph type="subTitle" idx="1"/>
          </p:nvPr>
        </p:nvSpPr>
        <p:spPr/>
        <p:txBody>
          <a:bodyPr>
            <a:noAutofit/>
          </a:bodyPr>
          <a:lstStyle/>
          <a:p>
            <a:r>
              <a:rPr lang="en-US" sz="2000" dirty="0">
                <a:solidFill>
                  <a:schemeClr val="tx1"/>
                </a:solidFill>
              </a:rPr>
              <a:t>Lori McReynolds, </a:t>
            </a:r>
            <a:r>
              <a:rPr lang="en-US" sz="2000" dirty="0" smtClean="0">
                <a:solidFill>
                  <a:schemeClr val="tx1"/>
                </a:solidFill>
              </a:rPr>
              <a:t>Kansas</a:t>
            </a:r>
          </a:p>
          <a:p>
            <a:r>
              <a:rPr lang="en-US" sz="2000" dirty="0" smtClean="0">
                <a:solidFill>
                  <a:schemeClr val="tx1"/>
                </a:solidFill>
              </a:rPr>
              <a:t>Tiffany </a:t>
            </a:r>
            <a:r>
              <a:rPr lang="en-US" sz="2000" dirty="0">
                <a:solidFill>
                  <a:schemeClr val="tx1"/>
                </a:solidFill>
              </a:rPr>
              <a:t>Smith, </a:t>
            </a:r>
            <a:r>
              <a:rPr lang="en-US" sz="2000" dirty="0" smtClean="0">
                <a:solidFill>
                  <a:schemeClr val="tx1"/>
                </a:solidFill>
              </a:rPr>
              <a:t>Kansas</a:t>
            </a:r>
          </a:p>
          <a:p>
            <a:r>
              <a:rPr lang="en-US" sz="2000" dirty="0" smtClean="0">
                <a:solidFill>
                  <a:schemeClr val="tx1"/>
                </a:solidFill>
              </a:rPr>
              <a:t>Phil Koshkin, Maryland</a:t>
            </a:r>
            <a:endParaRPr lang="en-US" sz="2000" dirty="0">
              <a:solidFill>
                <a:schemeClr val="tx1"/>
              </a:solidFill>
            </a:endParaRPr>
          </a:p>
          <a:p>
            <a:r>
              <a:rPr lang="en-US" sz="2000" dirty="0" smtClean="0">
                <a:solidFill>
                  <a:schemeClr val="tx1"/>
                </a:solidFill>
              </a:rPr>
              <a:t>Brian Morrison, Maryland</a:t>
            </a:r>
            <a:endParaRPr lang="en-US" sz="2000" dirty="0">
              <a:solidFill>
                <a:schemeClr val="tx1"/>
              </a:solidFill>
            </a:endParaRPr>
          </a:p>
          <a:p>
            <a:r>
              <a:rPr lang="en-US" sz="2000" dirty="0" smtClean="0">
                <a:solidFill>
                  <a:schemeClr val="tx1"/>
                </a:solidFill>
              </a:rPr>
              <a:t>Amy Nicholas, DaSy</a:t>
            </a:r>
          </a:p>
          <a:p>
            <a:r>
              <a:rPr lang="en-US" sz="2000" dirty="0" smtClean="0">
                <a:solidFill>
                  <a:schemeClr val="tx1"/>
                </a:solidFill>
              </a:rPr>
              <a:t>Missy Cochenour, DaSy/SLDS State Support Team</a:t>
            </a:r>
            <a:endParaRPr lang="en-US" sz="2000" dirty="0">
              <a:solidFill>
                <a:schemeClr val="tx1"/>
              </a:solidFill>
            </a:endParaRPr>
          </a:p>
        </p:txBody>
      </p:sp>
    </p:spTree>
    <p:extLst>
      <p:ext uri="{BB962C8B-B14F-4D97-AF65-F5344CB8AC3E}">
        <p14:creationId xmlns:p14="http://schemas.microsoft.com/office/powerpoint/2010/main" val="941942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descr="This slide shows the 27 states that received a grant from the SLDS Grant Program in 2009. The 27 states are: Arkansas, California, Connecticut, Florida, Georgia, Hawaii, Idaho, Illinois, Iowa, Kansas, Kentucky, Louisiana, Maryland, Massachusetts, Michigan, Mississippi, Missouri, Montana, New York, North Dakota, Ohio, Oregon, Pennsylvania, Rhode Island, Texas, Washington, and Wisconsin."/>
          <p:cNvGrpSpPr/>
          <p:nvPr/>
        </p:nvGrpSpPr>
        <p:grpSpPr>
          <a:xfrm>
            <a:off x="17463" y="711313"/>
            <a:ext cx="8547100" cy="6040427"/>
            <a:chOff x="17463" y="711313"/>
            <a:chExt cx="8547100" cy="6040427"/>
          </a:xfrm>
        </p:grpSpPr>
        <p:sp>
          <p:nvSpPr>
            <p:cNvPr id="86" name="Freeform 1"/>
            <p:cNvSpPr>
              <a:spLocks noChangeArrowheads="1"/>
            </p:cNvSpPr>
            <p:nvPr/>
          </p:nvSpPr>
          <p:spPr bwMode="auto">
            <a:xfrm rot="21163818">
              <a:off x="4675188" y="2297225"/>
              <a:ext cx="941387" cy="612775"/>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US" sz="800" dirty="0">
                  <a:solidFill>
                    <a:srgbClr val="000000"/>
                  </a:solidFill>
                  <a:ea typeface="ＭＳ Ｐゴシック" charset="-128"/>
                </a:rPr>
                <a:t>        </a:t>
              </a:r>
            </a:p>
          </p:txBody>
        </p:sp>
        <p:sp>
          <p:nvSpPr>
            <p:cNvPr id="3" name="Freeform 2"/>
            <p:cNvSpPr/>
            <p:nvPr/>
          </p:nvSpPr>
          <p:spPr>
            <a:xfrm>
              <a:off x="1731963" y="1109775"/>
              <a:ext cx="915987" cy="1458913"/>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defRPr/>
              </a:pPr>
              <a:r>
                <a:rPr lang="en-GB" sz="800" dirty="0">
                  <a:solidFill>
                    <a:srgbClr val="000000"/>
                  </a:solidFill>
                </a:rPr>
                <a:t>  </a:t>
              </a:r>
            </a:p>
            <a:p>
              <a:pPr eaLnBrk="0" fontAlgn="base" hangingPunct="0">
                <a:spcBef>
                  <a:spcPct val="0"/>
                </a:spcBef>
                <a:spcAft>
                  <a:spcPct val="0"/>
                </a:spcAft>
                <a:defRPr/>
              </a:pPr>
              <a:endParaRPr lang="en-GB" sz="800" dirty="0">
                <a:solidFill>
                  <a:srgbClr val="000000"/>
                </a:solidFill>
              </a:endParaRPr>
            </a:p>
            <a:p>
              <a:pPr eaLnBrk="0" fontAlgn="base" hangingPunct="0">
                <a:spcBef>
                  <a:spcPct val="0"/>
                </a:spcBef>
                <a:spcAft>
                  <a:spcPct val="0"/>
                </a:spcAft>
                <a:defRPr/>
              </a:pPr>
              <a:r>
                <a:rPr lang="en-GB" sz="800" dirty="0">
                  <a:solidFill>
                    <a:srgbClr val="000000"/>
                  </a:solidFill>
                </a:rPr>
                <a:t>    </a:t>
              </a:r>
            </a:p>
          </p:txBody>
        </p:sp>
        <p:sp>
          <p:nvSpPr>
            <p:cNvPr id="4" name="Freeform 3"/>
            <p:cNvSpPr/>
            <p:nvPr/>
          </p:nvSpPr>
          <p:spPr>
            <a:xfrm>
              <a:off x="961717" y="919275"/>
              <a:ext cx="1006475" cy="760413"/>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defRPr/>
              </a:pPr>
              <a:r>
                <a:rPr lang="en-GB" sz="800" dirty="0">
                  <a:solidFill>
                    <a:srgbClr val="FFFFFF"/>
                  </a:solidFill>
                </a:rPr>
                <a:t>         </a:t>
              </a:r>
              <a:r>
                <a:rPr lang="en-GB" sz="800" dirty="0">
                  <a:solidFill>
                    <a:srgbClr val="000000"/>
                  </a:solidFill>
                  <a:cs typeface="Arial" pitchFamily="34" charset="0"/>
                </a:rPr>
                <a:t> </a:t>
              </a:r>
            </a:p>
          </p:txBody>
        </p:sp>
        <p:sp>
          <p:nvSpPr>
            <p:cNvPr id="5" name="Freeform 4"/>
            <p:cNvSpPr/>
            <p:nvPr/>
          </p:nvSpPr>
          <p:spPr>
            <a:xfrm>
              <a:off x="709613" y="1368538"/>
              <a:ext cx="1206500" cy="1033462"/>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 name="Freeform 5"/>
            <p:cNvSpPr/>
            <p:nvPr/>
          </p:nvSpPr>
          <p:spPr>
            <a:xfrm>
              <a:off x="1181100" y="2311513"/>
              <a:ext cx="979488" cy="1497012"/>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1000" dirty="0">
                <a:solidFill>
                  <a:srgbClr val="000000"/>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r>
                <a:rPr lang="en-GB" sz="800" dirty="0">
                  <a:solidFill>
                    <a:srgbClr val="000000"/>
                  </a:solidFill>
                  <a:ea typeface="ＭＳ Ｐゴシック" charset="-128"/>
                </a:rPr>
                <a:t> </a:t>
              </a:r>
            </a:p>
          </p:txBody>
        </p:sp>
        <p:sp>
          <p:nvSpPr>
            <p:cNvPr id="10" name="Freeform 9"/>
            <p:cNvSpPr/>
            <p:nvPr/>
          </p:nvSpPr>
          <p:spPr>
            <a:xfrm>
              <a:off x="2027238" y="2489313"/>
              <a:ext cx="836612" cy="1076325"/>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endParaRPr lang="en-GB" sz="800" dirty="0">
                <a:solidFill>
                  <a:srgbClr val="000000"/>
                </a:solidFill>
                <a:ea typeface="ＭＳ Ｐゴシック" charset="-128"/>
              </a:endParaRPr>
            </a:p>
          </p:txBody>
        </p:sp>
        <p:sp>
          <p:nvSpPr>
            <p:cNvPr id="11" name="Freeform 10"/>
            <p:cNvSpPr/>
            <p:nvPr/>
          </p:nvSpPr>
          <p:spPr>
            <a:xfrm>
              <a:off x="1804988" y="3448163"/>
              <a:ext cx="992187" cy="1201737"/>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p:txBody>
        </p:sp>
        <p:sp>
          <p:nvSpPr>
            <p:cNvPr id="12" name="Freeform 11"/>
            <p:cNvSpPr/>
            <p:nvPr/>
          </p:nvSpPr>
          <p:spPr>
            <a:xfrm>
              <a:off x="2706688" y="3557700"/>
              <a:ext cx="1025525" cy="1106488"/>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3" name="Freeform 12"/>
            <p:cNvSpPr/>
            <p:nvPr/>
          </p:nvSpPr>
          <p:spPr>
            <a:xfrm>
              <a:off x="2792413" y="2775063"/>
              <a:ext cx="1096962" cy="839787"/>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4" name="Freeform 13">
              <a:hlinkHover r:id="" action="ppaction://noaction" highlightClick="1"/>
            </p:cNvPr>
            <p:cNvSpPr/>
            <p:nvPr/>
          </p:nvSpPr>
          <p:spPr>
            <a:xfrm>
              <a:off x="2573338" y="1984488"/>
              <a:ext cx="1047750" cy="850900"/>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5" name="Freeform 14"/>
            <p:cNvSpPr/>
            <p:nvPr/>
          </p:nvSpPr>
          <p:spPr>
            <a:xfrm>
              <a:off x="2085975" y="1133588"/>
              <a:ext cx="1574800" cy="952500"/>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16" name="Freeform 15"/>
            <p:cNvSpPr/>
            <p:nvPr/>
          </p:nvSpPr>
          <p:spPr>
            <a:xfrm>
              <a:off x="3630613" y="1300275"/>
              <a:ext cx="1001712" cy="596900"/>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7" name="Freeform 16"/>
            <p:cNvSpPr/>
            <p:nvPr/>
          </p:nvSpPr>
          <p:spPr>
            <a:xfrm>
              <a:off x="3600450" y="1879713"/>
              <a:ext cx="1098550" cy="650875"/>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9" name="Freeform 18"/>
            <p:cNvSpPr/>
            <p:nvPr/>
          </p:nvSpPr>
          <p:spPr>
            <a:xfrm>
              <a:off x="3587750" y="2446450"/>
              <a:ext cx="1298575" cy="576263"/>
            </a:xfrm>
            <a:custGeom>
              <a:avLst/>
              <a:gdLst>
                <a:gd name="connsiteX0" fmla="*/ 9054 w 1297663"/>
                <a:gd name="connsiteY0" fmla="*/ 0 h 567350"/>
                <a:gd name="connsiteX1" fmla="*/ 0 w 1297663"/>
                <a:gd name="connsiteY1" fmla="*/ 377227 h 567350"/>
                <a:gd name="connsiteX2" fmla="*/ 298764 w 1297663"/>
                <a:gd name="connsiteY2" fmla="*/ 404388 h 567350"/>
                <a:gd name="connsiteX3" fmla="*/ 301782 w 1297663"/>
                <a:gd name="connsiteY3" fmla="*/ 567350 h 567350"/>
                <a:gd name="connsiteX4" fmla="*/ 754455 w 1297663"/>
                <a:gd name="connsiteY4" fmla="*/ 555279 h 567350"/>
                <a:gd name="connsiteX5" fmla="*/ 838955 w 1297663"/>
                <a:gd name="connsiteY5" fmla="*/ 555279 h 567350"/>
                <a:gd name="connsiteX6" fmla="*/ 1219200 w 1297663"/>
                <a:gd name="connsiteY6" fmla="*/ 534154 h 567350"/>
                <a:gd name="connsiteX7" fmla="*/ 1282574 w 1297663"/>
                <a:gd name="connsiteY7" fmla="*/ 534154 h 567350"/>
                <a:gd name="connsiteX8" fmla="*/ 1297663 w 1297663"/>
                <a:gd name="connsiteY8" fmla="*/ 534154 h 567350"/>
                <a:gd name="connsiteX9" fmla="*/ 1249378 w 1297663"/>
                <a:gd name="connsiteY9" fmla="*/ 467762 h 567350"/>
                <a:gd name="connsiteX10" fmla="*/ 1222218 w 1297663"/>
                <a:gd name="connsiteY10" fmla="*/ 413441 h 567350"/>
                <a:gd name="connsiteX11" fmla="*/ 1222218 w 1297663"/>
                <a:gd name="connsiteY11" fmla="*/ 334978 h 567350"/>
                <a:gd name="connsiteX12" fmla="*/ 1201093 w 1297663"/>
                <a:gd name="connsiteY12" fmla="*/ 283675 h 567350"/>
                <a:gd name="connsiteX13" fmla="*/ 1201093 w 1297663"/>
                <a:gd name="connsiteY13" fmla="*/ 256515 h 567350"/>
                <a:gd name="connsiteX14" fmla="*/ 1173933 w 1297663"/>
                <a:gd name="connsiteY14" fmla="*/ 229354 h 567350"/>
                <a:gd name="connsiteX15" fmla="*/ 1170915 w 1297663"/>
                <a:gd name="connsiteY15" fmla="*/ 202194 h 567350"/>
                <a:gd name="connsiteX16" fmla="*/ 1134701 w 1297663"/>
                <a:gd name="connsiteY16" fmla="*/ 147873 h 567350"/>
                <a:gd name="connsiteX17" fmla="*/ 1113576 w 1297663"/>
                <a:gd name="connsiteY17" fmla="*/ 75445 h 567350"/>
                <a:gd name="connsiteX18" fmla="*/ 1056238 w 1297663"/>
                <a:gd name="connsiteY18" fmla="*/ 45267 h 567350"/>
                <a:gd name="connsiteX19" fmla="*/ 1001917 w 1297663"/>
                <a:gd name="connsiteY19" fmla="*/ 48285 h 567350"/>
                <a:gd name="connsiteX20" fmla="*/ 983810 w 1297663"/>
                <a:gd name="connsiteY20" fmla="*/ 27160 h 567350"/>
                <a:gd name="connsiteX21" fmla="*/ 935525 w 1297663"/>
                <a:gd name="connsiteY21" fmla="*/ 9053 h 567350"/>
                <a:gd name="connsiteX22" fmla="*/ 872151 w 1297663"/>
                <a:gd name="connsiteY22" fmla="*/ 33196 h 567350"/>
                <a:gd name="connsiteX23" fmla="*/ 802741 w 1297663"/>
                <a:gd name="connsiteY23" fmla="*/ 0 h 567350"/>
                <a:gd name="connsiteX24" fmla="*/ 9054 w 1297663"/>
                <a:gd name="connsiteY24" fmla="*/ 0 h 567350"/>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2151 w 1297663"/>
                <a:gd name="connsiteY22" fmla="*/ 42731 h 576885"/>
                <a:gd name="connsiteX23" fmla="*/ 802741 w 1297663"/>
                <a:gd name="connsiteY23" fmla="*/ 9535 h 576885"/>
                <a:gd name="connsiteX24" fmla="*/ 13813 w 1297663"/>
                <a:gd name="connsiteY24" fmla="*/ 0 h 576885"/>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4530 w 1297663"/>
                <a:gd name="connsiteY22" fmla="*/ 30812 h 576885"/>
                <a:gd name="connsiteX23" fmla="*/ 802741 w 1297663"/>
                <a:gd name="connsiteY23" fmla="*/ 9535 h 576885"/>
                <a:gd name="connsiteX24" fmla="*/ 13813 w 1297663"/>
                <a:gd name="connsiteY24" fmla="*/ 0 h 57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7663" h="576885">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0" name="Freeform 19"/>
            <p:cNvSpPr/>
            <p:nvPr/>
          </p:nvSpPr>
          <p:spPr>
            <a:xfrm>
              <a:off x="3868614" y="2996218"/>
              <a:ext cx="1169987" cy="628650"/>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2" name="Freeform 21"/>
            <p:cNvSpPr/>
            <p:nvPr/>
          </p:nvSpPr>
          <p:spPr>
            <a:xfrm>
              <a:off x="3729038" y="3574523"/>
              <a:ext cx="1390650" cy="677863"/>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3" name="Freeform 22">
              <a:hlinkClick r:id="" action="ppaction://noaction" highlightClick="1"/>
            </p:cNvPr>
            <p:cNvSpPr/>
            <p:nvPr/>
          </p:nvSpPr>
          <p:spPr>
            <a:xfrm>
              <a:off x="5070475" y="3591038"/>
              <a:ext cx="750888" cy="741362"/>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endParaRPr lang="en-GB" sz="800" dirty="0">
                <a:solidFill>
                  <a:srgbClr val="FFFFFF"/>
                </a:solidFill>
                <a:ea typeface="ＭＳ Ｐゴシック" charset="-128"/>
              </a:endParaRPr>
            </a:p>
          </p:txBody>
        </p:sp>
        <p:sp>
          <p:nvSpPr>
            <p:cNvPr id="24" name="Freeform 23"/>
            <p:cNvSpPr/>
            <p:nvPr/>
          </p:nvSpPr>
          <p:spPr>
            <a:xfrm>
              <a:off x="5627688" y="3806938"/>
              <a:ext cx="528637" cy="969962"/>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5" name="Freeform 24"/>
            <p:cNvSpPr/>
            <p:nvPr/>
          </p:nvSpPr>
          <p:spPr>
            <a:xfrm>
              <a:off x="4827588" y="2841738"/>
              <a:ext cx="1090612" cy="830262"/>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27" name="Freeform 26"/>
            <p:cNvSpPr/>
            <p:nvPr/>
          </p:nvSpPr>
          <p:spPr>
            <a:xfrm>
              <a:off x="5130800" y="1632063"/>
              <a:ext cx="828675" cy="823912"/>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8" name="Freeform 27"/>
            <p:cNvSpPr/>
            <p:nvPr/>
          </p:nvSpPr>
          <p:spPr>
            <a:xfrm>
              <a:off x="5456238" y="2379775"/>
              <a:ext cx="600075" cy="1057275"/>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29" name="Freeform 28"/>
            <p:cNvSpPr/>
            <p:nvPr/>
          </p:nvSpPr>
          <p:spPr>
            <a:xfrm>
              <a:off x="6080125" y="3732325"/>
              <a:ext cx="595313" cy="974725"/>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 name="Freeform 29"/>
            <p:cNvSpPr/>
            <p:nvPr/>
          </p:nvSpPr>
          <p:spPr>
            <a:xfrm>
              <a:off x="6484938" y="3645013"/>
              <a:ext cx="827087" cy="871537"/>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r>
              <a:br>
                <a:rPr lang="en-GB" sz="800" dirty="0">
                  <a:solidFill>
                    <a:srgbClr val="000000"/>
                  </a:solidFill>
                  <a:ea typeface="ＭＳ Ｐゴシック" charset="-128"/>
                </a:rPr>
              </a:br>
              <a:r>
                <a:rPr lang="en-GB" sz="800" dirty="0">
                  <a:solidFill>
                    <a:srgbClr val="000000"/>
                  </a:solidFill>
                  <a:ea typeface="ＭＳ Ｐゴシック" charset="-128"/>
                </a:rPr>
                <a:t>      </a:t>
              </a:r>
            </a:p>
          </p:txBody>
        </p:sp>
        <p:sp>
          <p:nvSpPr>
            <p:cNvPr id="31" name="Freeform 30"/>
            <p:cNvSpPr/>
            <p:nvPr/>
          </p:nvSpPr>
          <p:spPr>
            <a:xfrm>
              <a:off x="6856413" y="3527538"/>
              <a:ext cx="760412" cy="584200"/>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r>
                <a:rPr lang="en-GB" sz="800" dirty="0">
                  <a:solidFill>
                    <a:srgbClr val="000000"/>
                  </a:solidFill>
                  <a:ea typeface="ＭＳ Ｐゴシック" charset="-128"/>
                </a:rPr>
                <a:t>            </a:t>
              </a:r>
            </a:p>
          </p:txBody>
        </p:sp>
        <p:sp>
          <p:nvSpPr>
            <p:cNvPr id="3072" name="Freeform 3071"/>
            <p:cNvSpPr/>
            <p:nvPr/>
          </p:nvSpPr>
          <p:spPr>
            <a:xfrm>
              <a:off x="5891213" y="2911588"/>
              <a:ext cx="1031875" cy="612775"/>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3073" name="Freeform 3072"/>
            <p:cNvSpPr/>
            <p:nvPr/>
          </p:nvSpPr>
          <p:spPr>
            <a:xfrm>
              <a:off x="5756275" y="3252900"/>
              <a:ext cx="1308100" cy="612775"/>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76" name="Freeform 3075"/>
            <p:cNvSpPr/>
            <p:nvPr/>
          </p:nvSpPr>
          <p:spPr>
            <a:xfrm>
              <a:off x="5984875" y="2419463"/>
              <a:ext cx="496888" cy="833437"/>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77" name="Freeform 3076"/>
            <p:cNvSpPr/>
            <p:nvPr/>
          </p:nvSpPr>
          <p:spPr>
            <a:xfrm>
              <a:off x="3122613" y="3722161"/>
              <a:ext cx="2178050" cy="2039937"/>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endParaRPr lang="en-GB" sz="10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endParaRPr lang="en-GB" sz="800" dirty="0">
                <a:solidFill>
                  <a:srgbClr val="FFFFFF"/>
                </a:solidFill>
                <a:ea typeface="ＭＳ Ｐゴシック" charset="-128"/>
              </a:endParaRPr>
            </a:p>
          </p:txBody>
        </p:sp>
        <p:sp>
          <p:nvSpPr>
            <p:cNvPr id="3079" name="Freeform 3078"/>
            <p:cNvSpPr/>
            <p:nvPr/>
          </p:nvSpPr>
          <p:spPr>
            <a:xfrm>
              <a:off x="611188" y="2136888"/>
              <a:ext cx="1333500" cy="2124075"/>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0" name="Freeform 3079"/>
            <p:cNvSpPr/>
            <p:nvPr/>
          </p:nvSpPr>
          <p:spPr>
            <a:xfrm>
              <a:off x="5191125" y="4267313"/>
              <a:ext cx="882650" cy="776287"/>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3081" name="Freeform 3080"/>
            <p:cNvSpPr/>
            <p:nvPr/>
          </p:nvSpPr>
          <p:spPr>
            <a:xfrm>
              <a:off x="6270317" y="4403198"/>
              <a:ext cx="1379537" cy="1073150"/>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2" name="Freeform 3081"/>
            <p:cNvSpPr/>
            <p:nvPr/>
          </p:nvSpPr>
          <p:spPr>
            <a:xfrm>
              <a:off x="6659563" y="2987788"/>
              <a:ext cx="1322387" cy="698500"/>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3" name="Freeform 3082"/>
            <p:cNvSpPr/>
            <p:nvPr/>
          </p:nvSpPr>
          <p:spPr>
            <a:xfrm>
              <a:off x="8013700" y="711313"/>
              <a:ext cx="550863" cy="855662"/>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5" name="Freeform 3084"/>
            <p:cNvSpPr/>
            <p:nvPr/>
          </p:nvSpPr>
          <p:spPr>
            <a:xfrm>
              <a:off x="7959725" y="1219313"/>
              <a:ext cx="247650" cy="512762"/>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6" name="Freeform 3085"/>
            <p:cNvSpPr/>
            <p:nvPr/>
          </p:nvSpPr>
          <p:spPr>
            <a:xfrm>
              <a:off x="7743825" y="1262175"/>
              <a:ext cx="273050" cy="490538"/>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7" name="Freeform 3086"/>
            <p:cNvSpPr/>
            <p:nvPr/>
          </p:nvSpPr>
          <p:spPr>
            <a:xfrm>
              <a:off x="7904163" y="1609838"/>
              <a:ext cx="522287" cy="290512"/>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8" name="Freeform 3087"/>
            <p:cNvSpPr/>
            <p:nvPr/>
          </p:nvSpPr>
          <p:spPr>
            <a:xfrm>
              <a:off x="8153400" y="1779700"/>
              <a:ext cx="80963" cy="131763"/>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9" name="Freeform 3088"/>
            <p:cNvSpPr/>
            <p:nvPr/>
          </p:nvSpPr>
          <p:spPr>
            <a:xfrm>
              <a:off x="7927975" y="1806688"/>
              <a:ext cx="274638" cy="241300"/>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0" name="Freeform 3089"/>
            <p:cNvSpPr/>
            <p:nvPr/>
          </p:nvSpPr>
          <p:spPr>
            <a:xfrm>
              <a:off x="7756525" y="2074975"/>
              <a:ext cx="219075" cy="457200"/>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1" name="Freeform 3090"/>
            <p:cNvSpPr/>
            <p:nvPr/>
          </p:nvSpPr>
          <p:spPr>
            <a:xfrm>
              <a:off x="7745413" y="2419463"/>
              <a:ext cx="153987" cy="250825"/>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2" name="Freeform 3091"/>
            <p:cNvSpPr/>
            <p:nvPr/>
          </p:nvSpPr>
          <p:spPr>
            <a:xfrm>
              <a:off x="6823075" y="2463913"/>
              <a:ext cx="665163" cy="727075"/>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3" name="Freeform 3092"/>
            <p:cNvSpPr/>
            <p:nvPr/>
          </p:nvSpPr>
          <p:spPr>
            <a:xfrm>
              <a:off x="7208838" y="2435338"/>
              <a:ext cx="690562" cy="331787"/>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4" name="Freeform 3093"/>
            <p:cNvSpPr/>
            <p:nvPr/>
          </p:nvSpPr>
          <p:spPr>
            <a:xfrm>
              <a:off x="6948488" y="1997188"/>
              <a:ext cx="901700" cy="657225"/>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nvGrpSpPr>
            <p:cNvPr id="18" name="Group 3098"/>
            <p:cNvGrpSpPr/>
            <p:nvPr/>
          </p:nvGrpSpPr>
          <p:grpSpPr>
            <a:xfrm>
              <a:off x="4497605" y="1213129"/>
              <a:ext cx="997744" cy="1143057"/>
              <a:chOff x="4393406" y="1081031"/>
              <a:chExt cx="997744" cy="1143057"/>
            </a:xfrm>
            <a:solidFill>
              <a:srgbClr val="BBBDD3"/>
            </a:solidFill>
          </p:grpSpPr>
          <p:sp>
            <p:nvSpPr>
              <p:cNvPr id="3095" name="Freeform 3094"/>
              <p:cNvSpPr/>
              <p:nvPr/>
            </p:nvSpPr>
            <p:spPr>
              <a:xfrm>
                <a:off x="4393406" y="1166813"/>
                <a:ext cx="997744" cy="1057275"/>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3098" name="Freeform 3097"/>
              <p:cNvSpPr/>
              <p:nvPr/>
            </p:nvSpPr>
            <p:spPr>
              <a:xfrm>
                <a:off x="4638510" y="1081031"/>
                <a:ext cx="35928" cy="59741"/>
              </a:xfrm>
              <a:custGeom>
                <a:avLst/>
                <a:gdLst>
                  <a:gd name="connsiteX0" fmla="*/ 28575 w 28575"/>
                  <a:gd name="connsiteY0" fmla="*/ 0 h 42863"/>
                  <a:gd name="connsiteX1" fmla="*/ 0 w 28575"/>
                  <a:gd name="connsiteY1" fmla="*/ 42863 h 42863"/>
                  <a:gd name="connsiteX2" fmla="*/ 28575 w 28575"/>
                  <a:gd name="connsiteY2" fmla="*/ 0 h 42863"/>
                  <a:gd name="connsiteX0" fmla="*/ 35885 w 35928"/>
                  <a:gd name="connsiteY0" fmla="*/ 2617 h 45483"/>
                  <a:gd name="connsiteX1" fmla="*/ 7310 w 35928"/>
                  <a:gd name="connsiteY1" fmla="*/ 45480 h 45483"/>
                  <a:gd name="connsiteX2" fmla="*/ 166 w 35928"/>
                  <a:gd name="connsiteY2" fmla="*/ 4999 h 45483"/>
                  <a:gd name="connsiteX3" fmla="*/ 35885 w 35928"/>
                  <a:gd name="connsiteY3" fmla="*/ 2617 h 45483"/>
                  <a:gd name="connsiteX0" fmla="*/ 35885 w 35928"/>
                  <a:gd name="connsiteY0" fmla="*/ 16725 h 59741"/>
                  <a:gd name="connsiteX1" fmla="*/ 7310 w 35928"/>
                  <a:gd name="connsiteY1" fmla="*/ 59588 h 59741"/>
                  <a:gd name="connsiteX2" fmla="*/ 166 w 35928"/>
                  <a:gd name="connsiteY2" fmla="*/ 57 h 59741"/>
                  <a:gd name="connsiteX3" fmla="*/ 35885 w 35928"/>
                  <a:gd name="connsiteY3" fmla="*/ 16725 h 59741"/>
                </a:gdLst>
                <a:ahLst/>
                <a:cxnLst>
                  <a:cxn ang="0">
                    <a:pos x="connsiteX0" y="connsiteY0"/>
                  </a:cxn>
                  <a:cxn ang="0">
                    <a:pos x="connsiteX1" y="connsiteY1"/>
                  </a:cxn>
                  <a:cxn ang="0">
                    <a:pos x="connsiteX2" y="connsiteY2"/>
                  </a:cxn>
                  <a:cxn ang="0">
                    <a:pos x="connsiteX3" y="connsiteY3"/>
                  </a:cxn>
                </a:cxnLst>
                <a:rect l="l" t="t" r="r" b="b"/>
                <a:pathLst>
                  <a:path w="35928" h="59741">
                    <a:moveTo>
                      <a:pt x="35885" y="16725"/>
                    </a:moveTo>
                    <a:cubicBezTo>
                      <a:pt x="37076" y="26647"/>
                      <a:pt x="13263" y="62366"/>
                      <a:pt x="7310" y="59588"/>
                    </a:cubicBezTo>
                    <a:cubicBezTo>
                      <a:pt x="1357" y="56810"/>
                      <a:pt x="-628" y="4820"/>
                      <a:pt x="166" y="57"/>
                    </a:cubicBezTo>
                    <a:cubicBezTo>
                      <a:pt x="12072" y="-737"/>
                      <a:pt x="34694" y="6803"/>
                      <a:pt x="35885" y="16725"/>
                    </a:cubicBez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21" name="Group 3103"/>
            <p:cNvGrpSpPr/>
            <p:nvPr/>
          </p:nvGrpSpPr>
          <p:grpSpPr>
            <a:xfrm>
              <a:off x="5473278" y="1463217"/>
              <a:ext cx="1176338" cy="1012031"/>
              <a:chOff x="5355431" y="1331119"/>
              <a:chExt cx="1176338" cy="1012031"/>
            </a:xfrm>
            <a:solidFill>
              <a:srgbClr val="7B7DA9"/>
            </a:solidFill>
          </p:grpSpPr>
          <p:sp>
            <p:nvSpPr>
              <p:cNvPr id="3100" name="Freeform 3099"/>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03" name="Freeform 3102"/>
              <p:cNvSpPr/>
              <p:nvPr/>
            </p:nvSpPr>
            <p:spPr>
              <a:xfrm>
                <a:off x="5938838" y="1557338"/>
                <a:ext cx="592931"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26" name="Group 3106"/>
            <p:cNvGrpSpPr/>
            <p:nvPr/>
          </p:nvGrpSpPr>
          <p:grpSpPr>
            <a:xfrm>
              <a:off x="7011566" y="1353679"/>
              <a:ext cx="1193006" cy="831057"/>
              <a:chOff x="6893719" y="1221581"/>
              <a:chExt cx="1193006" cy="831057"/>
            </a:xfrm>
            <a:solidFill>
              <a:srgbClr val="7B7DA9"/>
            </a:solidFill>
          </p:grpSpPr>
          <p:sp>
            <p:nvSpPr>
              <p:cNvPr id="3105" name="Freeform 3104"/>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3106" name="Freeform 3105"/>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p:txBody>
          </p:sp>
        </p:grpSp>
        <p:grpSp>
          <p:nvGrpSpPr>
            <p:cNvPr id="3136" name="Group 3109"/>
            <p:cNvGrpSpPr/>
            <p:nvPr/>
          </p:nvGrpSpPr>
          <p:grpSpPr>
            <a:xfrm>
              <a:off x="6752010" y="2584786"/>
              <a:ext cx="1140619" cy="764381"/>
              <a:chOff x="6634163" y="2452688"/>
              <a:chExt cx="1140619" cy="764381"/>
            </a:xfrm>
            <a:solidFill>
              <a:srgbClr val="9D9FBF"/>
            </a:solidFill>
          </p:grpSpPr>
          <p:sp>
            <p:nvSpPr>
              <p:cNvPr id="3108" name="Freeform 3107"/>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09" name="Freeform 3108"/>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3111" name="Freeform 3110"/>
            <p:cNvSpPr/>
            <p:nvPr/>
          </p:nvSpPr>
          <p:spPr>
            <a:xfrm>
              <a:off x="6367463" y="2235313"/>
              <a:ext cx="654050" cy="735012"/>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098" name="Rectangle 3112"/>
            <p:cNvSpPr>
              <a:spLocks noChangeArrowheads="1"/>
            </p:cNvSpPr>
            <p:nvPr/>
          </p:nvSpPr>
          <p:spPr bwMode="auto">
            <a:xfrm>
              <a:off x="17463" y="4389550"/>
              <a:ext cx="1787525" cy="2082800"/>
            </a:xfrm>
            <a:prstGeom prst="rect">
              <a:avLst/>
            </a:prstGeom>
            <a:noFill/>
            <a:ln w="12700" algn="ctr">
              <a:noFill/>
              <a:round/>
              <a:headEnd/>
              <a:tailEnd/>
            </a:ln>
          </p:spPr>
          <p:txBody>
            <a:bodyPr/>
            <a:lstStyle/>
            <a:p>
              <a:pPr eaLnBrk="0" fontAlgn="base" hangingPunct="0">
                <a:spcBef>
                  <a:spcPct val="0"/>
                </a:spcBef>
                <a:spcAft>
                  <a:spcPct val="0"/>
                </a:spcAft>
                <a:buClr>
                  <a:srgbClr val="000000"/>
                </a:buClr>
                <a:buSzPct val="100000"/>
                <a:buFont typeface="Times New Roman" pitchFamily="18" charset="0"/>
                <a:buNone/>
              </a:pPr>
              <a:endParaRPr lang="en-US" sz="2400" dirty="0">
                <a:solidFill>
                  <a:srgbClr val="000000"/>
                </a:solidFill>
                <a:latin typeface="Times" charset="0"/>
              </a:endParaRPr>
            </a:p>
          </p:txBody>
        </p:sp>
        <p:grpSp>
          <p:nvGrpSpPr>
            <p:cNvPr id="3137" name="Group 3129"/>
            <p:cNvGrpSpPr>
              <a:grpSpLocks/>
            </p:cNvGrpSpPr>
            <p:nvPr/>
          </p:nvGrpSpPr>
          <p:grpSpPr bwMode="auto">
            <a:xfrm rot="-2195245">
              <a:off x="404723" y="4553063"/>
              <a:ext cx="1458912" cy="1670050"/>
              <a:chOff x="106471" y="4882019"/>
              <a:chExt cx="1459282" cy="1668800"/>
            </a:xfrm>
            <a:solidFill>
              <a:srgbClr val="BBBDD3"/>
            </a:solidFill>
          </p:grpSpPr>
          <p:grpSp>
            <p:nvGrpSpPr>
              <p:cNvPr id="3139" name="Group 3126"/>
              <p:cNvGrpSpPr>
                <a:grpSpLocks/>
              </p:cNvGrpSpPr>
              <p:nvPr/>
            </p:nvGrpSpPr>
            <p:grpSpPr bwMode="auto">
              <a:xfrm>
                <a:off x="106471" y="4882019"/>
                <a:ext cx="1459282" cy="1668800"/>
                <a:chOff x="106471" y="4882019"/>
                <a:chExt cx="1459282" cy="1668800"/>
              </a:xfrm>
              <a:grpFill/>
            </p:grpSpPr>
            <p:grpSp>
              <p:nvGrpSpPr>
                <p:cNvPr id="3140" name="Group 3124"/>
                <p:cNvGrpSpPr>
                  <a:grpSpLocks/>
                </p:cNvGrpSpPr>
                <p:nvPr/>
              </p:nvGrpSpPr>
              <p:grpSpPr bwMode="auto">
                <a:xfrm>
                  <a:off x="106471" y="4882019"/>
                  <a:ext cx="1459282" cy="1668800"/>
                  <a:chOff x="106471" y="4882019"/>
                  <a:chExt cx="1459282" cy="1668800"/>
                </a:xfrm>
                <a:grpFill/>
              </p:grpSpPr>
              <p:grpSp>
                <p:nvGrpSpPr>
                  <p:cNvPr id="3141" name="Group 3122"/>
                  <p:cNvGrpSpPr>
                    <a:grpSpLocks/>
                  </p:cNvGrpSpPr>
                  <p:nvPr/>
                </p:nvGrpSpPr>
                <p:grpSpPr bwMode="auto">
                  <a:xfrm>
                    <a:off x="106471" y="4882019"/>
                    <a:ext cx="1459282" cy="1668800"/>
                    <a:chOff x="106471" y="4882019"/>
                    <a:chExt cx="1459282" cy="1668800"/>
                  </a:xfrm>
                  <a:grpFill/>
                </p:grpSpPr>
                <p:grpSp>
                  <p:nvGrpSpPr>
                    <p:cNvPr id="3142" name="Group 3119"/>
                    <p:cNvGrpSpPr>
                      <a:grpSpLocks/>
                    </p:cNvGrpSpPr>
                    <p:nvPr/>
                  </p:nvGrpSpPr>
                  <p:grpSpPr bwMode="auto">
                    <a:xfrm>
                      <a:off x="106471" y="4882019"/>
                      <a:ext cx="1459282" cy="1290181"/>
                      <a:chOff x="106471" y="4882019"/>
                      <a:chExt cx="1459282" cy="1290181"/>
                    </a:xfrm>
                    <a:grpFill/>
                  </p:grpSpPr>
                  <p:grpSp>
                    <p:nvGrpSpPr>
                      <p:cNvPr id="3143" name="Group 3117"/>
                      <p:cNvGrpSpPr>
                        <a:grpSpLocks/>
                      </p:cNvGrpSpPr>
                      <p:nvPr/>
                    </p:nvGrpSpPr>
                    <p:grpSpPr bwMode="auto">
                      <a:xfrm>
                        <a:off x="106471" y="4882019"/>
                        <a:ext cx="1459282" cy="1290181"/>
                        <a:chOff x="106471" y="4882019"/>
                        <a:chExt cx="1459282" cy="1290181"/>
                      </a:xfrm>
                      <a:grpFill/>
                    </p:grpSpPr>
                    <p:grpSp>
                      <p:nvGrpSpPr>
                        <p:cNvPr id="3144" name="Group 3115"/>
                        <p:cNvGrpSpPr>
                          <a:grpSpLocks/>
                        </p:cNvGrpSpPr>
                        <p:nvPr/>
                      </p:nvGrpSpPr>
                      <p:grpSpPr bwMode="auto">
                        <a:xfrm>
                          <a:off x="106471" y="4882019"/>
                          <a:ext cx="1459282" cy="1290181"/>
                          <a:chOff x="106471" y="4882019"/>
                          <a:chExt cx="1459282" cy="1290181"/>
                        </a:xfrm>
                        <a:grpFill/>
                      </p:grpSpPr>
                      <p:sp>
                        <p:nvSpPr>
                          <p:cNvPr id="3114" name="Freeform 3113"/>
                          <p:cNvSpPr/>
                          <p:nvPr/>
                        </p:nvSpPr>
                        <p:spPr>
                          <a:xfrm>
                            <a:off x="107279" y="4881536"/>
                            <a:ext cx="1459283" cy="1289672"/>
                          </a:xfrm>
                          <a:custGeom>
                            <a:avLst/>
                            <a:gdLst>
                              <a:gd name="connsiteX0" fmla="*/ 0 w 1459282"/>
                              <a:gd name="connsiteY0" fmla="*/ 657617 h 1290181"/>
                              <a:gd name="connsiteX1" fmla="*/ 28184 w 1459282"/>
                              <a:gd name="connsiteY1" fmla="*/ 713984 h 1290181"/>
                              <a:gd name="connsiteX2" fmla="*/ 68893 w 1459282"/>
                              <a:gd name="connsiteY2" fmla="*/ 742167 h 1290181"/>
                              <a:gd name="connsiteX3" fmla="*/ 97077 w 1459282"/>
                              <a:gd name="connsiteY3" fmla="*/ 754693 h 1290181"/>
                              <a:gd name="connsiteX4" fmla="*/ 140918 w 1459282"/>
                              <a:gd name="connsiteY4" fmla="*/ 786008 h 1290181"/>
                              <a:gd name="connsiteX5" fmla="*/ 140918 w 1459282"/>
                              <a:gd name="connsiteY5" fmla="*/ 786008 h 1290181"/>
                              <a:gd name="connsiteX6" fmla="*/ 228600 w 1459282"/>
                              <a:gd name="connsiteY6" fmla="*/ 832981 h 1290181"/>
                              <a:gd name="connsiteX7" fmla="*/ 237995 w 1459282"/>
                              <a:gd name="connsiteY7" fmla="*/ 820455 h 1290181"/>
                              <a:gd name="connsiteX8" fmla="*/ 263047 w 1459282"/>
                              <a:gd name="connsiteY8" fmla="*/ 829849 h 1290181"/>
                              <a:gd name="connsiteX9" fmla="*/ 278704 w 1459282"/>
                              <a:gd name="connsiteY9" fmla="*/ 817323 h 1290181"/>
                              <a:gd name="connsiteX10" fmla="*/ 316282 w 1459282"/>
                              <a:gd name="connsiteY10" fmla="*/ 832981 h 1290181"/>
                              <a:gd name="connsiteX11" fmla="*/ 347597 w 1459282"/>
                              <a:gd name="connsiteY11" fmla="*/ 814192 h 1290181"/>
                              <a:gd name="connsiteX12" fmla="*/ 388307 w 1459282"/>
                              <a:gd name="connsiteY12" fmla="*/ 832981 h 1290181"/>
                              <a:gd name="connsiteX13" fmla="*/ 429017 w 1459282"/>
                              <a:gd name="connsiteY13" fmla="*/ 820455 h 1290181"/>
                              <a:gd name="connsiteX14" fmla="*/ 457200 w 1459282"/>
                              <a:gd name="connsiteY14" fmla="*/ 845507 h 1290181"/>
                              <a:gd name="connsiteX15" fmla="*/ 485384 w 1459282"/>
                              <a:gd name="connsiteY15" fmla="*/ 820455 h 1290181"/>
                              <a:gd name="connsiteX16" fmla="*/ 516699 w 1459282"/>
                              <a:gd name="connsiteY16" fmla="*/ 826718 h 1290181"/>
                              <a:gd name="connsiteX17" fmla="*/ 526093 w 1459282"/>
                              <a:gd name="connsiteY17" fmla="*/ 807929 h 1290181"/>
                              <a:gd name="connsiteX18" fmla="*/ 513567 w 1459282"/>
                              <a:gd name="connsiteY18" fmla="*/ 786008 h 1290181"/>
                              <a:gd name="connsiteX19" fmla="*/ 554277 w 1459282"/>
                              <a:gd name="connsiteY19" fmla="*/ 773482 h 1290181"/>
                              <a:gd name="connsiteX20" fmla="*/ 579329 w 1459282"/>
                              <a:gd name="connsiteY20" fmla="*/ 773482 h 1290181"/>
                              <a:gd name="connsiteX21" fmla="*/ 610644 w 1459282"/>
                              <a:gd name="connsiteY21" fmla="*/ 773482 h 1290181"/>
                              <a:gd name="connsiteX22" fmla="*/ 610644 w 1459282"/>
                              <a:gd name="connsiteY22" fmla="*/ 751562 h 1290181"/>
                              <a:gd name="connsiteX23" fmla="*/ 641959 w 1459282"/>
                              <a:gd name="connsiteY23" fmla="*/ 776614 h 1290181"/>
                              <a:gd name="connsiteX24" fmla="*/ 654485 w 1459282"/>
                              <a:gd name="connsiteY24" fmla="*/ 751562 h 1290181"/>
                              <a:gd name="connsiteX25" fmla="*/ 682669 w 1459282"/>
                              <a:gd name="connsiteY25" fmla="*/ 757825 h 1290181"/>
                              <a:gd name="connsiteX26" fmla="*/ 701458 w 1459282"/>
                              <a:gd name="connsiteY26" fmla="*/ 751562 h 1290181"/>
                              <a:gd name="connsiteX27" fmla="*/ 735904 w 1459282"/>
                              <a:gd name="connsiteY27" fmla="*/ 751562 h 1290181"/>
                              <a:gd name="connsiteX28" fmla="*/ 760956 w 1459282"/>
                              <a:gd name="connsiteY28" fmla="*/ 773482 h 1290181"/>
                              <a:gd name="connsiteX29" fmla="*/ 786008 w 1459282"/>
                              <a:gd name="connsiteY29" fmla="*/ 779745 h 1290181"/>
                              <a:gd name="connsiteX30" fmla="*/ 754693 w 1459282"/>
                              <a:gd name="connsiteY30" fmla="*/ 792271 h 1290181"/>
                              <a:gd name="connsiteX31" fmla="*/ 757825 w 1459282"/>
                              <a:gd name="connsiteY31" fmla="*/ 817323 h 1290181"/>
                              <a:gd name="connsiteX32" fmla="*/ 739036 w 1459282"/>
                              <a:gd name="connsiteY32" fmla="*/ 804797 h 1290181"/>
                              <a:gd name="connsiteX33" fmla="*/ 720247 w 1459282"/>
                              <a:gd name="connsiteY33" fmla="*/ 779745 h 1290181"/>
                              <a:gd name="connsiteX34" fmla="*/ 660748 w 1459282"/>
                              <a:gd name="connsiteY34" fmla="*/ 801666 h 1290181"/>
                              <a:gd name="connsiteX35" fmla="*/ 613776 w 1459282"/>
                              <a:gd name="connsiteY35" fmla="*/ 817323 h 1290181"/>
                              <a:gd name="connsiteX36" fmla="*/ 641959 w 1459282"/>
                              <a:gd name="connsiteY36" fmla="*/ 842376 h 1290181"/>
                              <a:gd name="connsiteX37" fmla="*/ 623170 w 1459282"/>
                              <a:gd name="connsiteY37" fmla="*/ 851770 h 1290181"/>
                              <a:gd name="connsiteX38" fmla="*/ 598118 w 1459282"/>
                              <a:gd name="connsiteY38" fmla="*/ 842376 h 1290181"/>
                              <a:gd name="connsiteX39" fmla="*/ 620039 w 1459282"/>
                              <a:gd name="connsiteY39" fmla="*/ 870559 h 1290181"/>
                              <a:gd name="connsiteX40" fmla="*/ 657617 w 1459282"/>
                              <a:gd name="connsiteY40" fmla="*/ 870559 h 1290181"/>
                              <a:gd name="connsiteX41" fmla="*/ 698326 w 1459282"/>
                              <a:gd name="connsiteY41" fmla="*/ 879954 h 1290181"/>
                              <a:gd name="connsiteX42" fmla="*/ 735904 w 1459282"/>
                              <a:gd name="connsiteY42" fmla="*/ 883085 h 1290181"/>
                              <a:gd name="connsiteX43" fmla="*/ 754693 w 1459282"/>
                              <a:gd name="connsiteY43" fmla="*/ 892480 h 1290181"/>
                              <a:gd name="connsiteX44" fmla="*/ 754693 w 1459282"/>
                              <a:gd name="connsiteY44" fmla="*/ 892480 h 1290181"/>
                              <a:gd name="connsiteX45" fmla="*/ 779745 w 1459282"/>
                              <a:gd name="connsiteY45" fmla="*/ 864296 h 1290181"/>
                              <a:gd name="connsiteX46" fmla="*/ 789140 w 1459282"/>
                              <a:gd name="connsiteY46" fmla="*/ 832981 h 1290181"/>
                              <a:gd name="connsiteX47" fmla="*/ 804797 w 1459282"/>
                              <a:gd name="connsiteY47" fmla="*/ 829849 h 1290181"/>
                              <a:gd name="connsiteX48" fmla="*/ 814192 w 1459282"/>
                              <a:gd name="connsiteY48" fmla="*/ 851770 h 1290181"/>
                              <a:gd name="connsiteX49" fmla="*/ 851770 w 1459282"/>
                              <a:gd name="connsiteY49" fmla="*/ 867428 h 1290181"/>
                              <a:gd name="connsiteX50" fmla="*/ 845507 w 1459282"/>
                              <a:gd name="connsiteY50" fmla="*/ 886217 h 1290181"/>
                              <a:gd name="connsiteX51" fmla="*/ 845507 w 1459282"/>
                              <a:gd name="connsiteY51" fmla="*/ 920663 h 1290181"/>
                              <a:gd name="connsiteX52" fmla="*/ 851770 w 1459282"/>
                              <a:gd name="connsiteY52" fmla="*/ 936321 h 1290181"/>
                              <a:gd name="connsiteX53" fmla="*/ 889348 w 1459282"/>
                              <a:gd name="connsiteY53" fmla="*/ 939452 h 1290181"/>
                              <a:gd name="connsiteX54" fmla="*/ 883085 w 1459282"/>
                              <a:gd name="connsiteY54" fmla="*/ 961373 h 1290181"/>
                              <a:gd name="connsiteX55" fmla="*/ 883085 w 1459282"/>
                              <a:gd name="connsiteY55" fmla="*/ 995819 h 1290181"/>
                              <a:gd name="connsiteX56" fmla="*/ 901874 w 1459282"/>
                              <a:gd name="connsiteY56" fmla="*/ 1011477 h 1290181"/>
                              <a:gd name="connsiteX57" fmla="*/ 945715 w 1459282"/>
                              <a:gd name="connsiteY57" fmla="*/ 1017740 h 1290181"/>
                              <a:gd name="connsiteX58" fmla="*/ 955110 w 1459282"/>
                              <a:gd name="connsiteY58" fmla="*/ 1058449 h 1290181"/>
                              <a:gd name="connsiteX59" fmla="*/ 983293 w 1459282"/>
                              <a:gd name="connsiteY59" fmla="*/ 1061581 h 1290181"/>
                              <a:gd name="connsiteX60" fmla="*/ 977030 w 1459282"/>
                              <a:gd name="connsiteY60" fmla="*/ 1086633 h 1290181"/>
                              <a:gd name="connsiteX61" fmla="*/ 998951 w 1459282"/>
                              <a:gd name="connsiteY61" fmla="*/ 1102291 h 1290181"/>
                              <a:gd name="connsiteX62" fmla="*/ 1036529 w 1459282"/>
                              <a:gd name="connsiteY62" fmla="*/ 1105422 h 1290181"/>
                              <a:gd name="connsiteX63" fmla="*/ 1052187 w 1459282"/>
                              <a:gd name="connsiteY63" fmla="*/ 1117948 h 1290181"/>
                              <a:gd name="connsiteX64" fmla="*/ 1033397 w 1459282"/>
                              <a:gd name="connsiteY64" fmla="*/ 1130474 h 1290181"/>
                              <a:gd name="connsiteX65" fmla="*/ 1033397 w 1459282"/>
                              <a:gd name="connsiteY65" fmla="*/ 1130474 h 1290181"/>
                              <a:gd name="connsiteX66" fmla="*/ 1017740 w 1459282"/>
                              <a:gd name="connsiteY66" fmla="*/ 1152395 h 1290181"/>
                              <a:gd name="connsiteX67" fmla="*/ 1042792 w 1459282"/>
                              <a:gd name="connsiteY67" fmla="*/ 1168052 h 1290181"/>
                              <a:gd name="connsiteX68" fmla="*/ 1049055 w 1459282"/>
                              <a:gd name="connsiteY68" fmla="*/ 1189973 h 1290181"/>
                              <a:gd name="connsiteX69" fmla="*/ 1039661 w 1459282"/>
                              <a:gd name="connsiteY69" fmla="*/ 1205630 h 1290181"/>
                              <a:gd name="connsiteX70" fmla="*/ 1052187 w 1459282"/>
                              <a:gd name="connsiteY70" fmla="*/ 1230682 h 1290181"/>
                              <a:gd name="connsiteX71" fmla="*/ 1061581 w 1459282"/>
                              <a:gd name="connsiteY71" fmla="*/ 1268260 h 1290181"/>
                              <a:gd name="connsiteX72" fmla="*/ 1105422 w 1459282"/>
                              <a:gd name="connsiteY72" fmla="*/ 1290181 h 1290181"/>
                              <a:gd name="connsiteX73" fmla="*/ 1096028 w 1459282"/>
                              <a:gd name="connsiteY73" fmla="*/ 1265129 h 1290181"/>
                              <a:gd name="connsiteX74" fmla="*/ 1086633 w 1459282"/>
                              <a:gd name="connsiteY74" fmla="*/ 1224419 h 1290181"/>
                              <a:gd name="connsiteX75" fmla="*/ 1074107 w 1459282"/>
                              <a:gd name="connsiteY75" fmla="*/ 1193104 h 1290181"/>
                              <a:gd name="connsiteX76" fmla="*/ 1070976 w 1459282"/>
                              <a:gd name="connsiteY76" fmla="*/ 1161789 h 1290181"/>
                              <a:gd name="connsiteX77" fmla="*/ 1058450 w 1459282"/>
                              <a:gd name="connsiteY77" fmla="*/ 1130474 h 1290181"/>
                              <a:gd name="connsiteX78" fmla="*/ 1067844 w 1459282"/>
                              <a:gd name="connsiteY78" fmla="*/ 1099159 h 1290181"/>
                              <a:gd name="connsiteX79" fmla="*/ 1058450 w 1459282"/>
                              <a:gd name="connsiteY79" fmla="*/ 1074107 h 1290181"/>
                              <a:gd name="connsiteX80" fmla="*/ 1039661 w 1459282"/>
                              <a:gd name="connsiteY80" fmla="*/ 1083502 h 1290181"/>
                              <a:gd name="connsiteX81" fmla="*/ 1020871 w 1459282"/>
                              <a:gd name="connsiteY81" fmla="*/ 1067844 h 1290181"/>
                              <a:gd name="connsiteX82" fmla="*/ 1005214 w 1459282"/>
                              <a:gd name="connsiteY82" fmla="*/ 1049055 h 1290181"/>
                              <a:gd name="connsiteX83" fmla="*/ 1459282 w 1459282"/>
                              <a:gd name="connsiteY83" fmla="*/ 432148 h 1290181"/>
                              <a:gd name="connsiteX84" fmla="*/ 1434230 w 1459282"/>
                              <a:gd name="connsiteY84" fmla="*/ 378913 h 1290181"/>
                              <a:gd name="connsiteX85" fmla="*/ 1412310 w 1459282"/>
                              <a:gd name="connsiteY85" fmla="*/ 344466 h 1290181"/>
                              <a:gd name="connsiteX86" fmla="*/ 1390389 w 1459282"/>
                              <a:gd name="connsiteY86" fmla="*/ 341334 h 1290181"/>
                              <a:gd name="connsiteX87" fmla="*/ 1346548 w 1459282"/>
                              <a:gd name="connsiteY87" fmla="*/ 303756 h 1290181"/>
                              <a:gd name="connsiteX88" fmla="*/ 1327759 w 1459282"/>
                              <a:gd name="connsiteY88" fmla="*/ 275573 h 1290181"/>
                              <a:gd name="connsiteX89" fmla="*/ 1324628 w 1459282"/>
                              <a:gd name="connsiteY89" fmla="*/ 231732 h 1290181"/>
                              <a:gd name="connsiteX90" fmla="*/ 1287050 w 1459282"/>
                              <a:gd name="connsiteY90" fmla="*/ 222337 h 1290181"/>
                              <a:gd name="connsiteX91" fmla="*/ 1287050 w 1459282"/>
                              <a:gd name="connsiteY91" fmla="*/ 222337 h 1290181"/>
                              <a:gd name="connsiteX92" fmla="*/ 1261997 w 1459282"/>
                              <a:gd name="connsiteY92" fmla="*/ 209811 h 1290181"/>
                              <a:gd name="connsiteX93" fmla="*/ 1268261 w 1459282"/>
                              <a:gd name="connsiteY93" fmla="*/ 191022 h 1290181"/>
                              <a:gd name="connsiteX94" fmla="*/ 1265129 w 1459282"/>
                              <a:gd name="connsiteY94" fmla="*/ 159707 h 1290181"/>
                              <a:gd name="connsiteX95" fmla="*/ 1240077 w 1459282"/>
                              <a:gd name="connsiteY95" fmla="*/ 137786 h 1290181"/>
                              <a:gd name="connsiteX96" fmla="*/ 1230682 w 1459282"/>
                              <a:gd name="connsiteY96" fmla="*/ 144049 h 1290181"/>
                              <a:gd name="connsiteX97" fmla="*/ 1218156 w 1459282"/>
                              <a:gd name="connsiteY97" fmla="*/ 137786 h 1290181"/>
                              <a:gd name="connsiteX98" fmla="*/ 1233814 w 1459282"/>
                              <a:gd name="connsiteY98" fmla="*/ 112734 h 1290181"/>
                              <a:gd name="connsiteX99" fmla="*/ 1218156 w 1459282"/>
                              <a:gd name="connsiteY99" fmla="*/ 106471 h 1290181"/>
                              <a:gd name="connsiteX100" fmla="*/ 1205630 w 1459282"/>
                              <a:gd name="connsiteY100" fmla="*/ 125260 h 1290181"/>
                              <a:gd name="connsiteX101" fmla="*/ 1193104 w 1459282"/>
                              <a:gd name="connsiteY101" fmla="*/ 112734 h 1290181"/>
                              <a:gd name="connsiteX102" fmla="*/ 1205630 w 1459282"/>
                              <a:gd name="connsiteY102" fmla="*/ 90814 h 1290181"/>
                              <a:gd name="connsiteX103" fmla="*/ 1221288 w 1459282"/>
                              <a:gd name="connsiteY103" fmla="*/ 87682 h 1290181"/>
                              <a:gd name="connsiteX104" fmla="*/ 1221288 w 1459282"/>
                              <a:gd name="connsiteY104" fmla="*/ 72025 h 1290181"/>
                              <a:gd name="connsiteX105" fmla="*/ 1199367 w 1459282"/>
                              <a:gd name="connsiteY105" fmla="*/ 68893 h 1290181"/>
                              <a:gd name="connsiteX106" fmla="*/ 1177447 w 1459282"/>
                              <a:gd name="connsiteY106" fmla="*/ 78288 h 1290181"/>
                              <a:gd name="connsiteX107" fmla="*/ 1146132 w 1459282"/>
                              <a:gd name="connsiteY107" fmla="*/ 56367 h 1290181"/>
                              <a:gd name="connsiteX108" fmla="*/ 1143000 w 1459282"/>
                              <a:gd name="connsiteY108" fmla="*/ 40710 h 1290181"/>
                              <a:gd name="connsiteX109" fmla="*/ 1117948 w 1459282"/>
                              <a:gd name="connsiteY109" fmla="*/ 40710 h 1290181"/>
                              <a:gd name="connsiteX110" fmla="*/ 1102291 w 1459282"/>
                              <a:gd name="connsiteY110" fmla="*/ 56367 h 1290181"/>
                              <a:gd name="connsiteX111" fmla="*/ 1092896 w 1459282"/>
                              <a:gd name="connsiteY111" fmla="*/ 59499 h 1290181"/>
                              <a:gd name="connsiteX112" fmla="*/ 1083502 w 1459282"/>
                              <a:gd name="connsiteY112" fmla="*/ 37578 h 1290181"/>
                              <a:gd name="connsiteX113" fmla="*/ 1070976 w 1459282"/>
                              <a:gd name="connsiteY113" fmla="*/ 25052 h 1290181"/>
                              <a:gd name="connsiteX114" fmla="*/ 1030266 w 1459282"/>
                              <a:gd name="connsiteY114" fmla="*/ 15658 h 1290181"/>
                              <a:gd name="connsiteX115" fmla="*/ 977030 w 1459282"/>
                              <a:gd name="connsiteY115" fmla="*/ 15658 h 1290181"/>
                              <a:gd name="connsiteX116" fmla="*/ 942584 w 1459282"/>
                              <a:gd name="connsiteY116" fmla="*/ 37578 h 1290181"/>
                              <a:gd name="connsiteX117" fmla="*/ 920663 w 1459282"/>
                              <a:gd name="connsiteY117" fmla="*/ 25052 h 1290181"/>
                              <a:gd name="connsiteX118" fmla="*/ 889348 w 1459282"/>
                              <a:gd name="connsiteY118" fmla="*/ 6263 h 1290181"/>
                              <a:gd name="connsiteX119" fmla="*/ 858033 w 1459282"/>
                              <a:gd name="connsiteY119" fmla="*/ 0 h 1290181"/>
                              <a:gd name="connsiteX120" fmla="*/ 820455 w 1459282"/>
                              <a:gd name="connsiteY120" fmla="*/ 9395 h 1290181"/>
                              <a:gd name="connsiteX121" fmla="*/ 814192 w 1459282"/>
                              <a:gd name="connsiteY121" fmla="*/ 81419 h 1290181"/>
                              <a:gd name="connsiteX122" fmla="*/ 811061 w 1459282"/>
                              <a:gd name="connsiteY122" fmla="*/ 106471 h 1290181"/>
                              <a:gd name="connsiteX123" fmla="*/ 786008 w 1459282"/>
                              <a:gd name="connsiteY123" fmla="*/ 118997 h 1290181"/>
                              <a:gd name="connsiteX124" fmla="*/ 792271 w 1459282"/>
                              <a:gd name="connsiteY124" fmla="*/ 150313 h 1290181"/>
                              <a:gd name="connsiteX125" fmla="*/ 817324 w 1459282"/>
                              <a:gd name="connsiteY125" fmla="*/ 181628 h 1290181"/>
                              <a:gd name="connsiteX126" fmla="*/ 804797 w 1459282"/>
                              <a:gd name="connsiteY126" fmla="*/ 178496 h 1290181"/>
                              <a:gd name="connsiteX127" fmla="*/ 804797 w 1459282"/>
                              <a:gd name="connsiteY127" fmla="*/ 197285 h 1290181"/>
                              <a:gd name="connsiteX128" fmla="*/ 826718 w 1459282"/>
                              <a:gd name="connsiteY128" fmla="*/ 219206 h 1290181"/>
                              <a:gd name="connsiteX129" fmla="*/ 836113 w 1459282"/>
                              <a:gd name="connsiteY129" fmla="*/ 237995 h 1290181"/>
                              <a:gd name="connsiteX130" fmla="*/ 829850 w 1459282"/>
                              <a:gd name="connsiteY130" fmla="*/ 250521 h 1290181"/>
                              <a:gd name="connsiteX131" fmla="*/ 795403 w 1459282"/>
                              <a:gd name="connsiteY131" fmla="*/ 228600 h 1290181"/>
                              <a:gd name="connsiteX132" fmla="*/ 779745 w 1459282"/>
                              <a:gd name="connsiteY132" fmla="*/ 216074 h 1290181"/>
                              <a:gd name="connsiteX133" fmla="*/ 757825 w 1459282"/>
                              <a:gd name="connsiteY133" fmla="*/ 219206 h 1290181"/>
                              <a:gd name="connsiteX134" fmla="*/ 748430 w 1459282"/>
                              <a:gd name="connsiteY134" fmla="*/ 200417 h 1290181"/>
                              <a:gd name="connsiteX135" fmla="*/ 723378 w 1459282"/>
                              <a:gd name="connsiteY135" fmla="*/ 165970 h 1290181"/>
                              <a:gd name="connsiteX136" fmla="*/ 723378 w 1459282"/>
                              <a:gd name="connsiteY136" fmla="*/ 147181 h 1290181"/>
                              <a:gd name="connsiteX137" fmla="*/ 742167 w 1459282"/>
                              <a:gd name="connsiteY137" fmla="*/ 134655 h 1290181"/>
                              <a:gd name="connsiteX138" fmla="*/ 698326 w 1459282"/>
                              <a:gd name="connsiteY138" fmla="*/ 97077 h 1290181"/>
                              <a:gd name="connsiteX139" fmla="*/ 682669 w 1459282"/>
                              <a:gd name="connsiteY139" fmla="*/ 112734 h 1290181"/>
                              <a:gd name="connsiteX140" fmla="*/ 604381 w 1459282"/>
                              <a:gd name="connsiteY140" fmla="*/ 68893 h 1290181"/>
                              <a:gd name="connsiteX141" fmla="*/ 594987 w 1459282"/>
                              <a:gd name="connsiteY141" fmla="*/ 90814 h 1290181"/>
                              <a:gd name="connsiteX142" fmla="*/ 604381 w 1459282"/>
                              <a:gd name="connsiteY142" fmla="*/ 125260 h 1290181"/>
                              <a:gd name="connsiteX143" fmla="*/ 604381 w 1459282"/>
                              <a:gd name="connsiteY143" fmla="*/ 144049 h 1290181"/>
                              <a:gd name="connsiteX144" fmla="*/ 582461 w 1459282"/>
                              <a:gd name="connsiteY144" fmla="*/ 115866 h 1290181"/>
                              <a:gd name="connsiteX145" fmla="*/ 560540 w 1459282"/>
                              <a:gd name="connsiteY145" fmla="*/ 165970 h 1290181"/>
                              <a:gd name="connsiteX146" fmla="*/ 579329 w 1459282"/>
                              <a:gd name="connsiteY146" fmla="*/ 209811 h 1290181"/>
                              <a:gd name="connsiteX147" fmla="*/ 604381 w 1459282"/>
                              <a:gd name="connsiteY147" fmla="*/ 219206 h 1290181"/>
                              <a:gd name="connsiteX148" fmla="*/ 616907 w 1459282"/>
                              <a:gd name="connsiteY148" fmla="*/ 241126 h 1290181"/>
                              <a:gd name="connsiteX149" fmla="*/ 626302 w 1459282"/>
                              <a:gd name="connsiteY149" fmla="*/ 275573 h 1290181"/>
                              <a:gd name="connsiteX150" fmla="*/ 641959 w 1459282"/>
                              <a:gd name="connsiteY150" fmla="*/ 256784 h 1290181"/>
                              <a:gd name="connsiteX151" fmla="*/ 660748 w 1459282"/>
                              <a:gd name="connsiteY151" fmla="*/ 275573 h 1290181"/>
                              <a:gd name="connsiteX152" fmla="*/ 679537 w 1459282"/>
                              <a:gd name="connsiteY152" fmla="*/ 278704 h 1290181"/>
                              <a:gd name="connsiteX153" fmla="*/ 679537 w 1459282"/>
                              <a:gd name="connsiteY153" fmla="*/ 278704 h 1290181"/>
                              <a:gd name="connsiteX154" fmla="*/ 670143 w 1459282"/>
                              <a:gd name="connsiteY154" fmla="*/ 303756 h 1290181"/>
                              <a:gd name="connsiteX155" fmla="*/ 654485 w 1459282"/>
                              <a:gd name="connsiteY155" fmla="*/ 300625 h 1290181"/>
                              <a:gd name="connsiteX156" fmla="*/ 645091 w 1459282"/>
                              <a:gd name="connsiteY156" fmla="*/ 319414 h 1290181"/>
                              <a:gd name="connsiteX157" fmla="*/ 629433 w 1459282"/>
                              <a:gd name="connsiteY157" fmla="*/ 335071 h 1290181"/>
                              <a:gd name="connsiteX158" fmla="*/ 629433 w 1459282"/>
                              <a:gd name="connsiteY158" fmla="*/ 335071 h 1290181"/>
                              <a:gd name="connsiteX159" fmla="*/ 579329 w 1459282"/>
                              <a:gd name="connsiteY159" fmla="*/ 344466 h 1290181"/>
                              <a:gd name="connsiteX160" fmla="*/ 566803 w 1459282"/>
                              <a:gd name="connsiteY160" fmla="*/ 335071 h 1290181"/>
                              <a:gd name="connsiteX161" fmla="*/ 566803 w 1459282"/>
                              <a:gd name="connsiteY161" fmla="*/ 335071 h 1290181"/>
                              <a:gd name="connsiteX162" fmla="*/ 551145 w 1459282"/>
                              <a:gd name="connsiteY162" fmla="*/ 316282 h 1290181"/>
                              <a:gd name="connsiteX163" fmla="*/ 532356 w 1459282"/>
                              <a:gd name="connsiteY163" fmla="*/ 322545 h 1290181"/>
                              <a:gd name="connsiteX164" fmla="*/ 497910 w 1459282"/>
                              <a:gd name="connsiteY164" fmla="*/ 300625 h 1290181"/>
                              <a:gd name="connsiteX165" fmla="*/ 510436 w 1459282"/>
                              <a:gd name="connsiteY165" fmla="*/ 288099 h 1290181"/>
                              <a:gd name="connsiteX166" fmla="*/ 491647 w 1459282"/>
                              <a:gd name="connsiteY166" fmla="*/ 272441 h 1290181"/>
                              <a:gd name="connsiteX167" fmla="*/ 466595 w 1459282"/>
                              <a:gd name="connsiteY167" fmla="*/ 278704 h 1290181"/>
                              <a:gd name="connsiteX168" fmla="*/ 444674 w 1459282"/>
                              <a:gd name="connsiteY168" fmla="*/ 291230 h 1290181"/>
                              <a:gd name="connsiteX169" fmla="*/ 413359 w 1459282"/>
                              <a:gd name="connsiteY169" fmla="*/ 272441 h 1290181"/>
                              <a:gd name="connsiteX170" fmla="*/ 375781 w 1459282"/>
                              <a:gd name="connsiteY170" fmla="*/ 297493 h 1290181"/>
                              <a:gd name="connsiteX171" fmla="*/ 344466 w 1459282"/>
                              <a:gd name="connsiteY171" fmla="*/ 278704 h 1290181"/>
                              <a:gd name="connsiteX172" fmla="*/ 341334 w 1459282"/>
                              <a:gd name="connsiteY172" fmla="*/ 335071 h 1290181"/>
                              <a:gd name="connsiteX173" fmla="*/ 338203 w 1459282"/>
                              <a:gd name="connsiteY173" fmla="*/ 369518 h 1290181"/>
                              <a:gd name="connsiteX174" fmla="*/ 353861 w 1459282"/>
                              <a:gd name="connsiteY174" fmla="*/ 403965 h 1290181"/>
                              <a:gd name="connsiteX175" fmla="*/ 344466 w 1459282"/>
                              <a:gd name="connsiteY175" fmla="*/ 413359 h 1290181"/>
                              <a:gd name="connsiteX176" fmla="*/ 338203 w 1459282"/>
                              <a:gd name="connsiteY176" fmla="*/ 385176 h 1290181"/>
                              <a:gd name="connsiteX177" fmla="*/ 338203 w 1459282"/>
                              <a:gd name="connsiteY177" fmla="*/ 385176 h 1290181"/>
                              <a:gd name="connsiteX178" fmla="*/ 303756 w 1459282"/>
                              <a:gd name="connsiteY178" fmla="*/ 375781 h 1290181"/>
                              <a:gd name="connsiteX179" fmla="*/ 288099 w 1459282"/>
                              <a:gd name="connsiteY179" fmla="*/ 422754 h 1290181"/>
                              <a:gd name="connsiteX180" fmla="*/ 288099 w 1459282"/>
                              <a:gd name="connsiteY180" fmla="*/ 441543 h 1290181"/>
                              <a:gd name="connsiteX181" fmla="*/ 319414 w 1459282"/>
                              <a:gd name="connsiteY181" fmla="*/ 469726 h 1290181"/>
                              <a:gd name="connsiteX182" fmla="*/ 319414 w 1459282"/>
                              <a:gd name="connsiteY182" fmla="*/ 469726 h 1290181"/>
                              <a:gd name="connsiteX183" fmla="*/ 356992 w 1459282"/>
                              <a:gd name="connsiteY183" fmla="*/ 454069 h 1290181"/>
                              <a:gd name="connsiteX184" fmla="*/ 366387 w 1459282"/>
                              <a:gd name="connsiteY184" fmla="*/ 469726 h 1290181"/>
                              <a:gd name="connsiteX185" fmla="*/ 335071 w 1459282"/>
                              <a:gd name="connsiteY185" fmla="*/ 501041 h 1290181"/>
                              <a:gd name="connsiteX186" fmla="*/ 316282 w 1459282"/>
                              <a:gd name="connsiteY186" fmla="*/ 522962 h 1290181"/>
                              <a:gd name="connsiteX187" fmla="*/ 306888 w 1459282"/>
                              <a:gd name="connsiteY187" fmla="*/ 535488 h 1290181"/>
                              <a:gd name="connsiteX188" fmla="*/ 294362 w 1459282"/>
                              <a:gd name="connsiteY188" fmla="*/ 538619 h 1290181"/>
                              <a:gd name="connsiteX189" fmla="*/ 269310 w 1459282"/>
                              <a:gd name="connsiteY189" fmla="*/ 566803 h 1290181"/>
                              <a:gd name="connsiteX190" fmla="*/ 284967 w 1459282"/>
                              <a:gd name="connsiteY190" fmla="*/ 579329 h 1290181"/>
                              <a:gd name="connsiteX191" fmla="*/ 319414 w 1459282"/>
                              <a:gd name="connsiteY191" fmla="*/ 576197 h 1290181"/>
                              <a:gd name="connsiteX192" fmla="*/ 325677 w 1459282"/>
                              <a:gd name="connsiteY192" fmla="*/ 591855 h 1290181"/>
                              <a:gd name="connsiteX193" fmla="*/ 331940 w 1459282"/>
                              <a:gd name="connsiteY193" fmla="*/ 623170 h 1290181"/>
                              <a:gd name="connsiteX194" fmla="*/ 344466 w 1459282"/>
                              <a:gd name="connsiteY194" fmla="*/ 645091 h 1290181"/>
                              <a:gd name="connsiteX195" fmla="*/ 331940 w 1459282"/>
                              <a:gd name="connsiteY195" fmla="*/ 682669 h 1290181"/>
                              <a:gd name="connsiteX196" fmla="*/ 369518 w 1459282"/>
                              <a:gd name="connsiteY196" fmla="*/ 657617 h 1290181"/>
                              <a:gd name="connsiteX197" fmla="*/ 388307 w 1459282"/>
                              <a:gd name="connsiteY197" fmla="*/ 657617 h 1290181"/>
                              <a:gd name="connsiteX198" fmla="*/ 375781 w 1459282"/>
                              <a:gd name="connsiteY198" fmla="*/ 682669 h 1290181"/>
                              <a:gd name="connsiteX199" fmla="*/ 410228 w 1459282"/>
                              <a:gd name="connsiteY199" fmla="*/ 713984 h 1290181"/>
                              <a:gd name="connsiteX200" fmla="*/ 375781 w 1459282"/>
                              <a:gd name="connsiteY200" fmla="*/ 723378 h 1290181"/>
                              <a:gd name="connsiteX201" fmla="*/ 363255 w 1459282"/>
                              <a:gd name="connsiteY201" fmla="*/ 726510 h 1290181"/>
                              <a:gd name="connsiteX202" fmla="*/ 341334 w 1459282"/>
                              <a:gd name="connsiteY202" fmla="*/ 745299 h 1290181"/>
                              <a:gd name="connsiteX203" fmla="*/ 316282 w 1459282"/>
                              <a:gd name="connsiteY203" fmla="*/ 770351 h 1290181"/>
                              <a:gd name="connsiteX204" fmla="*/ 281836 w 1459282"/>
                              <a:gd name="connsiteY204" fmla="*/ 751562 h 1290181"/>
                              <a:gd name="connsiteX205" fmla="*/ 256784 w 1459282"/>
                              <a:gd name="connsiteY205" fmla="*/ 770351 h 1290181"/>
                              <a:gd name="connsiteX206" fmla="*/ 222337 w 1459282"/>
                              <a:gd name="connsiteY206" fmla="*/ 754693 h 1290181"/>
                              <a:gd name="connsiteX207" fmla="*/ 184759 w 1459282"/>
                              <a:gd name="connsiteY207" fmla="*/ 739036 h 1290181"/>
                              <a:gd name="connsiteX208" fmla="*/ 137787 w 1459282"/>
                              <a:gd name="connsiteY208" fmla="*/ 754693 h 1290181"/>
                              <a:gd name="connsiteX209" fmla="*/ 122129 w 1459282"/>
                              <a:gd name="connsiteY209" fmla="*/ 735904 h 1290181"/>
                              <a:gd name="connsiteX210" fmla="*/ 112734 w 1459282"/>
                              <a:gd name="connsiteY210" fmla="*/ 713984 h 1290181"/>
                              <a:gd name="connsiteX211" fmla="*/ 100208 w 1459282"/>
                              <a:gd name="connsiteY211" fmla="*/ 710852 h 1290181"/>
                              <a:gd name="connsiteX212" fmla="*/ 68893 w 1459282"/>
                              <a:gd name="connsiteY212" fmla="*/ 720247 h 1290181"/>
                              <a:gd name="connsiteX213" fmla="*/ 0 w 1459282"/>
                              <a:gd name="connsiteY213" fmla="*/ 657617 h 129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459282" h="1290181">
                                <a:moveTo>
                                  <a:pt x="0" y="657617"/>
                                </a:moveTo>
                                <a:lnTo>
                                  <a:pt x="28184" y="713984"/>
                                </a:lnTo>
                                <a:lnTo>
                                  <a:pt x="68893" y="742167"/>
                                </a:lnTo>
                                <a:lnTo>
                                  <a:pt x="97077" y="754693"/>
                                </a:lnTo>
                                <a:lnTo>
                                  <a:pt x="140918" y="786008"/>
                                </a:lnTo>
                                <a:lnTo>
                                  <a:pt x="140918" y="786008"/>
                                </a:lnTo>
                                <a:lnTo>
                                  <a:pt x="228600" y="832981"/>
                                </a:lnTo>
                                <a:lnTo>
                                  <a:pt x="237995" y="820455"/>
                                </a:lnTo>
                                <a:lnTo>
                                  <a:pt x="263047" y="829849"/>
                                </a:lnTo>
                                <a:lnTo>
                                  <a:pt x="278704" y="817323"/>
                                </a:lnTo>
                                <a:lnTo>
                                  <a:pt x="316282" y="832981"/>
                                </a:lnTo>
                                <a:lnTo>
                                  <a:pt x="347597" y="814192"/>
                                </a:lnTo>
                                <a:lnTo>
                                  <a:pt x="388307" y="832981"/>
                                </a:lnTo>
                                <a:lnTo>
                                  <a:pt x="429017" y="820455"/>
                                </a:lnTo>
                                <a:lnTo>
                                  <a:pt x="457200" y="845507"/>
                                </a:lnTo>
                                <a:lnTo>
                                  <a:pt x="485384" y="820455"/>
                                </a:lnTo>
                                <a:lnTo>
                                  <a:pt x="516699" y="826718"/>
                                </a:lnTo>
                                <a:lnTo>
                                  <a:pt x="526093" y="807929"/>
                                </a:lnTo>
                                <a:lnTo>
                                  <a:pt x="513567" y="786008"/>
                                </a:lnTo>
                                <a:lnTo>
                                  <a:pt x="554277" y="773482"/>
                                </a:lnTo>
                                <a:lnTo>
                                  <a:pt x="579329" y="773482"/>
                                </a:lnTo>
                                <a:lnTo>
                                  <a:pt x="610644" y="773482"/>
                                </a:lnTo>
                                <a:lnTo>
                                  <a:pt x="610644" y="751562"/>
                                </a:lnTo>
                                <a:lnTo>
                                  <a:pt x="641959" y="776614"/>
                                </a:lnTo>
                                <a:lnTo>
                                  <a:pt x="654485" y="751562"/>
                                </a:lnTo>
                                <a:lnTo>
                                  <a:pt x="682669" y="757825"/>
                                </a:lnTo>
                                <a:lnTo>
                                  <a:pt x="701458" y="751562"/>
                                </a:lnTo>
                                <a:lnTo>
                                  <a:pt x="735904" y="751562"/>
                                </a:lnTo>
                                <a:lnTo>
                                  <a:pt x="760956" y="773482"/>
                                </a:lnTo>
                                <a:lnTo>
                                  <a:pt x="786008" y="779745"/>
                                </a:lnTo>
                                <a:lnTo>
                                  <a:pt x="754693" y="792271"/>
                                </a:lnTo>
                                <a:lnTo>
                                  <a:pt x="757825" y="817323"/>
                                </a:lnTo>
                                <a:lnTo>
                                  <a:pt x="739036" y="804797"/>
                                </a:lnTo>
                                <a:lnTo>
                                  <a:pt x="720247" y="779745"/>
                                </a:lnTo>
                                <a:lnTo>
                                  <a:pt x="660748" y="801666"/>
                                </a:lnTo>
                                <a:lnTo>
                                  <a:pt x="613776" y="817323"/>
                                </a:lnTo>
                                <a:lnTo>
                                  <a:pt x="641959" y="842376"/>
                                </a:lnTo>
                                <a:lnTo>
                                  <a:pt x="623170" y="851770"/>
                                </a:lnTo>
                                <a:lnTo>
                                  <a:pt x="598118" y="842376"/>
                                </a:lnTo>
                                <a:lnTo>
                                  <a:pt x="620039" y="870559"/>
                                </a:lnTo>
                                <a:lnTo>
                                  <a:pt x="657617" y="870559"/>
                                </a:lnTo>
                                <a:lnTo>
                                  <a:pt x="698326" y="879954"/>
                                </a:lnTo>
                                <a:lnTo>
                                  <a:pt x="735904" y="883085"/>
                                </a:lnTo>
                                <a:lnTo>
                                  <a:pt x="754693" y="892480"/>
                                </a:lnTo>
                                <a:lnTo>
                                  <a:pt x="754693" y="892480"/>
                                </a:lnTo>
                                <a:lnTo>
                                  <a:pt x="779745" y="864296"/>
                                </a:lnTo>
                                <a:lnTo>
                                  <a:pt x="789140" y="832981"/>
                                </a:lnTo>
                                <a:lnTo>
                                  <a:pt x="804797" y="829849"/>
                                </a:lnTo>
                                <a:lnTo>
                                  <a:pt x="814192" y="851770"/>
                                </a:lnTo>
                                <a:lnTo>
                                  <a:pt x="851770" y="867428"/>
                                </a:lnTo>
                                <a:lnTo>
                                  <a:pt x="845507" y="886217"/>
                                </a:lnTo>
                                <a:lnTo>
                                  <a:pt x="845507" y="920663"/>
                                </a:lnTo>
                                <a:lnTo>
                                  <a:pt x="851770" y="936321"/>
                                </a:lnTo>
                                <a:lnTo>
                                  <a:pt x="889348" y="939452"/>
                                </a:lnTo>
                                <a:lnTo>
                                  <a:pt x="883085" y="961373"/>
                                </a:lnTo>
                                <a:lnTo>
                                  <a:pt x="883085" y="995819"/>
                                </a:lnTo>
                                <a:lnTo>
                                  <a:pt x="901874" y="1011477"/>
                                </a:lnTo>
                                <a:lnTo>
                                  <a:pt x="945715" y="1017740"/>
                                </a:lnTo>
                                <a:lnTo>
                                  <a:pt x="955110" y="1058449"/>
                                </a:lnTo>
                                <a:lnTo>
                                  <a:pt x="983293" y="1061581"/>
                                </a:lnTo>
                                <a:lnTo>
                                  <a:pt x="977030" y="1086633"/>
                                </a:lnTo>
                                <a:lnTo>
                                  <a:pt x="998951" y="1102291"/>
                                </a:lnTo>
                                <a:lnTo>
                                  <a:pt x="1036529" y="1105422"/>
                                </a:lnTo>
                                <a:lnTo>
                                  <a:pt x="1052187" y="1117948"/>
                                </a:lnTo>
                                <a:lnTo>
                                  <a:pt x="1033397" y="1130474"/>
                                </a:lnTo>
                                <a:lnTo>
                                  <a:pt x="1033397" y="1130474"/>
                                </a:lnTo>
                                <a:lnTo>
                                  <a:pt x="1017740" y="1152395"/>
                                </a:lnTo>
                                <a:lnTo>
                                  <a:pt x="1042792" y="1168052"/>
                                </a:lnTo>
                                <a:lnTo>
                                  <a:pt x="1049055" y="1189973"/>
                                </a:lnTo>
                                <a:lnTo>
                                  <a:pt x="1039661" y="1205630"/>
                                </a:lnTo>
                                <a:lnTo>
                                  <a:pt x="1052187" y="1230682"/>
                                </a:lnTo>
                                <a:lnTo>
                                  <a:pt x="1061581" y="1268260"/>
                                </a:lnTo>
                                <a:lnTo>
                                  <a:pt x="1105422" y="1290181"/>
                                </a:lnTo>
                                <a:lnTo>
                                  <a:pt x="1096028" y="1265129"/>
                                </a:lnTo>
                                <a:lnTo>
                                  <a:pt x="1086633" y="1224419"/>
                                </a:lnTo>
                                <a:lnTo>
                                  <a:pt x="1074107" y="1193104"/>
                                </a:lnTo>
                                <a:lnTo>
                                  <a:pt x="1070976" y="1161789"/>
                                </a:lnTo>
                                <a:lnTo>
                                  <a:pt x="1058450" y="1130474"/>
                                </a:lnTo>
                                <a:lnTo>
                                  <a:pt x="1067844" y="1099159"/>
                                </a:lnTo>
                                <a:lnTo>
                                  <a:pt x="1058450" y="1074107"/>
                                </a:lnTo>
                                <a:lnTo>
                                  <a:pt x="1039661" y="1083502"/>
                                </a:lnTo>
                                <a:lnTo>
                                  <a:pt x="1020871" y="1067844"/>
                                </a:lnTo>
                                <a:lnTo>
                                  <a:pt x="1005214" y="1049055"/>
                                </a:lnTo>
                                <a:lnTo>
                                  <a:pt x="1459282" y="432148"/>
                                </a:lnTo>
                                <a:lnTo>
                                  <a:pt x="1434230" y="378913"/>
                                </a:lnTo>
                                <a:lnTo>
                                  <a:pt x="1412310" y="344466"/>
                                </a:lnTo>
                                <a:lnTo>
                                  <a:pt x="1390389" y="341334"/>
                                </a:lnTo>
                                <a:lnTo>
                                  <a:pt x="1346548" y="303756"/>
                                </a:lnTo>
                                <a:lnTo>
                                  <a:pt x="1327759" y="275573"/>
                                </a:lnTo>
                                <a:lnTo>
                                  <a:pt x="1324628" y="231732"/>
                                </a:lnTo>
                                <a:lnTo>
                                  <a:pt x="1287050" y="222337"/>
                                </a:lnTo>
                                <a:lnTo>
                                  <a:pt x="1287050" y="222337"/>
                                </a:lnTo>
                                <a:lnTo>
                                  <a:pt x="1261997" y="209811"/>
                                </a:lnTo>
                                <a:lnTo>
                                  <a:pt x="1268261" y="191022"/>
                                </a:lnTo>
                                <a:lnTo>
                                  <a:pt x="1265129" y="159707"/>
                                </a:lnTo>
                                <a:lnTo>
                                  <a:pt x="1240077" y="137786"/>
                                </a:lnTo>
                                <a:lnTo>
                                  <a:pt x="1230682" y="144049"/>
                                </a:lnTo>
                                <a:lnTo>
                                  <a:pt x="1218156" y="137786"/>
                                </a:lnTo>
                                <a:lnTo>
                                  <a:pt x="1233814" y="112734"/>
                                </a:lnTo>
                                <a:lnTo>
                                  <a:pt x="1218156" y="106471"/>
                                </a:lnTo>
                                <a:lnTo>
                                  <a:pt x="1205630" y="125260"/>
                                </a:lnTo>
                                <a:lnTo>
                                  <a:pt x="1193104" y="112734"/>
                                </a:lnTo>
                                <a:lnTo>
                                  <a:pt x="1205630" y="90814"/>
                                </a:lnTo>
                                <a:lnTo>
                                  <a:pt x="1221288" y="87682"/>
                                </a:lnTo>
                                <a:lnTo>
                                  <a:pt x="1221288" y="72025"/>
                                </a:lnTo>
                                <a:lnTo>
                                  <a:pt x="1199367" y="68893"/>
                                </a:lnTo>
                                <a:lnTo>
                                  <a:pt x="1177447" y="78288"/>
                                </a:lnTo>
                                <a:lnTo>
                                  <a:pt x="1146132" y="56367"/>
                                </a:lnTo>
                                <a:lnTo>
                                  <a:pt x="1143000" y="40710"/>
                                </a:lnTo>
                                <a:lnTo>
                                  <a:pt x="1117948" y="40710"/>
                                </a:lnTo>
                                <a:lnTo>
                                  <a:pt x="1102291" y="56367"/>
                                </a:lnTo>
                                <a:lnTo>
                                  <a:pt x="1092896" y="59499"/>
                                </a:lnTo>
                                <a:lnTo>
                                  <a:pt x="1083502" y="37578"/>
                                </a:lnTo>
                                <a:lnTo>
                                  <a:pt x="1070976" y="25052"/>
                                </a:lnTo>
                                <a:lnTo>
                                  <a:pt x="1030266" y="15658"/>
                                </a:lnTo>
                                <a:lnTo>
                                  <a:pt x="977030" y="15658"/>
                                </a:lnTo>
                                <a:lnTo>
                                  <a:pt x="942584" y="37578"/>
                                </a:lnTo>
                                <a:lnTo>
                                  <a:pt x="920663" y="25052"/>
                                </a:lnTo>
                                <a:lnTo>
                                  <a:pt x="889348" y="6263"/>
                                </a:lnTo>
                                <a:lnTo>
                                  <a:pt x="858033" y="0"/>
                                </a:lnTo>
                                <a:lnTo>
                                  <a:pt x="820455" y="9395"/>
                                </a:lnTo>
                                <a:lnTo>
                                  <a:pt x="814192" y="81419"/>
                                </a:lnTo>
                                <a:lnTo>
                                  <a:pt x="811061" y="106471"/>
                                </a:lnTo>
                                <a:lnTo>
                                  <a:pt x="786008" y="118997"/>
                                </a:lnTo>
                                <a:lnTo>
                                  <a:pt x="792271" y="150313"/>
                                </a:lnTo>
                                <a:lnTo>
                                  <a:pt x="817324" y="181628"/>
                                </a:lnTo>
                                <a:lnTo>
                                  <a:pt x="804797" y="178496"/>
                                </a:lnTo>
                                <a:lnTo>
                                  <a:pt x="804797" y="197285"/>
                                </a:lnTo>
                                <a:lnTo>
                                  <a:pt x="826718" y="219206"/>
                                </a:lnTo>
                                <a:lnTo>
                                  <a:pt x="836113" y="237995"/>
                                </a:lnTo>
                                <a:lnTo>
                                  <a:pt x="829850" y="250521"/>
                                </a:lnTo>
                                <a:lnTo>
                                  <a:pt x="795403" y="228600"/>
                                </a:lnTo>
                                <a:lnTo>
                                  <a:pt x="779745" y="216074"/>
                                </a:lnTo>
                                <a:lnTo>
                                  <a:pt x="757825" y="219206"/>
                                </a:lnTo>
                                <a:lnTo>
                                  <a:pt x="748430" y="200417"/>
                                </a:lnTo>
                                <a:lnTo>
                                  <a:pt x="723378" y="165970"/>
                                </a:lnTo>
                                <a:lnTo>
                                  <a:pt x="723378" y="147181"/>
                                </a:lnTo>
                                <a:lnTo>
                                  <a:pt x="742167" y="134655"/>
                                </a:lnTo>
                                <a:lnTo>
                                  <a:pt x="698326" y="97077"/>
                                </a:lnTo>
                                <a:lnTo>
                                  <a:pt x="682669" y="112734"/>
                                </a:lnTo>
                                <a:lnTo>
                                  <a:pt x="604381" y="68893"/>
                                </a:lnTo>
                                <a:lnTo>
                                  <a:pt x="594987" y="90814"/>
                                </a:lnTo>
                                <a:lnTo>
                                  <a:pt x="604381" y="125260"/>
                                </a:lnTo>
                                <a:lnTo>
                                  <a:pt x="604381" y="144049"/>
                                </a:lnTo>
                                <a:lnTo>
                                  <a:pt x="582461" y="115866"/>
                                </a:lnTo>
                                <a:lnTo>
                                  <a:pt x="560540" y="165970"/>
                                </a:lnTo>
                                <a:lnTo>
                                  <a:pt x="579329" y="209811"/>
                                </a:lnTo>
                                <a:lnTo>
                                  <a:pt x="604381" y="219206"/>
                                </a:lnTo>
                                <a:lnTo>
                                  <a:pt x="616907" y="241126"/>
                                </a:lnTo>
                                <a:lnTo>
                                  <a:pt x="626302" y="275573"/>
                                </a:lnTo>
                                <a:lnTo>
                                  <a:pt x="641959" y="256784"/>
                                </a:lnTo>
                                <a:lnTo>
                                  <a:pt x="660748" y="275573"/>
                                </a:lnTo>
                                <a:lnTo>
                                  <a:pt x="679537" y="278704"/>
                                </a:lnTo>
                                <a:lnTo>
                                  <a:pt x="679537" y="278704"/>
                                </a:lnTo>
                                <a:lnTo>
                                  <a:pt x="670143" y="303756"/>
                                </a:lnTo>
                                <a:lnTo>
                                  <a:pt x="654485" y="300625"/>
                                </a:lnTo>
                                <a:lnTo>
                                  <a:pt x="645091" y="319414"/>
                                </a:lnTo>
                                <a:lnTo>
                                  <a:pt x="629433" y="335071"/>
                                </a:lnTo>
                                <a:lnTo>
                                  <a:pt x="629433" y="335071"/>
                                </a:lnTo>
                                <a:lnTo>
                                  <a:pt x="579329" y="344466"/>
                                </a:lnTo>
                                <a:lnTo>
                                  <a:pt x="566803" y="335071"/>
                                </a:lnTo>
                                <a:lnTo>
                                  <a:pt x="566803" y="335071"/>
                                </a:lnTo>
                                <a:lnTo>
                                  <a:pt x="551145" y="316282"/>
                                </a:lnTo>
                                <a:lnTo>
                                  <a:pt x="532356" y="322545"/>
                                </a:lnTo>
                                <a:lnTo>
                                  <a:pt x="497910" y="300625"/>
                                </a:lnTo>
                                <a:lnTo>
                                  <a:pt x="510436" y="288099"/>
                                </a:lnTo>
                                <a:lnTo>
                                  <a:pt x="491647" y="272441"/>
                                </a:lnTo>
                                <a:lnTo>
                                  <a:pt x="466595" y="278704"/>
                                </a:lnTo>
                                <a:lnTo>
                                  <a:pt x="444674" y="291230"/>
                                </a:lnTo>
                                <a:lnTo>
                                  <a:pt x="413359" y="272441"/>
                                </a:lnTo>
                                <a:lnTo>
                                  <a:pt x="375781" y="297493"/>
                                </a:lnTo>
                                <a:lnTo>
                                  <a:pt x="344466" y="278704"/>
                                </a:lnTo>
                                <a:lnTo>
                                  <a:pt x="341334" y="335071"/>
                                </a:lnTo>
                                <a:lnTo>
                                  <a:pt x="338203" y="369518"/>
                                </a:lnTo>
                                <a:lnTo>
                                  <a:pt x="353861" y="403965"/>
                                </a:lnTo>
                                <a:lnTo>
                                  <a:pt x="344466" y="413359"/>
                                </a:lnTo>
                                <a:lnTo>
                                  <a:pt x="338203" y="385176"/>
                                </a:lnTo>
                                <a:lnTo>
                                  <a:pt x="338203" y="385176"/>
                                </a:lnTo>
                                <a:lnTo>
                                  <a:pt x="303756" y="375781"/>
                                </a:lnTo>
                                <a:lnTo>
                                  <a:pt x="288099" y="422754"/>
                                </a:lnTo>
                                <a:lnTo>
                                  <a:pt x="288099" y="441543"/>
                                </a:lnTo>
                                <a:lnTo>
                                  <a:pt x="319414" y="469726"/>
                                </a:lnTo>
                                <a:lnTo>
                                  <a:pt x="319414" y="469726"/>
                                </a:lnTo>
                                <a:lnTo>
                                  <a:pt x="356992" y="454069"/>
                                </a:lnTo>
                                <a:lnTo>
                                  <a:pt x="366387" y="469726"/>
                                </a:lnTo>
                                <a:lnTo>
                                  <a:pt x="335071" y="501041"/>
                                </a:lnTo>
                                <a:lnTo>
                                  <a:pt x="316282" y="522962"/>
                                </a:lnTo>
                                <a:lnTo>
                                  <a:pt x="306888" y="535488"/>
                                </a:lnTo>
                                <a:lnTo>
                                  <a:pt x="294362" y="538619"/>
                                </a:lnTo>
                                <a:lnTo>
                                  <a:pt x="269310" y="566803"/>
                                </a:lnTo>
                                <a:lnTo>
                                  <a:pt x="284967" y="579329"/>
                                </a:lnTo>
                                <a:lnTo>
                                  <a:pt x="319414" y="576197"/>
                                </a:lnTo>
                                <a:lnTo>
                                  <a:pt x="325677" y="591855"/>
                                </a:lnTo>
                                <a:lnTo>
                                  <a:pt x="331940" y="623170"/>
                                </a:lnTo>
                                <a:lnTo>
                                  <a:pt x="344466" y="645091"/>
                                </a:lnTo>
                                <a:lnTo>
                                  <a:pt x="331940" y="682669"/>
                                </a:lnTo>
                                <a:lnTo>
                                  <a:pt x="369518" y="657617"/>
                                </a:lnTo>
                                <a:lnTo>
                                  <a:pt x="388307" y="657617"/>
                                </a:lnTo>
                                <a:lnTo>
                                  <a:pt x="375781" y="682669"/>
                                </a:lnTo>
                                <a:lnTo>
                                  <a:pt x="410228" y="713984"/>
                                </a:lnTo>
                                <a:lnTo>
                                  <a:pt x="375781" y="723378"/>
                                </a:lnTo>
                                <a:lnTo>
                                  <a:pt x="363255" y="726510"/>
                                </a:lnTo>
                                <a:lnTo>
                                  <a:pt x="341334" y="745299"/>
                                </a:lnTo>
                                <a:lnTo>
                                  <a:pt x="316282" y="770351"/>
                                </a:lnTo>
                                <a:lnTo>
                                  <a:pt x="281836" y="751562"/>
                                </a:lnTo>
                                <a:lnTo>
                                  <a:pt x="256784" y="770351"/>
                                </a:lnTo>
                                <a:lnTo>
                                  <a:pt x="222337" y="754693"/>
                                </a:lnTo>
                                <a:lnTo>
                                  <a:pt x="184759" y="739036"/>
                                </a:lnTo>
                                <a:lnTo>
                                  <a:pt x="137787" y="754693"/>
                                </a:lnTo>
                                <a:lnTo>
                                  <a:pt x="122129" y="735904"/>
                                </a:lnTo>
                                <a:lnTo>
                                  <a:pt x="112734" y="713984"/>
                                </a:lnTo>
                                <a:lnTo>
                                  <a:pt x="100208" y="710852"/>
                                </a:lnTo>
                                <a:lnTo>
                                  <a:pt x="68893" y="720247"/>
                                </a:lnTo>
                                <a:lnTo>
                                  <a:pt x="0" y="65761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15" name="Freeform 3114"/>
                          <p:cNvSpPr/>
                          <p:nvPr/>
                        </p:nvSpPr>
                        <p:spPr>
                          <a:xfrm>
                            <a:off x="476684" y="4905097"/>
                            <a:ext cx="39698" cy="109455"/>
                          </a:xfrm>
                          <a:custGeom>
                            <a:avLst/>
                            <a:gdLst>
                              <a:gd name="connsiteX0" fmla="*/ 14287 w 35718"/>
                              <a:gd name="connsiteY0" fmla="*/ 0 h 109538"/>
                              <a:gd name="connsiteX1" fmla="*/ 7143 w 35718"/>
                              <a:gd name="connsiteY1" fmla="*/ 52388 h 109538"/>
                              <a:gd name="connsiteX2" fmla="*/ 0 w 35718"/>
                              <a:gd name="connsiteY2" fmla="*/ 95250 h 109538"/>
                              <a:gd name="connsiteX3" fmla="*/ 28575 w 35718"/>
                              <a:gd name="connsiteY3" fmla="*/ 109538 h 109538"/>
                              <a:gd name="connsiteX4" fmla="*/ 30956 w 35718"/>
                              <a:gd name="connsiteY4" fmla="*/ 85725 h 109538"/>
                              <a:gd name="connsiteX5" fmla="*/ 23812 w 35718"/>
                              <a:gd name="connsiteY5" fmla="*/ 71438 h 109538"/>
                              <a:gd name="connsiteX6" fmla="*/ 35718 w 35718"/>
                              <a:gd name="connsiteY6" fmla="*/ 47625 h 109538"/>
                              <a:gd name="connsiteX7" fmla="*/ 14287 w 35718"/>
                              <a:gd name="connsiteY7" fmla="*/ 0 h 109538"/>
                              <a:gd name="connsiteX0" fmla="*/ 14287 w 35718"/>
                              <a:gd name="connsiteY0" fmla="*/ 0 h 109538"/>
                              <a:gd name="connsiteX1" fmla="*/ 7143 w 35718"/>
                              <a:gd name="connsiteY1" fmla="*/ 28575 h 109538"/>
                              <a:gd name="connsiteX2" fmla="*/ 7143 w 35718"/>
                              <a:gd name="connsiteY2" fmla="*/ 52388 h 109538"/>
                              <a:gd name="connsiteX3" fmla="*/ 0 w 35718"/>
                              <a:gd name="connsiteY3" fmla="*/ 95250 h 109538"/>
                              <a:gd name="connsiteX4" fmla="*/ 28575 w 35718"/>
                              <a:gd name="connsiteY4" fmla="*/ 109538 h 109538"/>
                              <a:gd name="connsiteX5" fmla="*/ 30956 w 35718"/>
                              <a:gd name="connsiteY5" fmla="*/ 85725 h 109538"/>
                              <a:gd name="connsiteX6" fmla="*/ 23812 w 35718"/>
                              <a:gd name="connsiteY6" fmla="*/ 71438 h 109538"/>
                              <a:gd name="connsiteX7" fmla="*/ 35718 w 35718"/>
                              <a:gd name="connsiteY7" fmla="*/ 47625 h 109538"/>
                              <a:gd name="connsiteX8" fmla="*/ 14287 w 35718"/>
                              <a:gd name="connsiteY8" fmla="*/ 0 h 109538"/>
                              <a:gd name="connsiteX0" fmla="*/ 19050 w 40481"/>
                              <a:gd name="connsiteY0" fmla="*/ 0 h 109538"/>
                              <a:gd name="connsiteX1" fmla="*/ 0 w 40481"/>
                              <a:gd name="connsiteY1" fmla="*/ 21431 h 109538"/>
                              <a:gd name="connsiteX2" fmla="*/ 11906 w 40481"/>
                              <a:gd name="connsiteY2" fmla="*/ 52388 h 109538"/>
                              <a:gd name="connsiteX3" fmla="*/ 4763 w 40481"/>
                              <a:gd name="connsiteY3" fmla="*/ 95250 h 109538"/>
                              <a:gd name="connsiteX4" fmla="*/ 33338 w 40481"/>
                              <a:gd name="connsiteY4" fmla="*/ 109538 h 109538"/>
                              <a:gd name="connsiteX5" fmla="*/ 35719 w 40481"/>
                              <a:gd name="connsiteY5" fmla="*/ 85725 h 109538"/>
                              <a:gd name="connsiteX6" fmla="*/ 28575 w 40481"/>
                              <a:gd name="connsiteY6" fmla="*/ 71438 h 109538"/>
                              <a:gd name="connsiteX7" fmla="*/ 40481 w 40481"/>
                              <a:gd name="connsiteY7" fmla="*/ 47625 h 109538"/>
                              <a:gd name="connsiteX8" fmla="*/ 19050 w 40481"/>
                              <a:gd name="connsiteY8"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9538">
                                <a:moveTo>
                                  <a:pt x="19050" y="0"/>
                                </a:moveTo>
                                <a:lnTo>
                                  <a:pt x="0" y="21431"/>
                                </a:lnTo>
                                <a:lnTo>
                                  <a:pt x="11906" y="52388"/>
                                </a:lnTo>
                                <a:lnTo>
                                  <a:pt x="4763" y="95250"/>
                                </a:lnTo>
                                <a:lnTo>
                                  <a:pt x="33338" y="109538"/>
                                </a:lnTo>
                                <a:lnTo>
                                  <a:pt x="35719" y="85725"/>
                                </a:lnTo>
                                <a:lnTo>
                                  <a:pt x="28575" y="71438"/>
                                </a:lnTo>
                                <a:lnTo>
                                  <a:pt x="40481" y="47625"/>
                                </a:lnTo>
                                <a:lnTo>
                                  <a:pt x="1905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3117" name="Freeform 3116"/>
                        <p:cNvSpPr/>
                        <p:nvPr/>
                      </p:nvSpPr>
                      <p:spPr>
                        <a:xfrm>
                          <a:off x="338703" y="5181968"/>
                          <a:ext cx="34934" cy="74557"/>
                        </a:xfrm>
                        <a:custGeom>
                          <a:avLst/>
                          <a:gdLst>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0 w 35718"/>
                            <a:gd name="connsiteY4"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16669 h 73819"/>
                            <a:gd name="connsiteX5" fmla="*/ 0 w 35718"/>
                            <a:gd name="connsiteY5"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9525 h 73819"/>
                            <a:gd name="connsiteX5" fmla="*/ 0 w 35718"/>
                            <a:gd name="connsiteY5" fmla="*/ 0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 h="73819">
                              <a:moveTo>
                                <a:pt x="0" y="0"/>
                              </a:moveTo>
                              <a:cubicBezTo>
                                <a:pt x="794" y="22225"/>
                                <a:pt x="1587" y="44450"/>
                                <a:pt x="2381" y="66675"/>
                              </a:cubicBezTo>
                              <a:lnTo>
                                <a:pt x="28575" y="73819"/>
                              </a:lnTo>
                              <a:lnTo>
                                <a:pt x="35718" y="40482"/>
                              </a:lnTo>
                              <a:lnTo>
                                <a:pt x="16668" y="9525"/>
                              </a:lnTo>
                              <a:lnTo>
                                <a:pt x="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3119" name="Freeform 3118"/>
                      <p:cNvSpPr/>
                      <p:nvPr/>
                    </p:nvSpPr>
                    <p:spPr>
                      <a:xfrm>
                        <a:off x="505331" y="5741523"/>
                        <a:ext cx="130208" cy="71384"/>
                      </a:xfrm>
                      <a:custGeom>
                        <a:avLst/>
                        <a:gdLst>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0 w 130969"/>
                          <a:gd name="connsiteY16" fmla="*/ 7144 h 71438"/>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28575 w 130969"/>
                          <a:gd name="connsiteY16" fmla="*/ 14288 h 71438"/>
                          <a:gd name="connsiteX17" fmla="*/ 0 w 130969"/>
                          <a:gd name="connsiteY17" fmla="*/ 7144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969" h="71438">
                            <a:moveTo>
                              <a:pt x="0" y="7144"/>
                            </a:moveTo>
                            <a:cubicBezTo>
                              <a:pt x="794" y="26988"/>
                              <a:pt x="1587" y="46831"/>
                              <a:pt x="2381" y="66675"/>
                            </a:cubicBezTo>
                            <a:lnTo>
                              <a:pt x="19050" y="71438"/>
                            </a:lnTo>
                            <a:lnTo>
                              <a:pt x="33338" y="61913"/>
                            </a:lnTo>
                            <a:lnTo>
                              <a:pt x="54769" y="71438"/>
                            </a:lnTo>
                            <a:lnTo>
                              <a:pt x="69056" y="69056"/>
                            </a:lnTo>
                            <a:lnTo>
                              <a:pt x="88106" y="61913"/>
                            </a:lnTo>
                            <a:lnTo>
                              <a:pt x="92869" y="42863"/>
                            </a:lnTo>
                            <a:lnTo>
                              <a:pt x="76200" y="30956"/>
                            </a:lnTo>
                            <a:lnTo>
                              <a:pt x="107156" y="16669"/>
                            </a:lnTo>
                            <a:lnTo>
                              <a:pt x="128588" y="45244"/>
                            </a:lnTo>
                            <a:lnTo>
                              <a:pt x="130969" y="30956"/>
                            </a:lnTo>
                            <a:lnTo>
                              <a:pt x="116681" y="7144"/>
                            </a:lnTo>
                            <a:lnTo>
                              <a:pt x="88106" y="0"/>
                            </a:lnTo>
                            <a:lnTo>
                              <a:pt x="66675" y="21431"/>
                            </a:lnTo>
                            <a:lnTo>
                              <a:pt x="52388" y="16669"/>
                            </a:lnTo>
                            <a:lnTo>
                              <a:pt x="28575" y="14288"/>
                            </a:lnTo>
                            <a:lnTo>
                              <a:pt x="0" y="7144"/>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9" name="Freeform 3121"/>
                    <p:cNvSpPr/>
                    <p:nvPr/>
                  </p:nvSpPr>
                  <p:spPr>
                    <a:xfrm>
                      <a:off x="1209235" y="6088923"/>
                      <a:ext cx="142911" cy="461617"/>
                    </a:xfrm>
                    <a:custGeom>
                      <a:avLst/>
                      <a:gdLst>
                        <a:gd name="connsiteX0" fmla="*/ 0 w 142875"/>
                        <a:gd name="connsiteY0" fmla="*/ 9525 h 461963"/>
                        <a:gd name="connsiteX1" fmla="*/ 21431 w 142875"/>
                        <a:gd name="connsiteY1" fmla="*/ 14288 h 461963"/>
                        <a:gd name="connsiteX2" fmla="*/ 61913 w 142875"/>
                        <a:gd name="connsiteY2" fmla="*/ 0 h 461963"/>
                        <a:gd name="connsiteX3" fmla="*/ 78581 w 142875"/>
                        <a:gd name="connsiteY3" fmla="*/ 35719 h 461963"/>
                        <a:gd name="connsiteX4" fmla="*/ 83344 w 142875"/>
                        <a:gd name="connsiteY4" fmla="*/ 73819 h 461963"/>
                        <a:gd name="connsiteX5" fmla="*/ 92869 w 142875"/>
                        <a:gd name="connsiteY5" fmla="*/ 252413 h 461963"/>
                        <a:gd name="connsiteX6" fmla="*/ 92869 w 142875"/>
                        <a:gd name="connsiteY6" fmla="*/ 273844 h 461963"/>
                        <a:gd name="connsiteX7" fmla="*/ 92869 w 142875"/>
                        <a:gd name="connsiteY7" fmla="*/ 302419 h 461963"/>
                        <a:gd name="connsiteX8" fmla="*/ 142875 w 142875"/>
                        <a:gd name="connsiteY8" fmla="*/ 385763 h 461963"/>
                        <a:gd name="connsiteX9" fmla="*/ 111919 w 142875"/>
                        <a:gd name="connsiteY9" fmla="*/ 438150 h 461963"/>
                        <a:gd name="connsiteX10" fmla="*/ 61913 w 142875"/>
                        <a:gd name="connsiteY10" fmla="*/ 461963 h 461963"/>
                        <a:gd name="connsiteX11" fmla="*/ 88106 w 142875"/>
                        <a:gd name="connsiteY11" fmla="*/ 419100 h 461963"/>
                        <a:gd name="connsiteX12" fmla="*/ 104775 w 142875"/>
                        <a:gd name="connsiteY12" fmla="*/ 352425 h 461963"/>
                        <a:gd name="connsiteX13" fmla="*/ 83344 w 142875"/>
                        <a:gd name="connsiteY13" fmla="*/ 335757 h 461963"/>
                        <a:gd name="connsiteX14" fmla="*/ 76200 w 142875"/>
                        <a:gd name="connsiteY14" fmla="*/ 297657 h 461963"/>
                        <a:gd name="connsiteX15" fmla="*/ 80963 w 142875"/>
                        <a:gd name="connsiteY15" fmla="*/ 271463 h 461963"/>
                        <a:gd name="connsiteX16" fmla="*/ 69056 w 142875"/>
                        <a:gd name="connsiteY16" fmla="*/ 261938 h 461963"/>
                        <a:gd name="connsiteX17" fmla="*/ 73819 w 142875"/>
                        <a:gd name="connsiteY17" fmla="*/ 230982 h 461963"/>
                        <a:gd name="connsiteX18" fmla="*/ 64294 w 142875"/>
                        <a:gd name="connsiteY18" fmla="*/ 230982 h 461963"/>
                        <a:gd name="connsiteX19" fmla="*/ 69056 w 142875"/>
                        <a:gd name="connsiteY19" fmla="*/ 200025 h 461963"/>
                        <a:gd name="connsiteX20" fmla="*/ 76200 w 142875"/>
                        <a:gd name="connsiteY20" fmla="*/ 190500 h 461963"/>
                        <a:gd name="connsiteX21" fmla="*/ 61913 w 142875"/>
                        <a:gd name="connsiteY21" fmla="*/ 145257 h 461963"/>
                        <a:gd name="connsiteX22" fmla="*/ 54769 w 142875"/>
                        <a:gd name="connsiteY22" fmla="*/ 97632 h 461963"/>
                        <a:gd name="connsiteX23" fmla="*/ 59531 w 142875"/>
                        <a:gd name="connsiteY23" fmla="*/ 61913 h 461963"/>
                        <a:gd name="connsiteX24" fmla="*/ 50006 w 142875"/>
                        <a:gd name="connsiteY24" fmla="*/ 26194 h 461963"/>
                        <a:gd name="connsiteX25" fmla="*/ 0 w 142875"/>
                        <a:gd name="connsiteY25" fmla="*/ 9525 h 4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461963">
                          <a:moveTo>
                            <a:pt x="0" y="9525"/>
                          </a:moveTo>
                          <a:lnTo>
                            <a:pt x="21431" y="14288"/>
                          </a:lnTo>
                          <a:lnTo>
                            <a:pt x="61913" y="0"/>
                          </a:lnTo>
                          <a:lnTo>
                            <a:pt x="78581" y="35719"/>
                          </a:lnTo>
                          <a:lnTo>
                            <a:pt x="83344" y="73819"/>
                          </a:lnTo>
                          <a:lnTo>
                            <a:pt x="92869" y="252413"/>
                          </a:lnTo>
                          <a:lnTo>
                            <a:pt x="92869" y="273844"/>
                          </a:lnTo>
                          <a:lnTo>
                            <a:pt x="92869" y="302419"/>
                          </a:lnTo>
                          <a:lnTo>
                            <a:pt x="142875" y="385763"/>
                          </a:lnTo>
                          <a:lnTo>
                            <a:pt x="111919" y="438150"/>
                          </a:lnTo>
                          <a:lnTo>
                            <a:pt x="61913" y="461963"/>
                          </a:lnTo>
                          <a:lnTo>
                            <a:pt x="88106" y="419100"/>
                          </a:lnTo>
                          <a:lnTo>
                            <a:pt x="104775" y="352425"/>
                          </a:lnTo>
                          <a:lnTo>
                            <a:pt x="83344" y="335757"/>
                          </a:lnTo>
                          <a:lnTo>
                            <a:pt x="76200" y="297657"/>
                          </a:lnTo>
                          <a:lnTo>
                            <a:pt x="80963" y="271463"/>
                          </a:lnTo>
                          <a:lnTo>
                            <a:pt x="69056" y="261938"/>
                          </a:lnTo>
                          <a:lnTo>
                            <a:pt x="73819" y="230982"/>
                          </a:lnTo>
                          <a:lnTo>
                            <a:pt x="64294" y="230982"/>
                          </a:lnTo>
                          <a:lnTo>
                            <a:pt x="69056" y="200025"/>
                          </a:lnTo>
                          <a:lnTo>
                            <a:pt x="76200" y="190500"/>
                          </a:lnTo>
                          <a:lnTo>
                            <a:pt x="61913" y="145257"/>
                          </a:lnTo>
                          <a:lnTo>
                            <a:pt x="54769" y="97632"/>
                          </a:lnTo>
                          <a:lnTo>
                            <a:pt x="59531" y="61913"/>
                          </a:lnTo>
                          <a:lnTo>
                            <a:pt x="50006" y="26194"/>
                          </a:lnTo>
                          <a:lnTo>
                            <a:pt x="0" y="9525"/>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2" name="Freeform 3123"/>
                  <p:cNvSpPr/>
                  <p:nvPr/>
                </p:nvSpPr>
                <p:spPr>
                  <a:xfrm>
                    <a:off x="1168666" y="6112387"/>
                    <a:ext cx="100037" cy="190357"/>
                  </a:xfrm>
                  <a:custGeom>
                    <a:avLst/>
                    <a:gdLst>
                      <a:gd name="connsiteX0" fmla="*/ 38100 w 100012"/>
                      <a:gd name="connsiteY0" fmla="*/ 0 h 190500"/>
                      <a:gd name="connsiteX1" fmla="*/ 52387 w 100012"/>
                      <a:gd name="connsiteY1" fmla="*/ 80962 h 190500"/>
                      <a:gd name="connsiteX2" fmla="*/ 33337 w 100012"/>
                      <a:gd name="connsiteY2" fmla="*/ 78581 h 190500"/>
                      <a:gd name="connsiteX3" fmla="*/ 7144 w 100012"/>
                      <a:gd name="connsiteY3" fmla="*/ 78581 h 190500"/>
                      <a:gd name="connsiteX4" fmla="*/ 0 w 100012"/>
                      <a:gd name="connsiteY4" fmla="*/ 109537 h 190500"/>
                      <a:gd name="connsiteX5" fmla="*/ 0 w 100012"/>
                      <a:gd name="connsiteY5" fmla="*/ 145256 h 190500"/>
                      <a:gd name="connsiteX6" fmla="*/ 21431 w 100012"/>
                      <a:gd name="connsiteY6" fmla="*/ 142875 h 190500"/>
                      <a:gd name="connsiteX7" fmla="*/ 38100 w 100012"/>
                      <a:gd name="connsiteY7" fmla="*/ 119062 h 190500"/>
                      <a:gd name="connsiteX8" fmla="*/ 54769 w 100012"/>
                      <a:gd name="connsiteY8" fmla="*/ 107156 h 190500"/>
                      <a:gd name="connsiteX9" fmla="*/ 73819 w 100012"/>
                      <a:gd name="connsiteY9" fmla="*/ 145256 h 190500"/>
                      <a:gd name="connsiteX10" fmla="*/ 50006 w 100012"/>
                      <a:gd name="connsiteY10" fmla="*/ 190500 h 190500"/>
                      <a:gd name="connsiteX11" fmla="*/ 88106 w 100012"/>
                      <a:gd name="connsiteY11" fmla="*/ 169069 h 190500"/>
                      <a:gd name="connsiteX12" fmla="*/ 100012 w 100012"/>
                      <a:gd name="connsiteY12" fmla="*/ 147637 h 190500"/>
                      <a:gd name="connsiteX13" fmla="*/ 88106 w 100012"/>
                      <a:gd name="connsiteY13" fmla="*/ 95250 h 190500"/>
                      <a:gd name="connsiteX14" fmla="*/ 76200 w 100012"/>
                      <a:gd name="connsiteY14" fmla="*/ 59531 h 190500"/>
                      <a:gd name="connsiteX15" fmla="*/ 38100 w 100012"/>
                      <a:gd name="connsiteY15"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12" h="190500">
                        <a:moveTo>
                          <a:pt x="38100" y="0"/>
                        </a:moveTo>
                        <a:lnTo>
                          <a:pt x="52387" y="80962"/>
                        </a:lnTo>
                        <a:lnTo>
                          <a:pt x="33337" y="78581"/>
                        </a:lnTo>
                        <a:lnTo>
                          <a:pt x="7144" y="78581"/>
                        </a:lnTo>
                        <a:lnTo>
                          <a:pt x="0" y="109537"/>
                        </a:lnTo>
                        <a:lnTo>
                          <a:pt x="0" y="145256"/>
                        </a:lnTo>
                        <a:lnTo>
                          <a:pt x="21431" y="142875"/>
                        </a:lnTo>
                        <a:lnTo>
                          <a:pt x="38100" y="119062"/>
                        </a:lnTo>
                        <a:lnTo>
                          <a:pt x="54769" y="107156"/>
                        </a:lnTo>
                        <a:lnTo>
                          <a:pt x="73819" y="145256"/>
                        </a:lnTo>
                        <a:lnTo>
                          <a:pt x="50006" y="190500"/>
                        </a:lnTo>
                        <a:lnTo>
                          <a:pt x="88106" y="169069"/>
                        </a:lnTo>
                        <a:lnTo>
                          <a:pt x="100012" y="147637"/>
                        </a:lnTo>
                        <a:lnTo>
                          <a:pt x="88106" y="95250"/>
                        </a:lnTo>
                        <a:lnTo>
                          <a:pt x="76200" y="59531"/>
                        </a:lnTo>
                        <a:lnTo>
                          <a:pt x="3810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7" name="Freeform 3125"/>
                <p:cNvSpPr/>
                <p:nvPr/>
              </p:nvSpPr>
              <p:spPr>
                <a:xfrm>
                  <a:off x="1154211" y="6260437"/>
                  <a:ext cx="46049" cy="85661"/>
                </a:xfrm>
                <a:custGeom>
                  <a:avLst/>
                  <a:gdLst>
                    <a:gd name="connsiteX0" fmla="*/ 23813 w 45244"/>
                    <a:gd name="connsiteY0" fmla="*/ 0 h 85725"/>
                    <a:gd name="connsiteX1" fmla="*/ 0 w 45244"/>
                    <a:gd name="connsiteY1" fmla="*/ 52387 h 85725"/>
                    <a:gd name="connsiteX2" fmla="*/ 26194 w 45244"/>
                    <a:gd name="connsiteY2" fmla="*/ 85725 h 85725"/>
                    <a:gd name="connsiteX3" fmla="*/ 45244 w 45244"/>
                    <a:gd name="connsiteY3" fmla="*/ 61912 h 85725"/>
                    <a:gd name="connsiteX4" fmla="*/ 23813 w 45244"/>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85725">
                      <a:moveTo>
                        <a:pt x="23813" y="0"/>
                      </a:moveTo>
                      <a:lnTo>
                        <a:pt x="0" y="52387"/>
                      </a:lnTo>
                      <a:lnTo>
                        <a:pt x="26194" y="85725"/>
                      </a:lnTo>
                      <a:lnTo>
                        <a:pt x="45244" y="61912"/>
                      </a:lnTo>
                      <a:lnTo>
                        <a:pt x="23813"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8" name="Freeform 3128"/>
              <p:cNvSpPr/>
              <p:nvPr/>
            </p:nvSpPr>
            <p:spPr>
              <a:xfrm>
                <a:off x="1201207" y="6397753"/>
                <a:ext cx="41285" cy="130078"/>
              </a:xfrm>
              <a:custGeom>
                <a:avLst/>
                <a:gdLst>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41339"/>
                  <a:gd name="connsiteY0" fmla="*/ 0 h 131036"/>
                  <a:gd name="connsiteX1" fmla="*/ 0 w 41339"/>
                  <a:gd name="connsiteY1" fmla="*/ 62670 h 131036"/>
                  <a:gd name="connsiteX2" fmla="*/ 8546 w 41339"/>
                  <a:gd name="connsiteY2" fmla="*/ 94004 h 131036"/>
                  <a:gd name="connsiteX3" fmla="*/ 8546 w 41339"/>
                  <a:gd name="connsiteY3" fmla="*/ 125339 h 131036"/>
                  <a:gd name="connsiteX4" fmla="*/ 25638 w 41339"/>
                  <a:gd name="connsiteY4" fmla="*/ 131036 h 131036"/>
                  <a:gd name="connsiteX5" fmla="*/ 34184 w 41339"/>
                  <a:gd name="connsiteY5" fmla="*/ 102550 h 131036"/>
                  <a:gd name="connsiteX6" fmla="*/ 25638 w 41339"/>
                  <a:gd name="connsiteY6" fmla="*/ 94004 h 131036"/>
                  <a:gd name="connsiteX7" fmla="*/ 34184 w 41339"/>
                  <a:gd name="connsiteY7" fmla="*/ 71215 h 131036"/>
                  <a:gd name="connsiteX8" fmla="*/ 25638 w 41339"/>
                  <a:gd name="connsiteY8" fmla="*/ 54124 h 131036"/>
                  <a:gd name="connsiteX9" fmla="*/ 37032 w 41339"/>
                  <a:gd name="connsiteY9" fmla="*/ 37032 h 131036"/>
                  <a:gd name="connsiteX10" fmla="*/ 25638 w 41339"/>
                  <a:gd name="connsiteY10" fmla="*/ 0 h 1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39" h="131036">
                    <a:moveTo>
                      <a:pt x="25638" y="0"/>
                    </a:moveTo>
                    <a:lnTo>
                      <a:pt x="0" y="62670"/>
                    </a:lnTo>
                    <a:lnTo>
                      <a:pt x="8546" y="94004"/>
                    </a:lnTo>
                    <a:lnTo>
                      <a:pt x="8546" y="125339"/>
                    </a:lnTo>
                    <a:lnTo>
                      <a:pt x="25638" y="131036"/>
                    </a:lnTo>
                    <a:lnTo>
                      <a:pt x="34184" y="102550"/>
                    </a:lnTo>
                    <a:lnTo>
                      <a:pt x="25638" y="94004"/>
                    </a:lnTo>
                    <a:lnTo>
                      <a:pt x="34184" y="71215"/>
                    </a:lnTo>
                    <a:lnTo>
                      <a:pt x="25638" y="54124"/>
                    </a:lnTo>
                    <a:cubicBezTo>
                      <a:pt x="25638" y="48427"/>
                      <a:pt x="51275" y="17091"/>
                      <a:pt x="37032" y="37032"/>
                    </a:cubicBezTo>
                    <a:lnTo>
                      <a:pt x="25638"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3145" name="Group 66"/>
            <p:cNvGrpSpPr>
              <a:grpSpLocks/>
            </p:cNvGrpSpPr>
            <p:nvPr/>
          </p:nvGrpSpPr>
          <p:grpSpPr bwMode="auto">
            <a:xfrm>
              <a:off x="2490698" y="5534138"/>
              <a:ext cx="1374775" cy="793750"/>
              <a:chOff x="2217965" y="5874544"/>
              <a:chExt cx="1375341" cy="795337"/>
            </a:xfrm>
            <a:solidFill>
              <a:srgbClr val="7B7DA9"/>
            </a:solidFill>
          </p:grpSpPr>
          <p:sp>
            <p:nvSpPr>
              <p:cNvPr id="3131" name="Freeform 3130"/>
              <p:cNvSpPr/>
              <p:nvPr/>
            </p:nvSpPr>
            <p:spPr>
              <a:xfrm>
                <a:off x="3283616" y="6302435"/>
                <a:ext cx="309690" cy="367446"/>
              </a:xfrm>
              <a:custGeom>
                <a:avLst/>
                <a:gdLst>
                  <a:gd name="connsiteX0" fmla="*/ 23812 w 309562"/>
                  <a:gd name="connsiteY0" fmla="*/ 0 h 366712"/>
                  <a:gd name="connsiteX1" fmla="*/ 50006 w 309562"/>
                  <a:gd name="connsiteY1" fmla="*/ 73819 h 366712"/>
                  <a:gd name="connsiteX2" fmla="*/ 14287 w 309562"/>
                  <a:gd name="connsiteY2" fmla="*/ 126206 h 366712"/>
                  <a:gd name="connsiteX3" fmla="*/ 0 w 309562"/>
                  <a:gd name="connsiteY3" fmla="*/ 152400 h 366712"/>
                  <a:gd name="connsiteX4" fmla="*/ 30956 w 309562"/>
                  <a:gd name="connsiteY4" fmla="*/ 195262 h 366712"/>
                  <a:gd name="connsiteX5" fmla="*/ 47625 w 309562"/>
                  <a:gd name="connsiteY5" fmla="*/ 233362 h 366712"/>
                  <a:gd name="connsiteX6" fmla="*/ 61912 w 309562"/>
                  <a:gd name="connsiteY6" fmla="*/ 273844 h 366712"/>
                  <a:gd name="connsiteX7" fmla="*/ 57150 w 309562"/>
                  <a:gd name="connsiteY7" fmla="*/ 333375 h 366712"/>
                  <a:gd name="connsiteX8" fmla="*/ 133350 w 309562"/>
                  <a:gd name="connsiteY8" fmla="*/ 366712 h 366712"/>
                  <a:gd name="connsiteX9" fmla="*/ 147637 w 309562"/>
                  <a:gd name="connsiteY9" fmla="*/ 326231 h 366712"/>
                  <a:gd name="connsiteX10" fmla="*/ 147637 w 309562"/>
                  <a:gd name="connsiteY10" fmla="*/ 309562 h 366712"/>
                  <a:gd name="connsiteX11" fmla="*/ 190500 w 309562"/>
                  <a:gd name="connsiteY11" fmla="*/ 276225 h 366712"/>
                  <a:gd name="connsiteX12" fmla="*/ 209550 w 309562"/>
                  <a:gd name="connsiteY12" fmla="*/ 252412 h 366712"/>
                  <a:gd name="connsiteX13" fmla="*/ 238125 w 309562"/>
                  <a:gd name="connsiteY13" fmla="*/ 261937 h 366712"/>
                  <a:gd name="connsiteX14" fmla="*/ 292894 w 309562"/>
                  <a:gd name="connsiteY14" fmla="*/ 204787 h 366712"/>
                  <a:gd name="connsiteX15" fmla="*/ 309562 w 309562"/>
                  <a:gd name="connsiteY15" fmla="*/ 188119 h 366712"/>
                  <a:gd name="connsiteX16" fmla="*/ 309562 w 309562"/>
                  <a:gd name="connsiteY16" fmla="*/ 173831 h 366712"/>
                  <a:gd name="connsiteX17" fmla="*/ 276225 w 309562"/>
                  <a:gd name="connsiteY17" fmla="*/ 147637 h 366712"/>
                  <a:gd name="connsiteX18" fmla="*/ 257175 w 309562"/>
                  <a:gd name="connsiteY18" fmla="*/ 121444 h 366712"/>
                  <a:gd name="connsiteX19" fmla="*/ 242887 w 309562"/>
                  <a:gd name="connsiteY19" fmla="*/ 123825 h 366712"/>
                  <a:gd name="connsiteX20" fmla="*/ 226219 w 309562"/>
                  <a:gd name="connsiteY20" fmla="*/ 73819 h 366712"/>
                  <a:gd name="connsiteX21" fmla="*/ 173831 w 309562"/>
                  <a:gd name="connsiteY21" fmla="*/ 47625 h 366712"/>
                  <a:gd name="connsiteX22" fmla="*/ 126206 w 309562"/>
                  <a:gd name="connsiteY22" fmla="*/ 35719 h 366712"/>
                  <a:gd name="connsiteX23" fmla="*/ 100012 w 309562"/>
                  <a:gd name="connsiteY23" fmla="*/ 30956 h 366712"/>
                  <a:gd name="connsiteX24" fmla="*/ 23812 w 309562"/>
                  <a:gd name="connsiteY24" fmla="*/ 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62" h="366712">
                    <a:moveTo>
                      <a:pt x="23812" y="0"/>
                    </a:moveTo>
                    <a:lnTo>
                      <a:pt x="50006" y="73819"/>
                    </a:lnTo>
                    <a:lnTo>
                      <a:pt x="14287" y="126206"/>
                    </a:lnTo>
                    <a:lnTo>
                      <a:pt x="0" y="152400"/>
                    </a:lnTo>
                    <a:lnTo>
                      <a:pt x="30956" y="195262"/>
                    </a:lnTo>
                    <a:lnTo>
                      <a:pt x="47625" y="233362"/>
                    </a:lnTo>
                    <a:lnTo>
                      <a:pt x="61912" y="273844"/>
                    </a:lnTo>
                    <a:lnTo>
                      <a:pt x="57150" y="333375"/>
                    </a:lnTo>
                    <a:lnTo>
                      <a:pt x="133350" y="366712"/>
                    </a:lnTo>
                    <a:lnTo>
                      <a:pt x="147637" y="326231"/>
                    </a:lnTo>
                    <a:lnTo>
                      <a:pt x="147637" y="309562"/>
                    </a:lnTo>
                    <a:lnTo>
                      <a:pt x="190500" y="276225"/>
                    </a:lnTo>
                    <a:lnTo>
                      <a:pt x="209550" y="252412"/>
                    </a:lnTo>
                    <a:lnTo>
                      <a:pt x="238125" y="261937"/>
                    </a:lnTo>
                    <a:lnTo>
                      <a:pt x="292894" y="204787"/>
                    </a:lnTo>
                    <a:lnTo>
                      <a:pt x="309562" y="188119"/>
                    </a:lnTo>
                    <a:lnTo>
                      <a:pt x="309562" y="173831"/>
                    </a:lnTo>
                    <a:lnTo>
                      <a:pt x="276225" y="147637"/>
                    </a:lnTo>
                    <a:lnTo>
                      <a:pt x="257175" y="121444"/>
                    </a:lnTo>
                    <a:lnTo>
                      <a:pt x="242887" y="123825"/>
                    </a:lnTo>
                    <a:lnTo>
                      <a:pt x="226219" y="73819"/>
                    </a:lnTo>
                    <a:lnTo>
                      <a:pt x="173831" y="47625"/>
                    </a:lnTo>
                    <a:lnTo>
                      <a:pt x="126206" y="35719"/>
                    </a:lnTo>
                    <a:lnTo>
                      <a:pt x="100012" y="30956"/>
                    </a:lnTo>
                    <a:lnTo>
                      <a:pt x="23812"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2" name="Freeform 3131"/>
              <p:cNvSpPr/>
              <p:nvPr/>
            </p:nvSpPr>
            <p:spPr>
              <a:xfrm>
                <a:off x="3097802" y="6127461"/>
                <a:ext cx="169932" cy="120891"/>
              </a:xfrm>
              <a:custGeom>
                <a:avLst/>
                <a:gdLst>
                  <a:gd name="connsiteX0" fmla="*/ 78582 w 169069"/>
                  <a:gd name="connsiteY0" fmla="*/ 121444 h 121444"/>
                  <a:gd name="connsiteX1" fmla="*/ 54769 w 169069"/>
                  <a:gd name="connsiteY1" fmla="*/ 61913 h 121444"/>
                  <a:gd name="connsiteX2" fmla="*/ 23813 w 169069"/>
                  <a:gd name="connsiteY2" fmla="*/ 61913 h 121444"/>
                  <a:gd name="connsiteX3" fmla="*/ 0 w 169069"/>
                  <a:gd name="connsiteY3" fmla="*/ 21432 h 121444"/>
                  <a:gd name="connsiteX4" fmla="*/ 16669 w 169069"/>
                  <a:gd name="connsiteY4" fmla="*/ 0 h 121444"/>
                  <a:gd name="connsiteX5" fmla="*/ 57150 w 169069"/>
                  <a:gd name="connsiteY5" fmla="*/ 23813 h 121444"/>
                  <a:gd name="connsiteX6" fmla="*/ 102394 w 169069"/>
                  <a:gd name="connsiteY6" fmla="*/ 14288 h 121444"/>
                  <a:gd name="connsiteX7" fmla="*/ 123825 w 169069"/>
                  <a:gd name="connsiteY7" fmla="*/ 28575 h 121444"/>
                  <a:gd name="connsiteX8" fmla="*/ 169069 w 169069"/>
                  <a:gd name="connsiteY8" fmla="*/ 47625 h 121444"/>
                  <a:gd name="connsiteX9" fmla="*/ 169069 w 169069"/>
                  <a:gd name="connsiteY9" fmla="*/ 71438 h 121444"/>
                  <a:gd name="connsiteX10" fmla="*/ 142875 w 169069"/>
                  <a:gd name="connsiteY10" fmla="*/ 95250 h 121444"/>
                  <a:gd name="connsiteX11" fmla="*/ 78582 w 169069"/>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069" h="121444">
                    <a:moveTo>
                      <a:pt x="78582" y="121444"/>
                    </a:moveTo>
                    <a:lnTo>
                      <a:pt x="54769" y="61913"/>
                    </a:lnTo>
                    <a:lnTo>
                      <a:pt x="23813" y="61913"/>
                    </a:lnTo>
                    <a:lnTo>
                      <a:pt x="0" y="21432"/>
                    </a:lnTo>
                    <a:lnTo>
                      <a:pt x="16669" y="0"/>
                    </a:lnTo>
                    <a:lnTo>
                      <a:pt x="57150" y="23813"/>
                    </a:lnTo>
                    <a:lnTo>
                      <a:pt x="102394" y="14288"/>
                    </a:lnTo>
                    <a:lnTo>
                      <a:pt x="123825" y="28575"/>
                    </a:lnTo>
                    <a:lnTo>
                      <a:pt x="169069" y="47625"/>
                    </a:lnTo>
                    <a:lnTo>
                      <a:pt x="169069" y="71438"/>
                    </a:lnTo>
                    <a:lnTo>
                      <a:pt x="142875" y="95250"/>
                    </a:lnTo>
                    <a:lnTo>
                      <a:pt x="78582" y="121444"/>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3" name="Freeform 3132"/>
              <p:cNvSpPr/>
              <p:nvPr/>
            </p:nvSpPr>
            <p:spPr>
              <a:xfrm>
                <a:off x="2705528" y="5981119"/>
                <a:ext cx="139758" cy="127254"/>
              </a:xfrm>
              <a:custGeom>
                <a:avLst/>
                <a:gdLst>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0 w 150019"/>
                  <a:gd name="connsiteY9"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30956 w 150019"/>
                  <a:gd name="connsiteY9" fmla="*/ 23813 h 119063"/>
                  <a:gd name="connsiteX10" fmla="*/ 0 w 150019"/>
                  <a:gd name="connsiteY10"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42862 w 150019"/>
                  <a:gd name="connsiteY9" fmla="*/ 54769 h 119063"/>
                  <a:gd name="connsiteX10" fmla="*/ 0 w 150019"/>
                  <a:gd name="connsiteY10" fmla="*/ 47625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35719 w 142876"/>
                  <a:gd name="connsiteY9" fmla="*/ 54769 h 119063"/>
                  <a:gd name="connsiteX10" fmla="*/ 0 w 142876"/>
                  <a:gd name="connsiteY10" fmla="*/ 54769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42863 w 142876"/>
                  <a:gd name="connsiteY9" fmla="*/ 47625 h 119063"/>
                  <a:gd name="connsiteX10" fmla="*/ 0 w 142876"/>
                  <a:gd name="connsiteY10" fmla="*/ 54769 h 119063"/>
                  <a:gd name="connsiteX0" fmla="*/ 0 w 140495"/>
                  <a:gd name="connsiteY0" fmla="*/ 40482 h 119063"/>
                  <a:gd name="connsiteX1" fmla="*/ 42864 w 140495"/>
                  <a:gd name="connsiteY1" fmla="*/ 119063 h 119063"/>
                  <a:gd name="connsiteX2" fmla="*/ 83345 w 140495"/>
                  <a:gd name="connsiteY2" fmla="*/ 102394 h 119063"/>
                  <a:gd name="connsiteX3" fmla="*/ 128589 w 140495"/>
                  <a:gd name="connsiteY3" fmla="*/ 111919 h 119063"/>
                  <a:gd name="connsiteX4" fmla="*/ 138114 w 140495"/>
                  <a:gd name="connsiteY4" fmla="*/ 104775 h 119063"/>
                  <a:gd name="connsiteX5" fmla="*/ 140495 w 140495"/>
                  <a:gd name="connsiteY5" fmla="*/ 88106 h 119063"/>
                  <a:gd name="connsiteX6" fmla="*/ 107157 w 140495"/>
                  <a:gd name="connsiteY6" fmla="*/ 66675 h 119063"/>
                  <a:gd name="connsiteX7" fmla="*/ 90489 w 140495"/>
                  <a:gd name="connsiteY7" fmla="*/ 33338 h 119063"/>
                  <a:gd name="connsiteX8" fmla="*/ 57151 w 140495"/>
                  <a:gd name="connsiteY8" fmla="*/ 0 h 119063"/>
                  <a:gd name="connsiteX9" fmla="*/ 40482 w 140495"/>
                  <a:gd name="connsiteY9" fmla="*/ 47625 h 119063"/>
                  <a:gd name="connsiteX10" fmla="*/ 0 w 140495"/>
                  <a:gd name="connsiteY10" fmla="*/ 40482 h 119063"/>
                  <a:gd name="connsiteX0" fmla="*/ 0 w 140495"/>
                  <a:gd name="connsiteY0" fmla="*/ 40482 h 126206"/>
                  <a:gd name="connsiteX1" fmla="*/ 42864 w 140495"/>
                  <a:gd name="connsiteY1" fmla="*/ 119063 h 126206"/>
                  <a:gd name="connsiteX2" fmla="*/ 83345 w 140495"/>
                  <a:gd name="connsiteY2" fmla="*/ 126206 h 126206"/>
                  <a:gd name="connsiteX3" fmla="*/ 128589 w 140495"/>
                  <a:gd name="connsiteY3" fmla="*/ 111919 h 126206"/>
                  <a:gd name="connsiteX4" fmla="*/ 138114 w 140495"/>
                  <a:gd name="connsiteY4" fmla="*/ 104775 h 126206"/>
                  <a:gd name="connsiteX5" fmla="*/ 140495 w 140495"/>
                  <a:gd name="connsiteY5" fmla="*/ 88106 h 126206"/>
                  <a:gd name="connsiteX6" fmla="*/ 107157 w 140495"/>
                  <a:gd name="connsiteY6" fmla="*/ 66675 h 126206"/>
                  <a:gd name="connsiteX7" fmla="*/ 90489 w 140495"/>
                  <a:gd name="connsiteY7" fmla="*/ 33338 h 126206"/>
                  <a:gd name="connsiteX8" fmla="*/ 57151 w 140495"/>
                  <a:gd name="connsiteY8" fmla="*/ 0 h 126206"/>
                  <a:gd name="connsiteX9" fmla="*/ 40482 w 140495"/>
                  <a:gd name="connsiteY9" fmla="*/ 47625 h 126206"/>
                  <a:gd name="connsiteX10" fmla="*/ 0 w 140495"/>
                  <a:gd name="connsiteY10" fmla="*/ 40482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5" h="126206">
                    <a:moveTo>
                      <a:pt x="0" y="40482"/>
                    </a:moveTo>
                    <a:lnTo>
                      <a:pt x="42864" y="119063"/>
                    </a:lnTo>
                    <a:lnTo>
                      <a:pt x="83345" y="126206"/>
                    </a:lnTo>
                    <a:lnTo>
                      <a:pt x="128589" y="111919"/>
                    </a:lnTo>
                    <a:lnTo>
                      <a:pt x="138114" y="104775"/>
                    </a:lnTo>
                    <a:lnTo>
                      <a:pt x="140495" y="88106"/>
                    </a:lnTo>
                    <a:lnTo>
                      <a:pt x="107157" y="66675"/>
                    </a:lnTo>
                    <a:lnTo>
                      <a:pt x="90489" y="33338"/>
                    </a:lnTo>
                    <a:lnTo>
                      <a:pt x="57151" y="0"/>
                    </a:lnTo>
                    <a:lnTo>
                      <a:pt x="40482" y="47625"/>
                    </a:lnTo>
                    <a:lnTo>
                      <a:pt x="0" y="40482"/>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4" name="Freeform 3133"/>
              <p:cNvSpPr/>
              <p:nvPr/>
            </p:nvSpPr>
            <p:spPr>
              <a:xfrm>
                <a:off x="2325959" y="5874544"/>
                <a:ext cx="107994" cy="100212"/>
              </a:xfrm>
              <a:custGeom>
                <a:avLst/>
                <a:gdLst>
                  <a:gd name="connsiteX0" fmla="*/ 0 w 107157"/>
                  <a:gd name="connsiteY0" fmla="*/ 73819 h 100012"/>
                  <a:gd name="connsiteX1" fmla="*/ 64294 w 107157"/>
                  <a:gd name="connsiteY1" fmla="*/ 100012 h 100012"/>
                  <a:gd name="connsiteX2" fmla="*/ 102394 w 107157"/>
                  <a:gd name="connsiteY2" fmla="*/ 88106 h 100012"/>
                  <a:gd name="connsiteX3" fmla="*/ 107157 w 107157"/>
                  <a:gd name="connsiteY3" fmla="*/ 57150 h 100012"/>
                  <a:gd name="connsiteX4" fmla="*/ 107157 w 107157"/>
                  <a:gd name="connsiteY4" fmla="*/ 28575 h 100012"/>
                  <a:gd name="connsiteX5" fmla="*/ 92869 w 107157"/>
                  <a:gd name="connsiteY5" fmla="*/ 2381 h 100012"/>
                  <a:gd name="connsiteX6" fmla="*/ 78582 w 107157"/>
                  <a:gd name="connsiteY6" fmla="*/ 4762 h 100012"/>
                  <a:gd name="connsiteX7" fmla="*/ 57150 w 107157"/>
                  <a:gd name="connsiteY7" fmla="*/ 11906 h 100012"/>
                  <a:gd name="connsiteX8" fmla="*/ 52388 w 107157"/>
                  <a:gd name="connsiteY8" fmla="*/ 0 h 100012"/>
                  <a:gd name="connsiteX9" fmla="*/ 16669 w 107157"/>
                  <a:gd name="connsiteY9" fmla="*/ 23812 h 100012"/>
                  <a:gd name="connsiteX10" fmla="*/ 0 w 107157"/>
                  <a:gd name="connsiteY10" fmla="*/ 7381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100012">
                    <a:moveTo>
                      <a:pt x="0" y="73819"/>
                    </a:moveTo>
                    <a:lnTo>
                      <a:pt x="64294" y="100012"/>
                    </a:lnTo>
                    <a:lnTo>
                      <a:pt x="102394" y="88106"/>
                    </a:lnTo>
                    <a:lnTo>
                      <a:pt x="107157" y="57150"/>
                    </a:lnTo>
                    <a:lnTo>
                      <a:pt x="107157" y="28575"/>
                    </a:lnTo>
                    <a:lnTo>
                      <a:pt x="92869" y="2381"/>
                    </a:lnTo>
                    <a:lnTo>
                      <a:pt x="78582" y="4762"/>
                    </a:lnTo>
                    <a:lnTo>
                      <a:pt x="57150" y="11906"/>
                    </a:lnTo>
                    <a:lnTo>
                      <a:pt x="52388" y="0"/>
                    </a:lnTo>
                    <a:lnTo>
                      <a:pt x="16669" y="23812"/>
                    </a:lnTo>
                    <a:lnTo>
                      <a:pt x="0" y="73819"/>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5" name="Freeform 3134"/>
              <p:cNvSpPr/>
              <p:nvPr/>
            </p:nvSpPr>
            <p:spPr>
              <a:xfrm>
                <a:off x="2217965" y="5955668"/>
                <a:ext cx="44468" cy="73171"/>
              </a:xfrm>
              <a:custGeom>
                <a:avLst/>
                <a:gdLst>
                  <a:gd name="connsiteX0" fmla="*/ 0 w 42863"/>
                  <a:gd name="connsiteY0" fmla="*/ 26194 h 26194"/>
                  <a:gd name="connsiteX1" fmla="*/ 42863 w 42863"/>
                  <a:gd name="connsiteY1" fmla="*/ 0 h 26194"/>
                  <a:gd name="connsiteX2" fmla="*/ 0 w 42863"/>
                  <a:gd name="connsiteY2" fmla="*/ 26194 h 26194"/>
                  <a:gd name="connsiteX0" fmla="*/ 603 w 43819"/>
                  <a:gd name="connsiteY0" fmla="*/ 26585 h 48016"/>
                  <a:gd name="connsiteX1" fmla="*/ 43466 w 43819"/>
                  <a:gd name="connsiteY1" fmla="*/ 391 h 48016"/>
                  <a:gd name="connsiteX2" fmla="*/ 19653 w 43819"/>
                  <a:gd name="connsiteY2" fmla="*/ 48016 h 48016"/>
                  <a:gd name="connsiteX3" fmla="*/ 603 w 43819"/>
                  <a:gd name="connsiteY3" fmla="*/ 26585 h 48016"/>
                  <a:gd name="connsiteX0" fmla="*/ 1361 w 44335"/>
                  <a:gd name="connsiteY0" fmla="*/ 27889 h 75514"/>
                  <a:gd name="connsiteX1" fmla="*/ 44224 w 44335"/>
                  <a:gd name="connsiteY1" fmla="*/ 1695 h 75514"/>
                  <a:gd name="connsiteX2" fmla="*/ 13267 w 44335"/>
                  <a:gd name="connsiteY2" fmla="*/ 75514 h 75514"/>
                  <a:gd name="connsiteX3" fmla="*/ 1361 w 44335"/>
                  <a:gd name="connsiteY3" fmla="*/ 27889 h 75514"/>
                  <a:gd name="connsiteX0" fmla="*/ 1361 w 45202"/>
                  <a:gd name="connsiteY0" fmla="*/ 27889 h 75682"/>
                  <a:gd name="connsiteX1" fmla="*/ 44224 w 45202"/>
                  <a:gd name="connsiteY1" fmla="*/ 1695 h 75682"/>
                  <a:gd name="connsiteX2" fmla="*/ 29936 w 45202"/>
                  <a:gd name="connsiteY2" fmla="*/ 42177 h 75682"/>
                  <a:gd name="connsiteX3" fmla="*/ 13267 w 45202"/>
                  <a:gd name="connsiteY3" fmla="*/ 75514 h 75682"/>
                  <a:gd name="connsiteX4" fmla="*/ 1361 w 45202"/>
                  <a:gd name="connsiteY4" fmla="*/ 27889 h 75682"/>
                  <a:gd name="connsiteX0" fmla="*/ 1361 w 44448"/>
                  <a:gd name="connsiteY0" fmla="*/ 26261 h 74017"/>
                  <a:gd name="connsiteX1" fmla="*/ 44224 w 44448"/>
                  <a:gd name="connsiteY1" fmla="*/ 67 h 74017"/>
                  <a:gd name="connsiteX2" fmla="*/ 18030 w 44448"/>
                  <a:gd name="connsiteY2" fmla="*/ 33405 h 74017"/>
                  <a:gd name="connsiteX3" fmla="*/ 13267 w 44448"/>
                  <a:gd name="connsiteY3" fmla="*/ 73886 h 74017"/>
                  <a:gd name="connsiteX4" fmla="*/ 1361 w 44448"/>
                  <a:gd name="connsiteY4" fmla="*/ 26261 h 7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8" h="74017">
                    <a:moveTo>
                      <a:pt x="1361" y="26261"/>
                    </a:moveTo>
                    <a:cubicBezTo>
                      <a:pt x="6520" y="13958"/>
                      <a:pt x="41446" y="-1124"/>
                      <a:pt x="44224" y="67"/>
                    </a:cubicBezTo>
                    <a:cubicBezTo>
                      <a:pt x="47002" y="1258"/>
                      <a:pt x="23189" y="21102"/>
                      <a:pt x="18030" y="33405"/>
                    </a:cubicBezTo>
                    <a:cubicBezTo>
                      <a:pt x="12871" y="45708"/>
                      <a:pt x="18029" y="76267"/>
                      <a:pt x="13267" y="73886"/>
                    </a:cubicBezTo>
                    <a:cubicBezTo>
                      <a:pt x="6917" y="66742"/>
                      <a:pt x="-3798" y="38564"/>
                      <a:pt x="1361" y="26261"/>
                    </a:cubicBez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4" name="Freeform 63"/>
              <p:cNvSpPr/>
              <p:nvPr/>
            </p:nvSpPr>
            <p:spPr>
              <a:xfrm>
                <a:off x="2934222" y="6076559"/>
                <a:ext cx="149286" cy="50902"/>
              </a:xfrm>
              <a:custGeom>
                <a:avLst/>
                <a:gdLst>
                  <a:gd name="connsiteX0" fmla="*/ 0 w 133350"/>
                  <a:gd name="connsiteY0" fmla="*/ 9525 h 47625"/>
                  <a:gd name="connsiteX1" fmla="*/ 38100 w 133350"/>
                  <a:gd name="connsiteY1" fmla="*/ 47625 h 47625"/>
                  <a:gd name="connsiteX2" fmla="*/ 59531 w 133350"/>
                  <a:gd name="connsiteY2" fmla="*/ 40481 h 47625"/>
                  <a:gd name="connsiteX3" fmla="*/ 73819 w 133350"/>
                  <a:gd name="connsiteY3" fmla="*/ 47625 h 47625"/>
                  <a:gd name="connsiteX4" fmla="*/ 100012 w 133350"/>
                  <a:gd name="connsiteY4" fmla="*/ 45244 h 47625"/>
                  <a:gd name="connsiteX5" fmla="*/ 133350 w 133350"/>
                  <a:gd name="connsiteY5" fmla="*/ 26194 h 47625"/>
                  <a:gd name="connsiteX6" fmla="*/ 119062 w 133350"/>
                  <a:gd name="connsiteY6" fmla="*/ 14288 h 47625"/>
                  <a:gd name="connsiteX7" fmla="*/ 83344 w 133350"/>
                  <a:gd name="connsiteY7" fmla="*/ 21431 h 47625"/>
                  <a:gd name="connsiteX8" fmla="*/ 64294 w 133350"/>
                  <a:gd name="connsiteY8" fmla="*/ 0 h 47625"/>
                  <a:gd name="connsiteX9" fmla="*/ 57150 w 133350"/>
                  <a:gd name="connsiteY9" fmla="*/ 19050 h 47625"/>
                  <a:gd name="connsiteX10" fmla="*/ 0 w 133350"/>
                  <a:gd name="connsiteY10" fmla="*/ 9525 h 47625"/>
                  <a:gd name="connsiteX0" fmla="*/ 0 w 133350"/>
                  <a:gd name="connsiteY0" fmla="*/ 9525 h 47625"/>
                  <a:gd name="connsiteX1" fmla="*/ 21431 w 133350"/>
                  <a:gd name="connsiteY1" fmla="*/ 30956 h 47625"/>
                  <a:gd name="connsiteX2" fmla="*/ 38100 w 133350"/>
                  <a:gd name="connsiteY2" fmla="*/ 47625 h 47625"/>
                  <a:gd name="connsiteX3" fmla="*/ 59531 w 133350"/>
                  <a:gd name="connsiteY3" fmla="*/ 40481 h 47625"/>
                  <a:gd name="connsiteX4" fmla="*/ 73819 w 133350"/>
                  <a:gd name="connsiteY4" fmla="*/ 47625 h 47625"/>
                  <a:gd name="connsiteX5" fmla="*/ 100012 w 133350"/>
                  <a:gd name="connsiteY5" fmla="*/ 45244 h 47625"/>
                  <a:gd name="connsiteX6" fmla="*/ 133350 w 133350"/>
                  <a:gd name="connsiteY6" fmla="*/ 26194 h 47625"/>
                  <a:gd name="connsiteX7" fmla="*/ 119062 w 133350"/>
                  <a:gd name="connsiteY7" fmla="*/ 14288 h 47625"/>
                  <a:gd name="connsiteX8" fmla="*/ 83344 w 133350"/>
                  <a:gd name="connsiteY8" fmla="*/ 21431 h 47625"/>
                  <a:gd name="connsiteX9" fmla="*/ 64294 w 133350"/>
                  <a:gd name="connsiteY9" fmla="*/ 0 h 47625"/>
                  <a:gd name="connsiteX10" fmla="*/ 57150 w 133350"/>
                  <a:gd name="connsiteY10" fmla="*/ 19050 h 47625"/>
                  <a:gd name="connsiteX11" fmla="*/ 0 w 133350"/>
                  <a:gd name="connsiteY11" fmla="*/ 9525 h 47625"/>
                  <a:gd name="connsiteX0" fmla="*/ 16669 w 150019"/>
                  <a:gd name="connsiteY0" fmla="*/ 9525 h 50006"/>
                  <a:gd name="connsiteX1" fmla="*/ 0 w 150019"/>
                  <a:gd name="connsiteY1" fmla="*/ 50006 h 50006"/>
                  <a:gd name="connsiteX2" fmla="*/ 54769 w 150019"/>
                  <a:gd name="connsiteY2" fmla="*/ 47625 h 50006"/>
                  <a:gd name="connsiteX3" fmla="*/ 76200 w 150019"/>
                  <a:gd name="connsiteY3" fmla="*/ 40481 h 50006"/>
                  <a:gd name="connsiteX4" fmla="*/ 90488 w 150019"/>
                  <a:gd name="connsiteY4" fmla="*/ 47625 h 50006"/>
                  <a:gd name="connsiteX5" fmla="*/ 116681 w 150019"/>
                  <a:gd name="connsiteY5" fmla="*/ 45244 h 50006"/>
                  <a:gd name="connsiteX6" fmla="*/ 150019 w 150019"/>
                  <a:gd name="connsiteY6" fmla="*/ 26194 h 50006"/>
                  <a:gd name="connsiteX7" fmla="*/ 135731 w 150019"/>
                  <a:gd name="connsiteY7" fmla="*/ 14288 h 50006"/>
                  <a:gd name="connsiteX8" fmla="*/ 100013 w 150019"/>
                  <a:gd name="connsiteY8" fmla="*/ 21431 h 50006"/>
                  <a:gd name="connsiteX9" fmla="*/ 80963 w 150019"/>
                  <a:gd name="connsiteY9" fmla="*/ 0 h 50006"/>
                  <a:gd name="connsiteX10" fmla="*/ 73819 w 150019"/>
                  <a:gd name="connsiteY10" fmla="*/ 19050 h 50006"/>
                  <a:gd name="connsiteX11" fmla="*/ 16669 w 150019"/>
                  <a:gd name="connsiteY11" fmla="*/ 9525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9" h="50006">
                    <a:moveTo>
                      <a:pt x="16669" y="9525"/>
                    </a:moveTo>
                    <a:lnTo>
                      <a:pt x="0" y="50006"/>
                    </a:lnTo>
                    <a:lnTo>
                      <a:pt x="54769" y="47625"/>
                    </a:lnTo>
                    <a:lnTo>
                      <a:pt x="76200" y="40481"/>
                    </a:lnTo>
                    <a:lnTo>
                      <a:pt x="90488" y="47625"/>
                    </a:lnTo>
                    <a:lnTo>
                      <a:pt x="116681" y="45244"/>
                    </a:lnTo>
                    <a:lnTo>
                      <a:pt x="150019" y="26194"/>
                    </a:lnTo>
                    <a:lnTo>
                      <a:pt x="135731" y="14288"/>
                    </a:lnTo>
                    <a:lnTo>
                      <a:pt x="100013" y="21431"/>
                    </a:lnTo>
                    <a:lnTo>
                      <a:pt x="80963" y="0"/>
                    </a:lnTo>
                    <a:lnTo>
                      <a:pt x="73819" y="19050"/>
                    </a:lnTo>
                    <a:lnTo>
                      <a:pt x="16669" y="9525"/>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5" name="Freeform 64"/>
              <p:cNvSpPr/>
              <p:nvPr/>
            </p:nvSpPr>
            <p:spPr>
              <a:xfrm>
                <a:off x="3007277" y="6160865"/>
                <a:ext cx="65115" cy="57264"/>
              </a:xfrm>
              <a:custGeom>
                <a:avLst/>
                <a:gdLst>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0 w 64294"/>
                  <a:gd name="connsiteY4" fmla="*/ 0 h 52388"/>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26194 w 64294"/>
                  <a:gd name="connsiteY4" fmla="*/ 9525 h 52388"/>
                  <a:gd name="connsiteX5" fmla="*/ 0 w 64294"/>
                  <a:gd name="connsiteY5" fmla="*/ 0 h 52388"/>
                  <a:gd name="connsiteX0" fmla="*/ 0 w 64294"/>
                  <a:gd name="connsiteY0" fmla="*/ 4762 h 57150"/>
                  <a:gd name="connsiteX1" fmla="*/ 21431 w 64294"/>
                  <a:gd name="connsiteY1" fmla="*/ 57150 h 57150"/>
                  <a:gd name="connsiteX2" fmla="*/ 42862 w 64294"/>
                  <a:gd name="connsiteY2" fmla="*/ 54769 h 57150"/>
                  <a:gd name="connsiteX3" fmla="*/ 64294 w 64294"/>
                  <a:gd name="connsiteY3" fmla="*/ 33337 h 57150"/>
                  <a:gd name="connsiteX4" fmla="*/ 28576 w 64294"/>
                  <a:gd name="connsiteY4" fmla="*/ 0 h 57150"/>
                  <a:gd name="connsiteX5" fmla="*/ 0 w 64294"/>
                  <a:gd name="connsiteY5" fmla="*/ 476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57150">
                    <a:moveTo>
                      <a:pt x="0" y="4762"/>
                    </a:moveTo>
                    <a:lnTo>
                      <a:pt x="21431" y="57150"/>
                    </a:lnTo>
                    <a:lnTo>
                      <a:pt x="42862" y="54769"/>
                    </a:lnTo>
                    <a:lnTo>
                      <a:pt x="64294" y="33337"/>
                    </a:lnTo>
                    <a:lnTo>
                      <a:pt x="28576" y="0"/>
                    </a:lnTo>
                    <a:lnTo>
                      <a:pt x="0" y="4762"/>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6" name="Freeform 65"/>
              <p:cNvSpPr/>
              <p:nvPr/>
            </p:nvSpPr>
            <p:spPr>
              <a:xfrm>
                <a:off x="3107331" y="6235626"/>
                <a:ext cx="38116" cy="31813"/>
              </a:xfrm>
              <a:custGeom>
                <a:avLst/>
                <a:gdLst>
                  <a:gd name="connsiteX0" fmla="*/ 0 w 9525"/>
                  <a:gd name="connsiteY0" fmla="*/ 0 h 23813"/>
                  <a:gd name="connsiteX1" fmla="*/ 9525 w 9525"/>
                  <a:gd name="connsiteY1" fmla="*/ 23813 h 23813"/>
                  <a:gd name="connsiteX2" fmla="*/ 0 w 9525"/>
                  <a:gd name="connsiteY2" fmla="*/ 0 h 23813"/>
                  <a:gd name="connsiteX0" fmla="*/ 414 w 10422"/>
                  <a:gd name="connsiteY0" fmla="*/ 0 h 11276"/>
                  <a:gd name="connsiteX1" fmla="*/ 10414 w 10422"/>
                  <a:gd name="connsiteY1" fmla="*/ 10000 h 11276"/>
                  <a:gd name="connsiteX2" fmla="*/ 2080 w 10422"/>
                  <a:gd name="connsiteY2" fmla="*/ 10000 h 11276"/>
                  <a:gd name="connsiteX3" fmla="*/ 414 w 10422"/>
                  <a:gd name="connsiteY3" fmla="*/ 0 h 11276"/>
                  <a:gd name="connsiteX0" fmla="*/ 4640 w 8508"/>
                  <a:gd name="connsiteY0" fmla="*/ 0 h 6867"/>
                  <a:gd name="connsiteX1" fmla="*/ 8390 w 8508"/>
                  <a:gd name="connsiteY1" fmla="*/ 5833 h 6867"/>
                  <a:gd name="connsiteX2" fmla="*/ 56 w 8508"/>
                  <a:gd name="connsiteY2" fmla="*/ 5833 h 6867"/>
                  <a:gd name="connsiteX3" fmla="*/ 4640 w 8508"/>
                  <a:gd name="connsiteY3" fmla="*/ 0 h 6867"/>
                </a:gdLst>
                <a:ahLst/>
                <a:cxnLst>
                  <a:cxn ang="0">
                    <a:pos x="connsiteX0" y="connsiteY0"/>
                  </a:cxn>
                  <a:cxn ang="0">
                    <a:pos x="connsiteX1" y="connsiteY1"/>
                  </a:cxn>
                  <a:cxn ang="0">
                    <a:pos x="connsiteX2" y="connsiteY2"/>
                  </a:cxn>
                  <a:cxn ang="0">
                    <a:pos x="connsiteX3" y="connsiteY3"/>
                  </a:cxn>
                </a:cxnLst>
                <a:rect l="l" t="t" r="r" b="b"/>
                <a:pathLst>
                  <a:path w="8508" h="6867">
                    <a:moveTo>
                      <a:pt x="4640" y="0"/>
                    </a:moveTo>
                    <a:cubicBezTo>
                      <a:pt x="6029" y="0"/>
                      <a:pt x="9154" y="4861"/>
                      <a:pt x="8390" y="5833"/>
                    </a:cubicBezTo>
                    <a:cubicBezTo>
                      <a:pt x="7626" y="6805"/>
                      <a:pt x="2139" y="7569"/>
                      <a:pt x="56" y="5833"/>
                    </a:cubicBezTo>
                    <a:cubicBezTo>
                      <a:pt x="-499" y="2500"/>
                      <a:pt x="3251" y="0"/>
                      <a:pt x="4640" y="0"/>
                    </a:cubicBez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87" name="5-Point Star 86"/>
            <p:cNvSpPr/>
            <p:nvPr/>
          </p:nvSpPr>
          <p:spPr bwMode="auto">
            <a:xfrm>
              <a:off x="7574507" y="2674955"/>
              <a:ext cx="122830" cy="122830"/>
            </a:xfrm>
            <a:prstGeom prst="star5">
              <a:avLst/>
            </a:prstGeom>
            <a:solidFill>
              <a:srgbClr val="7B7DA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cxnSp>
          <p:nvCxnSpPr>
            <p:cNvPr id="97" name="Straight Connector 96"/>
            <p:cNvCxnSpPr/>
            <p:nvPr/>
          </p:nvCxnSpPr>
          <p:spPr bwMode="auto">
            <a:xfrm>
              <a:off x="2674989" y="6591969"/>
              <a:ext cx="4800600" cy="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sp>
          <p:nvSpPr>
            <p:cNvPr id="98" name="Rectangle 97"/>
            <p:cNvSpPr/>
            <p:nvPr/>
          </p:nvSpPr>
          <p:spPr bwMode="auto">
            <a:xfrm>
              <a:off x="2632656" y="6503004"/>
              <a:ext cx="182880" cy="182880"/>
            </a:xfrm>
            <a:prstGeom prst="rect">
              <a:avLst/>
            </a:prstGeom>
            <a:solidFill>
              <a:srgbClr val="BBBDD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99" name="TextBox 98"/>
            <p:cNvSpPr txBox="1"/>
            <p:nvPr/>
          </p:nvSpPr>
          <p:spPr>
            <a:xfrm>
              <a:off x="1640022" y="6413186"/>
              <a:ext cx="905825" cy="338554"/>
            </a:xfrm>
            <a:prstGeom prst="rect">
              <a:avLst/>
            </a:prstGeom>
            <a:noFill/>
          </p:spPr>
          <p:txBody>
            <a:bodyPr wrap="none" rtlCol="0">
              <a:spAutoFit/>
            </a:bodyPr>
            <a:lstStyle/>
            <a:p>
              <a:pPr eaLnBrk="0" fontAlgn="base" hangingPunct="0">
                <a:spcBef>
                  <a:spcPct val="0"/>
                </a:spcBef>
                <a:spcAft>
                  <a:spcPct val="0"/>
                </a:spcAft>
              </a:pPr>
              <a:r>
                <a:rPr lang="en-US" sz="1600" b="1" dirty="0">
                  <a:solidFill>
                    <a:srgbClr val="000000"/>
                  </a:solidFill>
                  <a:latin typeface="Gill Sans MT" pitchFamily="34" charset="0"/>
                </a:rPr>
                <a:t>Awards</a:t>
              </a:r>
            </a:p>
          </p:txBody>
        </p:sp>
        <p:sp>
          <p:nvSpPr>
            <p:cNvPr id="100" name="Rectangle 99"/>
            <p:cNvSpPr/>
            <p:nvPr/>
          </p:nvSpPr>
          <p:spPr>
            <a:xfrm>
              <a:off x="2494126" y="6214323"/>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FY06</a:t>
              </a:r>
              <a:endParaRPr lang="en-US" sz="1400" dirty="0">
                <a:solidFill>
                  <a:srgbClr val="000000"/>
                </a:solidFill>
                <a:latin typeface="Times" charset="0"/>
              </a:endParaRPr>
            </a:p>
          </p:txBody>
        </p:sp>
        <p:sp>
          <p:nvSpPr>
            <p:cNvPr id="101" name="Rectangle 100"/>
            <p:cNvSpPr/>
            <p:nvPr/>
          </p:nvSpPr>
          <p:spPr bwMode="auto">
            <a:xfrm>
              <a:off x="3836366" y="6502659"/>
              <a:ext cx="182880" cy="182880"/>
            </a:xfrm>
            <a:prstGeom prst="rect">
              <a:avLst/>
            </a:prstGeom>
            <a:solidFill>
              <a:srgbClr val="9D9FB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02" name="Rectangle 101"/>
            <p:cNvSpPr/>
            <p:nvPr/>
          </p:nvSpPr>
          <p:spPr>
            <a:xfrm>
              <a:off x="3683774" y="6216595"/>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FY07</a:t>
              </a:r>
              <a:endParaRPr lang="en-US" sz="1400" dirty="0">
                <a:solidFill>
                  <a:srgbClr val="000000"/>
                </a:solidFill>
                <a:latin typeface="Times" charset="0"/>
              </a:endParaRPr>
            </a:p>
          </p:txBody>
        </p:sp>
        <p:sp>
          <p:nvSpPr>
            <p:cNvPr id="103" name="Rectangle 102"/>
            <p:cNvSpPr/>
            <p:nvPr/>
          </p:nvSpPr>
          <p:spPr bwMode="auto">
            <a:xfrm>
              <a:off x="5018568" y="6504029"/>
              <a:ext cx="182880" cy="182880"/>
            </a:xfrm>
            <a:prstGeom prst="rect">
              <a:avLst/>
            </a:prstGeom>
            <a:solidFill>
              <a:srgbClr val="7B7DA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04" name="Rectangle 103"/>
            <p:cNvSpPr/>
            <p:nvPr/>
          </p:nvSpPr>
          <p:spPr>
            <a:xfrm>
              <a:off x="4873422" y="6218867"/>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FY09</a:t>
              </a:r>
              <a:endParaRPr lang="en-US" sz="1400" dirty="0">
                <a:solidFill>
                  <a:srgbClr val="000000"/>
                </a:solidFill>
                <a:latin typeface="Times" charset="0"/>
              </a:endParaRPr>
            </a:p>
          </p:txBody>
        </p:sp>
        <p:pic>
          <p:nvPicPr>
            <p:cNvPr id="94" name="Picture 93" descr="PR-White.png"/>
            <p:cNvPicPr>
              <a:picLocks noChangeAspect="1"/>
            </p:cNvPicPr>
            <p:nvPr/>
          </p:nvPicPr>
          <p:blipFill>
            <a:blip r:embed="rId3" cstate="screen"/>
            <a:stretch>
              <a:fillRect/>
            </a:stretch>
          </p:blipFill>
          <p:spPr>
            <a:xfrm>
              <a:off x="5213829" y="5546995"/>
              <a:ext cx="855896" cy="315054"/>
            </a:xfrm>
            <a:prstGeom prst="rect">
              <a:avLst/>
            </a:prstGeom>
            <a:effectLst>
              <a:outerShdw blurRad="25400" sx="101000" sy="101000" algn="ctr" rotWithShape="0">
                <a:prstClr val="black">
                  <a:alpha val="40000"/>
                </a:prstClr>
              </a:outerShdw>
            </a:effectLst>
          </p:spPr>
        </p:pic>
        <p:pic>
          <p:nvPicPr>
            <p:cNvPr id="95" name="Picture 94" descr="US VI- White.png"/>
            <p:cNvPicPr>
              <a:picLocks noChangeAspect="1"/>
            </p:cNvPicPr>
            <p:nvPr/>
          </p:nvPicPr>
          <p:blipFill>
            <a:blip r:embed="rId4" cstate="screen"/>
            <a:stretch>
              <a:fillRect/>
            </a:stretch>
          </p:blipFill>
          <p:spPr>
            <a:xfrm>
              <a:off x="6233232" y="5378864"/>
              <a:ext cx="910375" cy="548970"/>
            </a:xfrm>
            <a:prstGeom prst="rect">
              <a:avLst/>
            </a:prstGeom>
            <a:effectLst>
              <a:outerShdw blurRad="25400" sx="101000" sy="101000" algn="ctr" rotWithShape="0">
                <a:prstClr val="black">
                  <a:alpha val="40000"/>
                </a:prstClr>
              </a:outerShdw>
            </a:effectLst>
          </p:spPr>
        </p:pic>
      </p:grpSp>
    </p:spTree>
    <p:extLst>
      <p:ext uri="{BB962C8B-B14F-4D97-AF65-F5344CB8AC3E}">
        <p14:creationId xmlns:p14="http://schemas.microsoft.com/office/powerpoint/2010/main" val="32131836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descr="This slide shows the 20 states that received a grant from the SLDS Grant Program, ARRA Competition in 2009. The 20 states are: Arkansas, Colorado, Florida, Illinois, Kansas, Maine, Massachusetts, Michigan, Minnesota, Mississippi, New York, Ohio, Oregon, Pennsylvania, South Carolina, Texas, Utah, Virginia, Washington, Wisconsin."/>
          <p:cNvGrpSpPr/>
          <p:nvPr/>
        </p:nvGrpSpPr>
        <p:grpSpPr>
          <a:xfrm>
            <a:off x="17463" y="711313"/>
            <a:ext cx="8547100" cy="6040427"/>
            <a:chOff x="17463" y="711313"/>
            <a:chExt cx="8547100" cy="6040427"/>
          </a:xfrm>
        </p:grpSpPr>
        <p:sp>
          <p:nvSpPr>
            <p:cNvPr id="86" name="Freeform 1"/>
            <p:cNvSpPr>
              <a:spLocks noChangeArrowheads="1"/>
            </p:cNvSpPr>
            <p:nvPr/>
          </p:nvSpPr>
          <p:spPr bwMode="auto">
            <a:xfrm rot="21163818">
              <a:off x="4675188" y="2297225"/>
              <a:ext cx="941387" cy="612775"/>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US" sz="800" dirty="0">
                  <a:solidFill>
                    <a:srgbClr val="000000"/>
                  </a:solidFill>
                  <a:ea typeface="ＭＳ Ｐゴシック" charset="-128"/>
                </a:rPr>
                <a:t>        </a:t>
              </a:r>
            </a:p>
          </p:txBody>
        </p:sp>
        <p:sp>
          <p:nvSpPr>
            <p:cNvPr id="3" name="Freeform 2"/>
            <p:cNvSpPr/>
            <p:nvPr/>
          </p:nvSpPr>
          <p:spPr>
            <a:xfrm>
              <a:off x="1731963" y="1109775"/>
              <a:ext cx="915987" cy="1458913"/>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defRPr/>
              </a:pPr>
              <a:r>
                <a:rPr lang="en-GB" sz="800" dirty="0">
                  <a:solidFill>
                    <a:srgbClr val="000000"/>
                  </a:solidFill>
                </a:rPr>
                <a:t>  </a:t>
              </a:r>
            </a:p>
            <a:p>
              <a:pPr eaLnBrk="0" fontAlgn="base" hangingPunct="0">
                <a:spcBef>
                  <a:spcPct val="0"/>
                </a:spcBef>
                <a:spcAft>
                  <a:spcPct val="0"/>
                </a:spcAft>
                <a:defRPr/>
              </a:pPr>
              <a:endParaRPr lang="en-GB" sz="800" dirty="0">
                <a:solidFill>
                  <a:srgbClr val="000000"/>
                </a:solidFill>
              </a:endParaRPr>
            </a:p>
            <a:p>
              <a:pPr eaLnBrk="0" fontAlgn="base" hangingPunct="0">
                <a:spcBef>
                  <a:spcPct val="0"/>
                </a:spcBef>
                <a:spcAft>
                  <a:spcPct val="0"/>
                </a:spcAft>
                <a:defRPr/>
              </a:pPr>
              <a:r>
                <a:rPr lang="en-GB" sz="800" dirty="0">
                  <a:solidFill>
                    <a:srgbClr val="000000"/>
                  </a:solidFill>
                </a:rPr>
                <a:t>    </a:t>
              </a:r>
            </a:p>
          </p:txBody>
        </p:sp>
        <p:sp>
          <p:nvSpPr>
            <p:cNvPr id="4" name="Freeform 3"/>
            <p:cNvSpPr/>
            <p:nvPr/>
          </p:nvSpPr>
          <p:spPr>
            <a:xfrm>
              <a:off x="961717" y="919275"/>
              <a:ext cx="1006475" cy="760413"/>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defRPr/>
              </a:pPr>
              <a:r>
                <a:rPr lang="en-GB" sz="800" dirty="0">
                  <a:solidFill>
                    <a:srgbClr val="FFFFFF"/>
                  </a:solidFill>
                </a:rPr>
                <a:t>         </a:t>
              </a:r>
              <a:r>
                <a:rPr lang="en-GB" sz="800" dirty="0">
                  <a:solidFill>
                    <a:srgbClr val="000000"/>
                  </a:solidFill>
                  <a:cs typeface="Arial" pitchFamily="34" charset="0"/>
                </a:rPr>
                <a:t> </a:t>
              </a:r>
            </a:p>
          </p:txBody>
        </p:sp>
        <p:sp>
          <p:nvSpPr>
            <p:cNvPr id="5" name="Freeform 4"/>
            <p:cNvSpPr/>
            <p:nvPr/>
          </p:nvSpPr>
          <p:spPr>
            <a:xfrm>
              <a:off x="709613" y="1368538"/>
              <a:ext cx="1206500" cy="1033462"/>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 name="Freeform 5"/>
            <p:cNvSpPr/>
            <p:nvPr/>
          </p:nvSpPr>
          <p:spPr>
            <a:xfrm>
              <a:off x="1181100" y="2311513"/>
              <a:ext cx="979488" cy="1497012"/>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1000" dirty="0">
                <a:solidFill>
                  <a:srgbClr val="000000"/>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r>
                <a:rPr lang="en-GB" sz="800" dirty="0">
                  <a:solidFill>
                    <a:srgbClr val="000000"/>
                  </a:solidFill>
                  <a:ea typeface="ＭＳ Ｐゴシック" charset="-128"/>
                </a:rPr>
                <a:t> </a:t>
              </a:r>
            </a:p>
          </p:txBody>
        </p:sp>
        <p:sp>
          <p:nvSpPr>
            <p:cNvPr id="10" name="Freeform 9"/>
            <p:cNvSpPr/>
            <p:nvPr/>
          </p:nvSpPr>
          <p:spPr>
            <a:xfrm>
              <a:off x="2027238" y="2489313"/>
              <a:ext cx="836612" cy="1076325"/>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endParaRPr lang="en-GB" sz="800" dirty="0">
                <a:solidFill>
                  <a:srgbClr val="000000"/>
                </a:solidFill>
                <a:ea typeface="ＭＳ Ｐゴシック" charset="-128"/>
              </a:endParaRPr>
            </a:p>
          </p:txBody>
        </p:sp>
        <p:sp>
          <p:nvSpPr>
            <p:cNvPr id="11" name="Freeform 10"/>
            <p:cNvSpPr/>
            <p:nvPr/>
          </p:nvSpPr>
          <p:spPr>
            <a:xfrm>
              <a:off x="1804988" y="3448163"/>
              <a:ext cx="992187" cy="1201737"/>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p:txBody>
        </p:sp>
        <p:sp>
          <p:nvSpPr>
            <p:cNvPr id="12" name="Freeform 11"/>
            <p:cNvSpPr/>
            <p:nvPr/>
          </p:nvSpPr>
          <p:spPr>
            <a:xfrm>
              <a:off x="2706688" y="3557700"/>
              <a:ext cx="1025525" cy="1106488"/>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3" name="Freeform 12"/>
            <p:cNvSpPr/>
            <p:nvPr/>
          </p:nvSpPr>
          <p:spPr>
            <a:xfrm>
              <a:off x="2792413" y="2775063"/>
              <a:ext cx="1096962" cy="839787"/>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4" name="Freeform 13">
              <a:hlinkHover r:id="" action="ppaction://noaction" highlightClick="1"/>
            </p:cNvPr>
            <p:cNvSpPr/>
            <p:nvPr/>
          </p:nvSpPr>
          <p:spPr>
            <a:xfrm>
              <a:off x="2573338" y="1984488"/>
              <a:ext cx="1047750" cy="850900"/>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5" name="Freeform 14"/>
            <p:cNvSpPr/>
            <p:nvPr/>
          </p:nvSpPr>
          <p:spPr>
            <a:xfrm>
              <a:off x="2085975" y="1133588"/>
              <a:ext cx="1574800" cy="952500"/>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16" name="Freeform 15"/>
            <p:cNvSpPr/>
            <p:nvPr/>
          </p:nvSpPr>
          <p:spPr>
            <a:xfrm>
              <a:off x="3630613" y="1300275"/>
              <a:ext cx="1001712" cy="596900"/>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7" name="Freeform 16"/>
            <p:cNvSpPr/>
            <p:nvPr/>
          </p:nvSpPr>
          <p:spPr>
            <a:xfrm>
              <a:off x="3600450" y="1879713"/>
              <a:ext cx="1098550" cy="650875"/>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9" name="Freeform 18"/>
            <p:cNvSpPr/>
            <p:nvPr/>
          </p:nvSpPr>
          <p:spPr>
            <a:xfrm>
              <a:off x="3587750" y="2446450"/>
              <a:ext cx="1298575" cy="576263"/>
            </a:xfrm>
            <a:custGeom>
              <a:avLst/>
              <a:gdLst>
                <a:gd name="connsiteX0" fmla="*/ 9054 w 1297663"/>
                <a:gd name="connsiteY0" fmla="*/ 0 h 567350"/>
                <a:gd name="connsiteX1" fmla="*/ 0 w 1297663"/>
                <a:gd name="connsiteY1" fmla="*/ 377227 h 567350"/>
                <a:gd name="connsiteX2" fmla="*/ 298764 w 1297663"/>
                <a:gd name="connsiteY2" fmla="*/ 404388 h 567350"/>
                <a:gd name="connsiteX3" fmla="*/ 301782 w 1297663"/>
                <a:gd name="connsiteY3" fmla="*/ 567350 h 567350"/>
                <a:gd name="connsiteX4" fmla="*/ 754455 w 1297663"/>
                <a:gd name="connsiteY4" fmla="*/ 555279 h 567350"/>
                <a:gd name="connsiteX5" fmla="*/ 838955 w 1297663"/>
                <a:gd name="connsiteY5" fmla="*/ 555279 h 567350"/>
                <a:gd name="connsiteX6" fmla="*/ 1219200 w 1297663"/>
                <a:gd name="connsiteY6" fmla="*/ 534154 h 567350"/>
                <a:gd name="connsiteX7" fmla="*/ 1282574 w 1297663"/>
                <a:gd name="connsiteY7" fmla="*/ 534154 h 567350"/>
                <a:gd name="connsiteX8" fmla="*/ 1297663 w 1297663"/>
                <a:gd name="connsiteY8" fmla="*/ 534154 h 567350"/>
                <a:gd name="connsiteX9" fmla="*/ 1249378 w 1297663"/>
                <a:gd name="connsiteY9" fmla="*/ 467762 h 567350"/>
                <a:gd name="connsiteX10" fmla="*/ 1222218 w 1297663"/>
                <a:gd name="connsiteY10" fmla="*/ 413441 h 567350"/>
                <a:gd name="connsiteX11" fmla="*/ 1222218 w 1297663"/>
                <a:gd name="connsiteY11" fmla="*/ 334978 h 567350"/>
                <a:gd name="connsiteX12" fmla="*/ 1201093 w 1297663"/>
                <a:gd name="connsiteY12" fmla="*/ 283675 h 567350"/>
                <a:gd name="connsiteX13" fmla="*/ 1201093 w 1297663"/>
                <a:gd name="connsiteY13" fmla="*/ 256515 h 567350"/>
                <a:gd name="connsiteX14" fmla="*/ 1173933 w 1297663"/>
                <a:gd name="connsiteY14" fmla="*/ 229354 h 567350"/>
                <a:gd name="connsiteX15" fmla="*/ 1170915 w 1297663"/>
                <a:gd name="connsiteY15" fmla="*/ 202194 h 567350"/>
                <a:gd name="connsiteX16" fmla="*/ 1134701 w 1297663"/>
                <a:gd name="connsiteY16" fmla="*/ 147873 h 567350"/>
                <a:gd name="connsiteX17" fmla="*/ 1113576 w 1297663"/>
                <a:gd name="connsiteY17" fmla="*/ 75445 h 567350"/>
                <a:gd name="connsiteX18" fmla="*/ 1056238 w 1297663"/>
                <a:gd name="connsiteY18" fmla="*/ 45267 h 567350"/>
                <a:gd name="connsiteX19" fmla="*/ 1001917 w 1297663"/>
                <a:gd name="connsiteY19" fmla="*/ 48285 h 567350"/>
                <a:gd name="connsiteX20" fmla="*/ 983810 w 1297663"/>
                <a:gd name="connsiteY20" fmla="*/ 27160 h 567350"/>
                <a:gd name="connsiteX21" fmla="*/ 935525 w 1297663"/>
                <a:gd name="connsiteY21" fmla="*/ 9053 h 567350"/>
                <a:gd name="connsiteX22" fmla="*/ 872151 w 1297663"/>
                <a:gd name="connsiteY22" fmla="*/ 33196 h 567350"/>
                <a:gd name="connsiteX23" fmla="*/ 802741 w 1297663"/>
                <a:gd name="connsiteY23" fmla="*/ 0 h 567350"/>
                <a:gd name="connsiteX24" fmla="*/ 9054 w 1297663"/>
                <a:gd name="connsiteY24" fmla="*/ 0 h 567350"/>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2151 w 1297663"/>
                <a:gd name="connsiteY22" fmla="*/ 42731 h 576885"/>
                <a:gd name="connsiteX23" fmla="*/ 802741 w 1297663"/>
                <a:gd name="connsiteY23" fmla="*/ 9535 h 576885"/>
                <a:gd name="connsiteX24" fmla="*/ 13813 w 1297663"/>
                <a:gd name="connsiteY24" fmla="*/ 0 h 576885"/>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4530 w 1297663"/>
                <a:gd name="connsiteY22" fmla="*/ 30812 h 576885"/>
                <a:gd name="connsiteX23" fmla="*/ 802741 w 1297663"/>
                <a:gd name="connsiteY23" fmla="*/ 9535 h 576885"/>
                <a:gd name="connsiteX24" fmla="*/ 13813 w 1297663"/>
                <a:gd name="connsiteY24" fmla="*/ 0 h 57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7663" h="576885">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0" name="Freeform 19"/>
            <p:cNvSpPr/>
            <p:nvPr/>
          </p:nvSpPr>
          <p:spPr>
            <a:xfrm>
              <a:off x="3868614" y="2996218"/>
              <a:ext cx="1169987" cy="628650"/>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2" name="Freeform 21"/>
            <p:cNvSpPr/>
            <p:nvPr/>
          </p:nvSpPr>
          <p:spPr>
            <a:xfrm>
              <a:off x="3729038" y="3574523"/>
              <a:ext cx="1390650" cy="677863"/>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3" name="Freeform 22">
              <a:hlinkClick r:id="" action="ppaction://noaction" highlightClick="1"/>
            </p:cNvPr>
            <p:cNvSpPr/>
            <p:nvPr/>
          </p:nvSpPr>
          <p:spPr>
            <a:xfrm>
              <a:off x="5070475" y="3591038"/>
              <a:ext cx="750888" cy="741362"/>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endParaRPr lang="en-GB" sz="800" dirty="0">
                <a:solidFill>
                  <a:srgbClr val="FFFFFF"/>
                </a:solidFill>
                <a:ea typeface="ＭＳ Ｐゴシック" charset="-128"/>
              </a:endParaRPr>
            </a:p>
          </p:txBody>
        </p:sp>
        <p:sp>
          <p:nvSpPr>
            <p:cNvPr id="24" name="Freeform 23"/>
            <p:cNvSpPr/>
            <p:nvPr/>
          </p:nvSpPr>
          <p:spPr>
            <a:xfrm>
              <a:off x="5627688" y="3806938"/>
              <a:ext cx="528637" cy="969962"/>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5" name="Freeform 24"/>
            <p:cNvSpPr/>
            <p:nvPr/>
          </p:nvSpPr>
          <p:spPr>
            <a:xfrm>
              <a:off x="4827588" y="2841738"/>
              <a:ext cx="1090612" cy="830262"/>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27" name="Freeform 26"/>
            <p:cNvSpPr/>
            <p:nvPr/>
          </p:nvSpPr>
          <p:spPr>
            <a:xfrm>
              <a:off x="5130800" y="1632063"/>
              <a:ext cx="828675" cy="823912"/>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8" name="Freeform 27"/>
            <p:cNvSpPr/>
            <p:nvPr/>
          </p:nvSpPr>
          <p:spPr>
            <a:xfrm>
              <a:off x="5456238" y="2379775"/>
              <a:ext cx="600075" cy="1057275"/>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29" name="Freeform 28"/>
            <p:cNvSpPr/>
            <p:nvPr/>
          </p:nvSpPr>
          <p:spPr>
            <a:xfrm>
              <a:off x="6080125" y="3732325"/>
              <a:ext cx="595313" cy="974725"/>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 name="Freeform 29"/>
            <p:cNvSpPr/>
            <p:nvPr/>
          </p:nvSpPr>
          <p:spPr>
            <a:xfrm>
              <a:off x="6484938" y="3645013"/>
              <a:ext cx="827087" cy="871537"/>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r>
              <a:br>
                <a:rPr lang="en-GB" sz="800" dirty="0">
                  <a:solidFill>
                    <a:srgbClr val="000000"/>
                  </a:solidFill>
                  <a:ea typeface="ＭＳ Ｐゴシック" charset="-128"/>
                </a:rPr>
              </a:br>
              <a:r>
                <a:rPr lang="en-GB" sz="800" dirty="0">
                  <a:solidFill>
                    <a:srgbClr val="000000"/>
                  </a:solidFill>
                  <a:ea typeface="ＭＳ Ｐゴシック" charset="-128"/>
                </a:rPr>
                <a:t>      </a:t>
              </a:r>
            </a:p>
          </p:txBody>
        </p:sp>
        <p:sp>
          <p:nvSpPr>
            <p:cNvPr id="31" name="Freeform 30"/>
            <p:cNvSpPr/>
            <p:nvPr/>
          </p:nvSpPr>
          <p:spPr>
            <a:xfrm>
              <a:off x="6856413" y="3527538"/>
              <a:ext cx="760412" cy="584200"/>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r>
                <a:rPr lang="en-GB" sz="800" dirty="0">
                  <a:solidFill>
                    <a:srgbClr val="000000"/>
                  </a:solidFill>
                  <a:ea typeface="ＭＳ Ｐゴシック" charset="-128"/>
                </a:rPr>
                <a:t>            </a:t>
              </a:r>
            </a:p>
          </p:txBody>
        </p:sp>
        <p:sp>
          <p:nvSpPr>
            <p:cNvPr id="3072" name="Freeform 3071"/>
            <p:cNvSpPr/>
            <p:nvPr/>
          </p:nvSpPr>
          <p:spPr>
            <a:xfrm>
              <a:off x="5891213" y="2911588"/>
              <a:ext cx="1031875" cy="612775"/>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3073" name="Freeform 3072"/>
            <p:cNvSpPr/>
            <p:nvPr/>
          </p:nvSpPr>
          <p:spPr>
            <a:xfrm>
              <a:off x="5756275" y="3252900"/>
              <a:ext cx="1308100" cy="612775"/>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76" name="Freeform 3075"/>
            <p:cNvSpPr/>
            <p:nvPr/>
          </p:nvSpPr>
          <p:spPr>
            <a:xfrm>
              <a:off x="5984875" y="2419463"/>
              <a:ext cx="496888" cy="833437"/>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77" name="Freeform 3076"/>
            <p:cNvSpPr/>
            <p:nvPr/>
          </p:nvSpPr>
          <p:spPr>
            <a:xfrm>
              <a:off x="3122613" y="3722161"/>
              <a:ext cx="2178050" cy="2039937"/>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endParaRPr lang="en-GB" sz="10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endParaRPr lang="en-GB" sz="800" dirty="0">
                <a:solidFill>
                  <a:srgbClr val="FFFFFF"/>
                </a:solidFill>
                <a:ea typeface="ＭＳ Ｐゴシック" charset="-128"/>
              </a:endParaRPr>
            </a:p>
          </p:txBody>
        </p:sp>
        <p:sp>
          <p:nvSpPr>
            <p:cNvPr id="3079" name="Freeform 3078"/>
            <p:cNvSpPr/>
            <p:nvPr/>
          </p:nvSpPr>
          <p:spPr>
            <a:xfrm>
              <a:off x="611188" y="2136888"/>
              <a:ext cx="1333500" cy="2124075"/>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0" name="Freeform 3079"/>
            <p:cNvSpPr/>
            <p:nvPr/>
          </p:nvSpPr>
          <p:spPr>
            <a:xfrm>
              <a:off x="5191125" y="4267313"/>
              <a:ext cx="882650" cy="776287"/>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3081" name="Freeform 3080"/>
            <p:cNvSpPr/>
            <p:nvPr/>
          </p:nvSpPr>
          <p:spPr>
            <a:xfrm>
              <a:off x="6270317" y="4403198"/>
              <a:ext cx="1379537" cy="1073150"/>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2" name="Freeform 3081"/>
            <p:cNvSpPr/>
            <p:nvPr/>
          </p:nvSpPr>
          <p:spPr>
            <a:xfrm>
              <a:off x="6659563" y="2987788"/>
              <a:ext cx="1322387" cy="698500"/>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3" name="Freeform 3082"/>
            <p:cNvSpPr/>
            <p:nvPr/>
          </p:nvSpPr>
          <p:spPr>
            <a:xfrm>
              <a:off x="8013700" y="711313"/>
              <a:ext cx="550863" cy="855662"/>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5" name="Freeform 3084"/>
            <p:cNvSpPr/>
            <p:nvPr/>
          </p:nvSpPr>
          <p:spPr>
            <a:xfrm>
              <a:off x="7959725" y="1219313"/>
              <a:ext cx="247650" cy="512762"/>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6" name="Freeform 3085"/>
            <p:cNvSpPr/>
            <p:nvPr/>
          </p:nvSpPr>
          <p:spPr>
            <a:xfrm>
              <a:off x="7743825" y="1262175"/>
              <a:ext cx="273050" cy="490538"/>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7" name="Freeform 3086"/>
            <p:cNvSpPr/>
            <p:nvPr/>
          </p:nvSpPr>
          <p:spPr>
            <a:xfrm>
              <a:off x="7904163" y="1609838"/>
              <a:ext cx="522287" cy="290512"/>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8" name="Freeform 3087"/>
            <p:cNvSpPr/>
            <p:nvPr/>
          </p:nvSpPr>
          <p:spPr>
            <a:xfrm>
              <a:off x="8153400" y="1779700"/>
              <a:ext cx="80963" cy="131763"/>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9" name="Freeform 3088"/>
            <p:cNvSpPr/>
            <p:nvPr/>
          </p:nvSpPr>
          <p:spPr>
            <a:xfrm>
              <a:off x="7927975" y="1806688"/>
              <a:ext cx="274638" cy="241300"/>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0" name="Freeform 3089"/>
            <p:cNvSpPr/>
            <p:nvPr/>
          </p:nvSpPr>
          <p:spPr>
            <a:xfrm>
              <a:off x="7756525" y="2074975"/>
              <a:ext cx="219075" cy="457200"/>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1" name="Freeform 3090"/>
            <p:cNvSpPr/>
            <p:nvPr/>
          </p:nvSpPr>
          <p:spPr>
            <a:xfrm>
              <a:off x="7745413" y="2419463"/>
              <a:ext cx="153987" cy="250825"/>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2" name="Freeform 3091"/>
            <p:cNvSpPr/>
            <p:nvPr/>
          </p:nvSpPr>
          <p:spPr>
            <a:xfrm>
              <a:off x="6823075" y="2463913"/>
              <a:ext cx="665163" cy="727075"/>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3" name="Freeform 3092"/>
            <p:cNvSpPr/>
            <p:nvPr/>
          </p:nvSpPr>
          <p:spPr>
            <a:xfrm>
              <a:off x="7208838" y="2435338"/>
              <a:ext cx="690562" cy="331787"/>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4" name="Freeform 3093"/>
            <p:cNvSpPr/>
            <p:nvPr/>
          </p:nvSpPr>
          <p:spPr>
            <a:xfrm>
              <a:off x="6948488" y="1997188"/>
              <a:ext cx="901700" cy="657225"/>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nvGrpSpPr>
            <p:cNvPr id="18" name="Group 3098"/>
            <p:cNvGrpSpPr/>
            <p:nvPr/>
          </p:nvGrpSpPr>
          <p:grpSpPr>
            <a:xfrm>
              <a:off x="4497605" y="1213129"/>
              <a:ext cx="997744" cy="1143057"/>
              <a:chOff x="4393406" y="1081031"/>
              <a:chExt cx="997744" cy="1143057"/>
            </a:xfrm>
            <a:solidFill>
              <a:srgbClr val="5E6090"/>
            </a:solidFill>
          </p:grpSpPr>
          <p:sp>
            <p:nvSpPr>
              <p:cNvPr id="3095" name="Freeform 3094"/>
              <p:cNvSpPr/>
              <p:nvPr/>
            </p:nvSpPr>
            <p:spPr>
              <a:xfrm>
                <a:off x="4393406" y="1166813"/>
                <a:ext cx="997744" cy="1057275"/>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3098" name="Freeform 3097"/>
              <p:cNvSpPr/>
              <p:nvPr/>
            </p:nvSpPr>
            <p:spPr>
              <a:xfrm>
                <a:off x="4638510" y="1081031"/>
                <a:ext cx="35928" cy="59741"/>
              </a:xfrm>
              <a:custGeom>
                <a:avLst/>
                <a:gdLst>
                  <a:gd name="connsiteX0" fmla="*/ 28575 w 28575"/>
                  <a:gd name="connsiteY0" fmla="*/ 0 h 42863"/>
                  <a:gd name="connsiteX1" fmla="*/ 0 w 28575"/>
                  <a:gd name="connsiteY1" fmla="*/ 42863 h 42863"/>
                  <a:gd name="connsiteX2" fmla="*/ 28575 w 28575"/>
                  <a:gd name="connsiteY2" fmla="*/ 0 h 42863"/>
                  <a:gd name="connsiteX0" fmla="*/ 35885 w 35928"/>
                  <a:gd name="connsiteY0" fmla="*/ 2617 h 45483"/>
                  <a:gd name="connsiteX1" fmla="*/ 7310 w 35928"/>
                  <a:gd name="connsiteY1" fmla="*/ 45480 h 45483"/>
                  <a:gd name="connsiteX2" fmla="*/ 166 w 35928"/>
                  <a:gd name="connsiteY2" fmla="*/ 4999 h 45483"/>
                  <a:gd name="connsiteX3" fmla="*/ 35885 w 35928"/>
                  <a:gd name="connsiteY3" fmla="*/ 2617 h 45483"/>
                  <a:gd name="connsiteX0" fmla="*/ 35885 w 35928"/>
                  <a:gd name="connsiteY0" fmla="*/ 16725 h 59741"/>
                  <a:gd name="connsiteX1" fmla="*/ 7310 w 35928"/>
                  <a:gd name="connsiteY1" fmla="*/ 59588 h 59741"/>
                  <a:gd name="connsiteX2" fmla="*/ 166 w 35928"/>
                  <a:gd name="connsiteY2" fmla="*/ 57 h 59741"/>
                  <a:gd name="connsiteX3" fmla="*/ 35885 w 35928"/>
                  <a:gd name="connsiteY3" fmla="*/ 16725 h 59741"/>
                </a:gdLst>
                <a:ahLst/>
                <a:cxnLst>
                  <a:cxn ang="0">
                    <a:pos x="connsiteX0" y="connsiteY0"/>
                  </a:cxn>
                  <a:cxn ang="0">
                    <a:pos x="connsiteX1" y="connsiteY1"/>
                  </a:cxn>
                  <a:cxn ang="0">
                    <a:pos x="connsiteX2" y="connsiteY2"/>
                  </a:cxn>
                  <a:cxn ang="0">
                    <a:pos x="connsiteX3" y="connsiteY3"/>
                  </a:cxn>
                </a:cxnLst>
                <a:rect l="l" t="t" r="r" b="b"/>
                <a:pathLst>
                  <a:path w="35928" h="59741">
                    <a:moveTo>
                      <a:pt x="35885" y="16725"/>
                    </a:moveTo>
                    <a:cubicBezTo>
                      <a:pt x="37076" y="26647"/>
                      <a:pt x="13263" y="62366"/>
                      <a:pt x="7310" y="59588"/>
                    </a:cubicBezTo>
                    <a:cubicBezTo>
                      <a:pt x="1357" y="56810"/>
                      <a:pt x="-628" y="4820"/>
                      <a:pt x="166" y="57"/>
                    </a:cubicBezTo>
                    <a:cubicBezTo>
                      <a:pt x="12072" y="-737"/>
                      <a:pt x="34694" y="6803"/>
                      <a:pt x="35885" y="16725"/>
                    </a:cubicBez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21" name="Group 3103"/>
            <p:cNvGrpSpPr/>
            <p:nvPr/>
          </p:nvGrpSpPr>
          <p:grpSpPr>
            <a:xfrm>
              <a:off x="5473278" y="1463217"/>
              <a:ext cx="1176338" cy="1012031"/>
              <a:chOff x="5355431" y="1331119"/>
              <a:chExt cx="1176338" cy="1012031"/>
            </a:xfrm>
            <a:solidFill>
              <a:srgbClr val="5E6090"/>
            </a:solidFill>
          </p:grpSpPr>
          <p:sp>
            <p:nvSpPr>
              <p:cNvPr id="3100" name="Freeform 3099"/>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03" name="Freeform 3102"/>
              <p:cNvSpPr/>
              <p:nvPr/>
            </p:nvSpPr>
            <p:spPr>
              <a:xfrm>
                <a:off x="5938838" y="1557338"/>
                <a:ext cx="592931"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26" name="Group 3106"/>
            <p:cNvGrpSpPr/>
            <p:nvPr/>
          </p:nvGrpSpPr>
          <p:grpSpPr>
            <a:xfrm>
              <a:off x="7011566" y="1353679"/>
              <a:ext cx="1193006" cy="831057"/>
              <a:chOff x="6893719" y="1221581"/>
              <a:chExt cx="1193006" cy="831057"/>
            </a:xfrm>
            <a:solidFill>
              <a:srgbClr val="5E6090"/>
            </a:solidFill>
          </p:grpSpPr>
          <p:sp>
            <p:nvSpPr>
              <p:cNvPr id="3105" name="Freeform 3104"/>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3106" name="Freeform 3105"/>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p:txBody>
          </p:sp>
        </p:grpSp>
        <p:grpSp>
          <p:nvGrpSpPr>
            <p:cNvPr id="67" name="Group 3109"/>
            <p:cNvGrpSpPr/>
            <p:nvPr/>
          </p:nvGrpSpPr>
          <p:grpSpPr>
            <a:xfrm>
              <a:off x="6752010" y="2584786"/>
              <a:ext cx="1140619" cy="764381"/>
              <a:chOff x="6634163" y="2452688"/>
              <a:chExt cx="1140619" cy="764381"/>
            </a:xfrm>
            <a:solidFill>
              <a:srgbClr val="5E6090"/>
            </a:solidFill>
          </p:grpSpPr>
          <p:sp>
            <p:nvSpPr>
              <p:cNvPr id="3108" name="Freeform 3107"/>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09" name="Freeform 3108"/>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3111" name="Freeform 3110"/>
            <p:cNvSpPr/>
            <p:nvPr/>
          </p:nvSpPr>
          <p:spPr>
            <a:xfrm>
              <a:off x="6367463" y="2235313"/>
              <a:ext cx="654050" cy="735012"/>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098" name="Rectangle 3112"/>
            <p:cNvSpPr>
              <a:spLocks noChangeArrowheads="1"/>
            </p:cNvSpPr>
            <p:nvPr/>
          </p:nvSpPr>
          <p:spPr bwMode="auto">
            <a:xfrm>
              <a:off x="17463" y="4389550"/>
              <a:ext cx="1787525" cy="2082800"/>
            </a:xfrm>
            <a:prstGeom prst="rect">
              <a:avLst/>
            </a:prstGeom>
            <a:noFill/>
            <a:ln w="12700" algn="ctr">
              <a:noFill/>
              <a:round/>
              <a:headEnd/>
              <a:tailEnd/>
            </a:ln>
          </p:spPr>
          <p:txBody>
            <a:bodyPr/>
            <a:lstStyle/>
            <a:p>
              <a:pPr eaLnBrk="0" fontAlgn="base" hangingPunct="0">
                <a:spcBef>
                  <a:spcPct val="0"/>
                </a:spcBef>
                <a:spcAft>
                  <a:spcPct val="0"/>
                </a:spcAft>
                <a:buClr>
                  <a:srgbClr val="000000"/>
                </a:buClr>
                <a:buSzPct val="100000"/>
                <a:buFont typeface="Times New Roman" pitchFamily="18" charset="0"/>
                <a:buNone/>
              </a:pPr>
              <a:endParaRPr lang="en-US" sz="2400" dirty="0">
                <a:solidFill>
                  <a:srgbClr val="000000"/>
                </a:solidFill>
                <a:latin typeface="Times" charset="0"/>
              </a:endParaRPr>
            </a:p>
          </p:txBody>
        </p:sp>
        <p:grpSp>
          <p:nvGrpSpPr>
            <p:cNvPr id="68" name="Group 3129"/>
            <p:cNvGrpSpPr>
              <a:grpSpLocks/>
            </p:cNvGrpSpPr>
            <p:nvPr/>
          </p:nvGrpSpPr>
          <p:grpSpPr bwMode="auto">
            <a:xfrm rot="-2195245">
              <a:off x="404723" y="4553063"/>
              <a:ext cx="1458912" cy="1670050"/>
              <a:chOff x="106471" y="4882019"/>
              <a:chExt cx="1459282" cy="1668800"/>
            </a:xfrm>
            <a:solidFill>
              <a:srgbClr val="BBBDD3"/>
            </a:solidFill>
          </p:grpSpPr>
          <p:grpSp>
            <p:nvGrpSpPr>
              <p:cNvPr id="69" name="Group 3126"/>
              <p:cNvGrpSpPr>
                <a:grpSpLocks/>
              </p:cNvGrpSpPr>
              <p:nvPr/>
            </p:nvGrpSpPr>
            <p:grpSpPr bwMode="auto">
              <a:xfrm>
                <a:off x="106471" y="4882019"/>
                <a:ext cx="1459282" cy="1668800"/>
                <a:chOff x="106471" y="4882019"/>
                <a:chExt cx="1459282" cy="1668800"/>
              </a:xfrm>
              <a:grpFill/>
            </p:grpSpPr>
            <p:grpSp>
              <p:nvGrpSpPr>
                <p:cNvPr id="70" name="Group 3124"/>
                <p:cNvGrpSpPr>
                  <a:grpSpLocks/>
                </p:cNvGrpSpPr>
                <p:nvPr/>
              </p:nvGrpSpPr>
              <p:grpSpPr bwMode="auto">
                <a:xfrm>
                  <a:off x="106471" y="4882019"/>
                  <a:ext cx="1459282" cy="1668800"/>
                  <a:chOff x="106471" y="4882019"/>
                  <a:chExt cx="1459282" cy="1668800"/>
                </a:xfrm>
                <a:grpFill/>
              </p:grpSpPr>
              <p:grpSp>
                <p:nvGrpSpPr>
                  <p:cNvPr id="71" name="Group 3122"/>
                  <p:cNvGrpSpPr>
                    <a:grpSpLocks/>
                  </p:cNvGrpSpPr>
                  <p:nvPr/>
                </p:nvGrpSpPr>
                <p:grpSpPr bwMode="auto">
                  <a:xfrm>
                    <a:off x="106471" y="4882019"/>
                    <a:ext cx="1459282" cy="1668800"/>
                    <a:chOff x="106471" y="4882019"/>
                    <a:chExt cx="1459282" cy="1668800"/>
                  </a:xfrm>
                  <a:grpFill/>
                </p:grpSpPr>
                <p:grpSp>
                  <p:nvGrpSpPr>
                    <p:cNvPr id="72" name="Group 3119"/>
                    <p:cNvGrpSpPr>
                      <a:grpSpLocks/>
                    </p:cNvGrpSpPr>
                    <p:nvPr/>
                  </p:nvGrpSpPr>
                  <p:grpSpPr bwMode="auto">
                    <a:xfrm>
                      <a:off x="106471" y="4882019"/>
                      <a:ext cx="1459282" cy="1290181"/>
                      <a:chOff x="106471" y="4882019"/>
                      <a:chExt cx="1459282" cy="1290181"/>
                    </a:xfrm>
                    <a:grpFill/>
                  </p:grpSpPr>
                  <p:grpSp>
                    <p:nvGrpSpPr>
                      <p:cNvPr id="73" name="Group 3117"/>
                      <p:cNvGrpSpPr>
                        <a:grpSpLocks/>
                      </p:cNvGrpSpPr>
                      <p:nvPr/>
                    </p:nvGrpSpPr>
                    <p:grpSpPr bwMode="auto">
                      <a:xfrm>
                        <a:off x="106471" y="4882019"/>
                        <a:ext cx="1459282" cy="1290181"/>
                        <a:chOff x="106471" y="4882019"/>
                        <a:chExt cx="1459282" cy="1290181"/>
                      </a:xfrm>
                      <a:grpFill/>
                    </p:grpSpPr>
                    <p:grpSp>
                      <p:nvGrpSpPr>
                        <p:cNvPr id="74" name="Group 3115"/>
                        <p:cNvGrpSpPr>
                          <a:grpSpLocks/>
                        </p:cNvGrpSpPr>
                        <p:nvPr/>
                      </p:nvGrpSpPr>
                      <p:grpSpPr bwMode="auto">
                        <a:xfrm>
                          <a:off x="106471" y="4882019"/>
                          <a:ext cx="1459282" cy="1290181"/>
                          <a:chOff x="106471" y="4882019"/>
                          <a:chExt cx="1459282" cy="1290181"/>
                        </a:xfrm>
                        <a:grpFill/>
                      </p:grpSpPr>
                      <p:sp>
                        <p:nvSpPr>
                          <p:cNvPr id="3114" name="Freeform 3113"/>
                          <p:cNvSpPr/>
                          <p:nvPr/>
                        </p:nvSpPr>
                        <p:spPr>
                          <a:xfrm>
                            <a:off x="107279" y="4881536"/>
                            <a:ext cx="1459283" cy="1289672"/>
                          </a:xfrm>
                          <a:custGeom>
                            <a:avLst/>
                            <a:gdLst>
                              <a:gd name="connsiteX0" fmla="*/ 0 w 1459282"/>
                              <a:gd name="connsiteY0" fmla="*/ 657617 h 1290181"/>
                              <a:gd name="connsiteX1" fmla="*/ 28184 w 1459282"/>
                              <a:gd name="connsiteY1" fmla="*/ 713984 h 1290181"/>
                              <a:gd name="connsiteX2" fmla="*/ 68893 w 1459282"/>
                              <a:gd name="connsiteY2" fmla="*/ 742167 h 1290181"/>
                              <a:gd name="connsiteX3" fmla="*/ 97077 w 1459282"/>
                              <a:gd name="connsiteY3" fmla="*/ 754693 h 1290181"/>
                              <a:gd name="connsiteX4" fmla="*/ 140918 w 1459282"/>
                              <a:gd name="connsiteY4" fmla="*/ 786008 h 1290181"/>
                              <a:gd name="connsiteX5" fmla="*/ 140918 w 1459282"/>
                              <a:gd name="connsiteY5" fmla="*/ 786008 h 1290181"/>
                              <a:gd name="connsiteX6" fmla="*/ 228600 w 1459282"/>
                              <a:gd name="connsiteY6" fmla="*/ 832981 h 1290181"/>
                              <a:gd name="connsiteX7" fmla="*/ 237995 w 1459282"/>
                              <a:gd name="connsiteY7" fmla="*/ 820455 h 1290181"/>
                              <a:gd name="connsiteX8" fmla="*/ 263047 w 1459282"/>
                              <a:gd name="connsiteY8" fmla="*/ 829849 h 1290181"/>
                              <a:gd name="connsiteX9" fmla="*/ 278704 w 1459282"/>
                              <a:gd name="connsiteY9" fmla="*/ 817323 h 1290181"/>
                              <a:gd name="connsiteX10" fmla="*/ 316282 w 1459282"/>
                              <a:gd name="connsiteY10" fmla="*/ 832981 h 1290181"/>
                              <a:gd name="connsiteX11" fmla="*/ 347597 w 1459282"/>
                              <a:gd name="connsiteY11" fmla="*/ 814192 h 1290181"/>
                              <a:gd name="connsiteX12" fmla="*/ 388307 w 1459282"/>
                              <a:gd name="connsiteY12" fmla="*/ 832981 h 1290181"/>
                              <a:gd name="connsiteX13" fmla="*/ 429017 w 1459282"/>
                              <a:gd name="connsiteY13" fmla="*/ 820455 h 1290181"/>
                              <a:gd name="connsiteX14" fmla="*/ 457200 w 1459282"/>
                              <a:gd name="connsiteY14" fmla="*/ 845507 h 1290181"/>
                              <a:gd name="connsiteX15" fmla="*/ 485384 w 1459282"/>
                              <a:gd name="connsiteY15" fmla="*/ 820455 h 1290181"/>
                              <a:gd name="connsiteX16" fmla="*/ 516699 w 1459282"/>
                              <a:gd name="connsiteY16" fmla="*/ 826718 h 1290181"/>
                              <a:gd name="connsiteX17" fmla="*/ 526093 w 1459282"/>
                              <a:gd name="connsiteY17" fmla="*/ 807929 h 1290181"/>
                              <a:gd name="connsiteX18" fmla="*/ 513567 w 1459282"/>
                              <a:gd name="connsiteY18" fmla="*/ 786008 h 1290181"/>
                              <a:gd name="connsiteX19" fmla="*/ 554277 w 1459282"/>
                              <a:gd name="connsiteY19" fmla="*/ 773482 h 1290181"/>
                              <a:gd name="connsiteX20" fmla="*/ 579329 w 1459282"/>
                              <a:gd name="connsiteY20" fmla="*/ 773482 h 1290181"/>
                              <a:gd name="connsiteX21" fmla="*/ 610644 w 1459282"/>
                              <a:gd name="connsiteY21" fmla="*/ 773482 h 1290181"/>
                              <a:gd name="connsiteX22" fmla="*/ 610644 w 1459282"/>
                              <a:gd name="connsiteY22" fmla="*/ 751562 h 1290181"/>
                              <a:gd name="connsiteX23" fmla="*/ 641959 w 1459282"/>
                              <a:gd name="connsiteY23" fmla="*/ 776614 h 1290181"/>
                              <a:gd name="connsiteX24" fmla="*/ 654485 w 1459282"/>
                              <a:gd name="connsiteY24" fmla="*/ 751562 h 1290181"/>
                              <a:gd name="connsiteX25" fmla="*/ 682669 w 1459282"/>
                              <a:gd name="connsiteY25" fmla="*/ 757825 h 1290181"/>
                              <a:gd name="connsiteX26" fmla="*/ 701458 w 1459282"/>
                              <a:gd name="connsiteY26" fmla="*/ 751562 h 1290181"/>
                              <a:gd name="connsiteX27" fmla="*/ 735904 w 1459282"/>
                              <a:gd name="connsiteY27" fmla="*/ 751562 h 1290181"/>
                              <a:gd name="connsiteX28" fmla="*/ 760956 w 1459282"/>
                              <a:gd name="connsiteY28" fmla="*/ 773482 h 1290181"/>
                              <a:gd name="connsiteX29" fmla="*/ 786008 w 1459282"/>
                              <a:gd name="connsiteY29" fmla="*/ 779745 h 1290181"/>
                              <a:gd name="connsiteX30" fmla="*/ 754693 w 1459282"/>
                              <a:gd name="connsiteY30" fmla="*/ 792271 h 1290181"/>
                              <a:gd name="connsiteX31" fmla="*/ 757825 w 1459282"/>
                              <a:gd name="connsiteY31" fmla="*/ 817323 h 1290181"/>
                              <a:gd name="connsiteX32" fmla="*/ 739036 w 1459282"/>
                              <a:gd name="connsiteY32" fmla="*/ 804797 h 1290181"/>
                              <a:gd name="connsiteX33" fmla="*/ 720247 w 1459282"/>
                              <a:gd name="connsiteY33" fmla="*/ 779745 h 1290181"/>
                              <a:gd name="connsiteX34" fmla="*/ 660748 w 1459282"/>
                              <a:gd name="connsiteY34" fmla="*/ 801666 h 1290181"/>
                              <a:gd name="connsiteX35" fmla="*/ 613776 w 1459282"/>
                              <a:gd name="connsiteY35" fmla="*/ 817323 h 1290181"/>
                              <a:gd name="connsiteX36" fmla="*/ 641959 w 1459282"/>
                              <a:gd name="connsiteY36" fmla="*/ 842376 h 1290181"/>
                              <a:gd name="connsiteX37" fmla="*/ 623170 w 1459282"/>
                              <a:gd name="connsiteY37" fmla="*/ 851770 h 1290181"/>
                              <a:gd name="connsiteX38" fmla="*/ 598118 w 1459282"/>
                              <a:gd name="connsiteY38" fmla="*/ 842376 h 1290181"/>
                              <a:gd name="connsiteX39" fmla="*/ 620039 w 1459282"/>
                              <a:gd name="connsiteY39" fmla="*/ 870559 h 1290181"/>
                              <a:gd name="connsiteX40" fmla="*/ 657617 w 1459282"/>
                              <a:gd name="connsiteY40" fmla="*/ 870559 h 1290181"/>
                              <a:gd name="connsiteX41" fmla="*/ 698326 w 1459282"/>
                              <a:gd name="connsiteY41" fmla="*/ 879954 h 1290181"/>
                              <a:gd name="connsiteX42" fmla="*/ 735904 w 1459282"/>
                              <a:gd name="connsiteY42" fmla="*/ 883085 h 1290181"/>
                              <a:gd name="connsiteX43" fmla="*/ 754693 w 1459282"/>
                              <a:gd name="connsiteY43" fmla="*/ 892480 h 1290181"/>
                              <a:gd name="connsiteX44" fmla="*/ 754693 w 1459282"/>
                              <a:gd name="connsiteY44" fmla="*/ 892480 h 1290181"/>
                              <a:gd name="connsiteX45" fmla="*/ 779745 w 1459282"/>
                              <a:gd name="connsiteY45" fmla="*/ 864296 h 1290181"/>
                              <a:gd name="connsiteX46" fmla="*/ 789140 w 1459282"/>
                              <a:gd name="connsiteY46" fmla="*/ 832981 h 1290181"/>
                              <a:gd name="connsiteX47" fmla="*/ 804797 w 1459282"/>
                              <a:gd name="connsiteY47" fmla="*/ 829849 h 1290181"/>
                              <a:gd name="connsiteX48" fmla="*/ 814192 w 1459282"/>
                              <a:gd name="connsiteY48" fmla="*/ 851770 h 1290181"/>
                              <a:gd name="connsiteX49" fmla="*/ 851770 w 1459282"/>
                              <a:gd name="connsiteY49" fmla="*/ 867428 h 1290181"/>
                              <a:gd name="connsiteX50" fmla="*/ 845507 w 1459282"/>
                              <a:gd name="connsiteY50" fmla="*/ 886217 h 1290181"/>
                              <a:gd name="connsiteX51" fmla="*/ 845507 w 1459282"/>
                              <a:gd name="connsiteY51" fmla="*/ 920663 h 1290181"/>
                              <a:gd name="connsiteX52" fmla="*/ 851770 w 1459282"/>
                              <a:gd name="connsiteY52" fmla="*/ 936321 h 1290181"/>
                              <a:gd name="connsiteX53" fmla="*/ 889348 w 1459282"/>
                              <a:gd name="connsiteY53" fmla="*/ 939452 h 1290181"/>
                              <a:gd name="connsiteX54" fmla="*/ 883085 w 1459282"/>
                              <a:gd name="connsiteY54" fmla="*/ 961373 h 1290181"/>
                              <a:gd name="connsiteX55" fmla="*/ 883085 w 1459282"/>
                              <a:gd name="connsiteY55" fmla="*/ 995819 h 1290181"/>
                              <a:gd name="connsiteX56" fmla="*/ 901874 w 1459282"/>
                              <a:gd name="connsiteY56" fmla="*/ 1011477 h 1290181"/>
                              <a:gd name="connsiteX57" fmla="*/ 945715 w 1459282"/>
                              <a:gd name="connsiteY57" fmla="*/ 1017740 h 1290181"/>
                              <a:gd name="connsiteX58" fmla="*/ 955110 w 1459282"/>
                              <a:gd name="connsiteY58" fmla="*/ 1058449 h 1290181"/>
                              <a:gd name="connsiteX59" fmla="*/ 983293 w 1459282"/>
                              <a:gd name="connsiteY59" fmla="*/ 1061581 h 1290181"/>
                              <a:gd name="connsiteX60" fmla="*/ 977030 w 1459282"/>
                              <a:gd name="connsiteY60" fmla="*/ 1086633 h 1290181"/>
                              <a:gd name="connsiteX61" fmla="*/ 998951 w 1459282"/>
                              <a:gd name="connsiteY61" fmla="*/ 1102291 h 1290181"/>
                              <a:gd name="connsiteX62" fmla="*/ 1036529 w 1459282"/>
                              <a:gd name="connsiteY62" fmla="*/ 1105422 h 1290181"/>
                              <a:gd name="connsiteX63" fmla="*/ 1052187 w 1459282"/>
                              <a:gd name="connsiteY63" fmla="*/ 1117948 h 1290181"/>
                              <a:gd name="connsiteX64" fmla="*/ 1033397 w 1459282"/>
                              <a:gd name="connsiteY64" fmla="*/ 1130474 h 1290181"/>
                              <a:gd name="connsiteX65" fmla="*/ 1033397 w 1459282"/>
                              <a:gd name="connsiteY65" fmla="*/ 1130474 h 1290181"/>
                              <a:gd name="connsiteX66" fmla="*/ 1017740 w 1459282"/>
                              <a:gd name="connsiteY66" fmla="*/ 1152395 h 1290181"/>
                              <a:gd name="connsiteX67" fmla="*/ 1042792 w 1459282"/>
                              <a:gd name="connsiteY67" fmla="*/ 1168052 h 1290181"/>
                              <a:gd name="connsiteX68" fmla="*/ 1049055 w 1459282"/>
                              <a:gd name="connsiteY68" fmla="*/ 1189973 h 1290181"/>
                              <a:gd name="connsiteX69" fmla="*/ 1039661 w 1459282"/>
                              <a:gd name="connsiteY69" fmla="*/ 1205630 h 1290181"/>
                              <a:gd name="connsiteX70" fmla="*/ 1052187 w 1459282"/>
                              <a:gd name="connsiteY70" fmla="*/ 1230682 h 1290181"/>
                              <a:gd name="connsiteX71" fmla="*/ 1061581 w 1459282"/>
                              <a:gd name="connsiteY71" fmla="*/ 1268260 h 1290181"/>
                              <a:gd name="connsiteX72" fmla="*/ 1105422 w 1459282"/>
                              <a:gd name="connsiteY72" fmla="*/ 1290181 h 1290181"/>
                              <a:gd name="connsiteX73" fmla="*/ 1096028 w 1459282"/>
                              <a:gd name="connsiteY73" fmla="*/ 1265129 h 1290181"/>
                              <a:gd name="connsiteX74" fmla="*/ 1086633 w 1459282"/>
                              <a:gd name="connsiteY74" fmla="*/ 1224419 h 1290181"/>
                              <a:gd name="connsiteX75" fmla="*/ 1074107 w 1459282"/>
                              <a:gd name="connsiteY75" fmla="*/ 1193104 h 1290181"/>
                              <a:gd name="connsiteX76" fmla="*/ 1070976 w 1459282"/>
                              <a:gd name="connsiteY76" fmla="*/ 1161789 h 1290181"/>
                              <a:gd name="connsiteX77" fmla="*/ 1058450 w 1459282"/>
                              <a:gd name="connsiteY77" fmla="*/ 1130474 h 1290181"/>
                              <a:gd name="connsiteX78" fmla="*/ 1067844 w 1459282"/>
                              <a:gd name="connsiteY78" fmla="*/ 1099159 h 1290181"/>
                              <a:gd name="connsiteX79" fmla="*/ 1058450 w 1459282"/>
                              <a:gd name="connsiteY79" fmla="*/ 1074107 h 1290181"/>
                              <a:gd name="connsiteX80" fmla="*/ 1039661 w 1459282"/>
                              <a:gd name="connsiteY80" fmla="*/ 1083502 h 1290181"/>
                              <a:gd name="connsiteX81" fmla="*/ 1020871 w 1459282"/>
                              <a:gd name="connsiteY81" fmla="*/ 1067844 h 1290181"/>
                              <a:gd name="connsiteX82" fmla="*/ 1005214 w 1459282"/>
                              <a:gd name="connsiteY82" fmla="*/ 1049055 h 1290181"/>
                              <a:gd name="connsiteX83" fmla="*/ 1459282 w 1459282"/>
                              <a:gd name="connsiteY83" fmla="*/ 432148 h 1290181"/>
                              <a:gd name="connsiteX84" fmla="*/ 1434230 w 1459282"/>
                              <a:gd name="connsiteY84" fmla="*/ 378913 h 1290181"/>
                              <a:gd name="connsiteX85" fmla="*/ 1412310 w 1459282"/>
                              <a:gd name="connsiteY85" fmla="*/ 344466 h 1290181"/>
                              <a:gd name="connsiteX86" fmla="*/ 1390389 w 1459282"/>
                              <a:gd name="connsiteY86" fmla="*/ 341334 h 1290181"/>
                              <a:gd name="connsiteX87" fmla="*/ 1346548 w 1459282"/>
                              <a:gd name="connsiteY87" fmla="*/ 303756 h 1290181"/>
                              <a:gd name="connsiteX88" fmla="*/ 1327759 w 1459282"/>
                              <a:gd name="connsiteY88" fmla="*/ 275573 h 1290181"/>
                              <a:gd name="connsiteX89" fmla="*/ 1324628 w 1459282"/>
                              <a:gd name="connsiteY89" fmla="*/ 231732 h 1290181"/>
                              <a:gd name="connsiteX90" fmla="*/ 1287050 w 1459282"/>
                              <a:gd name="connsiteY90" fmla="*/ 222337 h 1290181"/>
                              <a:gd name="connsiteX91" fmla="*/ 1287050 w 1459282"/>
                              <a:gd name="connsiteY91" fmla="*/ 222337 h 1290181"/>
                              <a:gd name="connsiteX92" fmla="*/ 1261997 w 1459282"/>
                              <a:gd name="connsiteY92" fmla="*/ 209811 h 1290181"/>
                              <a:gd name="connsiteX93" fmla="*/ 1268261 w 1459282"/>
                              <a:gd name="connsiteY93" fmla="*/ 191022 h 1290181"/>
                              <a:gd name="connsiteX94" fmla="*/ 1265129 w 1459282"/>
                              <a:gd name="connsiteY94" fmla="*/ 159707 h 1290181"/>
                              <a:gd name="connsiteX95" fmla="*/ 1240077 w 1459282"/>
                              <a:gd name="connsiteY95" fmla="*/ 137786 h 1290181"/>
                              <a:gd name="connsiteX96" fmla="*/ 1230682 w 1459282"/>
                              <a:gd name="connsiteY96" fmla="*/ 144049 h 1290181"/>
                              <a:gd name="connsiteX97" fmla="*/ 1218156 w 1459282"/>
                              <a:gd name="connsiteY97" fmla="*/ 137786 h 1290181"/>
                              <a:gd name="connsiteX98" fmla="*/ 1233814 w 1459282"/>
                              <a:gd name="connsiteY98" fmla="*/ 112734 h 1290181"/>
                              <a:gd name="connsiteX99" fmla="*/ 1218156 w 1459282"/>
                              <a:gd name="connsiteY99" fmla="*/ 106471 h 1290181"/>
                              <a:gd name="connsiteX100" fmla="*/ 1205630 w 1459282"/>
                              <a:gd name="connsiteY100" fmla="*/ 125260 h 1290181"/>
                              <a:gd name="connsiteX101" fmla="*/ 1193104 w 1459282"/>
                              <a:gd name="connsiteY101" fmla="*/ 112734 h 1290181"/>
                              <a:gd name="connsiteX102" fmla="*/ 1205630 w 1459282"/>
                              <a:gd name="connsiteY102" fmla="*/ 90814 h 1290181"/>
                              <a:gd name="connsiteX103" fmla="*/ 1221288 w 1459282"/>
                              <a:gd name="connsiteY103" fmla="*/ 87682 h 1290181"/>
                              <a:gd name="connsiteX104" fmla="*/ 1221288 w 1459282"/>
                              <a:gd name="connsiteY104" fmla="*/ 72025 h 1290181"/>
                              <a:gd name="connsiteX105" fmla="*/ 1199367 w 1459282"/>
                              <a:gd name="connsiteY105" fmla="*/ 68893 h 1290181"/>
                              <a:gd name="connsiteX106" fmla="*/ 1177447 w 1459282"/>
                              <a:gd name="connsiteY106" fmla="*/ 78288 h 1290181"/>
                              <a:gd name="connsiteX107" fmla="*/ 1146132 w 1459282"/>
                              <a:gd name="connsiteY107" fmla="*/ 56367 h 1290181"/>
                              <a:gd name="connsiteX108" fmla="*/ 1143000 w 1459282"/>
                              <a:gd name="connsiteY108" fmla="*/ 40710 h 1290181"/>
                              <a:gd name="connsiteX109" fmla="*/ 1117948 w 1459282"/>
                              <a:gd name="connsiteY109" fmla="*/ 40710 h 1290181"/>
                              <a:gd name="connsiteX110" fmla="*/ 1102291 w 1459282"/>
                              <a:gd name="connsiteY110" fmla="*/ 56367 h 1290181"/>
                              <a:gd name="connsiteX111" fmla="*/ 1092896 w 1459282"/>
                              <a:gd name="connsiteY111" fmla="*/ 59499 h 1290181"/>
                              <a:gd name="connsiteX112" fmla="*/ 1083502 w 1459282"/>
                              <a:gd name="connsiteY112" fmla="*/ 37578 h 1290181"/>
                              <a:gd name="connsiteX113" fmla="*/ 1070976 w 1459282"/>
                              <a:gd name="connsiteY113" fmla="*/ 25052 h 1290181"/>
                              <a:gd name="connsiteX114" fmla="*/ 1030266 w 1459282"/>
                              <a:gd name="connsiteY114" fmla="*/ 15658 h 1290181"/>
                              <a:gd name="connsiteX115" fmla="*/ 977030 w 1459282"/>
                              <a:gd name="connsiteY115" fmla="*/ 15658 h 1290181"/>
                              <a:gd name="connsiteX116" fmla="*/ 942584 w 1459282"/>
                              <a:gd name="connsiteY116" fmla="*/ 37578 h 1290181"/>
                              <a:gd name="connsiteX117" fmla="*/ 920663 w 1459282"/>
                              <a:gd name="connsiteY117" fmla="*/ 25052 h 1290181"/>
                              <a:gd name="connsiteX118" fmla="*/ 889348 w 1459282"/>
                              <a:gd name="connsiteY118" fmla="*/ 6263 h 1290181"/>
                              <a:gd name="connsiteX119" fmla="*/ 858033 w 1459282"/>
                              <a:gd name="connsiteY119" fmla="*/ 0 h 1290181"/>
                              <a:gd name="connsiteX120" fmla="*/ 820455 w 1459282"/>
                              <a:gd name="connsiteY120" fmla="*/ 9395 h 1290181"/>
                              <a:gd name="connsiteX121" fmla="*/ 814192 w 1459282"/>
                              <a:gd name="connsiteY121" fmla="*/ 81419 h 1290181"/>
                              <a:gd name="connsiteX122" fmla="*/ 811061 w 1459282"/>
                              <a:gd name="connsiteY122" fmla="*/ 106471 h 1290181"/>
                              <a:gd name="connsiteX123" fmla="*/ 786008 w 1459282"/>
                              <a:gd name="connsiteY123" fmla="*/ 118997 h 1290181"/>
                              <a:gd name="connsiteX124" fmla="*/ 792271 w 1459282"/>
                              <a:gd name="connsiteY124" fmla="*/ 150313 h 1290181"/>
                              <a:gd name="connsiteX125" fmla="*/ 817324 w 1459282"/>
                              <a:gd name="connsiteY125" fmla="*/ 181628 h 1290181"/>
                              <a:gd name="connsiteX126" fmla="*/ 804797 w 1459282"/>
                              <a:gd name="connsiteY126" fmla="*/ 178496 h 1290181"/>
                              <a:gd name="connsiteX127" fmla="*/ 804797 w 1459282"/>
                              <a:gd name="connsiteY127" fmla="*/ 197285 h 1290181"/>
                              <a:gd name="connsiteX128" fmla="*/ 826718 w 1459282"/>
                              <a:gd name="connsiteY128" fmla="*/ 219206 h 1290181"/>
                              <a:gd name="connsiteX129" fmla="*/ 836113 w 1459282"/>
                              <a:gd name="connsiteY129" fmla="*/ 237995 h 1290181"/>
                              <a:gd name="connsiteX130" fmla="*/ 829850 w 1459282"/>
                              <a:gd name="connsiteY130" fmla="*/ 250521 h 1290181"/>
                              <a:gd name="connsiteX131" fmla="*/ 795403 w 1459282"/>
                              <a:gd name="connsiteY131" fmla="*/ 228600 h 1290181"/>
                              <a:gd name="connsiteX132" fmla="*/ 779745 w 1459282"/>
                              <a:gd name="connsiteY132" fmla="*/ 216074 h 1290181"/>
                              <a:gd name="connsiteX133" fmla="*/ 757825 w 1459282"/>
                              <a:gd name="connsiteY133" fmla="*/ 219206 h 1290181"/>
                              <a:gd name="connsiteX134" fmla="*/ 748430 w 1459282"/>
                              <a:gd name="connsiteY134" fmla="*/ 200417 h 1290181"/>
                              <a:gd name="connsiteX135" fmla="*/ 723378 w 1459282"/>
                              <a:gd name="connsiteY135" fmla="*/ 165970 h 1290181"/>
                              <a:gd name="connsiteX136" fmla="*/ 723378 w 1459282"/>
                              <a:gd name="connsiteY136" fmla="*/ 147181 h 1290181"/>
                              <a:gd name="connsiteX137" fmla="*/ 742167 w 1459282"/>
                              <a:gd name="connsiteY137" fmla="*/ 134655 h 1290181"/>
                              <a:gd name="connsiteX138" fmla="*/ 698326 w 1459282"/>
                              <a:gd name="connsiteY138" fmla="*/ 97077 h 1290181"/>
                              <a:gd name="connsiteX139" fmla="*/ 682669 w 1459282"/>
                              <a:gd name="connsiteY139" fmla="*/ 112734 h 1290181"/>
                              <a:gd name="connsiteX140" fmla="*/ 604381 w 1459282"/>
                              <a:gd name="connsiteY140" fmla="*/ 68893 h 1290181"/>
                              <a:gd name="connsiteX141" fmla="*/ 594987 w 1459282"/>
                              <a:gd name="connsiteY141" fmla="*/ 90814 h 1290181"/>
                              <a:gd name="connsiteX142" fmla="*/ 604381 w 1459282"/>
                              <a:gd name="connsiteY142" fmla="*/ 125260 h 1290181"/>
                              <a:gd name="connsiteX143" fmla="*/ 604381 w 1459282"/>
                              <a:gd name="connsiteY143" fmla="*/ 144049 h 1290181"/>
                              <a:gd name="connsiteX144" fmla="*/ 582461 w 1459282"/>
                              <a:gd name="connsiteY144" fmla="*/ 115866 h 1290181"/>
                              <a:gd name="connsiteX145" fmla="*/ 560540 w 1459282"/>
                              <a:gd name="connsiteY145" fmla="*/ 165970 h 1290181"/>
                              <a:gd name="connsiteX146" fmla="*/ 579329 w 1459282"/>
                              <a:gd name="connsiteY146" fmla="*/ 209811 h 1290181"/>
                              <a:gd name="connsiteX147" fmla="*/ 604381 w 1459282"/>
                              <a:gd name="connsiteY147" fmla="*/ 219206 h 1290181"/>
                              <a:gd name="connsiteX148" fmla="*/ 616907 w 1459282"/>
                              <a:gd name="connsiteY148" fmla="*/ 241126 h 1290181"/>
                              <a:gd name="connsiteX149" fmla="*/ 626302 w 1459282"/>
                              <a:gd name="connsiteY149" fmla="*/ 275573 h 1290181"/>
                              <a:gd name="connsiteX150" fmla="*/ 641959 w 1459282"/>
                              <a:gd name="connsiteY150" fmla="*/ 256784 h 1290181"/>
                              <a:gd name="connsiteX151" fmla="*/ 660748 w 1459282"/>
                              <a:gd name="connsiteY151" fmla="*/ 275573 h 1290181"/>
                              <a:gd name="connsiteX152" fmla="*/ 679537 w 1459282"/>
                              <a:gd name="connsiteY152" fmla="*/ 278704 h 1290181"/>
                              <a:gd name="connsiteX153" fmla="*/ 679537 w 1459282"/>
                              <a:gd name="connsiteY153" fmla="*/ 278704 h 1290181"/>
                              <a:gd name="connsiteX154" fmla="*/ 670143 w 1459282"/>
                              <a:gd name="connsiteY154" fmla="*/ 303756 h 1290181"/>
                              <a:gd name="connsiteX155" fmla="*/ 654485 w 1459282"/>
                              <a:gd name="connsiteY155" fmla="*/ 300625 h 1290181"/>
                              <a:gd name="connsiteX156" fmla="*/ 645091 w 1459282"/>
                              <a:gd name="connsiteY156" fmla="*/ 319414 h 1290181"/>
                              <a:gd name="connsiteX157" fmla="*/ 629433 w 1459282"/>
                              <a:gd name="connsiteY157" fmla="*/ 335071 h 1290181"/>
                              <a:gd name="connsiteX158" fmla="*/ 629433 w 1459282"/>
                              <a:gd name="connsiteY158" fmla="*/ 335071 h 1290181"/>
                              <a:gd name="connsiteX159" fmla="*/ 579329 w 1459282"/>
                              <a:gd name="connsiteY159" fmla="*/ 344466 h 1290181"/>
                              <a:gd name="connsiteX160" fmla="*/ 566803 w 1459282"/>
                              <a:gd name="connsiteY160" fmla="*/ 335071 h 1290181"/>
                              <a:gd name="connsiteX161" fmla="*/ 566803 w 1459282"/>
                              <a:gd name="connsiteY161" fmla="*/ 335071 h 1290181"/>
                              <a:gd name="connsiteX162" fmla="*/ 551145 w 1459282"/>
                              <a:gd name="connsiteY162" fmla="*/ 316282 h 1290181"/>
                              <a:gd name="connsiteX163" fmla="*/ 532356 w 1459282"/>
                              <a:gd name="connsiteY163" fmla="*/ 322545 h 1290181"/>
                              <a:gd name="connsiteX164" fmla="*/ 497910 w 1459282"/>
                              <a:gd name="connsiteY164" fmla="*/ 300625 h 1290181"/>
                              <a:gd name="connsiteX165" fmla="*/ 510436 w 1459282"/>
                              <a:gd name="connsiteY165" fmla="*/ 288099 h 1290181"/>
                              <a:gd name="connsiteX166" fmla="*/ 491647 w 1459282"/>
                              <a:gd name="connsiteY166" fmla="*/ 272441 h 1290181"/>
                              <a:gd name="connsiteX167" fmla="*/ 466595 w 1459282"/>
                              <a:gd name="connsiteY167" fmla="*/ 278704 h 1290181"/>
                              <a:gd name="connsiteX168" fmla="*/ 444674 w 1459282"/>
                              <a:gd name="connsiteY168" fmla="*/ 291230 h 1290181"/>
                              <a:gd name="connsiteX169" fmla="*/ 413359 w 1459282"/>
                              <a:gd name="connsiteY169" fmla="*/ 272441 h 1290181"/>
                              <a:gd name="connsiteX170" fmla="*/ 375781 w 1459282"/>
                              <a:gd name="connsiteY170" fmla="*/ 297493 h 1290181"/>
                              <a:gd name="connsiteX171" fmla="*/ 344466 w 1459282"/>
                              <a:gd name="connsiteY171" fmla="*/ 278704 h 1290181"/>
                              <a:gd name="connsiteX172" fmla="*/ 341334 w 1459282"/>
                              <a:gd name="connsiteY172" fmla="*/ 335071 h 1290181"/>
                              <a:gd name="connsiteX173" fmla="*/ 338203 w 1459282"/>
                              <a:gd name="connsiteY173" fmla="*/ 369518 h 1290181"/>
                              <a:gd name="connsiteX174" fmla="*/ 353861 w 1459282"/>
                              <a:gd name="connsiteY174" fmla="*/ 403965 h 1290181"/>
                              <a:gd name="connsiteX175" fmla="*/ 344466 w 1459282"/>
                              <a:gd name="connsiteY175" fmla="*/ 413359 h 1290181"/>
                              <a:gd name="connsiteX176" fmla="*/ 338203 w 1459282"/>
                              <a:gd name="connsiteY176" fmla="*/ 385176 h 1290181"/>
                              <a:gd name="connsiteX177" fmla="*/ 338203 w 1459282"/>
                              <a:gd name="connsiteY177" fmla="*/ 385176 h 1290181"/>
                              <a:gd name="connsiteX178" fmla="*/ 303756 w 1459282"/>
                              <a:gd name="connsiteY178" fmla="*/ 375781 h 1290181"/>
                              <a:gd name="connsiteX179" fmla="*/ 288099 w 1459282"/>
                              <a:gd name="connsiteY179" fmla="*/ 422754 h 1290181"/>
                              <a:gd name="connsiteX180" fmla="*/ 288099 w 1459282"/>
                              <a:gd name="connsiteY180" fmla="*/ 441543 h 1290181"/>
                              <a:gd name="connsiteX181" fmla="*/ 319414 w 1459282"/>
                              <a:gd name="connsiteY181" fmla="*/ 469726 h 1290181"/>
                              <a:gd name="connsiteX182" fmla="*/ 319414 w 1459282"/>
                              <a:gd name="connsiteY182" fmla="*/ 469726 h 1290181"/>
                              <a:gd name="connsiteX183" fmla="*/ 356992 w 1459282"/>
                              <a:gd name="connsiteY183" fmla="*/ 454069 h 1290181"/>
                              <a:gd name="connsiteX184" fmla="*/ 366387 w 1459282"/>
                              <a:gd name="connsiteY184" fmla="*/ 469726 h 1290181"/>
                              <a:gd name="connsiteX185" fmla="*/ 335071 w 1459282"/>
                              <a:gd name="connsiteY185" fmla="*/ 501041 h 1290181"/>
                              <a:gd name="connsiteX186" fmla="*/ 316282 w 1459282"/>
                              <a:gd name="connsiteY186" fmla="*/ 522962 h 1290181"/>
                              <a:gd name="connsiteX187" fmla="*/ 306888 w 1459282"/>
                              <a:gd name="connsiteY187" fmla="*/ 535488 h 1290181"/>
                              <a:gd name="connsiteX188" fmla="*/ 294362 w 1459282"/>
                              <a:gd name="connsiteY188" fmla="*/ 538619 h 1290181"/>
                              <a:gd name="connsiteX189" fmla="*/ 269310 w 1459282"/>
                              <a:gd name="connsiteY189" fmla="*/ 566803 h 1290181"/>
                              <a:gd name="connsiteX190" fmla="*/ 284967 w 1459282"/>
                              <a:gd name="connsiteY190" fmla="*/ 579329 h 1290181"/>
                              <a:gd name="connsiteX191" fmla="*/ 319414 w 1459282"/>
                              <a:gd name="connsiteY191" fmla="*/ 576197 h 1290181"/>
                              <a:gd name="connsiteX192" fmla="*/ 325677 w 1459282"/>
                              <a:gd name="connsiteY192" fmla="*/ 591855 h 1290181"/>
                              <a:gd name="connsiteX193" fmla="*/ 331940 w 1459282"/>
                              <a:gd name="connsiteY193" fmla="*/ 623170 h 1290181"/>
                              <a:gd name="connsiteX194" fmla="*/ 344466 w 1459282"/>
                              <a:gd name="connsiteY194" fmla="*/ 645091 h 1290181"/>
                              <a:gd name="connsiteX195" fmla="*/ 331940 w 1459282"/>
                              <a:gd name="connsiteY195" fmla="*/ 682669 h 1290181"/>
                              <a:gd name="connsiteX196" fmla="*/ 369518 w 1459282"/>
                              <a:gd name="connsiteY196" fmla="*/ 657617 h 1290181"/>
                              <a:gd name="connsiteX197" fmla="*/ 388307 w 1459282"/>
                              <a:gd name="connsiteY197" fmla="*/ 657617 h 1290181"/>
                              <a:gd name="connsiteX198" fmla="*/ 375781 w 1459282"/>
                              <a:gd name="connsiteY198" fmla="*/ 682669 h 1290181"/>
                              <a:gd name="connsiteX199" fmla="*/ 410228 w 1459282"/>
                              <a:gd name="connsiteY199" fmla="*/ 713984 h 1290181"/>
                              <a:gd name="connsiteX200" fmla="*/ 375781 w 1459282"/>
                              <a:gd name="connsiteY200" fmla="*/ 723378 h 1290181"/>
                              <a:gd name="connsiteX201" fmla="*/ 363255 w 1459282"/>
                              <a:gd name="connsiteY201" fmla="*/ 726510 h 1290181"/>
                              <a:gd name="connsiteX202" fmla="*/ 341334 w 1459282"/>
                              <a:gd name="connsiteY202" fmla="*/ 745299 h 1290181"/>
                              <a:gd name="connsiteX203" fmla="*/ 316282 w 1459282"/>
                              <a:gd name="connsiteY203" fmla="*/ 770351 h 1290181"/>
                              <a:gd name="connsiteX204" fmla="*/ 281836 w 1459282"/>
                              <a:gd name="connsiteY204" fmla="*/ 751562 h 1290181"/>
                              <a:gd name="connsiteX205" fmla="*/ 256784 w 1459282"/>
                              <a:gd name="connsiteY205" fmla="*/ 770351 h 1290181"/>
                              <a:gd name="connsiteX206" fmla="*/ 222337 w 1459282"/>
                              <a:gd name="connsiteY206" fmla="*/ 754693 h 1290181"/>
                              <a:gd name="connsiteX207" fmla="*/ 184759 w 1459282"/>
                              <a:gd name="connsiteY207" fmla="*/ 739036 h 1290181"/>
                              <a:gd name="connsiteX208" fmla="*/ 137787 w 1459282"/>
                              <a:gd name="connsiteY208" fmla="*/ 754693 h 1290181"/>
                              <a:gd name="connsiteX209" fmla="*/ 122129 w 1459282"/>
                              <a:gd name="connsiteY209" fmla="*/ 735904 h 1290181"/>
                              <a:gd name="connsiteX210" fmla="*/ 112734 w 1459282"/>
                              <a:gd name="connsiteY210" fmla="*/ 713984 h 1290181"/>
                              <a:gd name="connsiteX211" fmla="*/ 100208 w 1459282"/>
                              <a:gd name="connsiteY211" fmla="*/ 710852 h 1290181"/>
                              <a:gd name="connsiteX212" fmla="*/ 68893 w 1459282"/>
                              <a:gd name="connsiteY212" fmla="*/ 720247 h 1290181"/>
                              <a:gd name="connsiteX213" fmla="*/ 0 w 1459282"/>
                              <a:gd name="connsiteY213" fmla="*/ 657617 h 129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459282" h="1290181">
                                <a:moveTo>
                                  <a:pt x="0" y="657617"/>
                                </a:moveTo>
                                <a:lnTo>
                                  <a:pt x="28184" y="713984"/>
                                </a:lnTo>
                                <a:lnTo>
                                  <a:pt x="68893" y="742167"/>
                                </a:lnTo>
                                <a:lnTo>
                                  <a:pt x="97077" y="754693"/>
                                </a:lnTo>
                                <a:lnTo>
                                  <a:pt x="140918" y="786008"/>
                                </a:lnTo>
                                <a:lnTo>
                                  <a:pt x="140918" y="786008"/>
                                </a:lnTo>
                                <a:lnTo>
                                  <a:pt x="228600" y="832981"/>
                                </a:lnTo>
                                <a:lnTo>
                                  <a:pt x="237995" y="820455"/>
                                </a:lnTo>
                                <a:lnTo>
                                  <a:pt x="263047" y="829849"/>
                                </a:lnTo>
                                <a:lnTo>
                                  <a:pt x="278704" y="817323"/>
                                </a:lnTo>
                                <a:lnTo>
                                  <a:pt x="316282" y="832981"/>
                                </a:lnTo>
                                <a:lnTo>
                                  <a:pt x="347597" y="814192"/>
                                </a:lnTo>
                                <a:lnTo>
                                  <a:pt x="388307" y="832981"/>
                                </a:lnTo>
                                <a:lnTo>
                                  <a:pt x="429017" y="820455"/>
                                </a:lnTo>
                                <a:lnTo>
                                  <a:pt x="457200" y="845507"/>
                                </a:lnTo>
                                <a:lnTo>
                                  <a:pt x="485384" y="820455"/>
                                </a:lnTo>
                                <a:lnTo>
                                  <a:pt x="516699" y="826718"/>
                                </a:lnTo>
                                <a:lnTo>
                                  <a:pt x="526093" y="807929"/>
                                </a:lnTo>
                                <a:lnTo>
                                  <a:pt x="513567" y="786008"/>
                                </a:lnTo>
                                <a:lnTo>
                                  <a:pt x="554277" y="773482"/>
                                </a:lnTo>
                                <a:lnTo>
                                  <a:pt x="579329" y="773482"/>
                                </a:lnTo>
                                <a:lnTo>
                                  <a:pt x="610644" y="773482"/>
                                </a:lnTo>
                                <a:lnTo>
                                  <a:pt x="610644" y="751562"/>
                                </a:lnTo>
                                <a:lnTo>
                                  <a:pt x="641959" y="776614"/>
                                </a:lnTo>
                                <a:lnTo>
                                  <a:pt x="654485" y="751562"/>
                                </a:lnTo>
                                <a:lnTo>
                                  <a:pt x="682669" y="757825"/>
                                </a:lnTo>
                                <a:lnTo>
                                  <a:pt x="701458" y="751562"/>
                                </a:lnTo>
                                <a:lnTo>
                                  <a:pt x="735904" y="751562"/>
                                </a:lnTo>
                                <a:lnTo>
                                  <a:pt x="760956" y="773482"/>
                                </a:lnTo>
                                <a:lnTo>
                                  <a:pt x="786008" y="779745"/>
                                </a:lnTo>
                                <a:lnTo>
                                  <a:pt x="754693" y="792271"/>
                                </a:lnTo>
                                <a:lnTo>
                                  <a:pt x="757825" y="817323"/>
                                </a:lnTo>
                                <a:lnTo>
                                  <a:pt x="739036" y="804797"/>
                                </a:lnTo>
                                <a:lnTo>
                                  <a:pt x="720247" y="779745"/>
                                </a:lnTo>
                                <a:lnTo>
                                  <a:pt x="660748" y="801666"/>
                                </a:lnTo>
                                <a:lnTo>
                                  <a:pt x="613776" y="817323"/>
                                </a:lnTo>
                                <a:lnTo>
                                  <a:pt x="641959" y="842376"/>
                                </a:lnTo>
                                <a:lnTo>
                                  <a:pt x="623170" y="851770"/>
                                </a:lnTo>
                                <a:lnTo>
                                  <a:pt x="598118" y="842376"/>
                                </a:lnTo>
                                <a:lnTo>
                                  <a:pt x="620039" y="870559"/>
                                </a:lnTo>
                                <a:lnTo>
                                  <a:pt x="657617" y="870559"/>
                                </a:lnTo>
                                <a:lnTo>
                                  <a:pt x="698326" y="879954"/>
                                </a:lnTo>
                                <a:lnTo>
                                  <a:pt x="735904" y="883085"/>
                                </a:lnTo>
                                <a:lnTo>
                                  <a:pt x="754693" y="892480"/>
                                </a:lnTo>
                                <a:lnTo>
                                  <a:pt x="754693" y="892480"/>
                                </a:lnTo>
                                <a:lnTo>
                                  <a:pt x="779745" y="864296"/>
                                </a:lnTo>
                                <a:lnTo>
                                  <a:pt x="789140" y="832981"/>
                                </a:lnTo>
                                <a:lnTo>
                                  <a:pt x="804797" y="829849"/>
                                </a:lnTo>
                                <a:lnTo>
                                  <a:pt x="814192" y="851770"/>
                                </a:lnTo>
                                <a:lnTo>
                                  <a:pt x="851770" y="867428"/>
                                </a:lnTo>
                                <a:lnTo>
                                  <a:pt x="845507" y="886217"/>
                                </a:lnTo>
                                <a:lnTo>
                                  <a:pt x="845507" y="920663"/>
                                </a:lnTo>
                                <a:lnTo>
                                  <a:pt x="851770" y="936321"/>
                                </a:lnTo>
                                <a:lnTo>
                                  <a:pt x="889348" y="939452"/>
                                </a:lnTo>
                                <a:lnTo>
                                  <a:pt x="883085" y="961373"/>
                                </a:lnTo>
                                <a:lnTo>
                                  <a:pt x="883085" y="995819"/>
                                </a:lnTo>
                                <a:lnTo>
                                  <a:pt x="901874" y="1011477"/>
                                </a:lnTo>
                                <a:lnTo>
                                  <a:pt x="945715" y="1017740"/>
                                </a:lnTo>
                                <a:lnTo>
                                  <a:pt x="955110" y="1058449"/>
                                </a:lnTo>
                                <a:lnTo>
                                  <a:pt x="983293" y="1061581"/>
                                </a:lnTo>
                                <a:lnTo>
                                  <a:pt x="977030" y="1086633"/>
                                </a:lnTo>
                                <a:lnTo>
                                  <a:pt x="998951" y="1102291"/>
                                </a:lnTo>
                                <a:lnTo>
                                  <a:pt x="1036529" y="1105422"/>
                                </a:lnTo>
                                <a:lnTo>
                                  <a:pt x="1052187" y="1117948"/>
                                </a:lnTo>
                                <a:lnTo>
                                  <a:pt x="1033397" y="1130474"/>
                                </a:lnTo>
                                <a:lnTo>
                                  <a:pt x="1033397" y="1130474"/>
                                </a:lnTo>
                                <a:lnTo>
                                  <a:pt x="1017740" y="1152395"/>
                                </a:lnTo>
                                <a:lnTo>
                                  <a:pt x="1042792" y="1168052"/>
                                </a:lnTo>
                                <a:lnTo>
                                  <a:pt x="1049055" y="1189973"/>
                                </a:lnTo>
                                <a:lnTo>
                                  <a:pt x="1039661" y="1205630"/>
                                </a:lnTo>
                                <a:lnTo>
                                  <a:pt x="1052187" y="1230682"/>
                                </a:lnTo>
                                <a:lnTo>
                                  <a:pt x="1061581" y="1268260"/>
                                </a:lnTo>
                                <a:lnTo>
                                  <a:pt x="1105422" y="1290181"/>
                                </a:lnTo>
                                <a:lnTo>
                                  <a:pt x="1096028" y="1265129"/>
                                </a:lnTo>
                                <a:lnTo>
                                  <a:pt x="1086633" y="1224419"/>
                                </a:lnTo>
                                <a:lnTo>
                                  <a:pt x="1074107" y="1193104"/>
                                </a:lnTo>
                                <a:lnTo>
                                  <a:pt x="1070976" y="1161789"/>
                                </a:lnTo>
                                <a:lnTo>
                                  <a:pt x="1058450" y="1130474"/>
                                </a:lnTo>
                                <a:lnTo>
                                  <a:pt x="1067844" y="1099159"/>
                                </a:lnTo>
                                <a:lnTo>
                                  <a:pt x="1058450" y="1074107"/>
                                </a:lnTo>
                                <a:lnTo>
                                  <a:pt x="1039661" y="1083502"/>
                                </a:lnTo>
                                <a:lnTo>
                                  <a:pt x="1020871" y="1067844"/>
                                </a:lnTo>
                                <a:lnTo>
                                  <a:pt x="1005214" y="1049055"/>
                                </a:lnTo>
                                <a:lnTo>
                                  <a:pt x="1459282" y="432148"/>
                                </a:lnTo>
                                <a:lnTo>
                                  <a:pt x="1434230" y="378913"/>
                                </a:lnTo>
                                <a:lnTo>
                                  <a:pt x="1412310" y="344466"/>
                                </a:lnTo>
                                <a:lnTo>
                                  <a:pt x="1390389" y="341334"/>
                                </a:lnTo>
                                <a:lnTo>
                                  <a:pt x="1346548" y="303756"/>
                                </a:lnTo>
                                <a:lnTo>
                                  <a:pt x="1327759" y="275573"/>
                                </a:lnTo>
                                <a:lnTo>
                                  <a:pt x="1324628" y="231732"/>
                                </a:lnTo>
                                <a:lnTo>
                                  <a:pt x="1287050" y="222337"/>
                                </a:lnTo>
                                <a:lnTo>
                                  <a:pt x="1287050" y="222337"/>
                                </a:lnTo>
                                <a:lnTo>
                                  <a:pt x="1261997" y="209811"/>
                                </a:lnTo>
                                <a:lnTo>
                                  <a:pt x="1268261" y="191022"/>
                                </a:lnTo>
                                <a:lnTo>
                                  <a:pt x="1265129" y="159707"/>
                                </a:lnTo>
                                <a:lnTo>
                                  <a:pt x="1240077" y="137786"/>
                                </a:lnTo>
                                <a:lnTo>
                                  <a:pt x="1230682" y="144049"/>
                                </a:lnTo>
                                <a:lnTo>
                                  <a:pt x="1218156" y="137786"/>
                                </a:lnTo>
                                <a:lnTo>
                                  <a:pt x="1233814" y="112734"/>
                                </a:lnTo>
                                <a:lnTo>
                                  <a:pt x="1218156" y="106471"/>
                                </a:lnTo>
                                <a:lnTo>
                                  <a:pt x="1205630" y="125260"/>
                                </a:lnTo>
                                <a:lnTo>
                                  <a:pt x="1193104" y="112734"/>
                                </a:lnTo>
                                <a:lnTo>
                                  <a:pt x="1205630" y="90814"/>
                                </a:lnTo>
                                <a:lnTo>
                                  <a:pt x="1221288" y="87682"/>
                                </a:lnTo>
                                <a:lnTo>
                                  <a:pt x="1221288" y="72025"/>
                                </a:lnTo>
                                <a:lnTo>
                                  <a:pt x="1199367" y="68893"/>
                                </a:lnTo>
                                <a:lnTo>
                                  <a:pt x="1177447" y="78288"/>
                                </a:lnTo>
                                <a:lnTo>
                                  <a:pt x="1146132" y="56367"/>
                                </a:lnTo>
                                <a:lnTo>
                                  <a:pt x="1143000" y="40710"/>
                                </a:lnTo>
                                <a:lnTo>
                                  <a:pt x="1117948" y="40710"/>
                                </a:lnTo>
                                <a:lnTo>
                                  <a:pt x="1102291" y="56367"/>
                                </a:lnTo>
                                <a:lnTo>
                                  <a:pt x="1092896" y="59499"/>
                                </a:lnTo>
                                <a:lnTo>
                                  <a:pt x="1083502" y="37578"/>
                                </a:lnTo>
                                <a:lnTo>
                                  <a:pt x="1070976" y="25052"/>
                                </a:lnTo>
                                <a:lnTo>
                                  <a:pt x="1030266" y="15658"/>
                                </a:lnTo>
                                <a:lnTo>
                                  <a:pt x="977030" y="15658"/>
                                </a:lnTo>
                                <a:lnTo>
                                  <a:pt x="942584" y="37578"/>
                                </a:lnTo>
                                <a:lnTo>
                                  <a:pt x="920663" y="25052"/>
                                </a:lnTo>
                                <a:lnTo>
                                  <a:pt x="889348" y="6263"/>
                                </a:lnTo>
                                <a:lnTo>
                                  <a:pt x="858033" y="0"/>
                                </a:lnTo>
                                <a:lnTo>
                                  <a:pt x="820455" y="9395"/>
                                </a:lnTo>
                                <a:lnTo>
                                  <a:pt x="814192" y="81419"/>
                                </a:lnTo>
                                <a:lnTo>
                                  <a:pt x="811061" y="106471"/>
                                </a:lnTo>
                                <a:lnTo>
                                  <a:pt x="786008" y="118997"/>
                                </a:lnTo>
                                <a:lnTo>
                                  <a:pt x="792271" y="150313"/>
                                </a:lnTo>
                                <a:lnTo>
                                  <a:pt x="817324" y="181628"/>
                                </a:lnTo>
                                <a:lnTo>
                                  <a:pt x="804797" y="178496"/>
                                </a:lnTo>
                                <a:lnTo>
                                  <a:pt x="804797" y="197285"/>
                                </a:lnTo>
                                <a:lnTo>
                                  <a:pt x="826718" y="219206"/>
                                </a:lnTo>
                                <a:lnTo>
                                  <a:pt x="836113" y="237995"/>
                                </a:lnTo>
                                <a:lnTo>
                                  <a:pt x="829850" y="250521"/>
                                </a:lnTo>
                                <a:lnTo>
                                  <a:pt x="795403" y="228600"/>
                                </a:lnTo>
                                <a:lnTo>
                                  <a:pt x="779745" y="216074"/>
                                </a:lnTo>
                                <a:lnTo>
                                  <a:pt x="757825" y="219206"/>
                                </a:lnTo>
                                <a:lnTo>
                                  <a:pt x="748430" y="200417"/>
                                </a:lnTo>
                                <a:lnTo>
                                  <a:pt x="723378" y="165970"/>
                                </a:lnTo>
                                <a:lnTo>
                                  <a:pt x="723378" y="147181"/>
                                </a:lnTo>
                                <a:lnTo>
                                  <a:pt x="742167" y="134655"/>
                                </a:lnTo>
                                <a:lnTo>
                                  <a:pt x="698326" y="97077"/>
                                </a:lnTo>
                                <a:lnTo>
                                  <a:pt x="682669" y="112734"/>
                                </a:lnTo>
                                <a:lnTo>
                                  <a:pt x="604381" y="68893"/>
                                </a:lnTo>
                                <a:lnTo>
                                  <a:pt x="594987" y="90814"/>
                                </a:lnTo>
                                <a:lnTo>
                                  <a:pt x="604381" y="125260"/>
                                </a:lnTo>
                                <a:lnTo>
                                  <a:pt x="604381" y="144049"/>
                                </a:lnTo>
                                <a:lnTo>
                                  <a:pt x="582461" y="115866"/>
                                </a:lnTo>
                                <a:lnTo>
                                  <a:pt x="560540" y="165970"/>
                                </a:lnTo>
                                <a:lnTo>
                                  <a:pt x="579329" y="209811"/>
                                </a:lnTo>
                                <a:lnTo>
                                  <a:pt x="604381" y="219206"/>
                                </a:lnTo>
                                <a:lnTo>
                                  <a:pt x="616907" y="241126"/>
                                </a:lnTo>
                                <a:lnTo>
                                  <a:pt x="626302" y="275573"/>
                                </a:lnTo>
                                <a:lnTo>
                                  <a:pt x="641959" y="256784"/>
                                </a:lnTo>
                                <a:lnTo>
                                  <a:pt x="660748" y="275573"/>
                                </a:lnTo>
                                <a:lnTo>
                                  <a:pt x="679537" y="278704"/>
                                </a:lnTo>
                                <a:lnTo>
                                  <a:pt x="679537" y="278704"/>
                                </a:lnTo>
                                <a:lnTo>
                                  <a:pt x="670143" y="303756"/>
                                </a:lnTo>
                                <a:lnTo>
                                  <a:pt x="654485" y="300625"/>
                                </a:lnTo>
                                <a:lnTo>
                                  <a:pt x="645091" y="319414"/>
                                </a:lnTo>
                                <a:lnTo>
                                  <a:pt x="629433" y="335071"/>
                                </a:lnTo>
                                <a:lnTo>
                                  <a:pt x="629433" y="335071"/>
                                </a:lnTo>
                                <a:lnTo>
                                  <a:pt x="579329" y="344466"/>
                                </a:lnTo>
                                <a:lnTo>
                                  <a:pt x="566803" y="335071"/>
                                </a:lnTo>
                                <a:lnTo>
                                  <a:pt x="566803" y="335071"/>
                                </a:lnTo>
                                <a:lnTo>
                                  <a:pt x="551145" y="316282"/>
                                </a:lnTo>
                                <a:lnTo>
                                  <a:pt x="532356" y="322545"/>
                                </a:lnTo>
                                <a:lnTo>
                                  <a:pt x="497910" y="300625"/>
                                </a:lnTo>
                                <a:lnTo>
                                  <a:pt x="510436" y="288099"/>
                                </a:lnTo>
                                <a:lnTo>
                                  <a:pt x="491647" y="272441"/>
                                </a:lnTo>
                                <a:lnTo>
                                  <a:pt x="466595" y="278704"/>
                                </a:lnTo>
                                <a:lnTo>
                                  <a:pt x="444674" y="291230"/>
                                </a:lnTo>
                                <a:lnTo>
                                  <a:pt x="413359" y="272441"/>
                                </a:lnTo>
                                <a:lnTo>
                                  <a:pt x="375781" y="297493"/>
                                </a:lnTo>
                                <a:lnTo>
                                  <a:pt x="344466" y="278704"/>
                                </a:lnTo>
                                <a:lnTo>
                                  <a:pt x="341334" y="335071"/>
                                </a:lnTo>
                                <a:lnTo>
                                  <a:pt x="338203" y="369518"/>
                                </a:lnTo>
                                <a:lnTo>
                                  <a:pt x="353861" y="403965"/>
                                </a:lnTo>
                                <a:lnTo>
                                  <a:pt x="344466" y="413359"/>
                                </a:lnTo>
                                <a:lnTo>
                                  <a:pt x="338203" y="385176"/>
                                </a:lnTo>
                                <a:lnTo>
                                  <a:pt x="338203" y="385176"/>
                                </a:lnTo>
                                <a:lnTo>
                                  <a:pt x="303756" y="375781"/>
                                </a:lnTo>
                                <a:lnTo>
                                  <a:pt x="288099" y="422754"/>
                                </a:lnTo>
                                <a:lnTo>
                                  <a:pt x="288099" y="441543"/>
                                </a:lnTo>
                                <a:lnTo>
                                  <a:pt x="319414" y="469726"/>
                                </a:lnTo>
                                <a:lnTo>
                                  <a:pt x="319414" y="469726"/>
                                </a:lnTo>
                                <a:lnTo>
                                  <a:pt x="356992" y="454069"/>
                                </a:lnTo>
                                <a:lnTo>
                                  <a:pt x="366387" y="469726"/>
                                </a:lnTo>
                                <a:lnTo>
                                  <a:pt x="335071" y="501041"/>
                                </a:lnTo>
                                <a:lnTo>
                                  <a:pt x="316282" y="522962"/>
                                </a:lnTo>
                                <a:lnTo>
                                  <a:pt x="306888" y="535488"/>
                                </a:lnTo>
                                <a:lnTo>
                                  <a:pt x="294362" y="538619"/>
                                </a:lnTo>
                                <a:lnTo>
                                  <a:pt x="269310" y="566803"/>
                                </a:lnTo>
                                <a:lnTo>
                                  <a:pt x="284967" y="579329"/>
                                </a:lnTo>
                                <a:lnTo>
                                  <a:pt x="319414" y="576197"/>
                                </a:lnTo>
                                <a:lnTo>
                                  <a:pt x="325677" y="591855"/>
                                </a:lnTo>
                                <a:lnTo>
                                  <a:pt x="331940" y="623170"/>
                                </a:lnTo>
                                <a:lnTo>
                                  <a:pt x="344466" y="645091"/>
                                </a:lnTo>
                                <a:lnTo>
                                  <a:pt x="331940" y="682669"/>
                                </a:lnTo>
                                <a:lnTo>
                                  <a:pt x="369518" y="657617"/>
                                </a:lnTo>
                                <a:lnTo>
                                  <a:pt x="388307" y="657617"/>
                                </a:lnTo>
                                <a:lnTo>
                                  <a:pt x="375781" y="682669"/>
                                </a:lnTo>
                                <a:lnTo>
                                  <a:pt x="410228" y="713984"/>
                                </a:lnTo>
                                <a:lnTo>
                                  <a:pt x="375781" y="723378"/>
                                </a:lnTo>
                                <a:lnTo>
                                  <a:pt x="363255" y="726510"/>
                                </a:lnTo>
                                <a:lnTo>
                                  <a:pt x="341334" y="745299"/>
                                </a:lnTo>
                                <a:lnTo>
                                  <a:pt x="316282" y="770351"/>
                                </a:lnTo>
                                <a:lnTo>
                                  <a:pt x="281836" y="751562"/>
                                </a:lnTo>
                                <a:lnTo>
                                  <a:pt x="256784" y="770351"/>
                                </a:lnTo>
                                <a:lnTo>
                                  <a:pt x="222337" y="754693"/>
                                </a:lnTo>
                                <a:lnTo>
                                  <a:pt x="184759" y="739036"/>
                                </a:lnTo>
                                <a:lnTo>
                                  <a:pt x="137787" y="754693"/>
                                </a:lnTo>
                                <a:lnTo>
                                  <a:pt x="122129" y="735904"/>
                                </a:lnTo>
                                <a:lnTo>
                                  <a:pt x="112734" y="713984"/>
                                </a:lnTo>
                                <a:lnTo>
                                  <a:pt x="100208" y="710852"/>
                                </a:lnTo>
                                <a:lnTo>
                                  <a:pt x="68893" y="720247"/>
                                </a:lnTo>
                                <a:lnTo>
                                  <a:pt x="0" y="65761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15" name="Freeform 3114"/>
                          <p:cNvSpPr/>
                          <p:nvPr/>
                        </p:nvSpPr>
                        <p:spPr>
                          <a:xfrm>
                            <a:off x="476684" y="4905097"/>
                            <a:ext cx="39698" cy="109455"/>
                          </a:xfrm>
                          <a:custGeom>
                            <a:avLst/>
                            <a:gdLst>
                              <a:gd name="connsiteX0" fmla="*/ 14287 w 35718"/>
                              <a:gd name="connsiteY0" fmla="*/ 0 h 109538"/>
                              <a:gd name="connsiteX1" fmla="*/ 7143 w 35718"/>
                              <a:gd name="connsiteY1" fmla="*/ 52388 h 109538"/>
                              <a:gd name="connsiteX2" fmla="*/ 0 w 35718"/>
                              <a:gd name="connsiteY2" fmla="*/ 95250 h 109538"/>
                              <a:gd name="connsiteX3" fmla="*/ 28575 w 35718"/>
                              <a:gd name="connsiteY3" fmla="*/ 109538 h 109538"/>
                              <a:gd name="connsiteX4" fmla="*/ 30956 w 35718"/>
                              <a:gd name="connsiteY4" fmla="*/ 85725 h 109538"/>
                              <a:gd name="connsiteX5" fmla="*/ 23812 w 35718"/>
                              <a:gd name="connsiteY5" fmla="*/ 71438 h 109538"/>
                              <a:gd name="connsiteX6" fmla="*/ 35718 w 35718"/>
                              <a:gd name="connsiteY6" fmla="*/ 47625 h 109538"/>
                              <a:gd name="connsiteX7" fmla="*/ 14287 w 35718"/>
                              <a:gd name="connsiteY7" fmla="*/ 0 h 109538"/>
                              <a:gd name="connsiteX0" fmla="*/ 14287 w 35718"/>
                              <a:gd name="connsiteY0" fmla="*/ 0 h 109538"/>
                              <a:gd name="connsiteX1" fmla="*/ 7143 w 35718"/>
                              <a:gd name="connsiteY1" fmla="*/ 28575 h 109538"/>
                              <a:gd name="connsiteX2" fmla="*/ 7143 w 35718"/>
                              <a:gd name="connsiteY2" fmla="*/ 52388 h 109538"/>
                              <a:gd name="connsiteX3" fmla="*/ 0 w 35718"/>
                              <a:gd name="connsiteY3" fmla="*/ 95250 h 109538"/>
                              <a:gd name="connsiteX4" fmla="*/ 28575 w 35718"/>
                              <a:gd name="connsiteY4" fmla="*/ 109538 h 109538"/>
                              <a:gd name="connsiteX5" fmla="*/ 30956 w 35718"/>
                              <a:gd name="connsiteY5" fmla="*/ 85725 h 109538"/>
                              <a:gd name="connsiteX6" fmla="*/ 23812 w 35718"/>
                              <a:gd name="connsiteY6" fmla="*/ 71438 h 109538"/>
                              <a:gd name="connsiteX7" fmla="*/ 35718 w 35718"/>
                              <a:gd name="connsiteY7" fmla="*/ 47625 h 109538"/>
                              <a:gd name="connsiteX8" fmla="*/ 14287 w 35718"/>
                              <a:gd name="connsiteY8" fmla="*/ 0 h 109538"/>
                              <a:gd name="connsiteX0" fmla="*/ 19050 w 40481"/>
                              <a:gd name="connsiteY0" fmla="*/ 0 h 109538"/>
                              <a:gd name="connsiteX1" fmla="*/ 0 w 40481"/>
                              <a:gd name="connsiteY1" fmla="*/ 21431 h 109538"/>
                              <a:gd name="connsiteX2" fmla="*/ 11906 w 40481"/>
                              <a:gd name="connsiteY2" fmla="*/ 52388 h 109538"/>
                              <a:gd name="connsiteX3" fmla="*/ 4763 w 40481"/>
                              <a:gd name="connsiteY3" fmla="*/ 95250 h 109538"/>
                              <a:gd name="connsiteX4" fmla="*/ 33338 w 40481"/>
                              <a:gd name="connsiteY4" fmla="*/ 109538 h 109538"/>
                              <a:gd name="connsiteX5" fmla="*/ 35719 w 40481"/>
                              <a:gd name="connsiteY5" fmla="*/ 85725 h 109538"/>
                              <a:gd name="connsiteX6" fmla="*/ 28575 w 40481"/>
                              <a:gd name="connsiteY6" fmla="*/ 71438 h 109538"/>
                              <a:gd name="connsiteX7" fmla="*/ 40481 w 40481"/>
                              <a:gd name="connsiteY7" fmla="*/ 47625 h 109538"/>
                              <a:gd name="connsiteX8" fmla="*/ 19050 w 40481"/>
                              <a:gd name="connsiteY8"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9538">
                                <a:moveTo>
                                  <a:pt x="19050" y="0"/>
                                </a:moveTo>
                                <a:lnTo>
                                  <a:pt x="0" y="21431"/>
                                </a:lnTo>
                                <a:lnTo>
                                  <a:pt x="11906" y="52388"/>
                                </a:lnTo>
                                <a:lnTo>
                                  <a:pt x="4763" y="95250"/>
                                </a:lnTo>
                                <a:lnTo>
                                  <a:pt x="33338" y="109538"/>
                                </a:lnTo>
                                <a:lnTo>
                                  <a:pt x="35719" y="85725"/>
                                </a:lnTo>
                                <a:lnTo>
                                  <a:pt x="28575" y="71438"/>
                                </a:lnTo>
                                <a:lnTo>
                                  <a:pt x="40481" y="47625"/>
                                </a:lnTo>
                                <a:lnTo>
                                  <a:pt x="1905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3117" name="Freeform 3116"/>
                        <p:cNvSpPr/>
                        <p:nvPr/>
                      </p:nvSpPr>
                      <p:spPr>
                        <a:xfrm>
                          <a:off x="338703" y="5181968"/>
                          <a:ext cx="34934" cy="74557"/>
                        </a:xfrm>
                        <a:custGeom>
                          <a:avLst/>
                          <a:gdLst>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0 w 35718"/>
                            <a:gd name="connsiteY4"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16669 h 73819"/>
                            <a:gd name="connsiteX5" fmla="*/ 0 w 35718"/>
                            <a:gd name="connsiteY5"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9525 h 73819"/>
                            <a:gd name="connsiteX5" fmla="*/ 0 w 35718"/>
                            <a:gd name="connsiteY5" fmla="*/ 0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 h="73819">
                              <a:moveTo>
                                <a:pt x="0" y="0"/>
                              </a:moveTo>
                              <a:cubicBezTo>
                                <a:pt x="794" y="22225"/>
                                <a:pt x="1587" y="44450"/>
                                <a:pt x="2381" y="66675"/>
                              </a:cubicBezTo>
                              <a:lnTo>
                                <a:pt x="28575" y="73819"/>
                              </a:lnTo>
                              <a:lnTo>
                                <a:pt x="35718" y="40482"/>
                              </a:lnTo>
                              <a:lnTo>
                                <a:pt x="16668" y="9525"/>
                              </a:lnTo>
                              <a:lnTo>
                                <a:pt x="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3119" name="Freeform 3118"/>
                      <p:cNvSpPr/>
                      <p:nvPr/>
                    </p:nvSpPr>
                    <p:spPr>
                      <a:xfrm>
                        <a:off x="505331" y="5741523"/>
                        <a:ext cx="130208" cy="71384"/>
                      </a:xfrm>
                      <a:custGeom>
                        <a:avLst/>
                        <a:gdLst>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0 w 130969"/>
                          <a:gd name="connsiteY16" fmla="*/ 7144 h 71438"/>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28575 w 130969"/>
                          <a:gd name="connsiteY16" fmla="*/ 14288 h 71438"/>
                          <a:gd name="connsiteX17" fmla="*/ 0 w 130969"/>
                          <a:gd name="connsiteY17" fmla="*/ 7144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969" h="71438">
                            <a:moveTo>
                              <a:pt x="0" y="7144"/>
                            </a:moveTo>
                            <a:cubicBezTo>
                              <a:pt x="794" y="26988"/>
                              <a:pt x="1587" y="46831"/>
                              <a:pt x="2381" y="66675"/>
                            </a:cubicBezTo>
                            <a:lnTo>
                              <a:pt x="19050" y="71438"/>
                            </a:lnTo>
                            <a:lnTo>
                              <a:pt x="33338" y="61913"/>
                            </a:lnTo>
                            <a:lnTo>
                              <a:pt x="54769" y="71438"/>
                            </a:lnTo>
                            <a:lnTo>
                              <a:pt x="69056" y="69056"/>
                            </a:lnTo>
                            <a:lnTo>
                              <a:pt x="88106" y="61913"/>
                            </a:lnTo>
                            <a:lnTo>
                              <a:pt x="92869" y="42863"/>
                            </a:lnTo>
                            <a:lnTo>
                              <a:pt x="76200" y="30956"/>
                            </a:lnTo>
                            <a:lnTo>
                              <a:pt x="107156" y="16669"/>
                            </a:lnTo>
                            <a:lnTo>
                              <a:pt x="128588" y="45244"/>
                            </a:lnTo>
                            <a:lnTo>
                              <a:pt x="130969" y="30956"/>
                            </a:lnTo>
                            <a:lnTo>
                              <a:pt x="116681" y="7144"/>
                            </a:lnTo>
                            <a:lnTo>
                              <a:pt x="88106" y="0"/>
                            </a:lnTo>
                            <a:lnTo>
                              <a:pt x="66675" y="21431"/>
                            </a:lnTo>
                            <a:lnTo>
                              <a:pt x="52388" y="16669"/>
                            </a:lnTo>
                            <a:lnTo>
                              <a:pt x="28575" y="14288"/>
                            </a:lnTo>
                            <a:lnTo>
                              <a:pt x="0" y="7144"/>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9" name="Freeform 3121"/>
                    <p:cNvSpPr/>
                    <p:nvPr/>
                  </p:nvSpPr>
                  <p:spPr>
                    <a:xfrm>
                      <a:off x="1209235" y="6088923"/>
                      <a:ext cx="142911" cy="461617"/>
                    </a:xfrm>
                    <a:custGeom>
                      <a:avLst/>
                      <a:gdLst>
                        <a:gd name="connsiteX0" fmla="*/ 0 w 142875"/>
                        <a:gd name="connsiteY0" fmla="*/ 9525 h 461963"/>
                        <a:gd name="connsiteX1" fmla="*/ 21431 w 142875"/>
                        <a:gd name="connsiteY1" fmla="*/ 14288 h 461963"/>
                        <a:gd name="connsiteX2" fmla="*/ 61913 w 142875"/>
                        <a:gd name="connsiteY2" fmla="*/ 0 h 461963"/>
                        <a:gd name="connsiteX3" fmla="*/ 78581 w 142875"/>
                        <a:gd name="connsiteY3" fmla="*/ 35719 h 461963"/>
                        <a:gd name="connsiteX4" fmla="*/ 83344 w 142875"/>
                        <a:gd name="connsiteY4" fmla="*/ 73819 h 461963"/>
                        <a:gd name="connsiteX5" fmla="*/ 92869 w 142875"/>
                        <a:gd name="connsiteY5" fmla="*/ 252413 h 461963"/>
                        <a:gd name="connsiteX6" fmla="*/ 92869 w 142875"/>
                        <a:gd name="connsiteY6" fmla="*/ 273844 h 461963"/>
                        <a:gd name="connsiteX7" fmla="*/ 92869 w 142875"/>
                        <a:gd name="connsiteY7" fmla="*/ 302419 h 461963"/>
                        <a:gd name="connsiteX8" fmla="*/ 142875 w 142875"/>
                        <a:gd name="connsiteY8" fmla="*/ 385763 h 461963"/>
                        <a:gd name="connsiteX9" fmla="*/ 111919 w 142875"/>
                        <a:gd name="connsiteY9" fmla="*/ 438150 h 461963"/>
                        <a:gd name="connsiteX10" fmla="*/ 61913 w 142875"/>
                        <a:gd name="connsiteY10" fmla="*/ 461963 h 461963"/>
                        <a:gd name="connsiteX11" fmla="*/ 88106 w 142875"/>
                        <a:gd name="connsiteY11" fmla="*/ 419100 h 461963"/>
                        <a:gd name="connsiteX12" fmla="*/ 104775 w 142875"/>
                        <a:gd name="connsiteY12" fmla="*/ 352425 h 461963"/>
                        <a:gd name="connsiteX13" fmla="*/ 83344 w 142875"/>
                        <a:gd name="connsiteY13" fmla="*/ 335757 h 461963"/>
                        <a:gd name="connsiteX14" fmla="*/ 76200 w 142875"/>
                        <a:gd name="connsiteY14" fmla="*/ 297657 h 461963"/>
                        <a:gd name="connsiteX15" fmla="*/ 80963 w 142875"/>
                        <a:gd name="connsiteY15" fmla="*/ 271463 h 461963"/>
                        <a:gd name="connsiteX16" fmla="*/ 69056 w 142875"/>
                        <a:gd name="connsiteY16" fmla="*/ 261938 h 461963"/>
                        <a:gd name="connsiteX17" fmla="*/ 73819 w 142875"/>
                        <a:gd name="connsiteY17" fmla="*/ 230982 h 461963"/>
                        <a:gd name="connsiteX18" fmla="*/ 64294 w 142875"/>
                        <a:gd name="connsiteY18" fmla="*/ 230982 h 461963"/>
                        <a:gd name="connsiteX19" fmla="*/ 69056 w 142875"/>
                        <a:gd name="connsiteY19" fmla="*/ 200025 h 461963"/>
                        <a:gd name="connsiteX20" fmla="*/ 76200 w 142875"/>
                        <a:gd name="connsiteY20" fmla="*/ 190500 h 461963"/>
                        <a:gd name="connsiteX21" fmla="*/ 61913 w 142875"/>
                        <a:gd name="connsiteY21" fmla="*/ 145257 h 461963"/>
                        <a:gd name="connsiteX22" fmla="*/ 54769 w 142875"/>
                        <a:gd name="connsiteY22" fmla="*/ 97632 h 461963"/>
                        <a:gd name="connsiteX23" fmla="*/ 59531 w 142875"/>
                        <a:gd name="connsiteY23" fmla="*/ 61913 h 461963"/>
                        <a:gd name="connsiteX24" fmla="*/ 50006 w 142875"/>
                        <a:gd name="connsiteY24" fmla="*/ 26194 h 461963"/>
                        <a:gd name="connsiteX25" fmla="*/ 0 w 142875"/>
                        <a:gd name="connsiteY25" fmla="*/ 9525 h 4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461963">
                          <a:moveTo>
                            <a:pt x="0" y="9525"/>
                          </a:moveTo>
                          <a:lnTo>
                            <a:pt x="21431" y="14288"/>
                          </a:lnTo>
                          <a:lnTo>
                            <a:pt x="61913" y="0"/>
                          </a:lnTo>
                          <a:lnTo>
                            <a:pt x="78581" y="35719"/>
                          </a:lnTo>
                          <a:lnTo>
                            <a:pt x="83344" y="73819"/>
                          </a:lnTo>
                          <a:lnTo>
                            <a:pt x="92869" y="252413"/>
                          </a:lnTo>
                          <a:lnTo>
                            <a:pt x="92869" y="273844"/>
                          </a:lnTo>
                          <a:lnTo>
                            <a:pt x="92869" y="302419"/>
                          </a:lnTo>
                          <a:lnTo>
                            <a:pt x="142875" y="385763"/>
                          </a:lnTo>
                          <a:lnTo>
                            <a:pt x="111919" y="438150"/>
                          </a:lnTo>
                          <a:lnTo>
                            <a:pt x="61913" y="461963"/>
                          </a:lnTo>
                          <a:lnTo>
                            <a:pt x="88106" y="419100"/>
                          </a:lnTo>
                          <a:lnTo>
                            <a:pt x="104775" y="352425"/>
                          </a:lnTo>
                          <a:lnTo>
                            <a:pt x="83344" y="335757"/>
                          </a:lnTo>
                          <a:lnTo>
                            <a:pt x="76200" y="297657"/>
                          </a:lnTo>
                          <a:lnTo>
                            <a:pt x="80963" y="271463"/>
                          </a:lnTo>
                          <a:lnTo>
                            <a:pt x="69056" y="261938"/>
                          </a:lnTo>
                          <a:lnTo>
                            <a:pt x="73819" y="230982"/>
                          </a:lnTo>
                          <a:lnTo>
                            <a:pt x="64294" y="230982"/>
                          </a:lnTo>
                          <a:lnTo>
                            <a:pt x="69056" y="200025"/>
                          </a:lnTo>
                          <a:lnTo>
                            <a:pt x="76200" y="190500"/>
                          </a:lnTo>
                          <a:lnTo>
                            <a:pt x="61913" y="145257"/>
                          </a:lnTo>
                          <a:lnTo>
                            <a:pt x="54769" y="97632"/>
                          </a:lnTo>
                          <a:lnTo>
                            <a:pt x="59531" y="61913"/>
                          </a:lnTo>
                          <a:lnTo>
                            <a:pt x="50006" y="26194"/>
                          </a:lnTo>
                          <a:lnTo>
                            <a:pt x="0" y="9525"/>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2" name="Freeform 3123"/>
                  <p:cNvSpPr/>
                  <p:nvPr/>
                </p:nvSpPr>
                <p:spPr>
                  <a:xfrm>
                    <a:off x="1168666" y="6112387"/>
                    <a:ext cx="100037" cy="190357"/>
                  </a:xfrm>
                  <a:custGeom>
                    <a:avLst/>
                    <a:gdLst>
                      <a:gd name="connsiteX0" fmla="*/ 38100 w 100012"/>
                      <a:gd name="connsiteY0" fmla="*/ 0 h 190500"/>
                      <a:gd name="connsiteX1" fmla="*/ 52387 w 100012"/>
                      <a:gd name="connsiteY1" fmla="*/ 80962 h 190500"/>
                      <a:gd name="connsiteX2" fmla="*/ 33337 w 100012"/>
                      <a:gd name="connsiteY2" fmla="*/ 78581 h 190500"/>
                      <a:gd name="connsiteX3" fmla="*/ 7144 w 100012"/>
                      <a:gd name="connsiteY3" fmla="*/ 78581 h 190500"/>
                      <a:gd name="connsiteX4" fmla="*/ 0 w 100012"/>
                      <a:gd name="connsiteY4" fmla="*/ 109537 h 190500"/>
                      <a:gd name="connsiteX5" fmla="*/ 0 w 100012"/>
                      <a:gd name="connsiteY5" fmla="*/ 145256 h 190500"/>
                      <a:gd name="connsiteX6" fmla="*/ 21431 w 100012"/>
                      <a:gd name="connsiteY6" fmla="*/ 142875 h 190500"/>
                      <a:gd name="connsiteX7" fmla="*/ 38100 w 100012"/>
                      <a:gd name="connsiteY7" fmla="*/ 119062 h 190500"/>
                      <a:gd name="connsiteX8" fmla="*/ 54769 w 100012"/>
                      <a:gd name="connsiteY8" fmla="*/ 107156 h 190500"/>
                      <a:gd name="connsiteX9" fmla="*/ 73819 w 100012"/>
                      <a:gd name="connsiteY9" fmla="*/ 145256 h 190500"/>
                      <a:gd name="connsiteX10" fmla="*/ 50006 w 100012"/>
                      <a:gd name="connsiteY10" fmla="*/ 190500 h 190500"/>
                      <a:gd name="connsiteX11" fmla="*/ 88106 w 100012"/>
                      <a:gd name="connsiteY11" fmla="*/ 169069 h 190500"/>
                      <a:gd name="connsiteX12" fmla="*/ 100012 w 100012"/>
                      <a:gd name="connsiteY12" fmla="*/ 147637 h 190500"/>
                      <a:gd name="connsiteX13" fmla="*/ 88106 w 100012"/>
                      <a:gd name="connsiteY13" fmla="*/ 95250 h 190500"/>
                      <a:gd name="connsiteX14" fmla="*/ 76200 w 100012"/>
                      <a:gd name="connsiteY14" fmla="*/ 59531 h 190500"/>
                      <a:gd name="connsiteX15" fmla="*/ 38100 w 100012"/>
                      <a:gd name="connsiteY15"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12" h="190500">
                        <a:moveTo>
                          <a:pt x="38100" y="0"/>
                        </a:moveTo>
                        <a:lnTo>
                          <a:pt x="52387" y="80962"/>
                        </a:lnTo>
                        <a:lnTo>
                          <a:pt x="33337" y="78581"/>
                        </a:lnTo>
                        <a:lnTo>
                          <a:pt x="7144" y="78581"/>
                        </a:lnTo>
                        <a:lnTo>
                          <a:pt x="0" y="109537"/>
                        </a:lnTo>
                        <a:lnTo>
                          <a:pt x="0" y="145256"/>
                        </a:lnTo>
                        <a:lnTo>
                          <a:pt x="21431" y="142875"/>
                        </a:lnTo>
                        <a:lnTo>
                          <a:pt x="38100" y="119062"/>
                        </a:lnTo>
                        <a:lnTo>
                          <a:pt x="54769" y="107156"/>
                        </a:lnTo>
                        <a:lnTo>
                          <a:pt x="73819" y="145256"/>
                        </a:lnTo>
                        <a:lnTo>
                          <a:pt x="50006" y="190500"/>
                        </a:lnTo>
                        <a:lnTo>
                          <a:pt x="88106" y="169069"/>
                        </a:lnTo>
                        <a:lnTo>
                          <a:pt x="100012" y="147637"/>
                        </a:lnTo>
                        <a:lnTo>
                          <a:pt x="88106" y="95250"/>
                        </a:lnTo>
                        <a:lnTo>
                          <a:pt x="76200" y="59531"/>
                        </a:lnTo>
                        <a:lnTo>
                          <a:pt x="3810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7" name="Freeform 3125"/>
                <p:cNvSpPr/>
                <p:nvPr/>
              </p:nvSpPr>
              <p:spPr>
                <a:xfrm>
                  <a:off x="1154211" y="6260437"/>
                  <a:ext cx="46049" cy="85661"/>
                </a:xfrm>
                <a:custGeom>
                  <a:avLst/>
                  <a:gdLst>
                    <a:gd name="connsiteX0" fmla="*/ 23813 w 45244"/>
                    <a:gd name="connsiteY0" fmla="*/ 0 h 85725"/>
                    <a:gd name="connsiteX1" fmla="*/ 0 w 45244"/>
                    <a:gd name="connsiteY1" fmla="*/ 52387 h 85725"/>
                    <a:gd name="connsiteX2" fmla="*/ 26194 w 45244"/>
                    <a:gd name="connsiteY2" fmla="*/ 85725 h 85725"/>
                    <a:gd name="connsiteX3" fmla="*/ 45244 w 45244"/>
                    <a:gd name="connsiteY3" fmla="*/ 61912 h 85725"/>
                    <a:gd name="connsiteX4" fmla="*/ 23813 w 45244"/>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85725">
                      <a:moveTo>
                        <a:pt x="23813" y="0"/>
                      </a:moveTo>
                      <a:lnTo>
                        <a:pt x="0" y="52387"/>
                      </a:lnTo>
                      <a:lnTo>
                        <a:pt x="26194" y="85725"/>
                      </a:lnTo>
                      <a:lnTo>
                        <a:pt x="45244" y="61912"/>
                      </a:lnTo>
                      <a:lnTo>
                        <a:pt x="23813"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8" name="Freeform 3128"/>
              <p:cNvSpPr/>
              <p:nvPr/>
            </p:nvSpPr>
            <p:spPr>
              <a:xfrm>
                <a:off x="1201207" y="6397753"/>
                <a:ext cx="41285" cy="130078"/>
              </a:xfrm>
              <a:custGeom>
                <a:avLst/>
                <a:gdLst>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41339"/>
                  <a:gd name="connsiteY0" fmla="*/ 0 h 131036"/>
                  <a:gd name="connsiteX1" fmla="*/ 0 w 41339"/>
                  <a:gd name="connsiteY1" fmla="*/ 62670 h 131036"/>
                  <a:gd name="connsiteX2" fmla="*/ 8546 w 41339"/>
                  <a:gd name="connsiteY2" fmla="*/ 94004 h 131036"/>
                  <a:gd name="connsiteX3" fmla="*/ 8546 w 41339"/>
                  <a:gd name="connsiteY3" fmla="*/ 125339 h 131036"/>
                  <a:gd name="connsiteX4" fmla="*/ 25638 w 41339"/>
                  <a:gd name="connsiteY4" fmla="*/ 131036 h 131036"/>
                  <a:gd name="connsiteX5" fmla="*/ 34184 w 41339"/>
                  <a:gd name="connsiteY5" fmla="*/ 102550 h 131036"/>
                  <a:gd name="connsiteX6" fmla="*/ 25638 w 41339"/>
                  <a:gd name="connsiteY6" fmla="*/ 94004 h 131036"/>
                  <a:gd name="connsiteX7" fmla="*/ 34184 w 41339"/>
                  <a:gd name="connsiteY7" fmla="*/ 71215 h 131036"/>
                  <a:gd name="connsiteX8" fmla="*/ 25638 w 41339"/>
                  <a:gd name="connsiteY8" fmla="*/ 54124 h 131036"/>
                  <a:gd name="connsiteX9" fmla="*/ 37032 w 41339"/>
                  <a:gd name="connsiteY9" fmla="*/ 37032 h 131036"/>
                  <a:gd name="connsiteX10" fmla="*/ 25638 w 41339"/>
                  <a:gd name="connsiteY10" fmla="*/ 0 h 1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39" h="131036">
                    <a:moveTo>
                      <a:pt x="25638" y="0"/>
                    </a:moveTo>
                    <a:lnTo>
                      <a:pt x="0" y="62670"/>
                    </a:lnTo>
                    <a:lnTo>
                      <a:pt x="8546" y="94004"/>
                    </a:lnTo>
                    <a:lnTo>
                      <a:pt x="8546" y="125339"/>
                    </a:lnTo>
                    <a:lnTo>
                      <a:pt x="25638" y="131036"/>
                    </a:lnTo>
                    <a:lnTo>
                      <a:pt x="34184" y="102550"/>
                    </a:lnTo>
                    <a:lnTo>
                      <a:pt x="25638" y="94004"/>
                    </a:lnTo>
                    <a:lnTo>
                      <a:pt x="34184" y="71215"/>
                    </a:lnTo>
                    <a:lnTo>
                      <a:pt x="25638" y="54124"/>
                    </a:lnTo>
                    <a:cubicBezTo>
                      <a:pt x="25638" y="48427"/>
                      <a:pt x="51275" y="17091"/>
                      <a:pt x="37032" y="37032"/>
                    </a:cubicBezTo>
                    <a:lnTo>
                      <a:pt x="25638"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75" name="Group 66"/>
            <p:cNvGrpSpPr>
              <a:grpSpLocks/>
            </p:cNvGrpSpPr>
            <p:nvPr/>
          </p:nvGrpSpPr>
          <p:grpSpPr bwMode="auto">
            <a:xfrm>
              <a:off x="2490698" y="5534138"/>
              <a:ext cx="1374775" cy="793750"/>
              <a:chOff x="2217965" y="5874544"/>
              <a:chExt cx="1375341" cy="795337"/>
            </a:xfrm>
            <a:solidFill>
              <a:srgbClr val="7B7DA9"/>
            </a:solidFill>
          </p:grpSpPr>
          <p:sp>
            <p:nvSpPr>
              <p:cNvPr id="3131" name="Freeform 3130"/>
              <p:cNvSpPr/>
              <p:nvPr/>
            </p:nvSpPr>
            <p:spPr>
              <a:xfrm>
                <a:off x="3283616" y="6302435"/>
                <a:ext cx="309690" cy="367446"/>
              </a:xfrm>
              <a:custGeom>
                <a:avLst/>
                <a:gdLst>
                  <a:gd name="connsiteX0" fmla="*/ 23812 w 309562"/>
                  <a:gd name="connsiteY0" fmla="*/ 0 h 366712"/>
                  <a:gd name="connsiteX1" fmla="*/ 50006 w 309562"/>
                  <a:gd name="connsiteY1" fmla="*/ 73819 h 366712"/>
                  <a:gd name="connsiteX2" fmla="*/ 14287 w 309562"/>
                  <a:gd name="connsiteY2" fmla="*/ 126206 h 366712"/>
                  <a:gd name="connsiteX3" fmla="*/ 0 w 309562"/>
                  <a:gd name="connsiteY3" fmla="*/ 152400 h 366712"/>
                  <a:gd name="connsiteX4" fmla="*/ 30956 w 309562"/>
                  <a:gd name="connsiteY4" fmla="*/ 195262 h 366712"/>
                  <a:gd name="connsiteX5" fmla="*/ 47625 w 309562"/>
                  <a:gd name="connsiteY5" fmla="*/ 233362 h 366712"/>
                  <a:gd name="connsiteX6" fmla="*/ 61912 w 309562"/>
                  <a:gd name="connsiteY6" fmla="*/ 273844 h 366712"/>
                  <a:gd name="connsiteX7" fmla="*/ 57150 w 309562"/>
                  <a:gd name="connsiteY7" fmla="*/ 333375 h 366712"/>
                  <a:gd name="connsiteX8" fmla="*/ 133350 w 309562"/>
                  <a:gd name="connsiteY8" fmla="*/ 366712 h 366712"/>
                  <a:gd name="connsiteX9" fmla="*/ 147637 w 309562"/>
                  <a:gd name="connsiteY9" fmla="*/ 326231 h 366712"/>
                  <a:gd name="connsiteX10" fmla="*/ 147637 w 309562"/>
                  <a:gd name="connsiteY10" fmla="*/ 309562 h 366712"/>
                  <a:gd name="connsiteX11" fmla="*/ 190500 w 309562"/>
                  <a:gd name="connsiteY11" fmla="*/ 276225 h 366712"/>
                  <a:gd name="connsiteX12" fmla="*/ 209550 w 309562"/>
                  <a:gd name="connsiteY12" fmla="*/ 252412 h 366712"/>
                  <a:gd name="connsiteX13" fmla="*/ 238125 w 309562"/>
                  <a:gd name="connsiteY13" fmla="*/ 261937 h 366712"/>
                  <a:gd name="connsiteX14" fmla="*/ 292894 w 309562"/>
                  <a:gd name="connsiteY14" fmla="*/ 204787 h 366712"/>
                  <a:gd name="connsiteX15" fmla="*/ 309562 w 309562"/>
                  <a:gd name="connsiteY15" fmla="*/ 188119 h 366712"/>
                  <a:gd name="connsiteX16" fmla="*/ 309562 w 309562"/>
                  <a:gd name="connsiteY16" fmla="*/ 173831 h 366712"/>
                  <a:gd name="connsiteX17" fmla="*/ 276225 w 309562"/>
                  <a:gd name="connsiteY17" fmla="*/ 147637 h 366712"/>
                  <a:gd name="connsiteX18" fmla="*/ 257175 w 309562"/>
                  <a:gd name="connsiteY18" fmla="*/ 121444 h 366712"/>
                  <a:gd name="connsiteX19" fmla="*/ 242887 w 309562"/>
                  <a:gd name="connsiteY19" fmla="*/ 123825 h 366712"/>
                  <a:gd name="connsiteX20" fmla="*/ 226219 w 309562"/>
                  <a:gd name="connsiteY20" fmla="*/ 73819 h 366712"/>
                  <a:gd name="connsiteX21" fmla="*/ 173831 w 309562"/>
                  <a:gd name="connsiteY21" fmla="*/ 47625 h 366712"/>
                  <a:gd name="connsiteX22" fmla="*/ 126206 w 309562"/>
                  <a:gd name="connsiteY22" fmla="*/ 35719 h 366712"/>
                  <a:gd name="connsiteX23" fmla="*/ 100012 w 309562"/>
                  <a:gd name="connsiteY23" fmla="*/ 30956 h 366712"/>
                  <a:gd name="connsiteX24" fmla="*/ 23812 w 309562"/>
                  <a:gd name="connsiteY24" fmla="*/ 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62" h="366712">
                    <a:moveTo>
                      <a:pt x="23812" y="0"/>
                    </a:moveTo>
                    <a:lnTo>
                      <a:pt x="50006" y="73819"/>
                    </a:lnTo>
                    <a:lnTo>
                      <a:pt x="14287" y="126206"/>
                    </a:lnTo>
                    <a:lnTo>
                      <a:pt x="0" y="152400"/>
                    </a:lnTo>
                    <a:lnTo>
                      <a:pt x="30956" y="195262"/>
                    </a:lnTo>
                    <a:lnTo>
                      <a:pt x="47625" y="233362"/>
                    </a:lnTo>
                    <a:lnTo>
                      <a:pt x="61912" y="273844"/>
                    </a:lnTo>
                    <a:lnTo>
                      <a:pt x="57150" y="333375"/>
                    </a:lnTo>
                    <a:lnTo>
                      <a:pt x="133350" y="366712"/>
                    </a:lnTo>
                    <a:lnTo>
                      <a:pt x="147637" y="326231"/>
                    </a:lnTo>
                    <a:lnTo>
                      <a:pt x="147637" y="309562"/>
                    </a:lnTo>
                    <a:lnTo>
                      <a:pt x="190500" y="276225"/>
                    </a:lnTo>
                    <a:lnTo>
                      <a:pt x="209550" y="252412"/>
                    </a:lnTo>
                    <a:lnTo>
                      <a:pt x="238125" y="261937"/>
                    </a:lnTo>
                    <a:lnTo>
                      <a:pt x="292894" y="204787"/>
                    </a:lnTo>
                    <a:lnTo>
                      <a:pt x="309562" y="188119"/>
                    </a:lnTo>
                    <a:lnTo>
                      <a:pt x="309562" y="173831"/>
                    </a:lnTo>
                    <a:lnTo>
                      <a:pt x="276225" y="147637"/>
                    </a:lnTo>
                    <a:lnTo>
                      <a:pt x="257175" y="121444"/>
                    </a:lnTo>
                    <a:lnTo>
                      <a:pt x="242887" y="123825"/>
                    </a:lnTo>
                    <a:lnTo>
                      <a:pt x="226219" y="73819"/>
                    </a:lnTo>
                    <a:lnTo>
                      <a:pt x="173831" y="47625"/>
                    </a:lnTo>
                    <a:lnTo>
                      <a:pt x="126206" y="35719"/>
                    </a:lnTo>
                    <a:lnTo>
                      <a:pt x="100012" y="30956"/>
                    </a:lnTo>
                    <a:lnTo>
                      <a:pt x="23812"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2" name="Freeform 3131"/>
              <p:cNvSpPr/>
              <p:nvPr/>
            </p:nvSpPr>
            <p:spPr>
              <a:xfrm>
                <a:off x="3097802" y="6127461"/>
                <a:ext cx="169932" cy="120891"/>
              </a:xfrm>
              <a:custGeom>
                <a:avLst/>
                <a:gdLst>
                  <a:gd name="connsiteX0" fmla="*/ 78582 w 169069"/>
                  <a:gd name="connsiteY0" fmla="*/ 121444 h 121444"/>
                  <a:gd name="connsiteX1" fmla="*/ 54769 w 169069"/>
                  <a:gd name="connsiteY1" fmla="*/ 61913 h 121444"/>
                  <a:gd name="connsiteX2" fmla="*/ 23813 w 169069"/>
                  <a:gd name="connsiteY2" fmla="*/ 61913 h 121444"/>
                  <a:gd name="connsiteX3" fmla="*/ 0 w 169069"/>
                  <a:gd name="connsiteY3" fmla="*/ 21432 h 121444"/>
                  <a:gd name="connsiteX4" fmla="*/ 16669 w 169069"/>
                  <a:gd name="connsiteY4" fmla="*/ 0 h 121444"/>
                  <a:gd name="connsiteX5" fmla="*/ 57150 w 169069"/>
                  <a:gd name="connsiteY5" fmla="*/ 23813 h 121444"/>
                  <a:gd name="connsiteX6" fmla="*/ 102394 w 169069"/>
                  <a:gd name="connsiteY6" fmla="*/ 14288 h 121444"/>
                  <a:gd name="connsiteX7" fmla="*/ 123825 w 169069"/>
                  <a:gd name="connsiteY7" fmla="*/ 28575 h 121444"/>
                  <a:gd name="connsiteX8" fmla="*/ 169069 w 169069"/>
                  <a:gd name="connsiteY8" fmla="*/ 47625 h 121444"/>
                  <a:gd name="connsiteX9" fmla="*/ 169069 w 169069"/>
                  <a:gd name="connsiteY9" fmla="*/ 71438 h 121444"/>
                  <a:gd name="connsiteX10" fmla="*/ 142875 w 169069"/>
                  <a:gd name="connsiteY10" fmla="*/ 95250 h 121444"/>
                  <a:gd name="connsiteX11" fmla="*/ 78582 w 169069"/>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069" h="121444">
                    <a:moveTo>
                      <a:pt x="78582" y="121444"/>
                    </a:moveTo>
                    <a:lnTo>
                      <a:pt x="54769" y="61913"/>
                    </a:lnTo>
                    <a:lnTo>
                      <a:pt x="23813" y="61913"/>
                    </a:lnTo>
                    <a:lnTo>
                      <a:pt x="0" y="21432"/>
                    </a:lnTo>
                    <a:lnTo>
                      <a:pt x="16669" y="0"/>
                    </a:lnTo>
                    <a:lnTo>
                      <a:pt x="57150" y="23813"/>
                    </a:lnTo>
                    <a:lnTo>
                      <a:pt x="102394" y="14288"/>
                    </a:lnTo>
                    <a:lnTo>
                      <a:pt x="123825" y="28575"/>
                    </a:lnTo>
                    <a:lnTo>
                      <a:pt x="169069" y="47625"/>
                    </a:lnTo>
                    <a:lnTo>
                      <a:pt x="169069" y="71438"/>
                    </a:lnTo>
                    <a:lnTo>
                      <a:pt x="142875" y="95250"/>
                    </a:lnTo>
                    <a:lnTo>
                      <a:pt x="78582" y="121444"/>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3" name="Freeform 3132"/>
              <p:cNvSpPr/>
              <p:nvPr/>
            </p:nvSpPr>
            <p:spPr>
              <a:xfrm>
                <a:off x="2705528" y="5981119"/>
                <a:ext cx="139758" cy="127254"/>
              </a:xfrm>
              <a:custGeom>
                <a:avLst/>
                <a:gdLst>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0 w 150019"/>
                  <a:gd name="connsiteY9"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30956 w 150019"/>
                  <a:gd name="connsiteY9" fmla="*/ 23813 h 119063"/>
                  <a:gd name="connsiteX10" fmla="*/ 0 w 150019"/>
                  <a:gd name="connsiteY10"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42862 w 150019"/>
                  <a:gd name="connsiteY9" fmla="*/ 54769 h 119063"/>
                  <a:gd name="connsiteX10" fmla="*/ 0 w 150019"/>
                  <a:gd name="connsiteY10" fmla="*/ 47625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35719 w 142876"/>
                  <a:gd name="connsiteY9" fmla="*/ 54769 h 119063"/>
                  <a:gd name="connsiteX10" fmla="*/ 0 w 142876"/>
                  <a:gd name="connsiteY10" fmla="*/ 54769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42863 w 142876"/>
                  <a:gd name="connsiteY9" fmla="*/ 47625 h 119063"/>
                  <a:gd name="connsiteX10" fmla="*/ 0 w 142876"/>
                  <a:gd name="connsiteY10" fmla="*/ 54769 h 119063"/>
                  <a:gd name="connsiteX0" fmla="*/ 0 w 140495"/>
                  <a:gd name="connsiteY0" fmla="*/ 40482 h 119063"/>
                  <a:gd name="connsiteX1" fmla="*/ 42864 w 140495"/>
                  <a:gd name="connsiteY1" fmla="*/ 119063 h 119063"/>
                  <a:gd name="connsiteX2" fmla="*/ 83345 w 140495"/>
                  <a:gd name="connsiteY2" fmla="*/ 102394 h 119063"/>
                  <a:gd name="connsiteX3" fmla="*/ 128589 w 140495"/>
                  <a:gd name="connsiteY3" fmla="*/ 111919 h 119063"/>
                  <a:gd name="connsiteX4" fmla="*/ 138114 w 140495"/>
                  <a:gd name="connsiteY4" fmla="*/ 104775 h 119063"/>
                  <a:gd name="connsiteX5" fmla="*/ 140495 w 140495"/>
                  <a:gd name="connsiteY5" fmla="*/ 88106 h 119063"/>
                  <a:gd name="connsiteX6" fmla="*/ 107157 w 140495"/>
                  <a:gd name="connsiteY6" fmla="*/ 66675 h 119063"/>
                  <a:gd name="connsiteX7" fmla="*/ 90489 w 140495"/>
                  <a:gd name="connsiteY7" fmla="*/ 33338 h 119063"/>
                  <a:gd name="connsiteX8" fmla="*/ 57151 w 140495"/>
                  <a:gd name="connsiteY8" fmla="*/ 0 h 119063"/>
                  <a:gd name="connsiteX9" fmla="*/ 40482 w 140495"/>
                  <a:gd name="connsiteY9" fmla="*/ 47625 h 119063"/>
                  <a:gd name="connsiteX10" fmla="*/ 0 w 140495"/>
                  <a:gd name="connsiteY10" fmla="*/ 40482 h 119063"/>
                  <a:gd name="connsiteX0" fmla="*/ 0 w 140495"/>
                  <a:gd name="connsiteY0" fmla="*/ 40482 h 126206"/>
                  <a:gd name="connsiteX1" fmla="*/ 42864 w 140495"/>
                  <a:gd name="connsiteY1" fmla="*/ 119063 h 126206"/>
                  <a:gd name="connsiteX2" fmla="*/ 83345 w 140495"/>
                  <a:gd name="connsiteY2" fmla="*/ 126206 h 126206"/>
                  <a:gd name="connsiteX3" fmla="*/ 128589 w 140495"/>
                  <a:gd name="connsiteY3" fmla="*/ 111919 h 126206"/>
                  <a:gd name="connsiteX4" fmla="*/ 138114 w 140495"/>
                  <a:gd name="connsiteY4" fmla="*/ 104775 h 126206"/>
                  <a:gd name="connsiteX5" fmla="*/ 140495 w 140495"/>
                  <a:gd name="connsiteY5" fmla="*/ 88106 h 126206"/>
                  <a:gd name="connsiteX6" fmla="*/ 107157 w 140495"/>
                  <a:gd name="connsiteY6" fmla="*/ 66675 h 126206"/>
                  <a:gd name="connsiteX7" fmla="*/ 90489 w 140495"/>
                  <a:gd name="connsiteY7" fmla="*/ 33338 h 126206"/>
                  <a:gd name="connsiteX8" fmla="*/ 57151 w 140495"/>
                  <a:gd name="connsiteY8" fmla="*/ 0 h 126206"/>
                  <a:gd name="connsiteX9" fmla="*/ 40482 w 140495"/>
                  <a:gd name="connsiteY9" fmla="*/ 47625 h 126206"/>
                  <a:gd name="connsiteX10" fmla="*/ 0 w 140495"/>
                  <a:gd name="connsiteY10" fmla="*/ 40482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5" h="126206">
                    <a:moveTo>
                      <a:pt x="0" y="40482"/>
                    </a:moveTo>
                    <a:lnTo>
                      <a:pt x="42864" y="119063"/>
                    </a:lnTo>
                    <a:lnTo>
                      <a:pt x="83345" y="126206"/>
                    </a:lnTo>
                    <a:lnTo>
                      <a:pt x="128589" y="111919"/>
                    </a:lnTo>
                    <a:lnTo>
                      <a:pt x="138114" y="104775"/>
                    </a:lnTo>
                    <a:lnTo>
                      <a:pt x="140495" y="88106"/>
                    </a:lnTo>
                    <a:lnTo>
                      <a:pt x="107157" y="66675"/>
                    </a:lnTo>
                    <a:lnTo>
                      <a:pt x="90489" y="33338"/>
                    </a:lnTo>
                    <a:lnTo>
                      <a:pt x="57151" y="0"/>
                    </a:lnTo>
                    <a:lnTo>
                      <a:pt x="40482" y="47625"/>
                    </a:lnTo>
                    <a:lnTo>
                      <a:pt x="0" y="40482"/>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4" name="Freeform 3133"/>
              <p:cNvSpPr/>
              <p:nvPr/>
            </p:nvSpPr>
            <p:spPr>
              <a:xfrm>
                <a:off x="2325959" y="5874544"/>
                <a:ext cx="107994" cy="100212"/>
              </a:xfrm>
              <a:custGeom>
                <a:avLst/>
                <a:gdLst>
                  <a:gd name="connsiteX0" fmla="*/ 0 w 107157"/>
                  <a:gd name="connsiteY0" fmla="*/ 73819 h 100012"/>
                  <a:gd name="connsiteX1" fmla="*/ 64294 w 107157"/>
                  <a:gd name="connsiteY1" fmla="*/ 100012 h 100012"/>
                  <a:gd name="connsiteX2" fmla="*/ 102394 w 107157"/>
                  <a:gd name="connsiteY2" fmla="*/ 88106 h 100012"/>
                  <a:gd name="connsiteX3" fmla="*/ 107157 w 107157"/>
                  <a:gd name="connsiteY3" fmla="*/ 57150 h 100012"/>
                  <a:gd name="connsiteX4" fmla="*/ 107157 w 107157"/>
                  <a:gd name="connsiteY4" fmla="*/ 28575 h 100012"/>
                  <a:gd name="connsiteX5" fmla="*/ 92869 w 107157"/>
                  <a:gd name="connsiteY5" fmla="*/ 2381 h 100012"/>
                  <a:gd name="connsiteX6" fmla="*/ 78582 w 107157"/>
                  <a:gd name="connsiteY6" fmla="*/ 4762 h 100012"/>
                  <a:gd name="connsiteX7" fmla="*/ 57150 w 107157"/>
                  <a:gd name="connsiteY7" fmla="*/ 11906 h 100012"/>
                  <a:gd name="connsiteX8" fmla="*/ 52388 w 107157"/>
                  <a:gd name="connsiteY8" fmla="*/ 0 h 100012"/>
                  <a:gd name="connsiteX9" fmla="*/ 16669 w 107157"/>
                  <a:gd name="connsiteY9" fmla="*/ 23812 h 100012"/>
                  <a:gd name="connsiteX10" fmla="*/ 0 w 107157"/>
                  <a:gd name="connsiteY10" fmla="*/ 7381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100012">
                    <a:moveTo>
                      <a:pt x="0" y="73819"/>
                    </a:moveTo>
                    <a:lnTo>
                      <a:pt x="64294" y="100012"/>
                    </a:lnTo>
                    <a:lnTo>
                      <a:pt x="102394" y="88106"/>
                    </a:lnTo>
                    <a:lnTo>
                      <a:pt x="107157" y="57150"/>
                    </a:lnTo>
                    <a:lnTo>
                      <a:pt x="107157" y="28575"/>
                    </a:lnTo>
                    <a:lnTo>
                      <a:pt x="92869" y="2381"/>
                    </a:lnTo>
                    <a:lnTo>
                      <a:pt x="78582" y="4762"/>
                    </a:lnTo>
                    <a:lnTo>
                      <a:pt x="57150" y="11906"/>
                    </a:lnTo>
                    <a:lnTo>
                      <a:pt x="52388" y="0"/>
                    </a:lnTo>
                    <a:lnTo>
                      <a:pt x="16669" y="23812"/>
                    </a:lnTo>
                    <a:lnTo>
                      <a:pt x="0" y="73819"/>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5" name="Freeform 3134"/>
              <p:cNvSpPr/>
              <p:nvPr/>
            </p:nvSpPr>
            <p:spPr>
              <a:xfrm>
                <a:off x="2217965" y="5955668"/>
                <a:ext cx="44468" cy="73171"/>
              </a:xfrm>
              <a:custGeom>
                <a:avLst/>
                <a:gdLst>
                  <a:gd name="connsiteX0" fmla="*/ 0 w 42863"/>
                  <a:gd name="connsiteY0" fmla="*/ 26194 h 26194"/>
                  <a:gd name="connsiteX1" fmla="*/ 42863 w 42863"/>
                  <a:gd name="connsiteY1" fmla="*/ 0 h 26194"/>
                  <a:gd name="connsiteX2" fmla="*/ 0 w 42863"/>
                  <a:gd name="connsiteY2" fmla="*/ 26194 h 26194"/>
                  <a:gd name="connsiteX0" fmla="*/ 603 w 43819"/>
                  <a:gd name="connsiteY0" fmla="*/ 26585 h 48016"/>
                  <a:gd name="connsiteX1" fmla="*/ 43466 w 43819"/>
                  <a:gd name="connsiteY1" fmla="*/ 391 h 48016"/>
                  <a:gd name="connsiteX2" fmla="*/ 19653 w 43819"/>
                  <a:gd name="connsiteY2" fmla="*/ 48016 h 48016"/>
                  <a:gd name="connsiteX3" fmla="*/ 603 w 43819"/>
                  <a:gd name="connsiteY3" fmla="*/ 26585 h 48016"/>
                  <a:gd name="connsiteX0" fmla="*/ 1361 w 44335"/>
                  <a:gd name="connsiteY0" fmla="*/ 27889 h 75514"/>
                  <a:gd name="connsiteX1" fmla="*/ 44224 w 44335"/>
                  <a:gd name="connsiteY1" fmla="*/ 1695 h 75514"/>
                  <a:gd name="connsiteX2" fmla="*/ 13267 w 44335"/>
                  <a:gd name="connsiteY2" fmla="*/ 75514 h 75514"/>
                  <a:gd name="connsiteX3" fmla="*/ 1361 w 44335"/>
                  <a:gd name="connsiteY3" fmla="*/ 27889 h 75514"/>
                  <a:gd name="connsiteX0" fmla="*/ 1361 w 45202"/>
                  <a:gd name="connsiteY0" fmla="*/ 27889 h 75682"/>
                  <a:gd name="connsiteX1" fmla="*/ 44224 w 45202"/>
                  <a:gd name="connsiteY1" fmla="*/ 1695 h 75682"/>
                  <a:gd name="connsiteX2" fmla="*/ 29936 w 45202"/>
                  <a:gd name="connsiteY2" fmla="*/ 42177 h 75682"/>
                  <a:gd name="connsiteX3" fmla="*/ 13267 w 45202"/>
                  <a:gd name="connsiteY3" fmla="*/ 75514 h 75682"/>
                  <a:gd name="connsiteX4" fmla="*/ 1361 w 45202"/>
                  <a:gd name="connsiteY4" fmla="*/ 27889 h 75682"/>
                  <a:gd name="connsiteX0" fmla="*/ 1361 w 44448"/>
                  <a:gd name="connsiteY0" fmla="*/ 26261 h 74017"/>
                  <a:gd name="connsiteX1" fmla="*/ 44224 w 44448"/>
                  <a:gd name="connsiteY1" fmla="*/ 67 h 74017"/>
                  <a:gd name="connsiteX2" fmla="*/ 18030 w 44448"/>
                  <a:gd name="connsiteY2" fmla="*/ 33405 h 74017"/>
                  <a:gd name="connsiteX3" fmla="*/ 13267 w 44448"/>
                  <a:gd name="connsiteY3" fmla="*/ 73886 h 74017"/>
                  <a:gd name="connsiteX4" fmla="*/ 1361 w 44448"/>
                  <a:gd name="connsiteY4" fmla="*/ 26261 h 7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8" h="74017">
                    <a:moveTo>
                      <a:pt x="1361" y="26261"/>
                    </a:moveTo>
                    <a:cubicBezTo>
                      <a:pt x="6520" y="13958"/>
                      <a:pt x="41446" y="-1124"/>
                      <a:pt x="44224" y="67"/>
                    </a:cubicBezTo>
                    <a:cubicBezTo>
                      <a:pt x="47002" y="1258"/>
                      <a:pt x="23189" y="21102"/>
                      <a:pt x="18030" y="33405"/>
                    </a:cubicBezTo>
                    <a:cubicBezTo>
                      <a:pt x="12871" y="45708"/>
                      <a:pt x="18029" y="76267"/>
                      <a:pt x="13267" y="73886"/>
                    </a:cubicBezTo>
                    <a:cubicBezTo>
                      <a:pt x="6917" y="66742"/>
                      <a:pt x="-3798" y="38564"/>
                      <a:pt x="1361" y="26261"/>
                    </a:cubicBez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4" name="Freeform 63"/>
              <p:cNvSpPr/>
              <p:nvPr/>
            </p:nvSpPr>
            <p:spPr>
              <a:xfrm>
                <a:off x="2934222" y="6076559"/>
                <a:ext cx="149286" cy="50902"/>
              </a:xfrm>
              <a:custGeom>
                <a:avLst/>
                <a:gdLst>
                  <a:gd name="connsiteX0" fmla="*/ 0 w 133350"/>
                  <a:gd name="connsiteY0" fmla="*/ 9525 h 47625"/>
                  <a:gd name="connsiteX1" fmla="*/ 38100 w 133350"/>
                  <a:gd name="connsiteY1" fmla="*/ 47625 h 47625"/>
                  <a:gd name="connsiteX2" fmla="*/ 59531 w 133350"/>
                  <a:gd name="connsiteY2" fmla="*/ 40481 h 47625"/>
                  <a:gd name="connsiteX3" fmla="*/ 73819 w 133350"/>
                  <a:gd name="connsiteY3" fmla="*/ 47625 h 47625"/>
                  <a:gd name="connsiteX4" fmla="*/ 100012 w 133350"/>
                  <a:gd name="connsiteY4" fmla="*/ 45244 h 47625"/>
                  <a:gd name="connsiteX5" fmla="*/ 133350 w 133350"/>
                  <a:gd name="connsiteY5" fmla="*/ 26194 h 47625"/>
                  <a:gd name="connsiteX6" fmla="*/ 119062 w 133350"/>
                  <a:gd name="connsiteY6" fmla="*/ 14288 h 47625"/>
                  <a:gd name="connsiteX7" fmla="*/ 83344 w 133350"/>
                  <a:gd name="connsiteY7" fmla="*/ 21431 h 47625"/>
                  <a:gd name="connsiteX8" fmla="*/ 64294 w 133350"/>
                  <a:gd name="connsiteY8" fmla="*/ 0 h 47625"/>
                  <a:gd name="connsiteX9" fmla="*/ 57150 w 133350"/>
                  <a:gd name="connsiteY9" fmla="*/ 19050 h 47625"/>
                  <a:gd name="connsiteX10" fmla="*/ 0 w 133350"/>
                  <a:gd name="connsiteY10" fmla="*/ 9525 h 47625"/>
                  <a:gd name="connsiteX0" fmla="*/ 0 w 133350"/>
                  <a:gd name="connsiteY0" fmla="*/ 9525 h 47625"/>
                  <a:gd name="connsiteX1" fmla="*/ 21431 w 133350"/>
                  <a:gd name="connsiteY1" fmla="*/ 30956 h 47625"/>
                  <a:gd name="connsiteX2" fmla="*/ 38100 w 133350"/>
                  <a:gd name="connsiteY2" fmla="*/ 47625 h 47625"/>
                  <a:gd name="connsiteX3" fmla="*/ 59531 w 133350"/>
                  <a:gd name="connsiteY3" fmla="*/ 40481 h 47625"/>
                  <a:gd name="connsiteX4" fmla="*/ 73819 w 133350"/>
                  <a:gd name="connsiteY4" fmla="*/ 47625 h 47625"/>
                  <a:gd name="connsiteX5" fmla="*/ 100012 w 133350"/>
                  <a:gd name="connsiteY5" fmla="*/ 45244 h 47625"/>
                  <a:gd name="connsiteX6" fmla="*/ 133350 w 133350"/>
                  <a:gd name="connsiteY6" fmla="*/ 26194 h 47625"/>
                  <a:gd name="connsiteX7" fmla="*/ 119062 w 133350"/>
                  <a:gd name="connsiteY7" fmla="*/ 14288 h 47625"/>
                  <a:gd name="connsiteX8" fmla="*/ 83344 w 133350"/>
                  <a:gd name="connsiteY8" fmla="*/ 21431 h 47625"/>
                  <a:gd name="connsiteX9" fmla="*/ 64294 w 133350"/>
                  <a:gd name="connsiteY9" fmla="*/ 0 h 47625"/>
                  <a:gd name="connsiteX10" fmla="*/ 57150 w 133350"/>
                  <a:gd name="connsiteY10" fmla="*/ 19050 h 47625"/>
                  <a:gd name="connsiteX11" fmla="*/ 0 w 133350"/>
                  <a:gd name="connsiteY11" fmla="*/ 9525 h 47625"/>
                  <a:gd name="connsiteX0" fmla="*/ 16669 w 150019"/>
                  <a:gd name="connsiteY0" fmla="*/ 9525 h 50006"/>
                  <a:gd name="connsiteX1" fmla="*/ 0 w 150019"/>
                  <a:gd name="connsiteY1" fmla="*/ 50006 h 50006"/>
                  <a:gd name="connsiteX2" fmla="*/ 54769 w 150019"/>
                  <a:gd name="connsiteY2" fmla="*/ 47625 h 50006"/>
                  <a:gd name="connsiteX3" fmla="*/ 76200 w 150019"/>
                  <a:gd name="connsiteY3" fmla="*/ 40481 h 50006"/>
                  <a:gd name="connsiteX4" fmla="*/ 90488 w 150019"/>
                  <a:gd name="connsiteY4" fmla="*/ 47625 h 50006"/>
                  <a:gd name="connsiteX5" fmla="*/ 116681 w 150019"/>
                  <a:gd name="connsiteY5" fmla="*/ 45244 h 50006"/>
                  <a:gd name="connsiteX6" fmla="*/ 150019 w 150019"/>
                  <a:gd name="connsiteY6" fmla="*/ 26194 h 50006"/>
                  <a:gd name="connsiteX7" fmla="*/ 135731 w 150019"/>
                  <a:gd name="connsiteY7" fmla="*/ 14288 h 50006"/>
                  <a:gd name="connsiteX8" fmla="*/ 100013 w 150019"/>
                  <a:gd name="connsiteY8" fmla="*/ 21431 h 50006"/>
                  <a:gd name="connsiteX9" fmla="*/ 80963 w 150019"/>
                  <a:gd name="connsiteY9" fmla="*/ 0 h 50006"/>
                  <a:gd name="connsiteX10" fmla="*/ 73819 w 150019"/>
                  <a:gd name="connsiteY10" fmla="*/ 19050 h 50006"/>
                  <a:gd name="connsiteX11" fmla="*/ 16669 w 150019"/>
                  <a:gd name="connsiteY11" fmla="*/ 9525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9" h="50006">
                    <a:moveTo>
                      <a:pt x="16669" y="9525"/>
                    </a:moveTo>
                    <a:lnTo>
                      <a:pt x="0" y="50006"/>
                    </a:lnTo>
                    <a:lnTo>
                      <a:pt x="54769" y="47625"/>
                    </a:lnTo>
                    <a:lnTo>
                      <a:pt x="76200" y="40481"/>
                    </a:lnTo>
                    <a:lnTo>
                      <a:pt x="90488" y="47625"/>
                    </a:lnTo>
                    <a:lnTo>
                      <a:pt x="116681" y="45244"/>
                    </a:lnTo>
                    <a:lnTo>
                      <a:pt x="150019" y="26194"/>
                    </a:lnTo>
                    <a:lnTo>
                      <a:pt x="135731" y="14288"/>
                    </a:lnTo>
                    <a:lnTo>
                      <a:pt x="100013" y="21431"/>
                    </a:lnTo>
                    <a:lnTo>
                      <a:pt x="80963" y="0"/>
                    </a:lnTo>
                    <a:lnTo>
                      <a:pt x="73819" y="19050"/>
                    </a:lnTo>
                    <a:lnTo>
                      <a:pt x="16669" y="9525"/>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5" name="Freeform 64"/>
              <p:cNvSpPr/>
              <p:nvPr/>
            </p:nvSpPr>
            <p:spPr>
              <a:xfrm>
                <a:off x="3007277" y="6160865"/>
                <a:ext cx="65115" cy="57264"/>
              </a:xfrm>
              <a:custGeom>
                <a:avLst/>
                <a:gdLst>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0 w 64294"/>
                  <a:gd name="connsiteY4" fmla="*/ 0 h 52388"/>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26194 w 64294"/>
                  <a:gd name="connsiteY4" fmla="*/ 9525 h 52388"/>
                  <a:gd name="connsiteX5" fmla="*/ 0 w 64294"/>
                  <a:gd name="connsiteY5" fmla="*/ 0 h 52388"/>
                  <a:gd name="connsiteX0" fmla="*/ 0 w 64294"/>
                  <a:gd name="connsiteY0" fmla="*/ 4762 h 57150"/>
                  <a:gd name="connsiteX1" fmla="*/ 21431 w 64294"/>
                  <a:gd name="connsiteY1" fmla="*/ 57150 h 57150"/>
                  <a:gd name="connsiteX2" fmla="*/ 42862 w 64294"/>
                  <a:gd name="connsiteY2" fmla="*/ 54769 h 57150"/>
                  <a:gd name="connsiteX3" fmla="*/ 64294 w 64294"/>
                  <a:gd name="connsiteY3" fmla="*/ 33337 h 57150"/>
                  <a:gd name="connsiteX4" fmla="*/ 28576 w 64294"/>
                  <a:gd name="connsiteY4" fmla="*/ 0 h 57150"/>
                  <a:gd name="connsiteX5" fmla="*/ 0 w 64294"/>
                  <a:gd name="connsiteY5" fmla="*/ 476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57150">
                    <a:moveTo>
                      <a:pt x="0" y="4762"/>
                    </a:moveTo>
                    <a:lnTo>
                      <a:pt x="21431" y="57150"/>
                    </a:lnTo>
                    <a:lnTo>
                      <a:pt x="42862" y="54769"/>
                    </a:lnTo>
                    <a:lnTo>
                      <a:pt x="64294" y="33337"/>
                    </a:lnTo>
                    <a:lnTo>
                      <a:pt x="28576" y="0"/>
                    </a:lnTo>
                    <a:lnTo>
                      <a:pt x="0" y="4762"/>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6" name="Freeform 65"/>
              <p:cNvSpPr/>
              <p:nvPr/>
            </p:nvSpPr>
            <p:spPr>
              <a:xfrm>
                <a:off x="3107331" y="6235626"/>
                <a:ext cx="38116" cy="31813"/>
              </a:xfrm>
              <a:custGeom>
                <a:avLst/>
                <a:gdLst>
                  <a:gd name="connsiteX0" fmla="*/ 0 w 9525"/>
                  <a:gd name="connsiteY0" fmla="*/ 0 h 23813"/>
                  <a:gd name="connsiteX1" fmla="*/ 9525 w 9525"/>
                  <a:gd name="connsiteY1" fmla="*/ 23813 h 23813"/>
                  <a:gd name="connsiteX2" fmla="*/ 0 w 9525"/>
                  <a:gd name="connsiteY2" fmla="*/ 0 h 23813"/>
                  <a:gd name="connsiteX0" fmla="*/ 414 w 10422"/>
                  <a:gd name="connsiteY0" fmla="*/ 0 h 11276"/>
                  <a:gd name="connsiteX1" fmla="*/ 10414 w 10422"/>
                  <a:gd name="connsiteY1" fmla="*/ 10000 h 11276"/>
                  <a:gd name="connsiteX2" fmla="*/ 2080 w 10422"/>
                  <a:gd name="connsiteY2" fmla="*/ 10000 h 11276"/>
                  <a:gd name="connsiteX3" fmla="*/ 414 w 10422"/>
                  <a:gd name="connsiteY3" fmla="*/ 0 h 11276"/>
                  <a:gd name="connsiteX0" fmla="*/ 4640 w 8508"/>
                  <a:gd name="connsiteY0" fmla="*/ 0 h 6867"/>
                  <a:gd name="connsiteX1" fmla="*/ 8390 w 8508"/>
                  <a:gd name="connsiteY1" fmla="*/ 5833 h 6867"/>
                  <a:gd name="connsiteX2" fmla="*/ 56 w 8508"/>
                  <a:gd name="connsiteY2" fmla="*/ 5833 h 6867"/>
                  <a:gd name="connsiteX3" fmla="*/ 4640 w 8508"/>
                  <a:gd name="connsiteY3" fmla="*/ 0 h 6867"/>
                </a:gdLst>
                <a:ahLst/>
                <a:cxnLst>
                  <a:cxn ang="0">
                    <a:pos x="connsiteX0" y="connsiteY0"/>
                  </a:cxn>
                  <a:cxn ang="0">
                    <a:pos x="connsiteX1" y="connsiteY1"/>
                  </a:cxn>
                  <a:cxn ang="0">
                    <a:pos x="connsiteX2" y="connsiteY2"/>
                  </a:cxn>
                  <a:cxn ang="0">
                    <a:pos x="connsiteX3" y="connsiteY3"/>
                  </a:cxn>
                </a:cxnLst>
                <a:rect l="l" t="t" r="r" b="b"/>
                <a:pathLst>
                  <a:path w="8508" h="6867">
                    <a:moveTo>
                      <a:pt x="4640" y="0"/>
                    </a:moveTo>
                    <a:cubicBezTo>
                      <a:pt x="6029" y="0"/>
                      <a:pt x="9154" y="4861"/>
                      <a:pt x="8390" y="5833"/>
                    </a:cubicBezTo>
                    <a:cubicBezTo>
                      <a:pt x="7626" y="6805"/>
                      <a:pt x="2139" y="7569"/>
                      <a:pt x="56" y="5833"/>
                    </a:cubicBezTo>
                    <a:cubicBezTo>
                      <a:pt x="-499" y="2500"/>
                      <a:pt x="3251" y="0"/>
                      <a:pt x="4640" y="0"/>
                    </a:cubicBez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87" name="5-Point Star 86"/>
            <p:cNvSpPr/>
            <p:nvPr/>
          </p:nvSpPr>
          <p:spPr bwMode="auto">
            <a:xfrm>
              <a:off x="7574507" y="2674955"/>
              <a:ext cx="122830" cy="122830"/>
            </a:xfrm>
            <a:prstGeom prst="star5">
              <a:avLst/>
            </a:prstGeom>
            <a:solidFill>
              <a:srgbClr val="7B7DA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cxnSp>
          <p:nvCxnSpPr>
            <p:cNvPr id="95" name="Straight Connector 94"/>
            <p:cNvCxnSpPr/>
            <p:nvPr/>
          </p:nvCxnSpPr>
          <p:spPr bwMode="auto">
            <a:xfrm>
              <a:off x="2674989" y="6591969"/>
              <a:ext cx="4800600" cy="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sp>
          <p:nvSpPr>
            <p:cNvPr id="96" name="Rectangle 95"/>
            <p:cNvSpPr/>
            <p:nvPr/>
          </p:nvSpPr>
          <p:spPr bwMode="auto">
            <a:xfrm>
              <a:off x="2632656" y="6503004"/>
              <a:ext cx="182880" cy="182880"/>
            </a:xfrm>
            <a:prstGeom prst="rect">
              <a:avLst/>
            </a:prstGeom>
            <a:solidFill>
              <a:srgbClr val="BBBDD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97" name="TextBox 96"/>
            <p:cNvSpPr txBox="1"/>
            <p:nvPr/>
          </p:nvSpPr>
          <p:spPr>
            <a:xfrm>
              <a:off x="1640022" y="6413186"/>
              <a:ext cx="905825" cy="338554"/>
            </a:xfrm>
            <a:prstGeom prst="rect">
              <a:avLst/>
            </a:prstGeom>
            <a:noFill/>
          </p:spPr>
          <p:txBody>
            <a:bodyPr wrap="none" rtlCol="0">
              <a:spAutoFit/>
            </a:bodyPr>
            <a:lstStyle/>
            <a:p>
              <a:pPr eaLnBrk="0" fontAlgn="base" hangingPunct="0">
                <a:spcBef>
                  <a:spcPct val="0"/>
                </a:spcBef>
                <a:spcAft>
                  <a:spcPct val="0"/>
                </a:spcAft>
              </a:pPr>
              <a:r>
                <a:rPr lang="en-US" sz="1600" b="1" dirty="0">
                  <a:solidFill>
                    <a:srgbClr val="000000"/>
                  </a:solidFill>
                  <a:latin typeface="Gill Sans MT" pitchFamily="34" charset="0"/>
                </a:rPr>
                <a:t>Awards</a:t>
              </a:r>
            </a:p>
          </p:txBody>
        </p:sp>
        <p:sp>
          <p:nvSpPr>
            <p:cNvPr id="98" name="Rectangle 97"/>
            <p:cNvSpPr/>
            <p:nvPr/>
          </p:nvSpPr>
          <p:spPr>
            <a:xfrm>
              <a:off x="2494126" y="6214323"/>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FY06</a:t>
              </a:r>
              <a:endParaRPr lang="en-US" sz="1400" dirty="0">
                <a:solidFill>
                  <a:srgbClr val="000000"/>
                </a:solidFill>
                <a:latin typeface="Times" charset="0"/>
              </a:endParaRPr>
            </a:p>
          </p:txBody>
        </p:sp>
        <p:sp>
          <p:nvSpPr>
            <p:cNvPr id="99" name="Rectangle 98"/>
            <p:cNvSpPr/>
            <p:nvPr/>
          </p:nvSpPr>
          <p:spPr bwMode="auto">
            <a:xfrm>
              <a:off x="3836366" y="6502659"/>
              <a:ext cx="182880" cy="182880"/>
            </a:xfrm>
            <a:prstGeom prst="rect">
              <a:avLst/>
            </a:prstGeom>
            <a:solidFill>
              <a:srgbClr val="9D9FB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00" name="Rectangle 99"/>
            <p:cNvSpPr/>
            <p:nvPr/>
          </p:nvSpPr>
          <p:spPr>
            <a:xfrm>
              <a:off x="3683774" y="6216595"/>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FY07</a:t>
              </a:r>
              <a:endParaRPr lang="en-US" sz="1400" dirty="0">
                <a:solidFill>
                  <a:srgbClr val="000000"/>
                </a:solidFill>
                <a:latin typeface="Times" charset="0"/>
              </a:endParaRPr>
            </a:p>
          </p:txBody>
        </p:sp>
        <p:sp>
          <p:nvSpPr>
            <p:cNvPr id="101" name="Rectangle 100"/>
            <p:cNvSpPr/>
            <p:nvPr/>
          </p:nvSpPr>
          <p:spPr bwMode="auto">
            <a:xfrm>
              <a:off x="5018568" y="6504029"/>
              <a:ext cx="182880" cy="182880"/>
            </a:xfrm>
            <a:prstGeom prst="rect">
              <a:avLst/>
            </a:prstGeom>
            <a:solidFill>
              <a:srgbClr val="7B7DA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02" name="Rectangle 101"/>
            <p:cNvSpPr/>
            <p:nvPr/>
          </p:nvSpPr>
          <p:spPr>
            <a:xfrm>
              <a:off x="4873422" y="6218867"/>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FY09</a:t>
              </a:r>
              <a:endParaRPr lang="en-US" sz="1400" dirty="0">
                <a:solidFill>
                  <a:srgbClr val="000000"/>
                </a:solidFill>
                <a:latin typeface="Times" charset="0"/>
              </a:endParaRPr>
            </a:p>
          </p:txBody>
        </p:sp>
        <p:sp>
          <p:nvSpPr>
            <p:cNvPr id="103" name="Rectangle 102"/>
            <p:cNvSpPr/>
            <p:nvPr/>
          </p:nvSpPr>
          <p:spPr bwMode="auto">
            <a:xfrm>
              <a:off x="6208362" y="6505869"/>
              <a:ext cx="182880" cy="182880"/>
            </a:xfrm>
            <a:prstGeom prst="rect">
              <a:avLst/>
            </a:prstGeom>
            <a:solidFill>
              <a:srgbClr val="5E609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04" name="Rectangle 103"/>
            <p:cNvSpPr/>
            <p:nvPr/>
          </p:nvSpPr>
          <p:spPr>
            <a:xfrm>
              <a:off x="6063070" y="6221139"/>
              <a:ext cx="1098058"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FY09 ARRA</a:t>
              </a:r>
              <a:endParaRPr lang="en-US" sz="1400" dirty="0">
                <a:solidFill>
                  <a:srgbClr val="000000"/>
                </a:solidFill>
                <a:latin typeface="Times" charset="0"/>
              </a:endParaRPr>
            </a:p>
          </p:txBody>
        </p:sp>
        <p:pic>
          <p:nvPicPr>
            <p:cNvPr id="107" name="Picture 106" descr="PR-White.png"/>
            <p:cNvPicPr>
              <a:picLocks noChangeAspect="1"/>
            </p:cNvPicPr>
            <p:nvPr/>
          </p:nvPicPr>
          <p:blipFill>
            <a:blip r:embed="rId3" cstate="screen"/>
            <a:stretch>
              <a:fillRect/>
            </a:stretch>
          </p:blipFill>
          <p:spPr>
            <a:xfrm>
              <a:off x="5213829" y="5546995"/>
              <a:ext cx="855896" cy="315054"/>
            </a:xfrm>
            <a:prstGeom prst="rect">
              <a:avLst/>
            </a:prstGeom>
            <a:effectLst>
              <a:outerShdw blurRad="25400" sx="101000" sy="101000" algn="ctr" rotWithShape="0">
                <a:prstClr val="black">
                  <a:alpha val="40000"/>
                </a:prstClr>
              </a:outerShdw>
            </a:effectLst>
          </p:spPr>
        </p:pic>
        <p:pic>
          <p:nvPicPr>
            <p:cNvPr id="108" name="Picture 107" descr="US VI- White.png"/>
            <p:cNvPicPr>
              <a:picLocks noChangeAspect="1"/>
            </p:cNvPicPr>
            <p:nvPr/>
          </p:nvPicPr>
          <p:blipFill>
            <a:blip r:embed="rId4" cstate="screen"/>
            <a:stretch>
              <a:fillRect/>
            </a:stretch>
          </p:blipFill>
          <p:spPr>
            <a:xfrm>
              <a:off x="6233232" y="5378864"/>
              <a:ext cx="910375" cy="548970"/>
            </a:xfrm>
            <a:prstGeom prst="rect">
              <a:avLst/>
            </a:prstGeom>
            <a:effectLst>
              <a:outerShdw blurRad="25400" sx="101000" sy="101000" algn="ctr" rotWithShape="0">
                <a:prstClr val="black">
                  <a:alpha val="40000"/>
                </a:prstClr>
              </a:outerShdw>
            </a:effectLst>
          </p:spPr>
        </p:pic>
      </p:grpSp>
    </p:spTree>
    <p:extLst>
      <p:ext uri="{BB962C8B-B14F-4D97-AF65-F5344CB8AC3E}">
        <p14:creationId xmlns:p14="http://schemas.microsoft.com/office/powerpoint/2010/main" val="213873294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descr="This slide shows the 24 states that received a grant from the SLDS Grant Program in 2012. The 24 states are: Alaska, Arizona, Delaware, District of Columbia, Hawaii, Idaho, Indiana, Iowa, Kentucky, Maryland, Montana, Nevada, Nebraska, New Hampshire, New Jersey, North Carolina, North Dakota, Oklahoma, Puerto Rico, Rhode Island, South Dakota, Vermont, Virgin Islands, and West Virginia."/>
          <p:cNvGrpSpPr/>
          <p:nvPr/>
        </p:nvGrpSpPr>
        <p:grpSpPr>
          <a:xfrm>
            <a:off x="17463" y="711313"/>
            <a:ext cx="8547100" cy="6040427"/>
            <a:chOff x="17463" y="711313"/>
            <a:chExt cx="8547100" cy="6040427"/>
          </a:xfrm>
        </p:grpSpPr>
        <p:sp>
          <p:nvSpPr>
            <p:cNvPr id="86" name="Freeform 1"/>
            <p:cNvSpPr>
              <a:spLocks noChangeArrowheads="1"/>
            </p:cNvSpPr>
            <p:nvPr/>
          </p:nvSpPr>
          <p:spPr bwMode="auto">
            <a:xfrm rot="21163818">
              <a:off x="4675188" y="2297225"/>
              <a:ext cx="941387" cy="612775"/>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US" sz="800" dirty="0">
                  <a:solidFill>
                    <a:srgbClr val="000000"/>
                  </a:solidFill>
                  <a:ea typeface="ＭＳ Ｐゴシック" charset="-128"/>
                </a:rPr>
                <a:t>        </a:t>
              </a:r>
            </a:p>
          </p:txBody>
        </p:sp>
        <p:sp>
          <p:nvSpPr>
            <p:cNvPr id="3" name="Freeform 2"/>
            <p:cNvSpPr/>
            <p:nvPr/>
          </p:nvSpPr>
          <p:spPr>
            <a:xfrm>
              <a:off x="1731963" y="1109775"/>
              <a:ext cx="915987" cy="1458913"/>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defRPr/>
              </a:pPr>
              <a:r>
                <a:rPr lang="en-GB" sz="800" dirty="0">
                  <a:solidFill>
                    <a:srgbClr val="000000"/>
                  </a:solidFill>
                </a:rPr>
                <a:t>  </a:t>
              </a:r>
            </a:p>
            <a:p>
              <a:pPr eaLnBrk="0" fontAlgn="base" hangingPunct="0">
                <a:spcBef>
                  <a:spcPct val="0"/>
                </a:spcBef>
                <a:spcAft>
                  <a:spcPct val="0"/>
                </a:spcAft>
                <a:defRPr/>
              </a:pPr>
              <a:endParaRPr lang="en-GB" sz="800" dirty="0">
                <a:solidFill>
                  <a:srgbClr val="000000"/>
                </a:solidFill>
              </a:endParaRPr>
            </a:p>
            <a:p>
              <a:pPr eaLnBrk="0" fontAlgn="base" hangingPunct="0">
                <a:spcBef>
                  <a:spcPct val="0"/>
                </a:spcBef>
                <a:spcAft>
                  <a:spcPct val="0"/>
                </a:spcAft>
                <a:defRPr/>
              </a:pPr>
              <a:r>
                <a:rPr lang="en-GB" sz="800" dirty="0">
                  <a:solidFill>
                    <a:srgbClr val="000000"/>
                  </a:solidFill>
                </a:rPr>
                <a:t>    </a:t>
              </a:r>
            </a:p>
          </p:txBody>
        </p:sp>
        <p:sp>
          <p:nvSpPr>
            <p:cNvPr id="4" name="Freeform 3"/>
            <p:cNvSpPr/>
            <p:nvPr/>
          </p:nvSpPr>
          <p:spPr>
            <a:xfrm>
              <a:off x="961717" y="919275"/>
              <a:ext cx="1006475" cy="760413"/>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defRPr/>
              </a:pPr>
              <a:r>
                <a:rPr lang="en-GB" sz="800" dirty="0">
                  <a:solidFill>
                    <a:srgbClr val="FFFFFF"/>
                  </a:solidFill>
                </a:rPr>
                <a:t>         </a:t>
              </a:r>
              <a:r>
                <a:rPr lang="en-GB" sz="800" dirty="0">
                  <a:solidFill>
                    <a:srgbClr val="000000"/>
                  </a:solidFill>
                  <a:cs typeface="Arial" pitchFamily="34" charset="0"/>
                </a:rPr>
                <a:t> </a:t>
              </a:r>
            </a:p>
          </p:txBody>
        </p:sp>
        <p:sp>
          <p:nvSpPr>
            <p:cNvPr id="5" name="Freeform 4"/>
            <p:cNvSpPr/>
            <p:nvPr/>
          </p:nvSpPr>
          <p:spPr>
            <a:xfrm>
              <a:off x="709613" y="1368538"/>
              <a:ext cx="1206500" cy="1033462"/>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 name="Freeform 5"/>
            <p:cNvSpPr/>
            <p:nvPr/>
          </p:nvSpPr>
          <p:spPr>
            <a:xfrm>
              <a:off x="1181100" y="2311513"/>
              <a:ext cx="979488" cy="1497012"/>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1000" dirty="0">
                <a:solidFill>
                  <a:srgbClr val="000000"/>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r>
                <a:rPr lang="en-GB" sz="800" dirty="0">
                  <a:solidFill>
                    <a:srgbClr val="000000"/>
                  </a:solidFill>
                  <a:ea typeface="ＭＳ Ｐゴシック" charset="-128"/>
                </a:rPr>
                <a:t> </a:t>
              </a:r>
            </a:p>
          </p:txBody>
        </p:sp>
        <p:sp>
          <p:nvSpPr>
            <p:cNvPr id="10" name="Freeform 9"/>
            <p:cNvSpPr/>
            <p:nvPr/>
          </p:nvSpPr>
          <p:spPr>
            <a:xfrm>
              <a:off x="2027238" y="2489313"/>
              <a:ext cx="836612" cy="1076325"/>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endParaRPr lang="en-GB" sz="800" dirty="0">
                <a:solidFill>
                  <a:srgbClr val="000000"/>
                </a:solidFill>
                <a:ea typeface="ＭＳ Ｐゴシック" charset="-128"/>
              </a:endParaRPr>
            </a:p>
          </p:txBody>
        </p:sp>
        <p:sp>
          <p:nvSpPr>
            <p:cNvPr id="11" name="Freeform 10"/>
            <p:cNvSpPr/>
            <p:nvPr/>
          </p:nvSpPr>
          <p:spPr>
            <a:xfrm>
              <a:off x="1804988" y="3448163"/>
              <a:ext cx="992187" cy="1201737"/>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p:txBody>
        </p:sp>
        <p:sp>
          <p:nvSpPr>
            <p:cNvPr id="12" name="Freeform 11"/>
            <p:cNvSpPr/>
            <p:nvPr/>
          </p:nvSpPr>
          <p:spPr>
            <a:xfrm>
              <a:off x="2706688" y="3557700"/>
              <a:ext cx="1025525" cy="1106488"/>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3" name="Freeform 12"/>
            <p:cNvSpPr/>
            <p:nvPr/>
          </p:nvSpPr>
          <p:spPr>
            <a:xfrm>
              <a:off x="2792413" y="2775063"/>
              <a:ext cx="1096962" cy="839787"/>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4" name="Freeform 13">
              <a:hlinkHover r:id="" action="ppaction://noaction" highlightClick="1"/>
            </p:cNvPr>
            <p:cNvSpPr/>
            <p:nvPr/>
          </p:nvSpPr>
          <p:spPr>
            <a:xfrm>
              <a:off x="2573338" y="1984488"/>
              <a:ext cx="1047750" cy="850900"/>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5" name="Freeform 14"/>
            <p:cNvSpPr/>
            <p:nvPr/>
          </p:nvSpPr>
          <p:spPr>
            <a:xfrm>
              <a:off x="2085975" y="1133588"/>
              <a:ext cx="1574800" cy="952500"/>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16" name="Freeform 15"/>
            <p:cNvSpPr/>
            <p:nvPr/>
          </p:nvSpPr>
          <p:spPr>
            <a:xfrm>
              <a:off x="3630613" y="1300275"/>
              <a:ext cx="1001712" cy="596900"/>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7" name="Freeform 16"/>
            <p:cNvSpPr/>
            <p:nvPr/>
          </p:nvSpPr>
          <p:spPr>
            <a:xfrm>
              <a:off x="3600450" y="1879713"/>
              <a:ext cx="1098550" cy="650875"/>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9" name="Freeform 18"/>
            <p:cNvSpPr/>
            <p:nvPr/>
          </p:nvSpPr>
          <p:spPr>
            <a:xfrm>
              <a:off x="3587750" y="2446450"/>
              <a:ext cx="1298575" cy="576263"/>
            </a:xfrm>
            <a:custGeom>
              <a:avLst/>
              <a:gdLst>
                <a:gd name="connsiteX0" fmla="*/ 9054 w 1297663"/>
                <a:gd name="connsiteY0" fmla="*/ 0 h 567350"/>
                <a:gd name="connsiteX1" fmla="*/ 0 w 1297663"/>
                <a:gd name="connsiteY1" fmla="*/ 377227 h 567350"/>
                <a:gd name="connsiteX2" fmla="*/ 298764 w 1297663"/>
                <a:gd name="connsiteY2" fmla="*/ 404388 h 567350"/>
                <a:gd name="connsiteX3" fmla="*/ 301782 w 1297663"/>
                <a:gd name="connsiteY3" fmla="*/ 567350 h 567350"/>
                <a:gd name="connsiteX4" fmla="*/ 754455 w 1297663"/>
                <a:gd name="connsiteY4" fmla="*/ 555279 h 567350"/>
                <a:gd name="connsiteX5" fmla="*/ 838955 w 1297663"/>
                <a:gd name="connsiteY5" fmla="*/ 555279 h 567350"/>
                <a:gd name="connsiteX6" fmla="*/ 1219200 w 1297663"/>
                <a:gd name="connsiteY6" fmla="*/ 534154 h 567350"/>
                <a:gd name="connsiteX7" fmla="*/ 1282574 w 1297663"/>
                <a:gd name="connsiteY7" fmla="*/ 534154 h 567350"/>
                <a:gd name="connsiteX8" fmla="*/ 1297663 w 1297663"/>
                <a:gd name="connsiteY8" fmla="*/ 534154 h 567350"/>
                <a:gd name="connsiteX9" fmla="*/ 1249378 w 1297663"/>
                <a:gd name="connsiteY9" fmla="*/ 467762 h 567350"/>
                <a:gd name="connsiteX10" fmla="*/ 1222218 w 1297663"/>
                <a:gd name="connsiteY10" fmla="*/ 413441 h 567350"/>
                <a:gd name="connsiteX11" fmla="*/ 1222218 w 1297663"/>
                <a:gd name="connsiteY11" fmla="*/ 334978 h 567350"/>
                <a:gd name="connsiteX12" fmla="*/ 1201093 w 1297663"/>
                <a:gd name="connsiteY12" fmla="*/ 283675 h 567350"/>
                <a:gd name="connsiteX13" fmla="*/ 1201093 w 1297663"/>
                <a:gd name="connsiteY13" fmla="*/ 256515 h 567350"/>
                <a:gd name="connsiteX14" fmla="*/ 1173933 w 1297663"/>
                <a:gd name="connsiteY14" fmla="*/ 229354 h 567350"/>
                <a:gd name="connsiteX15" fmla="*/ 1170915 w 1297663"/>
                <a:gd name="connsiteY15" fmla="*/ 202194 h 567350"/>
                <a:gd name="connsiteX16" fmla="*/ 1134701 w 1297663"/>
                <a:gd name="connsiteY16" fmla="*/ 147873 h 567350"/>
                <a:gd name="connsiteX17" fmla="*/ 1113576 w 1297663"/>
                <a:gd name="connsiteY17" fmla="*/ 75445 h 567350"/>
                <a:gd name="connsiteX18" fmla="*/ 1056238 w 1297663"/>
                <a:gd name="connsiteY18" fmla="*/ 45267 h 567350"/>
                <a:gd name="connsiteX19" fmla="*/ 1001917 w 1297663"/>
                <a:gd name="connsiteY19" fmla="*/ 48285 h 567350"/>
                <a:gd name="connsiteX20" fmla="*/ 983810 w 1297663"/>
                <a:gd name="connsiteY20" fmla="*/ 27160 h 567350"/>
                <a:gd name="connsiteX21" fmla="*/ 935525 w 1297663"/>
                <a:gd name="connsiteY21" fmla="*/ 9053 h 567350"/>
                <a:gd name="connsiteX22" fmla="*/ 872151 w 1297663"/>
                <a:gd name="connsiteY22" fmla="*/ 33196 h 567350"/>
                <a:gd name="connsiteX23" fmla="*/ 802741 w 1297663"/>
                <a:gd name="connsiteY23" fmla="*/ 0 h 567350"/>
                <a:gd name="connsiteX24" fmla="*/ 9054 w 1297663"/>
                <a:gd name="connsiteY24" fmla="*/ 0 h 567350"/>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2151 w 1297663"/>
                <a:gd name="connsiteY22" fmla="*/ 42731 h 576885"/>
                <a:gd name="connsiteX23" fmla="*/ 802741 w 1297663"/>
                <a:gd name="connsiteY23" fmla="*/ 9535 h 576885"/>
                <a:gd name="connsiteX24" fmla="*/ 13813 w 1297663"/>
                <a:gd name="connsiteY24" fmla="*/ 0 h 576885"/>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4530 w 1297663"/>
                <a:gd name="connsiteY22" fmla="*/ 30812 h 576885"/>
                <a:gd name="connsiteX23" fmla="*/ 802741 w 1297663"/>
                <a:gd name="connsiteY23" fmla="*/ 9535 h 576885"/>
                <a:gd name="connsiteX24" fmla="*/ 13813 w 1297663"/>
                <a:gd name="connsiteY24" fmla="*/ 0 h 57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7663" h="576885">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0" name="Freeform 19"/>
            <p:cNvSpPr/>
            <p:nvPr/>
          </p:nvSpPr>
          <p:spPr>
            <a:xfrm>
              <a:off x="3868614" y="2996218"/>
              <a:ext cx="1169987" cy="628650"/>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2" name="Freeform 21"/>
            <p:cNvSpPr/>
            <p:nvPr/>
          </p:nvSpPr>
          <p:spPr>
            <a:xfrm>
              <a:off x="3729038" y="3574523"/>
              <a:ext cx="1390650" cy="677863"/>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3" name="Freeform 22">
              <a:hlinkClick r:id="" action="ppaction://noaction" highlightClick="1"/>
            </p:cNvPr>
            <p:cNvSpPr/>
            <p:nvPr/>
          </p:nvSpPr>
          <p:spPr>
            <a:xfrm>
              <a:off x="5070475" y="3591038"/>
              <a:ext cx="750888" cy="741362"/>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endParaRPr lang="en-GB" sz="800" dirty="0">
                <a:solidFill>
                  <a:srgbClr val="FFFFFF"/>
                </a:solidFill>
                <a:ea typeface="ＭＳ Ｐゴシック" charset="-128"/>
              </a:endParaRPr>
            </a:p>
          </p:txBody>
        </p:sp>
        <p:sp>
          <p:nvSpPr>
            <p:cNvPr id="24" name="Freeform 23"/>
            <p:cNvSpPr/>
            <p:nvPr/>
          </p:nvSpPr>
          <p:spPr>
            <a:xfrm>
              <a:off x="5627688" y="3806938"/>
              <a:ext cx="528637" cy="969962"/>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5" name="Freeform 24"/>
            <p:cNvSpPr/>
            <p:nvPr/>
          </p:nvSpPr>
          <p:spPr>
            <a:xfrm>
              <a:off x="4827588" y="2841738"/>
              <a:ext cx="1090612" cy="830262"/>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27" name="Freeform 26"/>
            <p:cNvSpPr/>
            <p:nvPr/>
          </p:nvSpPr>
          <p:spPr>
            <a:xfrm>
              <a:off x="5130800" y="1632063"/>
              <a:ext cx="828675" cy="823912"/>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8" name="Freeform 27"/>
            <p:cNvSpPr/>
            <p:nvPr/>
          </p:nvSpPr>
          <p:spPr>
            <a:xfrm>
              <a:off x="5456238" y="2379775"/>
              <a:ext cx="600075" cy="1057275"/>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29" name="Freeform 28"/>
            <p:cNvSpPr/>
            <p:nvPr/>
          </p:nvSpPr>
          <p:spPr>
            <a:xfrm>
              <a:off x="6080125" y="3732325"/>
              <a:ext cx="595313" cy="974725"/>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 name="Freeform 29"/>
            <p:cNvSpPr/>
            <p:nvPr/>
          </p:nvSpPr>
          <p:spPr>
            <a:xfrm>
              <a:off x="6484938" y="3645013"/>
              <a:ext cx="827087" cy="871537"/>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r>
              <a:br>
                <a:rPr lang="en-GB" sz="800" dirty="0">
                  <a:solidFill>
                    <a:srgbClr val="000000"/>
                  </a:solidFill>
                  <a:ea typeface="ＭＳ Ｐゴシック" charset="-128"/>
                </a:rPr>
              </a:br>
              <a:r>
                <a:rPr lang="en-GB" sz="800" dirty="0">
                  <a:solidFill>
                    <a:srgbClr val="000000"/>
                  </a:solidFill>
                  <a:ea typeface="ＭＳ Ｐゴシック" charset="-128"/>
                </a:rPr>
                <a:t>      </a:t>
              </a:r>
            </a:p>
          </p:txBody>
        </p:sp>
        <p:sp>
          <p:nvSpPr>
            <p:cNvPr id="31" name="Freeform 30"/>
            <p:cNvSpPr/>
            <p:nvPr/>
          </p:nvSpPr>
          <p:spPr>
            <a:xfrm>
              <a:off x="6856413" y="3527538"/>
              <a:ext cx="760412" cy="584200"/>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r>
                <a:rPr lang="en-GB" sz="800" dirty="0">
                  <a:solidFill>
                    <a:srgbClr val="000000"/>
                  </a:solidFill>
                  <a:ea typeface="ＭＳ Ｐゴシック" charset="-128"/>
                </a:rPr>
                <a:t>            </a:t>
              </a:r>
            </a:p>
          </p:txBody>
        </p:sp>
        <p:sp>
          <p:nvSpPr>
            <p:cNvPr id="3072" name="Freeform 3071"/>
            <p:cNvSpPr/>
            <p:nvPr/>
          </p:nvSpPr>
          <p:spPr>
            <a:xfrm>
              <a:off x="5891213" y="2911588"/>
              <a:ext cx="1031875" cy="612775"/>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3073" name="Freeform 3072"/>
            <p:cNvSpPr/>
            <p:nvPr/>
          </p:nvSpPr>
          <p:spPr>
            <a:xfrm>
              <a:off x="5756275" y="3252900"/>
              <a:ext cx="1308100" cy="612775"/>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76" name="Freeform 3075"/>
            <p:cNvSpPr/>
            <p:nvPr/>
          </p:nvSpPr>
          <p:spPr>
            <a:xfrm>
              <a:off x="5984875" y="2419463"/>
              <a:ext cx="496888" cy="833437"/>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77" name="Freeform 3076"/>
            <p:cNvSpPr/>
            <p:nvPr/>
          </p:nvSpPr>
          <p:spPr>
            <a:xfrm>
              <a:off x="3122613" y="3722161"/>
              <a:ext cx="2178050" cy="2039937"/>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endParaRPr lang="en-GB" sz="10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endParaRPr lang="en-GB" sz="800" dirty="0">
                <a:solidFill>
                  <a:srgbClr val="FFFFFF"/>
                </a:solidFill>
                <a:ea typeface="ＭＳ Ｐゴシック" charset="-128"/>
              </a:endParaRPr>
            </a:p>
          </p:txBody>
        </p:sp>
        <p:sp>
          <p:nvSpPr>
            <p:cNvPr id="3079" name="Freeform 3078"/>
            <p:cNvSpPr/>
            <p:nvPr/>
          </p:nvSpPr>
          <p:spPr>
            <a:xfrm>
              <a:off x="611188" y="2136888"/>
              <a:ext cx="1333500" cy="2124075"/>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0" name="Freeform 3079"/>
            <p:cNvSpPr/>
            <p:nvPr/>
          </p:nvSpPr>
          <p:spPr>
            <a:xfrm>
              <a:off x="5191125" y="4267313"/>
              <a:ext cx="882650" cy="776287"/>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3081" name="Freeform 3080"/>
            <p:cNvSpPr/>
            <p:nvPr/>
          </p:nvSpPr>
          <p:spPr>
            <a:xfrm>
              <a:off x="6270317" y="4403198"/>
              <a:ext cx="1379537" cy="1073150"/>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2" name="Freeform 3081"/>
            <p:cNvSpPr/>
            <p:nvPr/>
          </p:nvSpPr>
          <p:spPr>
            <a:xfrm>
              <a:off x="6659563" y="2987788"/>
              <a:ext cx="1322387" cy="698500"/>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3" name="Freeform 3082"/>
            <p:cNvSpPr/>
            <p:nvPr/>
          </p:nvSpPr>
          <p:spPr>
            <a:xfrm>
              <a:off x="8013700" y="711313"/>
              <a:ext cx="550863" cy="855662"/>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5" name="Freeform 3084"/>
            <p:cNvSpPr/>
            <p:nvPr/>
          </p:nvSpPr>
          <p:spPr>
            <a:xfrm>
              <a:off x="7959725" y="1219313"/>
              <a:ext cx="247650" cy="512762"/>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6" name="Freeform 3085"/>
            <p:cNvSpPr/>
            <p:nvPr/>
          </p:nvSpPr>
          <p:spPr>
            <a:xfrm>
              <a:off x="7743825" y="1262175"/>
              <a:ext cx="273050" cy="490538"/>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7" name="Freeform 3086"/>
            <p:cNvSpPr/>
            <p:nvPr/>
          </p:nvSpPr>
          <p:spPr>
            <a:xfrm>
              <a:off x="7904163" y="1609838"/>
              <a:ext cx="522287" cy="290512"/>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8" name="Freeform 3087"/>
            <p:cNvSpPr/>
            <p:nvPr/>
          </p:nvSpPr>
          <p:spPr>
            <a:xfrm>
              <a:off x="8153400" y="1779700"/>
              <a:ext cx="80963" cy="131763"/>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9" name="Freeform 3088"/>
            <p:cNvSpPr/>
            <p:nvPr/>
          </p:nvSpPr>
          <p:spPr>
            <a:xfrm>
              <a:off x="7927975" y="1806688"/>
              <a:ext cx="274638" cy="241300"/>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0" name="Freeform 3089"/>
            <p:cNvSpPr/>
            <p:nvPr/>
          </p:nvSpPr>
          <p:spPr>
            <a:xfrm>
              <a:off x="7756525" y="2074975"/>
              <a:ext cx="219075" cy="457200"/>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1" name="Freeform 3090"/>
            <p:cNvSpPr/>
            <p:nvPr/>
          </p:nvSpPr>
          <p:spPr>
            <a:xfrm>
              <a:off x="7745413" y="2419463"/>
              <a:ext cx="153987" cy="250825"/>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2" name="Freeform 3091"/>
            <p:cNvSpPr/>
            <p:nvPr/>
          </p:nvSpPr>
          <p:spPr>
            <a:xfrm>
              <a:off x="6823075" y="2463913"/>
              <a:ext cx="665163" cy="727075"/>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3" name="Freeform 3092"/>
            <p:cNvSpPr/>
            <p:nvPr/>
          </p:nvSpPr>
          <p:spPr>
            <a:xfrm>
              <a:off x="7208838" y="2435338"/>
              <a:ext cx="690562" cy="331787"/>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4" name="Freeform 3093"/>
            <p:cNvSpPr/>
            <p:nvPr/>
          </p:nvSpPr>
          <p:spPr>
            <a:xfrm>
              <a:off x="6948488" y="1997188"/>
              <a:ext cx="901700" cy="657225"/>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nvGrpSpPr>
            <p:cNvPr id="18" name="Group 3098"/>
            <p:cNvGrpSpPr/>
            <p:nvPr/>
          </p:nvGrpSpPr>
          <p:grpSpPr>
            <a:xfrm>
              <a:off x="4497605" y="1213129"/>
              <a:ext cx="997744" cy="1143057"/>
              <a:chOff x="4393406" y="1081031"/>
              <a:chExt cx="997744" cy="1143057"/>
            </a:xfrm>
            <a:solidFill>
              <a:srgbClr val="5E6090"/>
            </a:solidFill>
          </p:grpSpPr>
          <p:sp>
            <p:nvSpPr>
              <p:cNvPr id="3095" name="Freeform 3094"/>
              <p:cNvSpPr/>
              <p:nvPr/>
            </p:nvSpPr>
            <p:spPr>
              <a:xfrm>
                <a:off x="4393406" y="1166813"/>
                <a:ext cx="997744" cy="1057275"/>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3098" name="Freeform 3097"/>
              <p:cNvSpPr/>
              <p:nvPr/>
            </p:nvSpPr>
            <p:spPr>
              <a:xfrm>
                <a:off x="4638510" y="1081031"/>
                <a:ext cx="35928" cy="59741"/>
              </a:xfrm>
              <a:custGeom>
                <a:avLst/>
                <a:gdLst>
                  <a:gd name="connsiteX0" fmla="*/ 28575 w 28575"/>
                  <a:gd name="connsiteY0" fmla="*/ 0 h 42863"/>
                  <a:gd name="connsiteX1" fmla="*/ 0 w 28575"/>
                  <a:gd name="connsiteY1" fmla="*/ 42863 h 42863"/>
                  <a:gd name="connsiteX2" fmla="*/ 28575 w 28575"/>
                  <a:gd name="connsiteY2" fmla="*/ 0 h 42863"/>
                  <a:gd name="connsiteX0" fmla="*/ 35885 w 35928"/>
                  <a:gd name="connsiteY0" fmla="*/ 2617 h 45483"/>
                  <a:gd name="connsiteX1" fmla="*/ 7310 w 35928"/>
                  <a:gd name="connsiteY1" fmla="*/ 45480 h 45483"/>
                  <a:gd name="connsiteX2" fmla="*/ 166 w 35928"/>
                  <a:gd name="connsiteY2" fmla="*/ 4999 h 45483"/>
                  <a:gd name="connsiteX3" fmla="*/ 35885 w 35928"/>
                  <a:gd name="connsiteY3" fmla="*/ 2617 h 45483"/>
                  <a:gd name="connsiteX0" fmla="*/ 35885 w 35928"/>
                  <a:gd name="connsiteY0" fmla="*/ 16725 h 59741"/>
                  <a:gd name="connsiteX1" fmla="*/ 7310 w 35928"/>
                  <a:gd name="connsiteY1" fmla="*/ 59588 h 59741"/>
                  <a:gd name="connsiteX2" fmla="*/ 166 w 35928"/>
                  <a:gd name="connsiteY2" fmla="*/ 57 h 59741"/>
                  <a:gd name="connsiteX3" fmla="*/ 35885 w 35928"/>
                  <a:gd name="connsiteY3" fmla="*/ 16725 h 59741"/>
                </a:gdLst>
                <a:ahLst/>
                <a:cxnLst>
                  <a:cxn ang="0">
                    <a:pos x="connsiteX0" y="connsiteY0"/>
                  </a:cxn>
                  <a:cxn ang="0">
                    <a:pos x="connsiteX1" y="connsiteY1"/>
                  </a:cxn>
                  <a:cxn ang="0">
                    <a:pos x="connsiteX2" y="connsiteY2"/>
                  </a:cxn>
                  <a:cxn ang="0">
                    <a:pos x="connsiteX3" y="connsiteY3"/>
                  </a:cxn>
                </a:cxnLst>
                <a:rect l="l" t="t" r="r" b="b"/>
                <a:pathLst>
                  <a:path w="35928" h="59741">
                    <a:moveTo>
                      <a:pt x="35885" y="16725"/>
                    </a:moveTo>
                    <a:cubicBezTo>
                      <a:pt x="37076" y="26647"/>
                      <a:pt x="13263" y="62366"/>
                      <a:pt x="7310" y="59588"/>
                    </a:cubicBezTo>
                    <a:cubicBezTo>
                      <a:pt x="1357" y="56810"/>
                      <a:pt x="-628" y="4820"/>
                      <a:pt x="166" y="57"/>
                    </a:cubicBezTo>
                    <a:cubicBezTo>
                      <a:pt x="12072" y="-737"/>
                      <a:pt x="34694" y="6803"/>
                      <a:pt x="35885" y="16725"/>
                    </a:cubicBez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21" name="Group 3103"/>
            <p:cNvGrpSpPr/>
            <p:nvPr/>
          </p:nvGrpSpPr>
          <p:grpSpPr>
            <a:xfrm>
              <a:off x="5473278" y="1463217"/>
              <a:ext cx="1176338" cy="1012031"/>
              <a:chOff x="5355431" y="1331119"/>
              <a:chExt cx="1176338" cy="1012031"/>
            </a:xfrm>
            <a:solidFill>
              <a:srgbClr val="5E6090"/>
            </a:solidFill>
          </p:grpSpPr>
          <p:sp>
            <p:nvSpPr>
              <p:cNvPr id="3100" name="Freeform 3099"/>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03" name="Freeform 3102"/>
              <p:cNvSpPr/>
              <p:nvPr/>
            </p:nvSpPr>
            <p:spPr>
              <a:xfrm>
                <a:off x="5938838" y="1557338"/>
                <a:ext cx="592931"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26" name="Group 3106"/>
            <p:cNvGrpSpPr/>
            <p:nvPr/>
          </p:nvGrpSpPr>
          <p:grpSpPr>
            <a:xfrm>
              <a:off x="7011566" y="1353679"/>
              <a:ext cx="1193006" cy="831057"/>
              <a:chOff x="6893719" y="1221581"/>
              <a:chExt cx="1193006" cy="831057"/>
            </a:xfrm>
            <a:solidFill>
              <a:srgbClr val="5E6090"/>
            </a:solidFill>
          </p:grpSpPr>
          <p:sp>
            <p:nvSpPr>
              <p:cNvPr id="3105" name="Freeform 3104"/>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3106" name="Freeform 3105"/>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p:txBody>
          </p:sp>
        </p:grpSp>
        <p:grpSp>
          <p:nvGrpSpPr>
            <p:cNvPr id="67" name="Group 3109"/>
            <p:cNvGrpSpPr/>
            <p:nvPr/>
          </p:nvGrpSpPr>
          <p:grpSpPr>
            <a:xfrm>
              <a:off x="6752010" y="2584786"/>
              <a:ext cx="1140619" cy="764381"/>
              <a:chOff x="6634163" y="2452688"/>
              <a:chExt cx="1140619" cy="764381"/>
            </a:xfrm>
            <a:solidFill>
              <a:srgbClr val="4C4E74"/>
            </a:solidFill>
          </p:grpSpPr>
          <p:sp>
            <p:nvSpPr>
              <p:cNvPr id="3108" name="Freeform 3107"/>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09" name="Freeform 3108"/>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3111" name="Freeform 3110"/>
            <p:cNvSpPr/>
            <p:nvPr/>
          </p:nvSpPr>
          <p:spPr>
            <a:xfrm>
              <a:off x="6367463" y="2235313"/>
              <a:ext cx="654050" cy="735012"/>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098" name="Rectangle 3112"/>
            <p:cNvSpPr>
              <a:spLocks noChangeArrowheads="1"/>
            </p:cNvSpPr>
            <p:nvPr/>
          </p:nvSpPr>
          <p:spPr bwMode="auto">
            <a:xfrm>
              <a:off x="17463" y="4389550"/>
              <a:ext cx="1787525" cy="2082800"/>
            </a:xfrm>
            <a:prstGeom prst="rect">
              <a:avLst/>
            </a:prstGeom>
            <a:noFill/>
            <a:ln w="12700" algn="ctr">
              <a:noFill/>
              <a:round/>
              <a:headEnd/>
              <a:tailEnd/>
            </a:ln>
          </p:spPr>
          <p:txBody>
            <a:bodyPr/>
            <a:lstStyle/>
            <a:p>
              <a:pPr eaLnBrk="0" fontAlgn="base" hangingPunct="0">
                <a:spcBef>
                  <a:spcPct val="0"/>
                </a:spcBef>
                <a:spcAft>
                  <a:spcPct val="0"/>
                </a:spcAft>
                <a:buClr>
                  <a:srgbClr val="000000"/>
                </a:buClr>
                <a:buSzPct val="100000"/>
                <a:buFont typeface="Times New Roman" pitchFamily="18" charset="0"/>
                <a:buNone/>
              </a:pPr>
              <a:endParaRPr lang="en-US" sz="2400" dirty="0">
                <a:solidFill>
                  <a:srgbClr val="000000"/>
                </a:solidFill>
                <a:latin typeface="Times" charset="0"/>
              </a:endParaRPr>
            </a:p>
          </p:txBody>
        </p:sp>
        <p:grpSp>
          <p:nvGrpSpPr>
            <p:cNvPr id="68" name="Group 3129"/>
            <p:cNvGrpSpPr>
              <a:grpSpLocks/>
            </p:cNvGrpSpPr>
            <p:nvPr/>
          </p:nvGrpSpPr>
          <p:grpSpPr bwMode="auto">
            <a:xfrm rot="-2195245">
              <a:off x="404723" y="4553063"/>
              <a:ext cx="1458912" cy="1670050"/>
              <a:chOff x="106471" y="4882019"/>
              <a:chExt cx="1459282" cy="1668800"/>
            </a:xfrm>
            <a:solidFill>
              <a:srgbClr val="4C4E74"/>
            </a:solidFill>
          </p:grpSpPr>
          <p:grpSp>
            <p:nvGrpSpPr>
              <p:cNvPr id="69" name="Group 3126"/>
              <p:cNvGrpSpPr>
                <a:grpSpLocks/>
              </p:cNvGrpSpPr>
              <p:nvPr/>
            </p:nvGrpSpPr>
            <p:grpSpPr bwMode="auto">
              <a:xfrm>
                <a:off x="106471" y="4882019"/>
                <a:ext cx="1459282" cy="1668800"/>
                <a:chOff x="106471" y="4882019"/>
                <a:chExt cx="1459282" cy="1668800"/>
              </a:xfrm>
              <a:grpFill/>
            </p:grpSpPr>
            <p:grpSp>
              <p:nvGrpSpPr>
                <p:cNvPr id="70" name="Group 3124"/>
                <p:cNvGrpSpPr>
                  <a:grpSpLocks/>
                </p:cNvGrpSpPr>
                <p:nvPr/>
              </p:nvGrpSpPr>
              <p:grpSpPr bwMode="auto">
                <a:xfrm>
                  <a:off x="106471" y="4882019"/>
                  <a:ext cx="1459282" cy="1668800"/>
                  <a:chOff x="106471" y="4882019"/>
                  <a:chExt cx="1459282" cy="1668800"/>
                </a:xfrm>
                <a:grpFill/>
              </p:grpSpPr>
              <p:grpSp>
                <p:nvGrpSpPr>
                  <p:cNvPr id="71" name="Group 3122"/>
                  <p:cNvGrpSpPr>
                    <a:grpSpLocks/>
                  </p:cNvGrpSpPr>
                  <p:nvPr/>
                </p:nvGrpSpPr>
                <p:grpSpPr bwMode="auto">
                  <a:xfrm>
                    <a:off x="106471" y="4882019"/>
                    <a:ext cx="1459282" cy="1668800"/>
                    <a:chOff x="106471" y="4882019"/>
                    <a:chExt cx="1459282" cy="1668800"/>
                  </a:xfrm>
                  <a:grpFill/>
                </p:grpSpPr>
                <p:grpSp>
                  <p:nvGrpSpPr>
                    <p:cNvPr id="72" name="Group 3119"/>
                    <p:cNvGrpSpPr>
                      <a:grpSpLocks/>
                    </p:cNvGrpSpPr>
                    <p:nvPr/>
                  </p:nvGrpSpPr>
                  <p:grpSpPr bwMode="auto">
                    <a:xfrm>
                      <a:off x="106471" y="4882019"/>
                      <a:ext cx="1459282" cy="1290181"/>
                      <a:chOff x="106471" y="4882019"/>
                      <a:chExt cx="1459282" cy="1290181"/>
                    </a:xfrm>
                    <a:grpFill/>
                  </p:grpSpPr>
                  <p:grpSp>
                    <p:nvGrpSpPr>
                      <p:cNvPr id="73" name="Group 3117"/>
                      <p:cNvGrpSpPr>
                        <a:grpSpLocks/>
                      </p:cNvGrpSpPr>
                      <p:nvPr/>
                    </p:nvGrpSpPr>
                    <p:grpSpPr bwMode="auto">
                      <a:xfrm>
                        <a:off x="106471" y="4882019"/>
                        <a:ext cx="1459282" cy="1290181"/>
                        <a:chOff x="106471" y="4882019"/>
                        <a:chExt cx="1459282" cy="1290181"/>
                      </a:xfrm>
                      <a:grpFill/>
                    </p:grpSpPr>
                    <p:grpSp>
                      <p:nvGrpSpPr>
                        <p:cNvPr id="74" name="Group 3115"/>
                        <p:cNvGrpSpPr>
                          <a:grpSpLocks/>
                        </p:cNvGrpSpPr>
                        <p:nvPr/>
                      </p:nvGrpSpPr>
                      <p:grpSpPr bwMode="auto">
                        <a:xfrm>
                          <a:off x="106471" y="4882019"/>
                          <a:ext cx="1459282" cy="1290181"/>
                          <a:chOff x="106471" y="4882019"/>
                          <a:chExt cx="1459282" cy="1290181"/>
                        </a:xfrm>
                        <a:grpFill/>
                      </p:grpSpPr>
                      <p:sp>
                        <p:nvSpPr>
                          <p:cNvPr id="3114" name="Freeform 3113"/>
                          <p:cNvSpPr/>
                          <p:nvPr/>
                        </p:nvSpPr>
                        <p:spPr>
                          <a:xfrm>
                            <a:off x="107279" y="4881536"/>
                            <a:ext cx="1459283" cy="1289672"/>
                          </a:xfrm>
                          <a:custGeom>
                            <a:avLst/>
                            <a:gdLst>
                              <a:gd name="connsiteX0" fmla="*/ 0 w 1459282"/>
                              <a:gd name="connsiteY0" fmla="*/ 657617 h 1290181"/>
                              <a:gd name="connsiteX1" fmla="*/ 28184 w 1459282"/>
                              <a:gd name="connsiteY1" fmla="*/ 713984 h 1290181"/>
                              <a:gd name="connsiteX2" fmla="*/ 68893 w 1459282"/>
                              <a:gd name="connsiteY2" fmla="*/ 742167 h 1290181"/>
                              <a:gd name="connsiteX3" fmla="*/ 97077 w 1459282"/>
                              <a:gd name="connsiteY3" fmla="*/ 754693 h 1290181"/>
                              <a:gd name="connsiteX4" fmla="*/ 140918 w 1459282"/>
                              <a:gd name="connsiteY4" fmla="*/ 786008 h 1290181"/>
                              <a:gd name="connsiteX5" fmla="*/ 140918 w 1459282"/>
                              <a:gd name="connsiteY5" fmla="*/ 786008 h 1290181"/>
                              <a:gd name="connsiteX6" fmla="*/ 228600 w 1459282"/>
                              <a:gd name="connsiteY6" fmla="*/ 832981 h 1290181"/>
                              <a:gd name="connsiteX7" fmla="*/ 237995 w 1459282"/>
                              <a:gd name="connsiteY7" fmla="*/ 820455 h 1290181"/>
                              <a:gd name="connsiteX8" fmla="*/ 263047 w 1459282"/>
                              <a:gd name="connsiteY8" fmla="*/ 829849 h 1290181"/>
                              <a:gd name="connsiteX9" fmla="*/ 278704 w 1459282"/>
                              <a:gd name="connsiteY9" fmla="*/ 817323 h 1290181"/>
                              <a:gd name="connsiteX10" fmla="*/ 316282 w 1459282"/>
                              <a:gd name="connsiteY10" fmla="*/ 832981 h 1290181"/>
                              <a:gd name="connsiteX11" fmla="*/ 347597 w 1459282"/>
                              <a:gd name="connsiteY11" fmla="*/ 814192 h 1290181"/>
                              <a:gd name="connsiteX12" fmla="*/ 388307 w 1459282"/>
                              <a:gd name="connsiteY12" fmla="*/ 832981 h 1290181"/>
                              <a:gd name="connsiteX13" fmla="*/ 429017 w 1459282"/>
                              <a:gd name="connsiteY13" fmla="*/ 820455 h 1290181"/>
                              <a:gd name="connsiteX14" fmla="*/ 457200 w 1459282"/>
                              <a:gd name="connsiteY14" fmla="*/ 845507 h 1290181"/>
                              <a:gd name="connsiteX15" fmla="*/ 485384 w 1459282"/>
                              <a:gd name="connsiteY15" fmla="*/ 820455 h 1290181"/>
                              <a:gd name="connsiteX16" fmla="*/ 516699 w 1459282"/>
                              <a:gd name="connsiteY16" fmla="*/ 826718 h 1290181"/>
                              <a:gd name="connsiteX17" fmla="*/ 526093 w 1459282"/>
                              <a:gd name="connsiteY17" fmla="*/ 807929 h 1290181"/>
                              <a:gd name="connsiteX18" fmla="*/ 513567 w 1459282"/>
                              <a:gd name="connsiteY18" fmla="*/ 786008 h 1290181"/>
                              <a:gd name="connsiteX19" fmla="*/ 554277 w 1459282"/>
                              <a:gd name="connsiteY19" fmla="*/ 773482 h 1290181"/>
                              <a:gd name="connsiteX20" fmla="*/ 579329 w 1459282"/>
                              <a:gd name="connsiteY20" fmla="*/ 773482 h 1290181"/>
                              <a:gd name="connsiteX21" fmla="*/ 610644 w 1459282"/>
                              <a:gd name="connsiteY21" fmla="*/ 773482 h 1290181"/>
                              <a:gd name="connsiteX22" fmla="*/ 610644 w 1459282"/>
                              <a:gd name="connsiteY22" fmla="*/ 751562 h 1290181"/>
                              <a:gd name="connsiteX23" fmla="*/ 641959 w 1459282"/>
                              <a:gd name="connsiteY23" fmla="*/ 776614 h 1290181"/>
                              <a:gd name="connsiteX24" fmla="*/ 654485 w 1459282"/>
                              <a:gd name="connsiteY24" fmla="*/ 751562 h 1290181"/>
                              <a:gd name="connsiteX25" fmla="*/ 682669 w 1459282"/>
                              <a:gd name="connsiteY25" fmla="*/ 757825 h 1290181"/>
                              <a:gd name="connsiteX26" fmla="*/ 701458 w 1459282"/>
                              <a:gd name="connsiteY26" fmla="*/ 751562 h 1290181"/>
                              <a:gd name="connsiteX27" fmla="*/ 735904 w 1459282"/>
                              <a:gd name="connsiteY27" fmla="*/ 751562 h 1290181"/>
                              <a:gd name="connsiteX28" fmla="*/ 760956 w 1459282"/>
                              <a:gd name="connsiteY28" fmla="*/ 773482 h 1290181"/>
                              <a:gd name="connsiteX29" fmla="*/ 786008 w 1459282"/>
                              <a:gd name="connsiteY29" fmla="*/ 779745 h 1290181"/>
                              <a:gd name="connsiteX30" fmla="*/ 754693 w 1459282"/>
                              <a:gd name="connsiteY30" fmla="*/ 792271 h 1290181"/>
                              <a:gd name="connsiteX31" fmla="*/ 757825 w 1459282"/>
                              <a:gd name="connsiteY31" fmla="*/ 817323 h 1290181"/>
                              <a:gd name="connsiteX32" fmla="*/ 739036 w 1459282"/>
                              <a:gd name="connsiteY32" fmla="*/ 804797 h 1290181"/>
                              <a:gd name="connsiteX33" fmla="*/ 720247 w 1459282"/>
                              <a:gd name="connsiteY33" fmla="*/ 779745 h 1290181"/>
                              <a:gd name="connsiteX34" fmla="*/ 660748 w 1459282"/>
                              <a:gd name="connsiteY34" fmla="*/ 801666 h 1290181"/>
                              <a:gd name="connsiteX35" fmla="*/ 613776 w 1459282"/>
                              <a:gd name="connsiteY35" fmla="*/ 817323 h 1290181"/>
                              <a:gd name="connsiteX36" fmla="*/ 641959 w 1459282"/>
                              <a:gd name="connsiteY36" fmla="*/ 842376 h 1290181"/>
                              <a:gd name="connsiteX37" fmla="*/ 623170 w 1459282"/>
                              <a:gd name="connsiteY37" fmla="*/ 851770 h 1290181"/>
                              <a:gd name="connsiteX38" fmla="*/ 598118 w 1459282"/>
                              <a:gd name="connsiteY38" fmla="*/ 842376 h 1290181"/>
                              <a:gd name="connsiteX39" fmla="*/ 620039 w 1459282"/>
                              <a:gd name="connsiteY39" fmla="*/ 870559 h 1290181"/>
                              <a:gd name="connsiteX40" fmla="*/ 657617 w 1459282"/>
                              <a:gd name="connsiteY40" fmla="*/ 870559 h 1290181"/>
                              <a:gd name="connsiteX41" fmla="*/ 698326 w 1459282"/>
                              <a:gd name="connsiteY41" fmla="*/ 879954 h 1290181"/>
                              <a:gd name="connsiteX42" fmla="*/ 735904 w 1459282"/>
                              <a:gd name="connsiteY42" fmla="*/ 883085 h 1290181"/>
                              <a:gd name="connsiteX43" fmla="*/ 754693 w 1459282"/>
                              <a:gd name="connsiteY43" fmla="*/ 892480 h 1290181"/>
                              <a:gd name="connsiteX44" fmla="*/ 754693 w 1459282"/>
                              <a:gd name="connsiteY44" fmla="*/ 892480 h 1290181"/>
                              <a:gd name="connsiteX45" fmla="*/ 779745 w 1459282"/>
                              <a:gd name="connsiteY45" fmla="*/ 864296 h 1290181"/>
                              <a:gd name="connsiteX46" fmla="*/ 789140 w 1459282"/>
                              <a:gd name="connsiteY46" fmla="*/ 832981 h 1290181"/>
                              <a:gd name="connsiteX47" fmla="*/ 804797 w 1459282"/>
                              <a:gd name="connsiteY47" fmla="*/ 829849 h 1290181"/>
                              <a:gd name="connsiteX48" fmla="*/ 814192 w 1459282"/>
                              <a:gd name="connsiteY48" fmla="*/ 851770 h 1290181"/>
                              <a:gd name="connsiteX49" fmla="*/ 851770 w 1459282"/>
                              <a:gd name="connsiteY49" fmla="*/ 867428 h 1290181"/>
                              <a:gd name="connsiteX50" fmla="*/ 845507 w 1459282"/>
                              <a:gd name="connsiteY50" fmla="*/ 886217 h 1290181"/>
                              <a:gd name="connsiteX51" fmla="*/ 845507 w 1459282"/>
                              <a:gd name="connsiteY51" fmla="*/ 920663 h 1290181"/>
                              <a:gd name="connsiteX52" fmla="*/ 851770 w 1459282"/>
                              <a:gd name="connsiteY52" fmla="*/ 936321 h 1290181"/>
                              <a:gd name="connsiteX53" fmla="*/ 889348 w 1459282"/>
                              <a:gd name="connsiteY53" fmla="*/ 939452 h 1290181"/>
                              <a:gd name="connsiteX54" fmla="*/ 883085 w 1459282"/>
                              <a:gd name="connsiteY54" fmla="*/ 961373 h 1290181"/>
                              <a:gd name="connsiteX55" fmla="*/ 883085 w 1459282"/>
                              <a:gd name="connsiteY55" fmla="*/ 995819 h 1290181"/>
                              <a:gd name="connsiteX56" fmla="*/ 901874 w 1459282"/>
                              <a:gd name="connsiteY56" fmla="*/ 1011477 h 1290181"/>
                              <a:gd name="connsiteX57" fmla="*/ 945715 w 1459282"/>
                              <a:gd name="connsiteY57" fmla="*/ 1017740 h 1290181"/>
                              <a:gd name="connsiteX58" fmla="*/ 955110 w 1459282"/>
                              <a:gd name="connsiteY58" fmla="*/ 1058449 h 1290181"/>
                              <a:gd name="connsiteX59" fmla="*/ 983293 w 1459282"/>
                              <a:gd name="connsiteY59" fmla="*/ 1061581 h 1290181"/>
                              <a:gd name="connsiteX60" fmla="*/ 977030 w 1459282"/>
                              <a:gd name="connsiteY60" fmla="*/ 1086633 h 1290181"/>
                              <a:gd name="connsiteX61" fmla="*/ 998951 w 1459282"/>
                              <a:gd name="connsiteY61" fmla="*/ 1102291 h 1290181"/>
                              <a:gd name="connsiteX62" fmla="*/ 1036529 w 1459282"/>
                              <a:gd name="connsiteY62" fmla="*/ 1105422 h 1290181"/>
                              <a:gd name="connsiteX63" fmla="*/ 1052187 w 1459282"/>
                              <a:gd name="connsiteY63" fmla="*/ 1117948 h 1290181"/>
                              <a:gd name="connsiteX64" fmla="*/ 1033397 w 1459282"/>
                              <a:gd name="connsiteY64" fmla="*/ 1130474 h 1290181"/>
                              <a:gd name="connsiteX65" fmla="*/ 1033397 w 1459282"/>
                              <a:gd name="connsiteY65" fmla="*/ 1130474 h 1290181"/>
                              <a:gd name="connsiteX66" fmla="*/ 1017740 w 1459282"/>
                              <a:gd name="connsiteY66" fmla="*/ 1152395 h 1290181"/>
                              <a:gd name="connsiteX67" fmla="*/ 1042792 w 1459282"/>
                              <a:gd name="connsiteY67" fmla="*/ 1168052 h 1290181"/>
                              <a:gd name="connsiteX68" fmla="*/ 1049055 w 1459282"/>
                              <a:gd name="connsiteY68" fmla="*/ 1189973 h 1290181"/>
                              <a:gd name="connsiteX69" fmla="*/ 1039661 w 1459282"/>
                              <a:gd name="connsiteY69" fmla="*/ 1205630 h 1290181"/>
                              <a:gd name="connsiteX70" fmla="*/ 1052187 w 1459282"/>
                              <a:gd name="connsiteY70" fmla="*/ 1230682 h 1290181"/>
                              <a:gd name="connsiteX71" fmla="*/ 1061581 w 1459282"/>
                              <a:gd name="connsiteY71" fmla="*/ 1268260 h 1290181"/>
                              <a:gd name="connsiteX72" fmla="*/ 1105422 w 1459282"/>
                              <a:gd name="connsiteY72" fmla="*/ 1290181 h 1290181"/>
                              <a:gd name="connsiteX73" fmla="*/ 1096028 w 1459282"/>
                              <a:gd name="connsiteY73" fmla="*/ 1265129 h 1290181"/>
                              <a:gd name="connsiteX74" fmla="*/ 1086633 w 1459282"/>
                              <a:gd name="connsiteY74" fmla="*/ 1224419 h 1290181"/>
                              <a:gd name="connsiteX75" fmla="*/ 1074107 w 1459282"/>
                              <a:gd name="connsiteY75" fmla="*/ 1193104 h 1290181"/>
                              <a:gd name="connsiteX76" fmla="*/ 1070976 w 1459282"/>
                              <a:gd name="connsiteY76" fmla="*/ 1161789 h 1290181"/>
                              <a:gd name="connsiteX77" fmla="*/ 1058450 w 1459282"/>
                              <a:gd name="connsiteY77" fmla="*/ 1130474 h 1290181"/>
                              <a:gd name="connsiteX78" fmla="*/ 1067844 w 1459282"/>
                              <a:gd name="connsiteY78" fmla="*/ 1099159 h 1290181"/>
                              <a:gd name="connsiteX79" fmla="*/ 1058450 w 1459282"/>
                              <a:gd name="connsiteY79" fmla="*/ 1074107 h 1290181"/>
                              <a:gd name="connsiteX80" fmla="*/ 1039661 w 1459282"/>
                              <a:gd name="connsiteY80" fmla="*/ 1083502 h 1290181"/>
                              <a:gd name="connsiteX81" fmla="*/ 1020871 w 1459282"/>
                              <a:gd name="connsiteY81" fmla="*/ 1067844 h 1290181"/>
                              <a:gd name="connsiteX82" fmla="*/ 1005214 w 1459282"/>
                              <a:gd name="connsiteY82" fmla="*/ 1049055 h 1290181"/>
                              <a:gd name="connsiteX83" fmla="*/ 1459282 w 1459282"/>
                              <a:gd name="connsiteY83" fmla="*/ 432148 h 1290181"/>
                              <a:gd name="connsiteX84" fmla="*/ 1434230 w 1459282"/>
                              <a:gd name="connsiteY84" fmla="*/ 378913 h 1290181"/>
                              <a:gd name="connsiteX85" fmla="*/ 1412310 w 1459282"/>
                              <a:gd name="connsiteY85" fmla="*/ 344466 h 1290181"/>
                              <a:gd name="connsiteX86" fmla="*/ 1390389 w 1459282"/>
                              <a:gd name="connsiteY86" fmla="*/ 341334 h 1290181"/>
                              <a:gd name="connsiteX87" fmla="*/ 1346548 w 1459282"/>
                              <a:gd name="connsiteY87" fmla="*/ 303756 h 1290181"/>
                              <a:gd name="connsiteX88" fmla="*/ 1327759 w 1459282"/>
                              <a:gd name="connsiteY88" fmla="*/ 275573 h 1290181"/>
                              <a:gd name="connsiteX89" fmla="*/ 1324628 w 1459282"/>
                              <a:gd name="connsiteY89" fmla="*/ 231732 h 1290181"/>
                              <a:gd name="connsiteX90" fmla="*/ 1287050 w 1459282"/>
                              <a:gd name="connsiteY90" fmla="*/ 222337 h 1290181"/>
                              <a:gd name="connsiteX91" fmla="*/ 1287050 w 1459282"/>
                              <a:gd name="connsiteY91" fmla="*/ 222337 h 1290181"/>
                              <a:gd name="connsiteX92" fmla="*/ 1261997 w 1459282"/>
                              <a:gd name="connsiteY92" fmla="*/ 209811 h 1290181"/>
                              <a:gd name="connsiteX93" fmla="*/ 1268261 w 1459282"/>
                              <a:gd name="connsiteY93" fmla="*/ 191022 h 1290181"/>
                              <a:gd name="connsiteX94" fmla="*/ 1265129 w 1459282"/>
                              <a:gd name="connsiteY94" fmla="*/ 159707 h 1290181"/>
                              <a:gd name="connsiteX95" fmla="*/ 1240077 w 1459282"/>
                              <a:gd name="connsiteY95" fmla="*/ 137786 h 1290181"/>
                              <a:gd name="connsiteX96" fmla="*/ 1230682 w 1459282"/>
                              <a:gd name="connsiteY96" fmla="*/ 144049 h 1290181"/>
                              <a:gd name="connsiteX97" fmla="*/ 1218156 w 1459282"/>
                              <a:gd name="connsiteY97" fmla="*/ 137786 h 1290181"/>
                              <a:gd name="connsiteX98" fmla="*/ 1233814 w 1459282"/>
                              <a:gd name="connsiteY98" fmla="*/ 112734 h 1290181"/>
                              <a:gd name="connsiteX99" fmla="*/ 1218156 w 1459282"/>
                              <a:gd name="connsiteY99" fmla="*/ 106471 h 1290181"/>
                              <a:gd name="connsiteX100" fmla="*/ 1205630 w 1459282"/>
                              <a:gd name="connsiteY100" fmla="*/ 125260 h 1290181"/>
                              <a:gd name="connsiteX101" fmla="*/ 1193104 w 1459282"/>
                              <a:gd name="connsiteY101" fmla="*/ 112734 h 1290181"/>
                              <a:gd name="connsiteX102" fmla="*/ 1205630 w 1459282"/>
                              <a:gd name="connsiteY102" fmla="*/ 90814 h 1290181"/>
                              <a:gd name="connsiteX103" fmla="*/ 1221288 w 1459282"/>
                              <a:gd name="connsiteY103" fmla="*/ 87682 h 1290181"/>
                              <a:gd name="connsiteX104" fmla="*/ 1221288 w 1459282"/>
                              <a:gd name="connsiteY104" fmla="*/ 72025 h 1290181"/>
                              <a:gd name="connsiteX105" fmla="*/ 1199367 w 1459282"/>
                              <a:gd name="connsiteY105" fmla="*/ 68893 h 1290181"/>
                              <a:gd name="connsiteX106" fmla="*/ 1177447 w 1459282"/>
                              <a:gd name="connsiteY106" fmla="*/ 78288 h 1290181"/>
                              <a:gd name="connsiteX107" fmla="*/ 1146132 w 1459282"/>
                              <a:gd name="connsiteY107" fmla="*/ 56367 h 1290181"/>
                              <a:gd name="connsiteX108" fmla="*/ 1143000 w 1459282"/>
                              <a:gd name="connsiteY108" fmla="*/ 40710 h 1290181"/>
                              <a:gd name="connsiteX109" fmla="*/ 1117948 w 1459282"/>
                              <a:gd name="connsiteY109" fmla="*/ 40710 h 1290181"/>
                              <a:gd name="connsiteX110" fmla="*/ 1102291 w 1459282"/>
                              <a:gd name="connsiteY110" fmla="*/ 56367 h 1290181"/>
                              <a:gd name="connsiteX111" fmla="*/ 1092896 w 1459282"/>
                              <a:gd name="connsiteY111" fmla="*/ 59499 h 1290181"/>
                              <a:gd name="connsiteX112" fmla="*/ 1083502 w 1459282"/>
                              <a:gd name="connsiteY112" fmla="*/ 37578 h 1290181"/>
                              <a:gd name="connsiteX113" fmla="*/ 1070976 w 1459282"/>
                              <a:gd name="connsiteY113" fmla="*/ 25052 h 1290181"/>
                              <a:gd name="connsiteX114" fmla="*/ 1030266 w 1459282"/>
                              <a:gd name="connsiteY114" fmla="*/ 15658 h 1290181"/>
                              <a:gd name="connsiteX115" fmla="*/ 977030 w 1459282"/>
                              <a:gd name="connsiteY115" fmla="*/ 15658 h 1290181"/>
                              <a:gd name="connsiteX116" fmla="*/ 942584 w 1459282"/>
                              <a:gd name="connsiteY116" fmla="*/ 37578 h 1290181"/>
                              <a:gd name="connsiteX117" fmla="*/ 920663 w 1459282"/>
                              <a:gd name="connsiteY117" fmla="*/ 25052 h 1290181"/>
                              <a:gd name="connsiteX118" fmla="*/ 889348 w 1459282"/>
                              <a:gd name="connsiteY118" fmla="*/ 6263 h 1290181"/>
                              <a:gd name="connsiteX119" fmla="*/ 858033 w 1459282"/>
                              <a:gd name="connsiteY119" fmla="*/ 0 h 1290181"/>
                              <a:gd name="connsiteX120" fmla="*/ 820455 w 1459282"/>
                              <a:gd name="connsiteY120" fmla="*/ 9395 h 1290181"/>
                              <a:gd name="connsiteX121" fmla="*/ 814192 w 1459282"/>
                              <a:gd name="connsiteY121" fmla="*/ 81419 h 1290181"/>
                              <a:gd name="connsiteX122" fmla="*/ 811061 w 1459282"/>
                              <a:gd name="connsiteY122" fmla="*/ 106471 h 1290181"/>
                              <a:gd name="connsiteX123" fmla="*/ 786008 w 1459282"/>
                              <a:gd name="connsiteY123" fmla="*/ 118997 h 1290181"/>
                              <a:gd name="connsiteX124" fmla="*/ 792271 w 1459282"/>
                              <a:gd name="connsiteY124" fmla="*/ 150313 h 1290181"/>
                              <a:gd name="connsiteX125" fmla="*/ 817324 w 1459282"/>
                              <a:gd name="connsiteY125" fmla="*/ 181628 h 1290181"/>
                              <a:gd name="connsiteX126" fmla="*/ 804797 w 1459282"/>
                              <a:gd name="connsiteY126" fmla="*/ 178496 h 1290181"/>
                              <a:gd name="connsiteX127" fmla="*/ 804797 w 1459282"/>
                              <a:gd name="connsiteY127" fmla="*/ 197285 h 1290181"/>
                              <a:gd name="connsiteX128" fmla="*/ 826718 w 1459282"/>
                              <a:gd name="connsiteY128" fmla="*/ 219206 h 1290181"/>
                              <a:gd name="connsiteX129" fmla="*/ 836113 w 1459282"/>
                              <a:gd name="connsiteY129" fmla="*/ 237995 h 1290181"/>
                              <a:gd name="connsiteX130" fmla="*/ 829850 w 1459282"/>
                              <a:gd name="connsiteY130" fmla="*/ 250521 h 1290181"/>
                              <a:gd name="connsiteX131" fmla="*/ 795403 w 1459282"/>
                              <a:gd name="connsiteY131" fmla="*/ 228600 h 1290181"/>
                              <a:gd name="connsiteX132" fmla="*/ 779745 w 1459282"/>
                              <a:gd name="connsiteY132" fmla="*/ 216074 h 1290181"/>
                              <a:gd name="connsiteX133" fmla="*/ 757825 w 1459282"/>
                              <a:gd name="connsiteY133" fmla="*/ 219206 h 1290181"/>
                              <a:gd name="connsiteX134" fmla="*/ 748430 w 1459282"/>
                              <a:gd name="connsiteY134" fmla="*/ 200417 h 1290181"/>
                              <a:gd name="connsiteX135" fmla="*/ 723378 w 1459282"/>
                              <a:gd name="connsiteY135" fmla="*/ 165970 h 1290181"/>
                              <a:gd name="connsiteX136" fmla="*/ 723378 w 1459282"/>
                              <a:gd name="connsiteY136" fmla="*/ 147181 h 1290181"/>
                              <a:gd name="connsiteX137" fmla="*/ 742167 w 1459282"/>
                              <a:gd name="connsiteY137" fmla="*/ 134655 h 1290181"/>
                              <a:gd name="connsiteX138" fmla="*/ 698326 w 1459282"/>
                              <a:gd name="connsiteY138" fmla="*/ 97077 h 1290181"/>
                              <a:gd name="connsiteX139" fmla="*/ 682669 w 1459282"/>
                              <a:gd name="connsiteY139" fmla="*/ 112734 h 1290181"/>
                              <a:gd name="connsiteX140" fmla="*/ 604381 w 1459282"/>
                              <a:gd name="connsiteY140" fmla="*/ 68893 h 1290181"/>
                              <a:gd name="connsiteX141" fmla="*/ 594987 w 1459282"/>
                              <a:gd name="connsiteY141" fmla="*/ 90814 h 1290181"/>
                              <a:gd name="connsiteX142" fmla="*/ 604381 w 1459282"/>
                              <a:gd name="connsiteY142" fmla="*/ 125260 h 1290181"/>
                              <a:gd name="connsiteX143" fmla="*/ 604381 w 1459282"/>
                              <a:gd name="connsiteY143" fmla="*/ 144049 h 1290181"/>
                              <a:gd name="connsiteX144" fmla="*/ 582461 w 1459282"/>
                              <a:gd name="connsiteY144" fmla="*/ 115866 h 1290181"/>
                              <a:gd name="connsiteX145" fmla="*/ 560540 w 1459282"/>
                              <a:gd name="connsiteY145" fmla="*/ 165970 h 1290181"/>
                              <a:gd name="connsiteX146" fmla="*/ 579329 w 1459282"/>
                              <a:gd name="connsiteY146" fmla="*/ 209811 h 1290181"/>
                              <a:gd name="connsiteX147" fmla="*/ 604381 w 1459282"/>
                              <a:gd name="connsiteY147" fmla="*/ 219206 h 1290181"/>
                              <a:gd name="connsiteX148" fmla="*/ 616907 w 1459282"/>
                              <a:gd name="connsiteY148" fmla="*/ 241126 h 1290181"/>
                              <a:gd name="connsiteX149" fmla="*/ 626302 w 1459282"/>
                              <a:gd name="connsiteY149" fmla="*/ 275573 h 1290181"/>
                              <a:gd name="connsiteX150" fmla="*/ 641959 w 1459282"/>
                              <a:gd name="connsiteY150" fmla="*/ 256784 h 1290181"/>
                              <a:gd name="connsiteX151" fmla="*/ 660748 w 1459282"/>
                              <a:gd name="connsiteY151" fmla="*/ 275573 h 1290181"/>
                              <a:gd name="connsiteX152" fmla="*/ 679537 w 1459282"/>
                              <a:gd name="connsiteY152" fmla="*/ 278704 h 1290181"/>
                              <a:gd name="connsiteX153" fmla="*/ 679537 w 1459282"/>
                              <a:gd name="connsiteY153" fmla="*/ 278704 h 1290181"/>
                              <a:gd name="connsiteX154" fmla="*/ 670143 w 1459282"/>
                              <a:gd name="connsiteY154" fmla="*/ 303756 h 1290181"/>
                              <a:gd name="connsiteX155" fmla="*/ 654485 w 1459282"/>
                              <a:gd name="connsiteY155" fmla="*/ 300625 h 1290181"/>
                              <a:gd name="connsiteX156" fmla="*/ 645091 w 1459282"/>
                              <a:gd name="connsiteY156" fmla="*/ 319414 h 1290181"/>
                              <a:gd name="connsiteX157" fmla="*/ 629433 w 1459282"/>
                              <a:gd name="connsiteY157" fmla="*/ 335071 h 1290181"/>
                              <a:gd name="connsiteX158" fmla="*/ 629433 w 1459282"/>
                              <a:gd name="connsiteY158" fmla="*/ 335071 h 1290181"/>
                              <a:gd name="connsiteX159" fmla="*/ 579329 w 1459282"/>
                              <a:gd name="connsiteY159" fmla="*/ 344466 h 1290181"/>
                              <a:gd name="connsiteX160" fmla="*/ 566803 w 1459282"/>
                              <a:gd name="connsiteY160" fmla="*/ 335071 h 1290181"/>
                              <a:gd name="connsiteX161" fmla="*/ 566803 w 1459282"/>
                              <a:gd name="connsiteY161" fmla="*/ 335071 h 1290181"/>
                              <a:gd name="connsiteX162" fmla="*/ 551145 w 1459282"/>
                              <a:gd name="connsiteY162" fmla="*/ 316282 h 1290181"/>
                              <a:gd name="connsiteX163" fmla="*/ 532356 w 1459282"/>
                              <a:gd name="connsiteY163" fmla="*/ 322545 h 1290181"/>
                              <a:gd name="connsiteX164" fmla="*/ 497910 w 1459282"/>
                              <a:gd name="connsiteY164" fmla="*/ 300625 h 1290181"/>
                              <a:gd name="connsiteX165" fmla="*/ 510436 w 1459282"/>
                              <a:gd name="connsiteY165" fmla="*/ 288099 h 1290181"/>
                              <a:gd name="connsiteX166" fmla="*/ 491647 w 1459282"/>
                              <a:gd name="connsiteY166" fmla="*/ 272441 h 1290181"/>
                              <a:gd name="connsiteX167" fmla="*/ 466595 w 1459282"/>
                              <a:gd name="connsiteY167" fmla="*/ 278704 h 1290181"/>
                              <a:gd name="connsiteX168" fmla="*/ 444674 w 1459282"/>
                              <a:gd name="connsiteY168" fmla="*/ 291230 h 1290181"/>
                              <a:gd name="connsiteX169" fmla="*/ 413359 w 1459282"/>
                              <a:gd name="connsiteY169" fmla="*/ 272441 h 1290181"/>
                              <a:gd name="connsiteX170" fmla="*/ 375781 w 1459282"/>
                              <a:gd name="connsiteY170" fmla="*/ 297493 h 1290181"/>
                              <a:gd name="connsiteX171" fmla="*/ 344466 w 1459282"/>
                              <a:gd name="connsiteY171" fmla="*/ 278704 h 1290181"/>
                              <a:gd name="connsiteX172" fmla="*/ 341334 w 1459282"/>
                              <a:gd name="connsiteY172" fmla="*/ 335071 h 1290181"/>
                              <a:gd name="connsiteX173" fmla="*/ 338203 w 1459282"/>
                              <a:gd name="connsiteY173" fmla="*/ 369518 h 1290181"/>
                              <a:gd name="connsiteX174" fmla="*/ 353861 w 1459282"/>
                              <a:gd name="connsiteY174" fmla="*/ 403965 h 1290181"/>
                              <a:gd name="connsiteX175" fmla="*/ 344466 w 1459282"/>
                              <a:gd name="connsiteY175" fmla="*/ 413359 h 1290181"/>
                              <a:gd name="connsiteX176" fmla="*/ 338203 w 1459282"/>
                              <a:gd name="connsiteY176" fmla="*/ 385176 h 1290181"/>
                              <a:gd name="connsiteX177" fmla="*/ 338203 w 1459282"/>
                              <a:gd name="connsiteY177" fmla="*/ 385176 h 1290181"/>
                              <a:gd name="connsiteX178" fmla="*/ 303756 w 1459282"/>
                              <a:gd name="connsiteY178" fmla="*/ 375781 h 1290181"/>
                              <a:gd name="connsiteX179" fmla="*/ 288099 w 1459282"/>
                              <a:gd name="connsiteY179" fmla="*/ 422754 h 1290181"/>
                              <a:gd name="connsiteX180" fmla="*/ 288099 w 1459282"/>
                              <a:gd name="connsiteY180" fmla="*/ 441543 h 1290181"/>
                              <a:gd name="connsiteX181" fmla="*/ 319414 w 1459282"/>
                              <a:gd name="connsiteY181" fmla="*/ 469726 h 1290181"/>
                              <a:gd name="connsiteX182" fmla="*/ 319414 w 1459282"/>
                              <a:gd name="connsiteY182" fmla="*/ 469726 h 1290181"/>
                              <a:gd name="connsiteX183" fmla="*/ 356992 w 1459282"/>
                              <a:gd name="connsiteY183" fmla="*/ 454069 h 1290181"/>
                              <a:gd name="connsiteX184" fmla="*/ 366387 w 1459282"/>
                              <a:gd name="connsiteY184" fmla="*/ 469726 h 1290181"/>
                              <a:gd name="connsiteX185" fmla="*/ 335071 w 1459282"/>
                              <a:gd name="connsiteY185" fmla="*/ 501041 h 1290181"/>
                              <a:gd name="connsiteX186" fmla="*/ 316282 w 1459282"/>
                              <a:gd name="connsiteY186" fmla="*/ 522962 h 1290181"/>
                              <a:gd name="connsiteX187" fmla="*/ 306888 w 1459282"/>
                              <a:gd name="connsiteY187" fmla="*/ 535488 h 1290181"/>
                              <a:gd name="connsiteX188" fmla="*/ 294362 w 1459282"/>
                              <a:gd name="connsiteY188" fmla="*/ 538619 h 1290181"/>
                              <a:gd name="connsiteX189" fmla="*/ 269310 w 1459282"/>
                              <a:gd name="connsiteY189" fmla="*/ 566803 h 1290181"/>
                              <a:gd name="connsiteX190" fmla="*/ 284967 w 1459282"/>
                              <a:gd name="connsiteY190" fmla="*/ 579329 h 1290181"/>
                              <a:gd name="connsiteX191" fmla="*/ 319414 w 1459282"/>
                              <a:gd name="connsiteY191" fmla="*/ 576197 h 1290181"/>
                              <a:gd name="connsiteX192" fmla="*/ 325677 w 1459282"/>
                              <a:gd name="connsiteY192" fmla="*/ 591855 h 1290181"/>
                              <a:gd name="connsiteX193" fmla="*/ 331940 w 1459282"/>
                              <a:gd name="connsiteY193" fmla="*/ 623170 h 1290181"/>
                              <a:gd name="connsiteX194" fmla="*/ 344466 w 1459282"/>
                              <a:gd name="connsiteY194" fmla="*/ 645091 h 1290181"/>
                              <a:gd name="connsiteX195" fmla="*/ 331940 w 1459282"/>
                              <a:gd name="connsiteY195" fmla="*/ 682669 h 1290181"/>
                              <a:gd name="connsiteX196" fmla="*/ 369518 w 1459282"/>
                              <a:gd name="connsiteY196" fmla="*/ 657617 h 1290181"/>
                              <a:gd name="connsiteX197" fmla="*/ 388307 w 1459282"/>
                              <a:gd name="connsiteY197" fmla="*/ 657617 h 1290181"/>
                              <a:gd name="connsiteX198" fmla="*/ 375781 w 1459282"/>
                              <a:gd name="connsiteY198" fmla="*/ 682669 h 1290181"/>
                              <a:gd name="connsiteX199" fmla="*/ 410228 w 1459282"/>
                              <a:gd name="connsiteY199" fmla="*/ 713984 h 1290181"/>
                              <a:gd name="connsiteX200" fmla="*/ 375781 w 1459282"/>
                              <a:gd name="connsiteY200" fmla="*/ 723378 h 1290181"/>
                              <a:gd name="connsiteX201" fmla="*/ 363255 w 1459282"/>
                              <a:gd name="connsiteY201" fmla="*/ 726510 h 1290181"/>
                              <a:gd name="connsiteX202" fmla="*/ 341334 w 1459282"/>
                              <a:gd name="connsiteY202" fmla="*/ 745299 h 1290181"/>
                              <a:gd name="connsiteX203" fmla="*/ 316282 w 1459282"/>
                              <a:gd name="connsiteY203" fmla="*/ 770351 h 1290181"/>
                              <a:gd name="connsiteX204" fmla="*/ 281836 w 1459282"/>
                              <a:gd name="connsiteY204" fmla="*/ 751562 h 1290181"/>
                              <a:gd name="connsiteX205" fmla="*/ 256784 w 1459282"/>
                              <a:gd name="connsiteY205" fmla="*/ 770351 h 1290181"/>
                              <a:gd name="connsiteX206" fmla="*/ 222337 w 1459282"/>
                              <a:gd name="connsiteY206" fmla="*/ 754693 h 1290181"/>
                              <a:gd name="connsiteX207" fmla="*/ 184759 w 1459282"/>
                              <a:gd name="connsiteY207" fmla="*/ 739036 h 1290181"/>
                              <a:gd name="connsiteX208" fmla="*/ 137787 w 1459282"/>
                              <a:gd name="connsiteY208" fmla="*/ 754693 h 1290181"/>
                              <a:gd name="connsiteX209" fmla="*/ 122129 w 1459282"/>
                              <a:gd name="connsiteY209" fmla="*/ 735904 h 1290181"/>
                              <a:gd name="connsiteX210" fmla="*/ 112734 w 1459282"/>
                              <a:gd name="connsiteY210" fmla="*/ 713984 h 1290181"/>
                              <a:gd name="connsiteX211" fmla="*/ 100208 w 1459282"/>
                              <a:gd name="connsiteY211" fmla="*/ 710852 h 1290181"/>
                              <a:gd name="connsiteX212" fmla="*/ 68893 w 1459282"/>
                              <a:gd name="connsiteY212" fmla="*/ 720247 h 1290181"/>
                              <a:gd name="connsiteX213" fmla="*/ 0 w 1459282"/>
                              <a:gd name="connsiteY213" fmla="*/ 657617 h 129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459282" h="1290181">
                                <a:moveTo>
                                  <a:pt x="0" y="657617"/>
                                </a:moveTo>
                                <a:lnTo>
                                  <a:pt x="28184" y="713984"/>
                                </a:lnTo>
                                <a:lnTo>
                                  <a:pt x="68893" y="742167"/>
                                </a:lnTo>
                                <a:lnTo>
                                  <a:pt x="97077" y="754693"/>
                                </a:lnTo>
                                <a:lnTo>
                                  <a:pt x="140918" y="786008"/>
                                </a:lnTo>
                                <a:lnTo>
                                  <a:pt x="140918" y="786008"/>
                                </a:lnTo>
                                <a:lnTo>
                                  <a:pt x="228600" y="832981"/>
                                </a:lnTo>
                                <a:lnTo>
                                  <a:pt x="237995" y="820455"/>
                                </a:lnTo>
                                <a:lnTo>
                                  <a:pt x="263047" y="829849"/>
                                </a:lnTo>
                                <a:lnTo>
                                  <a:pt x="278704" y="817323"/>
                                </a:lnTo>
                                <a:lnTo>
                                  <a:pt x="316282" y="832981"/>
                                </a:lnTo>
                                <a:lnTo>
                                  <a:pt x="347597" y="814192"/>
                                </a:lnTo>
                                <a:lnTo>
                                  <a:pt x="388307" y="832981"/>
                                </a:lnTo>
                                <a:lnTo>
                                  <a:pt x="429017" y="820455"/>
                                </a:lnTo>
                                <a:lnTo>
                                  <a:pt x="457200" y="845507"/>
                                </a:lnTo>
                                <a:lnTo>
                                  <a:pt x="485384" y="820455"/>
                                </a:lnTo>
                                <a:lnTo>
                                  <a:pt x="516699" y="826718"/>
                                </a:lnTo>
                                <a:lnTo>
                                  <a:pt x="526093" y="807929"/>
                                </a:lnTo>
                                <a:lnTo>
                                  <a:pt x="513567" y="786008"/>
                                </a:lnTo>
                                <a:lnTo>
                                  <a:pt x="554277" y="773482"/>
                                </a:lnTo>
                                <a:lnTo>
                                  <a:pt x="579329" y="773482"/>
                                </a:lnTo>
                                <a:lnTo>
                                  <a:pt x="610644" y="773482"/>
                                </a:lnTo>
                                <a:lnTo>
                                  <a:pt x="610644" y="751562"/>
                                </a:lnTo>
                                <a:lnTo>
                                  <a:pt x="641959" y="776614"/>
                                </a:lnTo>
                                <a:lnTo>
                                  <a:pt x="654485" y="751562"/>
                                </a:lnTo>
                                <a:lnTo>
                                  <a:pt x="682669" y="757825"/>
                                </a:lnTo>
                                <a:lnTo>
                                  <a:pt x="701458" y="751562"/>
                                </a:lnTo>
                                <a:lnTo>
                                  <a:pt x="735904" y="751562"/>
                                </a:lnTo>
                                <a:lnTo>
                                  <a:pt x="760956" y="773482"/>
                                </a:lnTo>
                                <a:lnTo>
                                  <a:pt x="786008" y="779745"/>
                                </a:lnTo>
                                <a:lnTo>
                                  <a:pt x="754693" y="792271"/>
                                </a:lnTo>
                                <a:lnTo>
                                  <a:pt x="757825" y="817323"/>
                                </a:lnTo>
                                <a:lnTo>
                                  <a:pt x="739036" y="804797"/>
                                </a:lnTo>
                                <a:lnTo>
                                  <a:pt x="720247" y="779745"/>
                                </a:lnTo>
                                <a:lnTo>
                                  <a:pt x="660748" y="801666"/>
                                </a:lnTo>
                                <a:lnTo>
                                  <a:pt x="613776" y="817323"/>
                                </a:lnTo>
                                <a:lnTo>
                                  <a:pt x="641959" y="842376"/>
                                </a:lnTo>
                                <a:lnTo>
                                  <a:pt x="623170" y="851770"/>
                                </a:lnTo>
                                <a:lnTo>
                                  <a:pt x="598118" y="842376"/>
                                </a:lnTo>
                                <a:lnTo>
                                  <a:pt x="620039" y="870559"/>
                                </a:lnTo>
                                <a:lnTo>
                                  <a:pt x="657617" y="870559"/>
                                </a:lnTo>
                                <a:lnTo>
                                  <a:pt x="698326" y="879954"/>
                                </a:lnTo>
                                <a:lnTo>
                                  <a:pt x="735904" y="883085"/>
                                </a:lnTo>
                                <a:lnTo>
                                  <a:pt x="754693" y="892480"/>
                                </a:lnTo>
                                <a:lnTo>
                                  <a:pt x="754693" y="892480"/>
                                </a:lnTo>
                                <a:lnTo>
                                  <a:pt x="779745" y="864296"/>
                                </a:lnTo>
                                <a:lnTo>
                                  <a:pt x="789140" y="832981"/>
                                </a:lnTo>
                                <a:lnTo>
                                  <a:pt x="804797" y="829849"/>
                                </a:lnTo>
                                <a:lnTo>
                                  <a:pt x="814192" y="851770"/>
                                </a:lnTo>
                                <a:lnTo>
                                  <a:pt x="851770" y="867428"/>
                                </a:lnTo>
                                <a:lnTo>
                                  <a:pt x="845507" y="886217"/>
                                </a:lnTo>
                                <a:lnTo>
                                  <a:pt x="845507" y="920663"/>
                                </a:lnTo>
                                <a:lnTo>
                                  <a:pt x="851770" y="936321"/>
                                </a:lnTo>
                                <a:lnTo>
                                  <a:pt x="889348" y="939452"/>
                                </a:lnTo>
                                <a:lnTo>
                                  <a:pt x="883085" y="961373"/>
                                </a:lnTo>
                                <a:lnTo>
                                  <a:pt x="883085" y="995819"/>
                                </a:lnTo>
                                <a:lnTo>
                                  <a:pt x="901874" y="1011477"/>
                                </a:lnTo>
                                <a:lnTo>
                                  <a:pt x="945715" y="1017740"/>
                                </a:lnTo>
                                <a:lnTo>
                                  <a:pt x="955110" y="1058449"/>
                                </a:lnTo>
                                <a:lnTo>
                                  <a:pt x="983293" y="1061581"/>
                                </a:lnTo>
                                <a:lnTo>
                                  <a:pt x="977030" y="1086633"/>
                                </a:lnTo>
                                <a:lnTo>
                                  <a:pt x="998951" y="1102291"/>
                                </a:lnTo>
                                <a:lnTo>
                                  <a:pt x="1036529" y="1105422"/>
                                </a:lnTo>
                                <a:lnTo>
                                  <a:pt x="1052187" y="1117948"/>
                                </a:lnTo>
                                <a:lnTo>
                                  <a:pt x="1033397" y="1130474"/>
                                </a:lnTo>
                                <a:lnTo>
                                  <a:pt x="1033397" y="1130474"/>
                                </a:lnTo>
                                <a:lnTo>
                                  <a:pt x="1017740" y="1152395"/>
                                </a:lnTo>
                                <a:lnTo>
                                  <a:pt x="1042792" y="1168052"/>
                                </a:lnTo>
                                <a:lnTo>
                                  <a:pt x="1049055" y="1189973"/>
                                </a:lnTo>
                                <a:lnTo>
                                  <a:pt x="1039661" y="1205630"/>
                                </a:lnTo>
                                <a:lnTo>
                                  <a:pt x="1052187" y="1230682"/>
                                </a:lnTo>
                                <a:lnTo>
                                  <a:pt x="1061581" y="1268260"/>
                                </a:lnTo>
                                <a:lnTo>
                                  <a:pt x="1105422" y="1290181"/>
                                </a:lnTo>
                                <a:lnTo>
                                  <a:pt x="1096028" y="1265129"/>
                                </a:lnTo>
                                <a:lnTo>
                                  <a:pt x="1086633" y="1224419"/>
                                </a:lnTo>
                                <a:lnTo>
                                  <a:pt x="1074107" y="1193104"/>
                                </a:lnTo>
                                <a:lnTo>
                                  <a:pt x="1070976" y="1161789"/>
                                </a:lnTo>
                                <a:lnTo>
                                  <a:pt x="1058450" y="1130474"/>
                                </a:lnTo>
                                <a:lnTo>
                                  <a:pt x="1067844" y="1099159"/>
                                </a:lnTo>
                                <a:lnTo>
                                  <a:pt x="1058450" y="1074107"/>
                                </a:lnTo>
                                <a:lnTo>
                                  <a:pt x="1039661" y="1083502"/>
                                </a:lnTo>
                                <a:lnTo>
                                  <a:pt x="1020871" y="1067844"/>
                                </a:lnTo>
                                <a:lnTo>
                                  <a:pt x="1005214" y="1049055"/>
                                </a:lnTo>
                                <a:lnTo>
                                  <a:pt x="1459282" y="432148"/>
                                </a:lnTo>
                                <a:lnTo>
                                  <a:pt x="1434230" y="378913"/>
                                </a:lnTo>
                                <a:lnTo>
                                  <a:pt x="1412310" y="344466"/>
                                </a:lnTo>
                                <a:lnTo>
                                  <a:pt x="1390389" y="341334"/>
                                </a:lnTo>
                                <a:lnTo>
                                  <a:pt x="1346548" y="303756"/>
                                </a:lnTo>
                                <a:lnTo>
                                  <a:pt x="1327759" y="275573"/>
                                </a:lnTo>
                                <a:lnTo>
                                  <a:pt x="1324628" y="231732"/>
                                </a:lnTo>
                                <a:lnTo>
                                  <a:pt x="1287050" y="222337"/>
                                </a:lnTo>
                                <a:lnTo>
                                  <a:pt x="1287050" y="222337"/>
                                </a:lnTo>
                                <a:lnTo>
                                  <a:pt x="1261997" y="209811"/>
                                </a:lnTo>
                                <a:lnTo>
                                  <a:pt x="1268261" y="191022"/>
                                </a:lnTo>
                                <a:lnTo>
                                  <a:pt x="1265129" y="159707"/>
                                </a:lnTo>
                                <a:lnTo>
                                  <a:pt x="1240077" y="137786"/>
                                </a:lnTo>
                                <a:lnTo>
                                  <a:pt x="1230682" y="144049"/>
                                </a:lnTo>
                                <a:lnTo>
                                  <a:pt x="1218156" y="137786"/>
                                </a:lnTo>
                                <a:lnTo>
                                  <a:pt x="1233814" y="112734"/>
                                </a:lnTo>
                                <a:lnTo>
                                  <a:pt x="1218156" y="106471"/>
                                </a:lnTo>
                                <a:lnTo>
                                  <a:pt x="1205630" y="125260"/>
                                </a:lnTo>
                                <a:lnTo>
                                  <a:pt x="1193104" y="112734"/>
                                </a:lnTo>
                                <a:lnTo>
                                  <a:pt x="1205630" y="90814"/>
                                </a:lnTo>
                                <a:lnTo>
                                  <a:pt x="1221288" y="87682"/>
                                </a:lnTo>
                                <a:lnTo>
                                  <a:pt x="1221288" y="72025"/>
                                </a:lnTo>
                                <a:lnTo>
                                  <a:pt x="1199367" y="68893"/>
                                </a:lnTo>
                                <a:lnTo>
                                  <a:pt x="1177447" y="78288"/>
                                </a:lnTo>
                                <a:lnTo>
                                  <a:pt x="1146132" y="56367"/>
                                </a:lnTo>
                                <a:lnTo>
                                  <a:pt x="1143000" y="40710"/>
                                </a:lnTo>
                                <a:lnTo>
                                  <a:pt x="1117948" y="40710"/>
                                </a:lnTo>
                                <a:lnTo>
                                  <a:pt x="1102291" y="56367"/>
                                </a:lnTo>
                                <a:lnTo>
                                  <a:pt x="1092896" y="59499"/>
                                </a:lnTo>
                                <a:lnTo>
                                  <a:pt x="1083502" y="37578"/>
                                </a:lnTo>
                                <a:lnTo>
                                  <a:pt x="1070976" y="25052"/>
                                </a:lnTo>
                                <a:lnTo>
                                  <a:pt x="1030266" y="15658"/>
                                </a:lnTo>
                                <a:lnTo>
                                  <a:pt x="977030" y="15658"/>
                                </a:lnTo>
                                <a:lnTo>
                                  <a:pt x="942584" y="37578"/>
                                </a:lnTo>
                                <a:lnTo>
                                  <a:pt x="920663" y="25052"/>
                                </a:lnTo>
                                <a:lnTo>
                                  <a:pt x="889348" y="6263"/>
                                </a:lnTo>
                                <a:lnTo>
                                  <a:pt x="858033" y="0"/>
                                </a:lnTo>
                                <a:lnTo>
                                  <a:pt x="820455" y="9395"/>
                                </a:lnTo>
                                <a:lnTo>
                                  <a:pt x="814192" y="81419"/>
                                </a:lnTo>
                                <a:lnTo>
                                  <a:pt x="811061" y="106471"/>
                                </a:lnTo>
                                <a:lnTo>
                                  <a:pt x="786008" y="118997"/>
                                </a:lnTo>
                                <a:lnTo>
                                  <a:pt x="792271" y="150313"/>
                                </a:lnTo>
                                <a:lnTo>
                                  <a:pt x="817324" y="181628"/>
                                </a:lnTo>
                                <a:lnTo>
                                  <a:pt x="804797" y="178496"/>
                                </a:lnTo>
                                <a:lnTo>
                                  <a:pt x="804797" y="197285"/>
                                </a:lnTo>
                                <a:lnTo>
                                  <a:pt x="826718" y="219206"/>
                                </a:lnTo>
                                <a:lnTo>
                                  <a:pt x="836113" y="237995"/>
                                </a:lnTo>
                                <a:lnTo>
                                  <a:pt x="829850" y="250521"/>
                                </a:lnTo>
                                <a:lnTo>
                                  <a:pt x="795403" y="228600"/>
                                </a:lnTo>
                                <a:lnTo>
                                  <a:pt x="779745" y="216074"/>
                                </a:lnTo>
                                <a:lnTo>
                                  <a:pt x="757825" y="219206"/>
                                </a:lnTo>
                                <a:lnTo>
                                  <a:pt x="748430" y="200417"/>
                                </a:lnTo>
                                <a:lnTo>
                                  <a:pt x="723378" y="165970"/>
                                </a:lnTo>
                                <a:lnTo>
                                  <a:pt x="723378" y="147181"/>
                                </a:lnTo>
                                <a:lnTo>
                                  <a:pt x="742167" y="134655"/>
                                </a:lnTo>
                                <a:lnTo>
                                  <a:pt x="698326" y="97077"/>
                                </a:lnTo>
                                <a:lnTo>
                                  <a:pt x="682669" y="112734"/>
                                </a:lnTo>
                                <a:lnTo>
                                  <a:pt x="604381" y="68893"/>
                                </a:lnTo>
                                <a:lnTo>
                                  <a:pt x="594987" y="90814"/>
                                </a:lnTo>
                                <a:lnTo>
                                  <a:pt x="604381" y="125260"/>
                                </a:lnTo>
                                <a:lnTo>
                                  <a:pt x="604381" y="144049"/>
                                </a:lnTo>
                                <a:lnTo>
                                  <a:pt x="582461" y="115866"/>
                                </a:lnTo>
                                <a:lnTo>
                                  <a:pt x="560540" y="165970"/>
                                </a:lnTo>
                                <a:lnTo>
                                  <a:pt x="579329" y="209811"/>
                                </a:lnTo>
                                <a:lnTo>
                                  <a:pt x="604381" y="219206"/>
                                </a:lnTo>
                                <a:lnTo>
                                  <a:pt x="616907" y="241126"/>
                                </a:lnTo>
                                <a:lnTo>
                                  <a:pt x="626302" y="275573"/>
                                </a:lnTo>
                                <a:lnTo>
                                  <a:pt x="641959" y="256784"/>
                                </a:lnTo>
                                <a:lnTo>
                                  <a:pt x="660748" y="275573"/>
                                </a:lnTo>
                                <a:lnTo>
                                  <a:pt x="679537" y="278704"/>
                                </a:lnTo>
                                <a:lnTo>
                                  <a:pt x="679537" y="278704"/>
                                </a:lnTo>
                                <a:lnTo>
                                  <a:pt x="670143" y="303756"/>
                                </a:lnTo>
                                <a:lnTo>
                                  <a:pt x="654485" y="300625"/>
                                </a:lnTo>
                                <a:lnTo>
                                  <a:pt x="645091" y="319414"/>
                                </a:lnTo>
                                <a:lnTo>
                                  <a:pt x="629433" y="335071"/>
                                </a:lnTo>
                                <a:lnTo>
                                  <a:pt x="629433" y="335071"/>
                                </a:lnTo>
                                <a:lnTo>
                                  <a:pt x="579329" y="344466"/>
                                </a:lnTo>
                                <a:lnTo>
                                  <a:pt x="566803" y="335071"/>
                                </a:lnTo>
                                <a:lnTo>
                                  <a:pt x="566803" y="335071"/>
                                </a:lnTo>
                                <a:lnTo>
                                  <a:pt x="551145" y="316282"/>
                                </a:lnTo>
                                <a:lnTo>
                                  <a:pt x="532356" y="322545"/>
                                </a:lnTo>
                                <a:lnTo>
                                  <a:pt x="497910" y="300625"/>
                                </a:lnTo>
                                <a:lnTo>
                                  <a:pt x="510436" y="288099"/>
                                </a:lnTo>
                                <a:lnTo>
                                  <a:pt x="491647" y="272441"/>
                                </a:lnTo>
                                <a:lnTo>
                                  <a:pt x="466595" y="278704"/>
                                </a:lnTo>
                                <a:lnTo>
                                  <a:pt x="444674" y="291230"/>
                                </a:lnTo>
                                <a:lnTo>
                                  <a:pt x="413359" y="272441"/>
                                </a:lnTo>
                                <a:lnTo>
                                  <a:pt x="375781" y="297493"/>
                                </a:lnTo>
                                <a:lnTo>
                                  <a:pt x="344466" y="278704"/>
                                </a:lnTo>
                                <a:lnTo>
                                  <a:pt x="341334" y="335071"/>
                                </a:lnTo>
                                <a:lnTo>
                                  <a:pt x="338203" y="369518"/>
                                </a:lnTo>
                                <a:lnTo>
                                  <a:pt x="353861" y="403965"/>
                                </a:lnTo>
                                <a:lnTo>
                                  <a:pt x="344466" y="413359"/>
                                </a:lnTo>
                                <a:lnTo>
                                  <a:pt x="338203" y="385176"/>
                                </a:lnTo>
                                <a:lnTo>
                                  <a:pt x="338203" y="385176"/>
                                </a:lnTo>
                                <a:lnTo>
                                  <a:pt x="303756" y="375781"/>
                                </a:lnTo>
                                <a:lnTo>
                                  <a:pt x="288099" y="422754"/>
                                </a:lnTo>
                                <a:lnTo>
                                  <a:pt x="288099" y="441543"/>
                                </a:lnTo>
                                <a:lnTo>
                                  <a:pt x="319414" y="469726"/>
                                </a:lnTo>
                                <a:lnTo>
                                  <a:pt x="319414" y="469726"/>
                                </a:lnTo>
                                <a:lnTo>
                                  <a:pt x="356992" y="454069"/>
                                </a:lnTo>
                                <a:lnTo>
                                  <a:pt x="366387" y="469726"/>
                                </a:lnTo>
                                <a:lnTo>
                                  <a:pt x="335071" y="501041"/>
                                </a:lnTo>
                                <a:lnTo>
                                  <a:pt x="316282" y="522962"/>
                                </a:lnTo>
                                <a:lnTo>
                                  <a:pt x="306888" y="535488"/>
                                </a:lnTo>
                                <a:lnTo>
                                  <a:pt x="294362" y="538619"/>
                                </a:lnTo>
                                <a:lnTo>
                                  <a:pt x="269310" y="566803"/>
                                </a:lnTo>
                                <a:lnTo>
                                  <a:pt x="284967" y="579329"/>
                                </a:lnTo>
                                <a:lnTo>
                                  <a:pt x="319414" y="576197"/>
                                </a:lnTo>
                                <a:lnTo>
                                  <a:pt x="325677" y="591855"/>
                                </a:lnTo>
                                <a:lnTo>
                                  <a:pt x="331940" y="623170"/>
                                </a:lnTo>
                                <a:lnTo>
                                  <a:pt x="344466" y="645091"/>
                                </a:lnTo>
                                <a:lnTo>
                                  <a:pt x="331940" y="682669"/>
                                </a:lnTo>
                                <a:lnTo>
                                  <a:pt x="369518" y="657617"/>
                                </a:lnTo>
                                <a:lnTo>
                                  <a:pt x="388307" y="657617"/>
                                </a:lnTo>
                                <a:lnTo>
                                  <a:pt x="375781" y="682669"/>
                                </a:lnTo>
                                <a:lnTo>
                                  <a:pt x="410228" y="713984"/>
                                </a:lnTo>
                                <a:lnTo>
                                  <a:pt x="375781" y="723378"/>
                                </a:lnTo>
                                <a:lnTo>
                                  <a:pt x="363255" y="726510"/>
                                </a:lnTo>
                                <a:lnTo>
                                  <a:pt x="341334" y="745299"/>
                                </a:lnTo>
                                <a:lnTo>
                                  <a:pt x="316282" y="770351"/>
                                </a:lnTo>
                                <a:lnTo>
                                  <a:pt x="281836" y="751562"/>
                                </a:lnTo>
                                <a:lnTo>
                                  <a:pt x="256784" y="770351"/>
                                </a:lnTo>
                                <a:lnTo>
                                  <a:pt x="222337" y="754693"/>
                                </a:lnTo>
                                <a:lnTo>
                                  <a:pt x="184759" y="739036"/>
                                </a:lnTo>
                                <a:lnTo>
                                  <a:pt x="137787" y="754693"/>
                                </a:lnTo>
                                <a:lnTo>
                                  <a:pt x="122129" y="735904"/>
                                </a:lnTo>
                                <a:lnTo>
                                  <a:pt x="112734" y="713984"/>
                                </a:lnTo>
                                <a:lnTo>
                                  <a:pt x="100208" y="710852"/>
                                </a:lnTo>
                                <a:lnTo>
                                  <a:pt x="68893" y="720247"/>
                                </a:lnTo>
                                <a:lnTo>
                                  <a:pt x="0" y="65761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15" name="Freeform 3114"/>
                          <p:cNvSpPr/>
                          <p:nvPr/>
                        </p:nvSpPr>
                        <p:spPr>
                          <a:xfrm>
                            <a:off x="476684" y="4905097"/>
                            <a:ext cx="39698" cy="109455"/>
                          </a:xfrm>
                          <a:custGeom>
                            <a:avLst/>
                            <a:gdLst>
                              <a:gd name="connsiteX0" fmla="*/ 14287 w 35718"/>
                              <a:gd name="connsiteY0" fmla="*/ 0 h 109538"/>
                              <a:gd name="connsiteX1" fmla="*/ 7143 w 35718"/>
                              <a:gd name="connsiteY1" fmla="*/ 52388 h 109538"/>
                              <a:gd name="connsiteX2" fmla="*/ 0 w 35718"/>
                              <a:gd name="connsiteY2" fmla="*/ 95250 h 109538"/>
                              <a:gd name="connsiteX3" fmla="*/ 28575 w 35718"/>
                              <a:gd name="connsiteY3" fmla="*/ 109538 h 109538"/>
                              <a:gd name="connsiteX4" fmla="*/ 30956 w 35718"/>
                              <a:gd name="connsiteY4" fmla="*/ 85725 h 109538"/>
                              <a:gd name="connsiteX5" fmla="*/ 23812 w 35718"/>
                              <a:gd name="connsiteY5" fmla="*/ 71438 h 109538"/>
                              <a:gd name="connsiteX6" fmla="*/ 35718 w 35718"/>
                              <a:gd name="connsiteY6" fmla="*/ 47625 h 109538"/>
                              <a:gd name="connsiteX7" fmla="*/ 14287 w 35718"/>
                              <a:gd name="connsiteY7" fmla="*/ 0 h 109538"/>
                              <a:gd name="connsiteX0" fmla="*/ 14287 w 35718"/>
                              <a:gd name="connsiteY0" fmla="*/ 0 h 109538"/>
                              <a:gd name="connsiteX1" fmla="*/ 7143 w 35718"/>
                              <a:gd name="connsiteY1" fmla="*/ 28575 h 109538"/>
                              <a:gd name="connsiteX2" fmla="*/ 7143 w 35718"/>
                              <a:gd name="connsiteY2" fmla="*/ 52388 h 109538"/>
                              <a:gd name="connsiteX3" fmla="*/ 0 w 35718"/>
                              <a:gd name="connsiteY3" fmla="*/ 95250 h 109538"/>
                              <a:gd name="connsiteX4" fmla="*/ 28575 w 35718"/>
                              <a:gd name="connsiteY4" fmla="*/ 109538 h 109538"/>
                              <a:gd name="connsiteX5" fmla="*/ 30956 w 35718"/>
                              <a:gd name="connsiteY5" fmla="*/ 85725 h 109538"/>
                              <a:gd name="connsiteX6" fmla="*/ 23812 w 35718"/>
                              <a:gd name="connsiteY6" fmla="*/ 71438 h 109538"/>
                              <a:gd name="connsiteX7" fmla="*/ 35718 w 35718"/>
                              <a:gd name="connsiteY7" fmla="*/ 47625 h 109538"/>
                              <a:gd name="connsiteX8" fmla="*/ 14287 w 35718"/>
                              <a:gd name="connsiteY8" fmla="*/ 0 h 109538"/>
                              <a:gd name="connsiteX0" fmla="*/ 19050 w 40481"/>
                              <a:gd name="connsiteY0" fmla="*/ 0 h 109538"/>
                              <a:gd name="connsiteX1" fmla="*/ 0 w 40481"/>
                              <a:gd name="connsiteY1" fmla="*/ 21431 h 109538"/>
                              <a:gd name="connsiteX2" fmla="*/ 11906 w 40481"/>
                              <a:gd name="connsiteY2" fmla="*/ 52388 h 109538"/>
                              <a:gd name="connsiteX3" fmla="*/ 4763 w 40481"/>
                              <a:gd name="connsiteY3" fmla="*/ 95250 h 109538"/>
                              <a:gd name="connsiteX4" fmla="*/ 33338 w 40481"/>
                              <a:gd name="connsiteY4" fmla="*/ 109538 h 109538"/>
                              <a:gd name="connsiteX5" fmla="*/ 35719 w 40481"/>
                              <a:gd name="connsiteY5" fmla="*/ 85725 h 109538"/>
                              <a:gd name="connsiteX6" fmla="*/ 28575 w 40481"/>
                              <a:gd name="connsiteY6" fmla="*/ 71438 h 109538"/>
                              <a:gd name="connsiteX7" fmla="*/ 40481 w 40481"/>
                              <a:gd name="connsiteY7" fmla="*/ 47625 h 109538"/>
                              <a:gd name="connsiteX8" fmla="*/ 19050 w 40481"/>
                              <a:gd name="connsiteY8"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9538">
                                <a:moveTo>
                                  <a:pt x="19050" y="0"/>
                                </a:moveTo>
                                <a:lnTo>
                                  <a:pt x="0" y="21431"/>
                                </a:lnTo>
                                <a:lnTo>
                                  <a:pt x="11906" y="52388"/>
                                </a:lnTo>
                                <a:lnTo>
                                  <a:pt x="4763" y="95250"/>
                                </a:lnTo>
                                <a:lnTo>
                                  <a:pt x="33338" y="109538"/>
                                </a:lnTo>
                                <a:lnTo>
                                  <a:pt x="35719" y="85725"/>
                                </a:lnTo>
                                <a:lnTo>
                                  <a:pt x="28575" y="71438"/>
                                </a:lnTo>
                                <a:lnTo>
                                  <a:pt x="40481" y="47625"/>
                                </a:lnTo>
                                <a:lnTo>
                                  <a:pt x="1905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3117" name="Freeform 3116"/>
                        <p:cNvSpPr/>
                        <p:nvPr/>
                      </p:nvSpPr>
                      <p:spPr>
                        <a:xfrm>
                          <a:off x="338703" y="5181968"/>
                          <a:ext cx="34934" cy="74557"/>
                        </a:xfrm>
                        <a:custGeom>
                          <a:avLst/>
                          <a:gdLst>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0 w 35718"/>
                            <a:gd name="connsiteY4"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16669 h 73819"/>
                            <a:gd name="connsiteX5" fmla="*/ 0 w 35718"/>
                            <a:gd name="connsiteY5"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9525 h 73819"/>
                            <a:gd name="connsiteX5" fmla="*/ 0 w 35718"/>
                            <a:gd name="connsiteY5" fmla="*/ 0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 h="73819">
                              <a:moveTo>
                                <a:pt x="0" y="0"/>
                              </a:moveTo>
                              <a:cubicBezTo>
                                <a:pt x="794" y="22225"/>
                                <a:pt x="1587" y="44450"/>
                                <a:pt x="2381" y="66675"/>
                              </a:cubicBezTo>
                              <a:lnTo>
                                <a:pt x="28575" y="73819"/>
                              </a:lnTo>
                              <a:lnTo>
                                <a:pt x="35718" y="40482"/>
                              </a:lnTo>
                              <a:lnTo>
                                <a:pt x="16668" y="9525"/>
                              </a:lnTo>
                              <a:lnTo>
                                <a:pt x="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3119" name="Freeform 3118"/>
                      <p:cNvSpPr/>
                      <p:nvPr/>
                    </p:nvSpPr>
                    <p:spPr>
                      <a:xfrm>
                        <a:off x="505331" y="5741523"/>
                        <a:ext cx="130208" cy="71384"/>
                      </a:xfrm>
                      <a:custGeom>
                        <a:avLst/>
                        <a:gdLst>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0 w 130969"/>
                          <a:gd name="connsiteY16" fmla="*/ 7144 h 71438"/>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28575 w 130969"/>
                          <a:gd name="connsiteY16" fmla="*/ 14288 h 71438"/>
                          <a:gd name="connsiteX17" fmla="*/ 0 w 130969"/>
                          <a:gd name="connsiteY17" fmla="*/ 7144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969" h="71438">
                            <a:moveTo>
                              <a:pt x="0" y="7144"/>
                            </a:moveTo>
                            <a:cubicBezTo>
                              <a:pt x="794" y="26988"/>
                              <a:pt x="1587" y="46831"/>
                              <a:pt x="2381" y="66675"/>
                            </a:cubicBezTo>
                            <a:lnTo>
                              <a:pt x="19050" y="71438"/>
                            </a:lnTo>
                            <a:lnTo>
                              <a:pt x="33338" y="61913"/>
                            </a:lnTo>
                            <a:lnTo>
                              <a:pt x="54769" y="71438"/>
                            </a:lnTo>
                            <a:lnTo>
                              <a:pt x="69056" y="69056"/>
                            </a:lnTo>
                            <a:lnTo>
                              <a:pt x="88106" y="61913"/>
                            </a:lnTo>
                            <a:lnTo>
                              <a:pt x="92869" y="42863"/>
                            </a:lnTo>
                            <a:lnTo>
                              <a:pt x="76200" y="30956"/>
                            </a:lnTo>
                            <a:lnTo>
                              <a:pt x="107156" y="16669"/>
                            </a:lnTo>
                            <a:lnTo>
                              <a:pt x="128588" y="45244"/>
                            </a:lnTo>
                            <a:lnTo>
                              <a:pt x="130969" y="30956"/>
                            </a:lnTo>
                            <a:lnTo>
                              <a:pt x="116681" y="7144"/>
                            </a:lnTo>
                            <a:lnTo>
                              <a:pt x="88106" y="0"/>
                            </a:lnTo>
                            <a:lnTo>
                              <a:pt x="66675" y="21431"/>
                            </a:lnTo>
                            <a:lnTo>
                              <a:pt x="52388" y="16669"/>
                            </a:lnTo>
                            <a:lnTo>
                              <a:pt x="28575" y="14288"/>
                            </a:lnTo>
                            <a:lnTo>
                              <a:pt x="0" y="7144"/>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9" name="Freeform 3121"/>
                    <p:cNvSpPr/>
                    <p:nvPr/>
                  </p:nvSpPr>
                  <p:spPr>
                    <a:xfrm>
                      <a:off x="1209235" y="6088923"/>
                      <a:ext cx="142911" cy="461617"/>
                    </a:xfrm>
                    <a:custGeom>
                      <a:avLst/>
                      <a:gdLst>
                        <a:gd name="connsiteX0" fmla="*/ 0 w 142875"/>
                        <a:gd name="connsiteY0" fmla="*/ 9525 h 461963"/>
                        <a:gd name="connsiteX1" fmla="*/ 21431 w 142875"/>
                        <a:gd name="connsiteY1" fmla="*/ 14288 h 461963"/>
                        <a:gd name="connsiteX2" fmla="*/ 61913 w 142875"/>
                        <a:gd name="connsiteY2" fmla="*/ 0 h 461963"/>
                        <a:gd name="connsiteX3" fmla="*/ 78581 w 142875"/>
                        <a:gd name="connsiteY3" fmla="*/ 35719 h 461963"/>
                        <a:gd name="connsiteX4" fmla="*/ 83344 w 142875"/>
                        <a:gd name="connsiteY4" fmla="*/ 73819 h 461963"/>
                        <a:gd name="connsiteX5" fmla="*/ 92869 w 142875"/>
                        <a:gd name="connsiteY5" fmla="*/ 252413 h 461963"/>
                        <a:gd name="connsiteX6" fmla="*/ 92869 w 142875"/>
                        <a:gd name="connsiteY6" fmla="*/ 273844 h 461963"/>
                        <a:gd name="connsiteX7" fmla="*/ 92869 w 142875"/>
                        <a:gd name="connsiteY7" fmla="*/ 302419 h 461963"/>
                        <a:gd name="connsiteX8" fmla="*/ 142875 w 142875"/>
                        <a:gd name="connsiteY8" fmla="*/ 385763 h 461963"/>
                        <a:gd name="connsiteX9" fmla="*/ 111919 w 142875"/>
                        <a:gd name="connsiteY9" fmla="*/ 438150 h 461963"/>
                        <a:gd name="connsiteX10" fmla="*/ 61913 w 142875"/>
                        <a:gd name="connsiteY10" fmla="*/ 461963 h 461963"/>
                        <a:gd name="connsiteX11" fmla="*/ 88106 w 142875"/>
                        <a:gd name="connsiteY11" fmla="*/ 419100 h 461963"/>
                        <a:gd name="connsiteX12" fmla="*/ 104775 w 142875"/>
                        <a:gd name="connsiteY12" fmla="*/ 352425 h 461963"/>
                        <a:gd name="connsiteX13" fmla="*/ 83344 w 142875"/>
                        <a:gd name="connsiteY13" fmla="*/ 335757 h 461963"/>
                        <a:gd name="connsiteX14" fmla="*/ 76200 w 142875"/>
                        <a:gd name="connsiteY14" fmla="*/ 297657 h 461963"/>
                        <a:gd name="connsiteX15" fmla="*/ 80963 w 142875"/>
                        <a:gd name="connsiteY15" fmla="*/ 271463 h 461963"/>
                        <a:gd name="connsiteX16" fmla="*/ 69056 w 142875"/>
                        <a:gd name="connsiteY16" fmla="*/ 261938 h 461963"/>
                        <a:gd name="connsiteX17" fmla="*/ 73819 w 142875"/>
                        <a:gd name="connsiteY17" fmla="*/ 230982 h 461963"/>
                        <a:gd name="connsiteX18" fmla="*/ 64294 w 142875"/>
                        <a:gd name="connsiteY18" fmla="*/ 230982 h 461963"/>
                        <a:gd name="connsiteX19" fmla="*/ 69056 w 142875"/>
                        <a:gd name="connsiteY19" fmla="*/ 200025 h 461963"/>
                        <a:gd name="connsiteX20" fmla="*/ 76200 w 142875"/>
                        <a:gd name="connsiteY20" fmla="*/ 190500 h 461963"/>
                        <a:gd name="connsiteX21" fmla="*/ 61913 w 142875"/>
                        <a:gd name="connsiteY21" fmla="*/ 145257 h 461963"/>
                        <a:gd name="connsiteX22" fmla="*/ 54769 w 142875"/>
                        <a:gd name="connsiteY22" fmla="*/ 97632 h 461963"/>
                        <a:gd name="connsiteX23" fmla="*/ 59531 w 142875"/>
                        <a:gd name="connsiteY23" fmla="*/ 61913 h 461963"/>
                        <a:gd name="connsiteX24" fmla="*/ 50006 w 142875"/>
                        <a:gd name="connsiteY24" fmla="*/ 26194 h 461963"/>
                        <a:gd name="connsiteX25" fmla="*/ 0 w 142875"/>
                        <a:gd name="connsiteY25" fmla="*/ 9525 h 4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461963">
                          <a:moveTo>
                            <a:pt x="0" y="9525"/>
                          </a:moveTo>
                          <a:lnTo>
                            <a:pt x="21431" y="14288"/>
                          </a:lnTo>
                          <a:lnTo>
                            <a:pt x="61913" y="0"/>
                          </a:lnTo>
                          <a:lnTo>
                            <a:pt x="78581" y="35719"/>
                          </a:lnTo>
                          <a:lnTo>
                            <a:pt x="83344" y="73819"/>
                          </a:lnTo>
                          <a:lnTo>
                            <a:pt x="92869" y="252413"/>
                          </a:lnTo>
                          <a:lnTo>
                            <a:pt x="92869" y="273844"/>
                          </a:lnTo>
                          <a:lnTo>
                            <a:pt x="92869" y="302419"/>
                          </a:lnTo>
                          <a:lnTo>
                            <a:pt x="142875" y="385763"/>
                          </a:lnTo>
                          <a:lnTo>
                            <a:pt x="111919" y="438150"/>
                          </a:lnTo>
                          <a:lnTo>
                            <a:pt x="61913" y="461963"/>
                          </a:lnTo>
                          <a:lnTo>
                            <a:pt x="88106" y="419100"/>
                          </a:lnTo>
                          <a:lnTo>
                            <a:pt x="104775" y="352425"/>
                          </a:lnTo>
                          <a:lnTo>
                            <a:pt x="83344" y="335757"/>
                          </a:lnTo>
                          <a:lnTo>
                            <a:pt x="76200" y="297657"/>
                          </a:lnTo>
                          <a:lnTo>
                            <a:pt x="80963" y="271463"/>
                          </a:lnTo>
                          <a:lnTo>
                            <a:pt x="69056" y="261938"/>
                          </a:lnTo>
                          <a:lnTo>
                            <a:pt x="73819" y="230982"/>
                          </a:lnTo>
                          <a:lnTo>
                            <a:pt x="64294" y="230982"/>
                          </a:lnTo>
                          <a:lnTo>
                            <a:pt x="69056" y="200025"/>
                          </a:lnTo>
                          <a:lnTo>
                            <a:pt x="76200" y="190500"/>
                          </a:lnTo>
                          <a:lnTo>
                            <a:pt x="61913" y="145257"/>
                          </a:lnTo>
                          <a:lnTo>
                            <a:pt x="54769" y="97632"/>
                          </a:lnTo>
                          <a:lnTo>
                            <a:pt x="59531" y="61913"/>
                          </a:lnTo>
                          <a:lnTo>
                            <a:pt x="50006" y="26194"/>
                          </a:lnTo>
                          <a:lnTo>
                            <a:pt x="0" y="9525"/>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2" name="Freeform 3123"/>
                  <p:cNvSpPr/>
                  <p:nvPr/>
                </p:nvSpPr>
                <p:spPr>
                  <a:xfrm>
                    <a:off x="1168666" y="6112387"/>
                    <a:ext cx="100037" cy="190357"/>
                  </a:xfrm>
                  <a:custGeom>
                    <a:avLst/>
                    <a:gdLst>
                      <a:gd name="connsiteX0" fmla="*/ 38100 w 100012"/>
                      <a:gd name="connsiteY0" fmla="*/ 0 h 190500"/>
                      <a:gd name="connsiteX1" fmla="*/ 52387 w 100012"/>
                      <a:gd name="connsiteY1" fmla="*/ 80962 h 190500"/>
                      <a:gd name="connsiteX2" fmla="*/ 33337 w 100012"/>
                      <a:gd name="connsiteY2" fmla="*/ 78581 h 190500"/>
                      <a:gd name="connsiteX3" fmla="*/ 7144 w 100012"/>
                      <a:gd name="connsiteY3" fmla="*/ 78581 h 190500"/>
                      <a:gd name="connsiteX4" fmla="*/ 0 w 100012"/>
                      <a:gd name="connsiteY4" fmla="*/ 109537 h 190500"/>
                      <a:gd name="connsiteX5" fmla="*/ 0 w 100012"/>
                      <a:gd name="connsiteY5" fmla="*/ 145256 h 190500"/>
                      <a:gd name="connsiteX6" fmla="*/ 21431 w 100012"/>
                      <a:gd name="connsiteY6" fmla="*/ 142875 h 190500"/>
                      <a:gd name="connsiteX7" fmla="*/ 38100 w 100012"/>
                      <a:gd name="connsiteY7" fmla="*/ 119062 h 190500"/>
                      <a:gd name="connsiteX8" fmla="*/ 54769 w 100012"/>
                      <a:gd name="connsiteY8" fmla="*/ 107156 h 190500"/>
                      <a:gd name="connsiteX9" fmla="*/ 73819 w 100012"/>
                      <a:gd name="connsiteY9" fmla="*/ 145256 h 190500"/>
                      <a:gd name="connsiteX10" fmla="*/ 50006 w 100012"/>
                      <a:gd name="connsiteY10" fmla="*/ 190500 h 190500"/>
                      <a:gd name="connsiteX11" fmla="*/ 88106 w 100012"/>
                      <a:gd name="connsiteY11" fmla="*/ 169069 h 190500"/>
                      <a:gd name="connsiteX12" fmla="*/ 100012 w 100012"/>
                      <a:gd name="connsiteY12" fmla="*/ 147637 h 190500"/>
                      <a:gd name="connsiteX13" fmla="*/ 88106 w 100012"/>
                      <a:gd name="connsiteY13" fmla="*/ 95250 h 190500"/>
                      <a:gd name="connsiteX14" fmla="*/ 76200 w 100012"/>
                      <a:gd name="connsiteY14" fmla="*/ 59531 h 190500"/>
                      <a:gd name="connsiteX15" fmla="*/ 38100 w 100012"/>
                      <a:gd name="connsiteY15"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12" h="190500">
                        <a:moveTo>
                          <a:pt x="38100" y="0"/>
                        </a:moveTo>
                        <a:lnTo>
                          <a:pt x="52387" y="80962"/>
                        </a:lnTo>
                        <a:lnTo>
                          <a:pt x="33337" y="78581"/>
                        </a:lnTo>
                        <a:lnTo>
                          <a:pt x="7144" y="78581"/>
                        </a:lnTo>
                        <a:lnTo>
                          <a:pt x="0" y="109537"/>
                        </a:lnTo>
                        <a:lnTo>
                          <a:pt x="0" y="145256"/>
                        </a:lnTo>
                        <a:lnTo>
                          <a:pt x="21431" y="142875"/>
                        </a:lnTo>
                        <a:lnTo>
                          <a:pt x="38100" y="119062"/>
                        </a:lnTo>
                        <a:lnTo>
                          <a:pt x="54769" y="107156"/>
                        </a:lnTo>
                        <a:lnTo>
                          <a:pt x="73819" y="145256"/>
                        </a:lnTo>
                        <a:lnTo>
                          <a:pt x="50006" y="190500"/>
                        </a:lnTo>
                        <a:lnTo>
                          <a:pt x="88106" y="169069"/>
                        </a:lnTo>
                        <a:lnTo>
                          <a:pt x="100012" y="147637"/>
                        </a:lnTo>
                        <a:lnTo>
                          <a:pt x="88106" y="95250"/>
                        </a:lnTo>
                        <a:lnTo>
                          <a:pt x="76200" y="59531"/>
                        </a:lnTo>
                        <a:lnTo>
                          <a:pt x="3810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7" name="Freeform 3125"/>
                <p:cNvSpPr/>
                <p:nvPr/>
              </p:nvSpPr>
              <p:spPr>
                <a:xfrm>
                  <a:off x="1154211" y="6260437"/>
                  <a:ext cx="46049" cy="85661"/>
                </a:xfrm>
                <a:custGeom>
                  <a:avLst/>
                  <a:gdLst>
                    <a:gd name="connsiteX0" fmla="*/ 23813 w 45244"/>
                    <a:gd name="connsiteY0" fmla="*/ 0 h 85725"/>
                    <a:gd name="connsiteX1" fmla="*/ 0 w 45244"/>
                    <a:gd name="connsiteY1" fmla="*/ 52387 h 85725"/>
                    <a:gd name="connsiteX2" fmla="*/ 26194 w 45244"/>
                    <a:gd name="connsiteY2" fmla="*/ 85725 h 85725"/>
                    <a:gd name="connsiteX3" fmla="*/ 45244 w 45244"/>
                    <a:gd name="connsiteY3" fmla="*/ 61912 h 85725"/>
                    <a:gd name="connsiteX4" fmla="*/ 23813 w 45244"/>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85725">
                      <a:moveTo>
                        <a:pt x="23813" y="0"/>
                      </a:moveTo>
                      <a:lnTo>
                        <a:pt x="0" y="52387"/>
                      </a:lnTo>
                      <a:lnTo>
                        <a:pt x="26194" y="85725"/>
                      </a:lnTo>
                      <a:lnTo>
                        <a:pt x="45244" y="61912"/>
                      </a:lnTo>
                      <a:lnTo>
                        <a:pt x="23813"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8" name="Freeform 3128"/>
              <p:cNvSpPr/>
              <p:nvPr/>
            </p:nvSpPr>
            <p:spPr>
              <a:xfrm>
                <a:off x="1201207" y="6397753"/>
                <a:ext cx="41285" cy="130078"/>
              </a:xfrm>
              <a:custGeom>
                <a:avLst/>
                <a:gdLst>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41339"/>
                  <a:gd name="connsiteY0" fmla="*/ 0 h 131036"/>
                  <a:gd name="connsiteX1" fmla="*/ 0 w 41339"/>
                  <a:gd name="connsiteY1" fmla="*/ 62670 h 131036"/>
                  <a:gd name="connsiteX2" fmla="*/ 8546 w 41339"/>
                  <a:gd name="connsiteY2" fmla="*/ 94004 h 131036"/>
                  <a:gd name="connsiteX3" fmla="*/ 8546 w 41339"/>
                  <a:gd name="connsiteY3" fmla="*/ 125339 h 131036"/>
                  <a:gd name="connsiteX4" fmla="*/ 25638 w 41339"/>
                  <a:gd name="connsiteY4" fmla="*/ 131036 h 131036"/>
                  <a:gd name="connsiteX5" fmla="*/ 34184 w 41339"/>
                  <a:gd name="connsiteY5" fmla="*/ 102550 h 131036"/>
                  <a:gd name="connsiteX6" fmla="*/ 25638 w 41339"/>
                  <a:gd name="connsiteY6" fmla="*/ 94004 h 131036"/>
                  <a:gd name="connsiteX7" fmla="*/ 34184 w 41339"/>
                  <a:gd name="connsiteY7" fmla="*/ 71215 h 131036"/>
                  <a:gd name="connsiteX8" fmla="*/ 25638 w 41339"/>
                  <a:gd name="connsiteY8" fmla="*/ 54124 h 131036"/>
                  <a:gd name="connsiteX9" fmla="*/ 37032 w 41339"/>
                  <a:gd name="connsiteY9" fmla="*/ 37032 h 131036"/>
                  <a:gd name="connsiteX10" fmla="*/ 25638 w 41339"/>
                  <a:gd name="connsiteY10" fmla="*/ 0 h 1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39" h="131036">
                    <a:moveTo>
                      <a:pt x="25638" y="0"/>
                    </a:moveTo>
                    <a:lnTo>
                      <a:pt x="0" y="62670"/>
                    </a:lnTo>
                    <a:lnTo>
                      <a:pt x="8546" y="94004"/>
                    </a:lnTo>
                    <a:lnTo>
                      <a:pt x="8546" y="125339"/>
                    </a:lnTo>
                    <a:lnTo>
                      <a:pt x="25638" y="131036"/>
                    </a:lnTo>
                    <a:lnTo>
                      <a:pt x="34184" y="102550"/>
                    </a:lnTo>
                    <a:lnTo>
                      <a:pt x="25638" y="94004"/>
                    </a:lnTo>
                    <a:lnTo>
                      <a:pt x="34184" y="71215"/>
                    </a:lnTo>
                    <a:lnTo>
                      <a:pt x="25638" y="54124"/>
                    </a:lnTo>
                    <a:cubicBezTo>
                      <a:pt x="25638" y="48427"/>
                      <a:pt x="51275" y="17091"/>
                      <a:pt x="37032" y="37032"/>
                    </a:cubicBezTo>
                    <a:lnTo>
                      <a:pt x="25638"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75" name="Group 66"/>
            <p:cNvGrpSpPr>
              <a:grpSpLocks/>
            </p:cNvGrpSpPr>
            <p:nvPr/>
          </p:nvGrpSpPr>
          <p:grpSpPr bwMode="auto">
            <a:xfrm>
              <a:off x="2490698" y="5534138"/>
              <a:ext cx="1374775" cy="793750"/>
              <a:chOff x="2217965" y="5874544"/>
              <a:chExt cx="1375341" cy="795337"/>
            </a:xfrm>
            <a:solidFill>
              <a:srgbClr val="7B7DA9"/>
            </a:solidFill>
          </p:grpSpPr>
          <p:sp>
            <p:nvSpPr>
              <p:cNvPr id="3131" name="Freeform 3130"/>
              <p:cNvSpPr/>
              <p:nvPr/>
            </p:nvSpPr>
            <p:spPr>
              <a:xfrm>
                <a:off x="3283616" y="6302435"/>
                <a:ext cx="309690" cy="367446"/>
              </a:xfrm>
              <a:custGeom>
                <a:avLst/>
                <a:gdLst>
                  <a:gd name="connsiteX0" fmla="*/ 23812 w 309562"/>
                  <a:gd name="connsiteY0" fmla="*/ 0 h 366712"/>
                  <a:gd name="connsiteX1" fmla="*/ 50006 w 309562"/>
                  <a:gd name="connsiteY1" fmla="*/ 73819 h 366712"/>
                  <a:gd name="connsiteX2" fmla="*/ 14287 w 309562"/>
                  <a:gd name="connsiteY2" fmla="*/ 126206 h 366712"/>
                  <a:gd name="connsiteX3" fmla="*/ 0 w 309562"/>
                  <a:gd name="connsiteY3" fmla="*/ 152400 h 366712"/>
                  <a:gd name="connsiteX4" fmla="*/ 30956 w 309562"/>
                  <a:gd name="connsiteY4" fmla="*/ 195262 h 366712"/>
                  <a:gd name="connsiteX5" fmla="*/ 47625 w 309562"/>
                  <a:gd name="connsiteY5" fmla="*/ 233362 h 366712"/>
                  <a:gd name="connsiteX6" fmla="*/ 61912 w 309562"/>
                  <a:gd name="connsiteY6" fmla="*/ 273844 h 366712"/>
                  <a:gd name="connsiteX7" fmla="*/ 57150 w 309562"/>
                  <a:gd name="connsiteY7" fmla="*/ 333375 h 366712"/>
                  <a:gd name="connsiteX8" fmla="*/ 133350 w 309562"/>
                  <a:gd name="connsiteY8" fmla="*/ 366712 h 366712"/>
                  <a:gd name="connsiteX9" fmla="*/ 147637 w 309562"/>
                  <a:gd name="connsiteY9" fmla="*/ 326231 h 366712"/>
                  <a:gd name="connsiteX10" fmla="*/ 147637 w 309562"/>
                  <a:gd name="connsiteY10" fmla="*/ 309562 h 366712"/>
                  <a:gd name="connsiteX11" fmla="*/ 190500 w 309562"/>
                  <a:gd name="connsiteY11" fmla="*/ 276225 h 366712"/>
                  <a:gd name="connsiteX12" fmla="*/ 209550 w 309562"/>
                  <a:gd name="connsiteY12" fmla="*/ 252412 h 366712"/>
                  <a:gd name="connsiteX13" fmla="*/ 238125 w 309562"/>
                  <a:gd name="connsiteY13" fmla="*/ 261937 h 366712"/>
                  <a:gd name="connsiteX14" fmla="*/ 292894 w 309562"/>
                  <a:gd name="connsiteY14" fmla="*/ 204787 h 366712"/>
                  <a:gd name="connsiteX15" fmla="*/ 309562 w 309562"/>
                  <a:gd name="connsiteY15" fmla="*/ 188119 h 366712"/>
                  <a:gd name="connsiteX16" fmla="*/ 309562 w 309562"/>
                  <a:gd name="connsiteY16" fmla="*/ 173831 h 366712"/>
                  <a:gd name="connsiteX17" fmla="*/ 276225 w 309562"/>
                  <a:gd name="connsiteY17" fmla="*/ 147637 h 366712"/>
                  <a:gd name="connsiteX18" fmla="*/ 257175 w 309562"/>
                  <a:gd name="connsiteY18" fmla="*/ 121444 h 366712"/>
                  <a:gd name="connsiteX19" fmla="*/ 242887 w 309562"/>
                  <a:gd name="connsiteY19" fmla="*/ 123825 h 366712"/>
                  <a:gd name="connsiteX20" fmla="*/ 226219 w 309562"/>
                  <a:gd name="connsiteY20" fmla="*/ 73819 h 366712"/>
                  <a:gd name="connsiteX21" fmla="*/ 173831 w 309562"/>
                  <a:gd name="connsiteY21" fmla="*/ 47625 h 366712"/>
                  <a:gd name="connsiteX22" fmla="*/ 126206 w 309562"/>
                  <a:gd name="connsiteY22" fmla="*/ 35719 h 366712"/>
                  <a:gd name="connsiteX23" fmla="*/ 100012 w 309562"/>
                  <a:gd name="connsiteY23" fmla="*/ 30956 h 366712"/>
                  <a:gd name="connsiteX24" fmla="*/ 23812 w 309562"/>
                  <a:gd name="connsiteY24" fmla="*/ 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62" h="366712">
                    <a:moveTo>
                      <a:pt x="23812" y="0"/>
                    </a:moveTo>
                    <a:lnTo>
                      <a:pt x="50006" y="73819"/>
                    </a:lnTo>
                    <a:lnTo>
                      <a:pt x="14287" y="126206"/>
                    </a:lnTo>
                    <a:lnTo>
                      <a:pt x="0" y="152400"/>
                    </a:lnTo>
                    <a:lnTo>
                      <a:pt x="30956" y="195262"/>
                    </a:lnTo>
                    <a:lnTo>
                      <a:pt x="47625" y="233362"/>
                    </a:lnTo>
                    <a:lnTo>
                      <a:pt x="61912" y="273844"/>
                    </a:lnTo>
                    <a:lnTo>
                      <a:pt x="57150" y="333375"/>
                    </a:lnTo>
                    <a:lnTo>
                      <a:pt x="133350" y="366712"/>
                    </a:lnTo>
                    <a:lnTo>
                      <a:pt x="147637" y="326231"/>
                    </a:lnTo>
                    <a:lnTo>
                      <a:pt x="147637" y="309562"/>
                    </a:lnTo>
                    <a:lnTo>
                      <a:pt x="190500" y="276225"/>
                    </a:lnTo>
                    <a:lnTo>
                      <a:pt x="209550" y="252412"/>
                    </a:lnTo>
                    <a:lnTo>
                      <a:pt x="238125" y="261937"/>
                    </a:lnTo>
                    <a:lnTo>
                      <a:pt x="292894" y="204787"/>
                    </a:lnTo>
                    <a:lnTo>
                      <a:pt x="309562" y="188119"/>
                    </a:lnTo>
                    <a:lnTo>
                      <a:pt x="309562" y="173831"/>
                    </a:lnTo>
                    <a:lnTo>
                      <a:pt x="276225" y="147637"/>
                    </a:lnTo>
                    <a:lnTo>
                      <a:pt x="257175" y="121444"/>
                    </a:lnTo>
                    <a:lnTo>
                      <a:pt x="242887" y="123825"/>
                    </a:lnTo>
                    <a:lnTo>
                      <a:pt x="226219" y="73819"/>
                    </a:lnTo>
                    <a:lnTo>
                      <a:pt x="173831" y="47625"/>
                    </a:lnTo>
                    <a:lnTo>
                      <a:pt x="126206" y="35719"/>
                    </a:lnTo>
                    <a:lnTo>
                      <a:pt x="100012" y="30956"/>
                    </a:lnTo>
                    <a:lnTo>
                      <a:pt x="23812"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2" name="Freeform 3131"/>
              <p:cNvSpPr/>
              <p:nvPr/>
            </p:nvSpPr>
            <p:spPr>
              <a:xfrm>
                <a:off x="3097802" y="6127461"/>
                <a:ext cx="169932" cy="120891"/>
              </a:xfrm>
              <a:custGeom>
                <a:avLst/>
                <a:gdLst>
                  <a:gd name="connsiteX0" fmla="*/ 78582 w 169069"/>
                  <a:gd name="connsiteY0" fmla="*/ 121444 h 121444"/>
                  <a:gd name="connsiteX1" fmla="*/ 54769 w 169069"/>
                  <a:gd name="connsiteY1" fmla="*/ 61913 h 121444"/>
                  <a:gd name="connsiteX2" fmla="*/ 23813 w 169069"/>
                  <a:gd name="connsiteY2" fmla="*/ 61913 h 121444"/>
                  <a:gd name="connsiteX3" fmla="*/ 0 w 169069"/>
                  <a:gd name="connsiteY3" fmla="*/ 21432 h 121444"/>
                  <a:gd name="connsiteX4" fmla="*/ 16669 w 169069"/>
                  <a:gd name="connsiteY4" fmla="*/ 0 h 121444"/>
                  <a:gd name="connsiteX5" fmla="*/ 57150 w 169069"/>
                  <a:gd name="connsiteY5" fmla="*/ 23813 h 121444"/>
                  <a:gd name="connsiteX6" fmla="*/ 102394 w 169069"/>
                  <a:gd name="connsiteY6" fmla="*/ 14288 h 121444"/>
                  <a:gd name="connsiteX7" fmla="*/ 123825 w 169069"/>
                  <a:gd name="connsiteY7" fmla="*/ 28575 h 121444"/>
                  <a:gd name="connsiteX8" fmla="*/ 169069 w 169069"/>
                  <a:gd name="connsiteY8" fmla="*/ 47625 h 121444"/>
                  <a:gd name="connsiteX9" fmla="*/ 169069 w 169069"/>
                  <a:gd name="connsiteY9" fmla="*/ 71438 h 121444"/>
                  <a:gd name="connsiteX10" fmla="*/ 142875 w 169069"/>
                  <a:gd name="connsiteY10" fmla="*/ 95250 h 121444"/>
                  <a:gd name="connsiteX11" fmla="*/ 78582 w 169069"/>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069" h="121444">
                    <a:moveTo>
                      <a:pt x="78582" y="121444"/>
                    </a:moveTo>
                    <a:lnTo>
                      <a:pt x="54769" y="61913"/>
                    </a:lnTo>
                    <a:lnTo>
                      <a:pt x="23813" y="61913"/>
                    </a:lnTo>
                    <a:lnTo>
                      <a:pt x="0" y="21432"/>
                    </a:lnTo>
                    <a:lnTo>
                      <a:pt x="16669" y="0"/>
                    </a:lnTo>
                    <a:lnTo>
                      <a:pt x="57150" y="23813"/>
                    </a:lnTo>
                    <a:lnTo>
                      <a:pt x="102394" y="14288"/>
                    </a:lnTo>
                    <a:lnTo>
                      <a:pt x="123825" y="28575"/>
                    </a:lnTo>
                    <a:lnTo>
                      <a:pt x="169069" y="47625"/>
                    </a:lnTo>
                    <a:lnTo>
                      <a:pt x="169069" y="71438"/>
                    </a:lnTo>
                    <a:lnTo>
                      <a:pt x="142875" y="95250"/>
                    </a:lnTo>
                    <a:lnTo>
                      <a:pt x="78582" y="121444"/>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3" name="Freeform 3132"/>
              <p:cNvSpPr/>
              <p:nvPr/>
            </p:nvSpPr>
            <p:spPr>
              <a:xfrm>
                <a:off x="2705528" y="5981119"/>
                <a:ext cx="139758" cy="127254"/>
              </a:xfrm>
              <a:custGeom>
                <a:avLst/>
                <a:gdLst>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0 w 150019"/>
                  <a:gd name="connsiteY9"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30956 w 150019"/>
                  <a:gd name="connsiteY9" fmla="*/ 23813 h 119063"/>
                  <a:gd name="connsiteX10" fmla="*/ 0 w 150019"/>
                  <a:gd name="connsiteY10"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42862 w 150019"/>
                  <a:gd name="connsiteY9" fmla="*/ 54769 h 119063"/>
                  <a:gd name="connsiteX10" fmla="*/ 0 w 150019"/>
                  <a:gd name="connsiteY10" fmla="*/ 47625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35719 w 142876"/>
                  <a:gd name="connsiteY9" fmla="*/ 54769 h 119063"/>
                  <a:gd name="connsiteX10" fmla="*/ 0 w 142876"/>
                  <a:gd name="connsiteY10" fmla="*/ 54769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42863 w 142876"/>
                  <a:gd name="connsiteY9" fmla="*/ 47625 h 119063"/>
                  <a:gd name="connsiteX10" fmla="*/ 0 w 142876"/>
                  <a:gd name="connsiteY10" fmla="*/ 54769 h 119063"/>
                  <a:gd name="connsiteX0" fmla="*/ 0 w 140495"/>
                  <a:gd name="connsiteY0" fmla="*/ 40482 h 119063"/>
                  <a:gd name="connsiteX1" fmla="*/ 42864 w 140495"/>
                  <a:gd name="connsiteY1" fmla="*/ 119063 h 119063"/>
                  <a:gd name="connsiteX2" fmla="*/ 83345 w 140495"/>
                  <a:gd name="connsiteY2" fmla="*/ 102394 h 119063"/>
                  <a:gd name="connsiteX3" fmla="*/ 128589 w 140495"/>
                  <a:gd name="connsiteY3" fmla="*/ 111919 h 119063"/>
                  <a:gd name="connsiteX4" fmla="*/ 138114 w 140495"/>
                  <a:gd name="connsiteY4" fmla="*/ 104775 h 119063"/>
                  <a:gd name="connsiteX5" fmla="*/ 140495 w 140495"/>
                  <a:gd name="connsiteY5" fmla="*/ 88106 h 119063"/>
                  <a:gd name="connsiteX6" fmla="*/ 107157 w 140495"/>
                  <a:gd name="connsiteY6" fmla="*/ 66675 h 119063"/>
                  <a:gd name="connsiteX7" fmla="*/ 90489 w 140495"/>
                  <a:gd name="connsiteY7" fmla="*/ 33338 h 119063"/>
                  <a:gd name="connsiteX8" fmla="*/ 57151 w 140495"/>
                  <a:gd name="connsiteY8" fmla="*/ 0 h 119063"/>
                  <a:gd name="connsiteX9" fmla="*/ 40482 w 140495"/>
                  <a:gd name="connsiteY9" fmla="*/ 47625 h 119063"/>
                  <a:gd name="connsiteX10" fmla="*/ 0 w 140495"/>
                  <a:gd name="connsiteY10" fmla="*/ 40482 h 119063"/>
                  <a:gd name="connsiteX0" fmla="*/ 0 w 140495"/>
                  <a:gd name="connsiteY0" fmla="*/ 40482 h 126206"/>
                  <a:gd name="connsiteX1" fmla="*/ 42864 w 140495"/>
                  <a:gd name="connsiteY1" fmla="*/ 119063 h 126206"/>
                  <a:gd name="connsiteX2" fmla="*/ 83345 w 140495"/>
                  <a:gd name="connsiteY2" fmla="*/ 126206 h 126206"/>
                  <a:gd name="connsiteX3" fmla="*/ 128589 w 140495"/>
                  <a:gd name="connsiteY3" fmla="*/ 111919 h 126206"/>
                  <a:gd name="connsiteX4" fmla="*/ 138114 w 140495"/>
                  <a:gd name="connsiteY4" fmla="*/ 104775 h 126206"/>
                  <a:gd name="connsiteX5" fmla="*/ 140495 w 140495"/>
                  <a:gd name="connsiteY5" fmla="*/ 88106 h 126206"/>
                  <a:gd name="connsiteX6" fmla="*/ 107157 w 140495"/>
                  <a:gd name="connsiteY6" fmla="*/ 66675 h 126206"/>
                  <a:gd name="connsiteX7" fmla="*/ 90489 w 140495"/>
                  <a:gd name="connsiteY7" fmla="*/ 33338 h 126206"/>
                  <a:gd name="connsiteX8" fmla="*/ 57151 w 140495"/>
                  <a:gd name="connsiteY8" fmla="*/ 0 h 126206"/>
                  <a:gd name="connsiteX9" fmla="*/ 40482 w 140495"/>
                  <a:gd name="connsiteY9" fmla="*/ 47625 h 126206"/>
                  <a:gd name="connsiteX10" fmla="*/ 0 w 140495"/>
                  <a:gd name="connsiteY10" fmla="*/ 40482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5" h="126206">
                    <a:moveTo>
                      <a:pt x="0" y="40482"/>
                    </a:moveTo>
                    <a:lnTo>
                      <a:pt x="42864" y="119063"/>
                    </a:lnTo>
                    <a:lnTo>
                      <a:pt x="83345" y="126206"/>
                    </a:lnTo>
                    <a:lnTo>
                      <a:pt x="128589" y="111919"/>
                    </a:lnTo>
                    <a:lnTo>
                      <a:pt x="138114" y="104775"/>
                    </a:lnTo>
                    <a:lnTo>
                      <a:pt x="140495" y="88106"/>
                    </a:lnTo>
                    <a:lnTo>
                      <a:pt x="107157" y="66675"/>
                    </a:lnTo>
                    <a:lnTo>
                      <a:pt x="90489" y="33338"/>
                    </a:lnTo>
                    <a:lnTo>
                      <a:pt x="57151" y="0"/>
                    </a:lnTo>
                    <a:lnTo>
                      <a:pt x="40482" y="47625"/>
                    </a:lnTo>
                    <a:lnTo>
                      <a:pt x="0" y="40482"/>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4" name="Freeform 3133"/>
              <p:cNvSpPr/>
              <p:nvPr/>
            </p:nvSpPr>
            <p:spPr>
              <a:xfrm>
                <a:off x="2325959" y="5874544"/>
                <a:ext cx="107994" cy="100212"/>
              </a:xfrm>
              <a:custGeom>
                <a:avLst/>
                <a:gdLst>
                  <a:gd name="connsiteX0" fmla="*/ 0 w 107157"/>
                  <a:gd name="connsiteY0" fmla="*/ 73819 h 100012"/>
                  <a:gd name="connsiteX1" fmla="*/ 64294 w 107157"/>
                  <a:gd name="connsiteY1" fmla="*/ 100012 h 100012"/>
                  <a:gd name="connsiteX2" fmla="*/ 102394 w 107157"/>
                  <a:gd name="connsiteY2" fmla="*/ 88106 h 100012"/>
                  <a:gd name="connsiteX3" fmla="*/ 107157 w 107157"/>
                  <a:gd name="connsiteY3" fmla="*/ 57150 h 100012"/>
                  <a:gd name="connsiteX4" fmla="*/ 107157 w 107157"/>
                  <a:gd name="connsiteY4" fmla="*/ 28575 h 100012"/>
                  <a:gd name="connsiteX5" fmla="*/ 92869 w 107157"/>
                  <a:gd name="connsiteY5" fmla="*/ 2381 h 100012"/>
                  <a:gd name="connsiteX6" fmla="*/ 78582 w 107157"/>
                  <a:gd name="connsiteY6" fmla="*/ 4762 h 100012"/>
                  <a:gd name="connsiteX7" fmla="*/ 57150 w 107157"/>
                  <a:gd name="connsiteY7" fmla="*/ 11906 h 100012"/>
                  <a:gd name="connsiteX8" fmla="*/ 52388 w 107157"/>
                  <a:gd name="connsiteY8" fmla="*/ 0 h 100012"/>
                  <a:gd name="connsiteX9" fmla="*/ 16669 w 107157"/>
                  <a:gd name="connsiteY9" fmla="*/ 23812 h 100012"/>
                  <a:gd name="connsiteX10" fmla="*/ 0 w 107157"/>
                  <a:gd name="connsiteY10" fmla="*/ 7381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100012">
                    <a:moveTo>
                      <a:pt x="0" y="73819"/>
                    </a:moveTo>
                    <a:lnTo>
                      <a:pt x="64294" y="100012"/>
                    </a:lnTo>
                    <a:lnTo>
                      <a:pt x="102394" y="88106"/>
                    </a:lnTo>
                    <a:lnTo>
                      <a:pt x="107157" y="57150"/>
                    </a:lnTo>
                    <a:lnTo>
                      <a:pt x="107157" y="28575"/>
                    </a:lnTo>
                    <a:lnTo>
                      <a:pt x="92869" y="2381"/>
                    </a:lnTo>
                    <a:lnTo>
                      <a:pt x="78582" y="4762"/>
                    </a:lnTo>
                    <a:lnTo>
                      <a:pt x="57150" y="11906"/>
                    </a:lnTo>
                    <a:lnTo>
                      <a:pt x="52388" y="0"/>
                    </a:lnTo>
                    <a:lnTo>
                      <a:pt x="16669" y="23812"/>
                    </a:lnTo>
                    <a:lnTo>
                      <a:pt x="0" y="73819"/>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5" name="Freeform 3134"/>
              <p:cNvSpPr/>
              <p:nvPr/>
            </p:nvSpPr>
            <p:spPr>
              <a:xfrm>
                <a:off x="2217965" y="5955668"/>
                <a:ext cx="44468" cy="73171"/>
              </a:xfrm>
              <a:custGeom>
                <a:avLst/>
                <a:gdLst>
                  <a:gd name="connsiteX0" fmla="*/ 0 w 42863"/>
                  <a:gd name="connsiteY0" fmla="*/ 26194 h 26194"/>
                  <a:gd name="connsiteX1" fmla="*/ 42863 w 42863"/>
                  <a:gd name="connsiteY1" fmla="*/ 0 h 26194"/>
                  <a:gd name="connsiteX2" fmla="*/ 0 w 42863"/>
                  <a:gd name="connsiteY2" fmla="*/ 26194 h 26194"/>
                  <a:gd name="connsiteX0" fmla="*/ 603 w 43819"/>
                  <a:gd name="connsiteY0" fmla="*/ 26585 h 48016"/>
                  <a:gd name="connsiteX1" fmla="*/ 43466 w 43819"/>
                  <a:gd name="connsiteY1" fmla="*/ 391 h 48016"/>
                  <a:gd name="connsiteX2" fmla="*/ 19653 w 43819"/>
                  <a:gd name="connsiteY2" fmla="*/ 48016 h 48016"/>
                  <a:gd name="connsiteX3" fmla="*/ 603 w 43819"/>
                  <a:gd name="connsiteY3" fmla="*/ 26585 h 48016"/>
                  <a:gd name="connsiteX0" fmla="*/ 1361 w 44335"/>
                  <a:gd name="connsiteY0" fmla="*/ 27889 h 75514"/>
                  <a:gd name="connsiteX1" fmla="*/ 44224 w 44335"/>
                  <a:gd name="connsiteY1" fmla="*/ 1695 h 75514"/>
                  <a:gd name="connsiteX2" fmla="*/ 13267 w 44335"/>
                  <a:gd name="connsiteY2" fmla="*/ 75514 h 75514"/>
                  <a:gd name="connsiteX3" fmla="*/ 1361 w 44335"/>
                  <a:gd name="connsiteY3" fmla="*/ 27889 h 75514"/>
                  <a:gd name="connsiteX0" fmla="*/ 1361 w 45202"/>
                  <a:gd name="connsiteY0" fmla="*/ 27889 h 75682"/>
                  <a:gd name="connsiteX1" fmla="*/ 44224 w 45202"/>
                  <a:gd name="connsiteY1" fmla="*/ 1695 h 75682"/>
                  <a:gd name="connsiteX2" fmla="*/ 29936 w 45202"/>
                  <a:gd name="connsiteY2" fmla="*/ 42177 h 75682"/>
                  <a:gd name="connsiteX3" fmla="*/ 13267 w 45202"/>
                  <a:gd name="connsiteY3" fmla="*/ 75514 h 75682"/>
                  <a:gd name="connsiteX4" fmla="*/ 1361 w 45202"/>
                  <a:gd name="connsiteY4" fmla="*/ 27889 h 75682"/>
                  <a:gd name="connsiteX0" fmla="*/ 1361 w 44448"/>
                  <a:gd name="connsiteY0" fmla="*/ 26261 h 74017"/>
                  <a:gd name="connsiteX1" fmla="*/ 44224 w 44448"/>
                  <a:gd name="connsiteY1" fmla="*/ 67 h 74017"/>
                  <a:gd name="connsiteX2" fmla="*/ 18030 w 44448"/>
                  <a:gd name="connsiteY2" fmla="*/ 33405 h 74017"/>
                  <a:gd name="connsiteX3" fmla="*/ 13267 w 44448"/>
                  <a:gd name="connsiteY3" fmla="*/ 73886 h 74017"/>
                  <a:gd name="connsiteX4" fmla="*/ 1361 w 44448"/>
                  <a:gd name="connsiteY4" fmla="*/ 26261 h 7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8" h="74017">
                    <a:moveTo>
                      <a:pt x="1361" y="26261"/>
                    </a:moveTo>
                    <a:cubicBezTo>
                      <a:pt x="6520" y="13958"/>
                      <a:pt x="41446" y="-1124"/>
                      <a:pt x="44224" y="67"/>
                    </a:cubicBezTo>
                    <a:cubicBezTo>
                      <a:pt x="47002" y="1258"/>
                      <a:pt x="23189" y="21102"/>
                      <a:pt x="18030" y="33405"/>
                    </a:cubicBezTo>
                    <a:cubicBezTo>
                      <a:pt x="12871" y="45708"/>
                      <a:pt x="18029" y="76267"/>
                      <a:pt x="13267" y="73886"/>
                    </a:cubicBezTo>
                    <a:cubicBezTo>
                      <a:pt x="6917" y="66742"/>
                      <a:pt x="-3798" y="38564"/>
                      <a:pt x="1361" y="26261"/>
                    </a:cubicBez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4" name="Freeform 63"/>
              <p:cNvSpPr/>
              <p:nvPr/>
            </p:nvSpPr>
            <p:spPr>
              <a:xfrm>
                <a:off x="2934222" y="6076559"/>
                <a:ext cx="149286" cy="50902"/>
              </a:xfrm>
              <a:custGeom>
                <a:avLst/>
                <a:gdLst>
                  <a:gd name="connsiteX0" fmla="*/ 0 w 133350"/>
                  <a:gd name="connsiteY0" fmla="*/ 9525 h 47625"/>
                  <a:gd name="connsiteX1" fmla="*/ 38100 w 133350"/>
                  <a:gd name="connsiteY1" fmla="*/ 47625 h 47625"/>
                  <a:gd name="connsiteX2" fmla="*/ 59531 w 133350"/>
                  <a:gd name="connsiteY2" fmla="*/ 40481 h 47625"/>
                  <a:gd name="connsiteX3" fmla="*/ 73819 w 133350"/>
                  <a:gd name="connsiteY3" fmla="*/ 47625 h 47625"/>
                  <a:gd name="connsiteX4" fmla="*/ 100012 w 133350"/>
                  <a:gd name="connsiteY4" fmla="*/ 45244 h 47625"/>
                  <a:gd name="connsiteX5" fmla="*/ 133350 w 133350"/>
                  <a:gd name="connsiteY5" fmla="*/ 26194 h 47625"/>
                  <a:gd name="connsiteX6" fmla="*/ 119062 w 133350"/>
                  <a:gd name="connsiteY6" fmla="*/ 14288 h 47625"/>
                  <a:gd name="connsiteX7" fmla="*/ 83344 w 133350"/>
                  <a:gd name="connsiteY7" fmla="*/ 21431 h 47625"/>
                  <a:gd name="connsiteX8" fmla="*/ 64294 w 133350"/>
                  <a:gd name="connsiteY8" fmla="*/ 0 h 47625"/>
                  <a:gd name="connsiteX9" fmla="*/ 57150 w 133350"/>
                  <a:gd name="connsiteY9" fmla="*/ 19050 h 47625"/>
                  <a:gd name="connsiteX10" fmla="*/ 0 w 133350"/>
                  <a:gd name="connsiteY10" fmla="*/ 9525 h 47625"/>
                  <a:gd name="connsiteX0" fmla="*/ 0 w 133350"/>
                  <a:gd name="connsiteY0" fmla="*/ 9525 h 47625"/>
                  <a:gd name="connsiteX1" fmla="*/ 21431 w 133350"/>
                  <a:gd name="connsiteY1" fmla="*/ 30956 h 47625"/>
                  <a:gd name="connsiteX2" fmla="*/ 38100 w 133350"/>
                  <a:gd name="connsiteY2" fmla="*/ 47625 h 47625"/>
                  <a:gd name="connsiteX3" fmla="*/ 59531 w 133350"/>
                  <a:gd name="connsiteY3" fmla="*/ 40481 h 47625"/>
                  <a:gd name="connsiteX4" fmla="*/ 73819 w 133350"/>
                  <a:gd name="connsiteY4" fmla="*/ 47625 h 47625"/>
                  <a:gd name="connsiteX5" fmla="*/ 100012 w 133350"/>
                  <a:gd name="connsiteY5" fmla="*/ 45244 h 47625"/>
                  <a:gd name="connsiteX6" fmla="*/ 133350 w 133350"/>
                  <a:gd name="connsiteY6" fmla="*/ 26194 h 47625"/>
                  <a:gd name="connsiteX7" fmla="*/ 119062 w 133350"/>
                  <a:gd name="connsiteY7" fmla="*/ 14288 h 47625"/>
                  <a:gd name="connsiteX8" fmla="*/ 83344 w 133350"/>
                  <a:gd name="connsiteY8" fmla="*/ 21431 h 47625"/>
                  <a:gd name="connsiteX9" fmla="*/ 64294 w 133350"/>
                  <a:gd name="connsiteY9" fmla="*/ 0 h 47625"/>
                  <a:gd name="connsiteX10" fmla="*/ 57150 w 133350"/>
                  <a:gd name="connsiteY10" fmla="*/ 19050 h 47625"/>
                  <a:gd name="connsiteX11" fmla="*/ 0 w 133350"/>
                  <a:gd name="connsiteY11" fmla="*/ 9525 h 47625"/>
                  <a:gd name="connsiteX0" fmla="*/ 16669 w 150019"/>
                  <a:gd name="connsiteY0" fmla="*/ 9525 h 50006"/>
                  <a:gd name="connsiteX1" fmla="*/ 0 w 150019"/>
                  <a:gd name="connsiteY1" fmla="*/ 50006 h 50006"/>
                  <a:gd name="connsiteX2" fmla="*/ 54769 w 150019"/>
                  <a:gd name="connsiteY2" fmla="*/ 47625 h 50006"/>
                  <a:gd name="connsiteX3" fmla="*/ 76200 w 150019"/>
                  <a:gd name="connsiteY3" fmla="*/ 40481 h 50006"/>
                  <a:gd name="connsiteX4" fmla="*/ 90488 w 150019"/>
                  <a:gd name="connsiteY4" fmla="*/ 47625 h 50006"/>
                  <a:gd name="connsiteX5" fmla="*/ 116681 w 150019"/>
                  <a:gd name="connsiteY5" fmla="*/ 45244 h 50006"/>
                  <a:gd name="connsiteX6" fmla="*/ 150019 w 150019"/>
                  <a:gd name="connsiteY6" fmla="*/ 26194 h 50006"/>
                  <a:gd name="connsiteX7" fmla="*/ 135731 w 150019"/>
                  <a:gd name="connsiteY7" fmla="*/ 14288 h 50006"/>
                  <a:gd name="connsiteX8" fmla="*/ 100013 w 150019"/>
                  <a:gd name="connsiteY8" fmla="*/ 21431 h 50006"/>
                  <a:gd name="connsiteX9" fmla="*/ 80963 w 150019"/>
                  <a:gd name="connsiteY9" fmla="*/ 0 h 50006"/>
                  <a:gd name="connsiteX10" fmla="*/ 73819 w 150019"/>
                  <a:gd name="connsiteY10" fmla="*/ 19050 h 50006"/>
                  <a:gd name="connsiteX11" fmla="*/ 16669 w 150019"/>
                  <a:gd name="connsiteY11" fmla="*/ 9525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9" h="50006">
                    <a:moveTo>
                      <a:pt x="16669" y="9525"/>
                    </a:moveTo>
                    <a:lnTo>
                      <a:pt x="0" y="50006"/>
                    </a:lnTo>
                    <a:lnTo>
                      <a:pt x="54769" y="47625"/>
                    </a:lnTo>
                    <a:lnTo>
                      <a:pt x="76200" y="40481"/>
                    </a:lnTo>
                    <a:lnTo>
                      <a:pt x="90488" y="47625"/>
                    </a:lnTo>
                    <a:lnTo>
                      <a:pt x="116681" y="45244"/>
                    </a:lnTo>
                    <a:lnTo>
                      <a:pt x="150019" y="26194"/>
                    </a:lnTo>
                    <a:lnTo>
                      <a:pt x="135731" y="14288"/>
                    </a:lnTo>
                    <a:lnTo>
                      <a:pt x="100013" y="21431"/>
                    </a:lnTo>
                    <a:lnTo>
                      <a:pt x="80963" y="0"/>
                    </a:lnTo>
                    <a:lnTo>
                      <a:pt x="73819" y="19050"/>
                    </a:lnTo>
                    <a:lnTo>
                      <a:pt x="16669" y="9525"/>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5" name="Freeform 64"/>
              <p:cNvSpPr/>
              <p:nvPr/>
            </p:nvSpPr>
            <p:spPr>
              <a:xfrm>
                <a:off x="3007277" y="6160865"/>
                <a:ext cx="65115" cy="57264"/>
              </a:xfrm>
              <a:custGeom>
                <a:avLst/>
                <a:gdLst>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0 w 64294"/>
                  <a:gd name="connsiteY4" fmla="*/ 0 h 52388"/>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26194 w 64294"/>
                  <a:gd name="connsiteY4" fmla="*/ 9525 h 52388"/>
                  <a:gd name="connsiteX5" fmla="*/ 0 w 64294"/>
                  <a:gd name="connsiteY5" fmla="*/ 0 h 52388"/>
                  <a:gd name="connsiteX0" fmla="*/ 0 w 64294"/>
                  <a:gd name="connsiteY0" fmla="*/ 4762 h 57150"/>
                  <a:gd name="connsiteX1" fmla="*/ 21431 w 64294"/>
                  <a:gd name="connsiteY1" fmla="*/ 57150 h 57150"/>
                  <a:gd name="connsiteX2" fmla="*/ 42862 w 64294"/>
                  <a:gd name="connsiteY2" fmla="*/ 54769 h 57150"/>
                  <a:gd name="connsiteX3" fmla="*/ 64294 w 64294"/>
                  <a:gd name="connsiteY3" fmla="*/ 33337 h 57150"/>
                  <a:gd name="connsiteX4" fmla="*/ 28576 w 64294"/>
                  <a:gd name="connsiteY4" fmla="*/ 0 h 57150"/>
                  <a:gd name="connsiteX5" fmla="*/ 0 w 64294"/>
                  <a:gd name="connsiteY5" fmla="*/ 476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57150">
                    <a:moveTo>
                      <a:pt x="0" y="4762"/>
                    </a:moveTo>
                    <a:lnTo>
                      <a:pt x="21431" y="57150"/>
                    </a:lnTo>
                    <a:lnTo>
                      <a:pt x="42862" y="54769"/>
                    </a:lnTo>
                    <a:lnTo>
                      <a:pt x="64294" y="33337"/>
                    </a:lnTo>
                    <a:lnTo>
                      <a:pt x="28576" y="0"/>
                    </a:lnTo>
                    <a:lnTo>
                      <a:pt x="0" y="4762"/>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6" name="Freeform 65"/>
              <p:cNvSpPr/>
              <p:nvPr/>
            </p:nvSpPr>
            <p:spPr>
              <a:xfrm>
                <a:off x="3107331" y="6235626"/>
                <a:ext cx="38116" cy="31813"/>
              </a:xfrm>
              <a:custGeom>
                <a:avLst/>
                <a:gdLst>
                  <a:gd name="connsiteX0" fmla="*/ 0 w 9525"/>
                  <a:gd name="connsiteY0" fmla="*/ 0 h 23813"/>
                  <a:gd name="connsiteX1" fmla="*/ 9525 w 9525"/>
                  <a:gd name="connsiteY1" fmla="*/ 23813 h 23813"/>
                  <a:gd name="connsiteX2" fmla="*/ 0 w 9525"/>
                  <a:gd name="connsiteY2" fmla="*/ 0 h 23813"/>
                  <a:gd name="connsiteX0" fmla="*/ 414 w 10422"/>
                  <a:gd name="connsiteY0" fmla="*/ 0 h 11276"/>
                  <a:gd name="connsiteX1" fmla="*/ 10414 w 10422"/>
                  <a:gd name="connsiteY1" fmla="*/ 10000 h 11276"/>
                  <a:gd name="connsiteX2" fmla="*/ 2080 w 10422"/>
                  <a:gd name="connsiteY2" fmla="*/ 10000 h 11276"/>
                  <a:gd name="connsiteX3" fmla="*/ 414 w 10422"/>
                  <a:gd name="connsiteY3" fmla="*/ 0 h 11276"/>
                  <a:gd name="connsiteX0" fmla="*/ 4640 w 8508"/>
                  <a:gd name="connsiteY0" fmla="*/ 0 h 6867"/>
                  <a:gd name="connsiteX1" fmla="*/ 8390 w 8508"/>
                  <a:gd name="connsiteY1" fmla="*/ 5833 h 6867"/>
                  <a:gd name="connsiteX2" fmla="*/ 56 w 8508"/>
                  <a:gd name="connsiteY2" fmla="*/ 5833 h 6867"/>
                  <a:gd name="connsiteX3" fmla="*/ 4640 w 8508"/>
                  <a:gd name="connsiteY3" fmla="*/ 0 h 6867"/>
                </a:gdLst>
                <a:ahLst/>
                <a:cxnLst>
                  <a:cxn ang="0">
                    <a:pos x="connsiteX0" y="connsiteY0"/>
                  </a:cxn>
                  <a:cxn ang="0">
                    <a:pos x="connsiteX1" y="connsiteY1"/>
                  </a:cxn>
                  <a:cxn ang="0">
                    <a:pos x="connsiteX2" y="connsiteY2"/>
                  </a:cxn>
                  <a:cxn ang="0">
                    <a:pos x="connsiteX3" y="connsiteY3"/>
                  </a:cxn>
                </a:cxnLst>
                <a:rect l="l" t="t" r="r" b="b"/>
                <a:pathLst>
                  <a:path w="8508" h="6867">
                    <a:moveTo>
                      <a:pt x="4640" y="0"/>
                    </a:moveTo>
                    <a:cubicBezTo>
                      <a:pt x="6029" y="0"/>
                      <a:pt x="9154" y="4861"/>
                      <a:pt x="8390" y="5833"/>
                    </a:cubicBezTo>
                    <a:cubicBezTo>
                      <a:pt x="7626" y="6805"/>
                      <a:pt x="2139" y="7569"/>
                      <a:pt x="56" y="5833"/>
                    </a:cubicBezTo>
                    <a:cubicBezTo>
                      <a:pt x="-499" y="2500"/>
                      <a:pt x="3251" y="0"/>
                      <a:pt x="4640" y="0"/>
                    </a:cubicBez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87" name="5-Point Star 86"/>
            <p:cNvSpPr/>
            <p:nvPr/>
          </p:nvSpPr>
          <p:spPr bwMode="auto">
            <a:xfrm>
              <a:off x="7574507" y="2674955"/>
              <a:ext cx="122830" cy="122830"/>
            </a:xfrm>
            <a:prstGeom prst="star5">
              <a:avLst/>
            </a:prstGeom>
            <a:solidFill>
              <a:srgbClr val="4C4E74"/>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cxnSp>
          <p:nvCxnSpPr>
            <p:cNvPr id="99" name="Straight Connector 98"/>
            <p:cNvCxnSpPr/>
            <p:nvPr/>
          </p:nvCxnSpPr>
          <p:spPr bwMode="auto">
            <a:xfrm>
              <a:off x="2674989" y="6591969"/>
              <a:ext cx="4800600" cy="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sp>
          <p:nvSpPr>
            <p:cNvPr id="100" name="Rectangle 99"/>
            <p:cNvSpPr/>
            <p:nvPr/>
          </p:nvSpPr>
          <p:spPr bwMode="auto">
            <a:xfrm>
              <a:off x="2632656" y="6503004"/>
              <a:ext cx="182880" cy="182880"/>
            </a:xfrm>
            <a:prstGeom prst="rect">
              <a:avLst/>
            </a:prstGeom>
            <a:solidFill>
              <a:srgbClr val="BBBDD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01" name="TextBox 100"/>
            <p:cNvSpPr txBox="1"/>
            <p:nvPr/>
          </p:nvSpPr>
          <p:spPr>
            <a:xfrm>
              <a:off x="1640022" y="6413186"/>
              <a:ext cx="905825" cy="338554"/>
            </a:xfrm>
            <a:prstGeom prst="rect">
              <a:avLst/>
            </a:prstGeom>
            <a:noFill/>
          </p:spPr>
          <p:txBody>
            <a:bodyPr wrap="none" rtlCol="0">
              <a:spAutoFit/>
            </a:bodyPr>
            <a:lstStyle/>
            <a:p>
              <a:pPr eaLnBrk="0" fontAlgn="base" hangingPunct="0">
                <a:spcBef>
                  <a:spcPct val="0"/>
                </a:spcBef>
                <a:spcAft>
                  <a:spcPct val="0"/>
                </a:spcAft>
              </a:pPr>
              <a:r>
                <a:rPr lang="en-US" sz="1600" b="1" dirty="0">
                  <a:solidFill>
                    <a:srgbClr val="000000"/>
                  </a:solidFill>
                  <a:latin typeface="Gill Sans MT" pitchFamily="34" charset="0"/>
                </a:rPr>
                <a:t>Awards</a:t>
              </a:r>
            </a:p>
          </p:txBody>
        </p:sp>
        <p:sp>
          <p:nvSpPr>
            <p:cNvPr id="102" name="Rectangle 101"/>
            <p:cNvSpPr/>
            <p:nvPr/>
          </p:nvSpPr>
          <p:spPr>
            <a:xfrm>
              <a:off x="2494126" y="6214323"/>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FY06</a:t>
              </a:r>
              <a:endParaRPr lang="en-US" sz="1400" dirty="0">
                <a:solidFill>
                  <a:srgbClr val="000000"/>
                </a:solidFill>
                <a:latin typeface="Times" charset="0"/>
              </a:endParaRPr>
            </a:p>
          </p:txBody>
        </p:sp>
        <p:sp>
          <p:nvSpPr>
            <p:cNvPr id="103" name="Rectangle 102"/>
            <p:cNvSpPr/>
            <p:nvPr/>
          </p:nvSpPr>
          <p:spPr bwMode="auto">
            <a:xfrm>
              <a:off x="3836366" y="6502659"/>
              <a:ext cx="182880" cy="182880"/>
            </a:xfrm>
            <a:prstGeom prst="rect">
              <a:avLst/>
            </a:prstGeom>
            <a:solidFill>
              <a:srgbClr val="9D9FB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04" name="Rectangle 103"/>
            <p:cNvSpPr/>
            <p:nvPr/>
          </p:nvSpPr>
          <p:spPr>
            <a:xfrm>
              <a:off x="3683774" y="6216595"/>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FY07</a:t>
              </a:r>
              <a:endParaRPr lang="en-US" sz="1400" dirty="0">
                <a:solidFill>
                  <a:srgbClr val="000000"/>
                </a:solidFill>
                <a:latin typeface="Times" charset="0"/>
              </a:endParaRPr>
            </a:p>
          </p:txBody>
        </p:sp>
        <p:sp>
          <p:nvSpPr>
            <p:cNvPr id="105" name="Rectangle 104"/>
            <p:cNvSpPr/>
            <p:nvPr/>
          </p:nvSpPr>
          <p:spPr bwMode="auto">
            <a:xfrm>
              <a:off x="5018568" y="6504029"/>
              <a:ext cx="182880" cy="182880"/>
            </a:xfrm>
            <a:prstGeom prst="rect">
              <a:avLst/>
            </a:prstGeom>
            <a:solidFill>
              <a:srgbClr val="7B7DA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06" name="Rectangle 105"/>
            <p:cNvSpPr/>
            <p:nvPr/>
          </p:nvSpPr>
          <p:spPr>
            <a:xfrm>
              <a:off x="4873422" y="6218867"/>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FY09</a:t>
              </a:r>
              <a:endParaRPr lang="en-US" sz="1400" dirty="0">
                <a:solidFill>
                  <a:srgbClr val="000000"/>
                </a:solidFill>
                <a:latin typeface="Times" charset="0"/>
              </a:endParaRPr>
            </a:p>
          </p:txBody>
        </p:sp>
        <p:sp>
          <p:nvSpPr>
            <p:cNvPr id="107" name="Rectangle 106"/>
            <p:cNvSpPr/>
            <p:nvPr/>
          </p:nvSpPr>
          <p:spPr bwMode="auto">
            <a:xfrm>
              <a:off x="6208362" y="6505869"/>
              <a:ext cx="182880" cy="182880"/>
            </a:xfrm>
            <a:prstGeom prst="rect">
              <a:avLst/>
            </a:prstGeom>
            <a:solidFill>
              <a:srgbClr val="5E609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08" name="Rectangle 107"/>
            <p:cNvSpPr/>
            <p:nvPr/>
          </p:nvSpPr>
          <p:spPr>
            <a:xfrm>
              <a:off x="6063070" y="6221139"/>
              <a:ext cx="1048685"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FY09 </a:t>
              </a:r>
              <a:r>
                <a:rPr lang="en-US" sz="1200" dirty="0">
                  <a:solidFill>
                    <a:srgbClr val="000000"/>
                  </a:solidFill>
                  <a:latin typeface="Gill Sans MT" pitchFamily="34" charset="0"/>
                </a:rPr>
                <a:t>ARRA</a:t>
              </a:r>
              <a:endParaRPr lang="en-US" sz="1200" dirty="0">
                <a:solidFill>
                  <a:srgbClr val="000000"/>
                </a:solidFill>
                <a:latin typeface="Times" charset="0"/>
              </a:endParaRPr>
            </a:p>
          </p:txBody>
        </p:sp>
        <p:sp>
          <p:nvSpPr>
            <p:cNvPr id="109" name="Rectangle 108"/>
            <p:cNvSpPr/>
            <p:nvPr/>
          </p:nvSpPr>
          <p:spPr bwMode="auto">
            <a:xfrm>
              <a:off x="7394455" y="6505041"/>
              <a:ext cx="182880" cy="182880"/>
            </a:xfrm>
            <a:prstGeom prst="rect">
              <a:avLst/>
            </a:prstGeom>
            <a:solidFill>
              <a:srgbClr val="4C4E7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10" name="Rectangle 109"/>
            <p:cNvSpPr/>
            <p:nvPr/>
          </p:nvSpPr>
          <p:spPr>
            <a:xfrm>
              <a:off x="7252718" y="6223411"/>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FY12</a:t>
              </a:r>
            </a:p>
          </p:txBody>
        </p:sp>
        <p:pic>
          <p:nvPicPr>
            <p:cNvPr id="112" name="Picture 111" descr="PR -Dark Blue.png"/>
            <p:cNvPicPr>
              <a:picLocks noChangeAspect="1"/>
            </p:cNvPicPr>
            <p:nvPr/>
          </p:nvPicPr>
          <p:blipFill>
            <a:blip r:embed="rId3" cstate="screen"/>
            <a:stretch>
              <a:fillRect/>
            </a:stretch>
          </p:blipFill>
          <p:spPr>
            <a:xfrm>
              <a:off x="5209287" y="5547455"/>
              <a:ext cx="859536" cy="316393"/>
            </a:xfrm>
            <a:prstGeom prst="rect">
              <a:avLst/>
            </a:prstGeom>
          </p:spPr>
        </p:pic>
        <p:pic>
          <p:nvPicPr>
            <p:cNvPr id="113" name="Picture 112" descr="USVI-db.png"/>
            <p:cNvPicPr>
              <a:picLocks noChangeAspect="1"/>
            </p:cNvPicPr>
            <p:nvPr/>
          </p:nvPicPr>
          <p:blipFill>
            <a:blip r:embed="rId4" cstate="screen"/>
            <a:stretch>
              <a:fillRect/>
            </a:stretch>
          </p:blipFill>
          <p:spPr>
            <a:xfrm>
              <a:off x="6231988" y="5379951"/>
              <a:ext cx="909518" cy="548453"/>
            </a:xfrm>
            <a:prstGeom prst="rect">
              <a:avLst/>
            </a:prstGeom>
            <a:effectLst/>
          </p:spPr>
        </p:pic>
      </p:grpSp>
    </p:spTree>
    <p:extLst>
      <p:ext uri="{BB962C8B-B14F-4D97-AF65-F5344CB8AC3E}">
        <p14:creationId xmlns:p14="http://schemas.microsoft.com/office/powerpoint/2010/main" val="188194837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81000"/>
            <a:ext cx="7772400" cy="685800"/>
          </a:xfrm>
        </p:spPr>
        <p:txBody>
          <a:bodyPr>
            <a:normAutofit/>
          </a:bodyPr>
          <a:lstStyle/>
          <a:p>
            <a:pPr algn="l"/>
            <a:r>
              <a:rPr lang="en-US" b="1" dirty="0" smtClean="0">
                <a:solidFill>
                  <a:schemeClr val="tx2"/>
                </a:solidFill>
                <a:latin typeface="Calibri"/>
                <a:cs typeface="Calibri"/>
              </a:rPr>
              <a:t>RTT-ELC Grant Context</a:t>
            </a:r>
            <a:endParaRPr lang="en-US" b="1" dirty="0">
              <a:solidFill>
                <a:schemeClr val="tx2"/>
              </a:solidFill>
              <a:latin typeface="Calibri"/>
              <a:cs typeface="Calibri"/>
            </a:endParaRPr>
          </a:p>
        </p:txBody>
      </p:sp>
      <p:sp>
        <p:nvSpPr>
          <p:cNvPr id="3" name="Content Placeholder 2"/>
          <p:cNvSpPr>
            <a:spLocks noGrp="1"/>
          </p:cNvSpPr>
          <p:nvPr>
            <p:ph idx="1"/>
          </p:nvPr>
        </p:nvSpPr>
        <p:spPr/>
        <p:txBody>
          <a:bodyPr/>
          <a:lstStyle/>
          <a:p>
            <a:pPr marL="457200" indent="-457200">
              <a:buFont typeface="Arial" pitchFamily="34" charset="0"/>
              <a:buChar char="•"/>
            </a:pPr>
            <a:r>
              <a:rPr lang="en-US" b="0" dirty="0" smtClean="0">
                <a:latin typeface="Calibri"/>
                <a:cs typeface="Calibri"/>
              </a:rPr>
              <a:t>One subsection of the grant program relates to the development of an ECIDS (Subsection E2)</a:t>
            </a:r>
          </a:p>
          <a:p>
            <a:pPr marL="457200" indent="-457200">
              <a:buFont typeface="Arial" pitchFamily="34" charset="0"/>
              <a:buChar char="•"/>
            </a:pPr>
            <a:r>
              <a:rPr lang="en-US" dirty="0" smtClean="0">
                <a:solidFill>
                  <a:schemeClr val="accent3"/>
                </a:solidFill>
                <a:latin typeface="Calibri"/>
                <a:cs typeface="Calibri"/>
              </a:rPr>
              <a:t>10 out of 14 </a:t>
            </a:r>
            <a:r>
              <a:rPr lang="en-US" b="0" dirty="0" smtClean="0">
                <a:latin typeface="Calibri"/>
                <a:cs typeface="Calibri"/>
              </a:rPr>
              <a:t>grantees have an ECIDS included in their scope of work</a:t>
            </a:r>
          </a:p>
          <a:p>
            <a:pPr marL="457200" indent="-457200">
              <a:buFont typeface="Arial" pitchFamily="34" charset="0"/>
              <a:buChar char="•"/>
            </a:pPr>
            <a:r>
              <a:rPr lang="en-US" b="0" dirty="0" smtClean="0">
                <a:latin typeface="Calibri"/>
                <a:cs typeface="Calibri"/>
              </a:rPr>
              <a:t>Many states are building upon the work supported by SLDS grants</a:t>
            </a:r>
          </a:p>
        </p:txBody>
      </p:sp>
    </p:spTree>
    <p:extLst>
      <p:ext uri="{BB962C8B-B14F-4D97-AF65-F5344CB8AC3E}">
        <p14:creationId xmlns:p14="http://schemas.microsoft.com/office/powerpoint/2010/main" val="1867514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This slide shows the 10 state grantees that have an ECIDS included in their scope of work. The 10 states are: Oregon, Colorado, New Mexico, Minnesota, Wisconsin, Illinois, Ohio, North Carolina, Maryland, and Connecticut."/>
          <p:cNvGrpSpPr/>
          <p:nvPr/>
        </p:nvGrpSpPr>
        <p:grpSpPr>
          <a:xfrm>
            <a:off x="-2113" y="267634"/>
            <a:ext cx="8547100" cy="6484106"/>
            <a:chOff x="17463" y="267634"/>
            <a:chExt cx="8547100" cy="6484106"/>
          </a:xfrm>
        </p:grpSpPr>
        <p:sp>
          <p:nvSpPr>
            <p:cNvPr id="109" name="Title 1"/>
            <p:cNvSpPr txBox="1">
              <a:spLocks/>
            </p:cNvSpPr>
            <p:nvPr/>
          </p:nvSpPr>
          <p:spPr>
            <a:xfrm>
              <a:off x="457200" y="267634"/>
              <a:ext cx="77724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154578"/>
                  </a:solidFill>
                  <a:latin typeface="+mj-lt"/>
                  <a:ea typeface="+mj-ea"/>
                  <a:cs typeface="+mj-cs"/>
                </a:defRPr>
              </a:lvl1pPr>
            </a:lstStyle>
            <a:p>
              <a:r>
                <a:rPr lang="en-US" dirty="0" smtClean="0">
                  <a:solidFill>
                    <a:schemeClr val="tx2"/>
                  </a:solidFill>
                  <a:latin typeface="Calibri"/>
                  <a:cs typeface="Calibri"/>
                </a:rPr>
                <a:t>RTT-ELC Grant: ECIDS Projects</a:t>
              </a:r>
              <a:endParaRPr lang="en-US" dirty="0">
                <a:solidFill>
                  <a:schemeClr val="tx2"/>
                </a:solidFill>
                <a:latin typeface="Calibri"/>
                <a:cs typeface="Calibri"/>
              </a:endParaRPr>
            </a:p>
          </p:txBody>
        </p:sp>
        <p:grpSp>
          <p:nvGrpSpPr>
            <p:cNvPr id="162" name="Group 3109"/>
            <p:cNvGrpSpPr/>
            <p:nvPr/>
          </p:nvGrpSpPr>
          <p:grpSpPr>
            <a:xfrm>
              <a:off x="6752010" y="2584786"/>
              <a:ext cx="1140619" cy="764381"/>
              <a:chOff x="6634163" y="2452688"/>
              <a:chExt cx="1140619" cy="764381"/>
            </a:xfrm>
            <a:solidFill>
              <a:srgbClr val="4C4E74"/>
            </a:solidFill>
          </p:grpSpPr>
          <p:sp>
            <p:nvSpPr>
              <p:cNvPr id="163" name="Freeform 162"/>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64" name="Freeform 163"/>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156" name="Group 3103"/>
            <p:cNvGrpSpPr/>
            <p:nvPr/>
          </p:nvGrpSpPr>
          <p:grpSpPr>
            <a:xfrm>
              <a:off x="5473278" y="1463217"/>
              <a:ext cx="1176338" cy="1012031"/>
              <a:chOff x="5355431" y="1331119"/>
              <a:chExt cx="1176338" cy="1012031"/>
            </a:xfrm>
            <a:solidFill>
              <a:srgbClr val="5E6090"/>
            </a:solidFill>
          </p:grpSpPr>
          <p:sp>
            <p:nvSpPr>
              <p:cNvPr id="157" name="Freeform 156"/>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58" name="Freeform 157"/>
              <p:cNvSpPr/>
              <p:nvPr/>
            </p:nvSpPr>
            <p:spPr>
              <a:xfrm>
                <a:off x="5938838" y="1557338"/>
                <a:ext cx="592931"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110" name="Freeform 1"/>
            <p:cNvSpPr>
              <a:spLocks noChangeArrowheads="1"/>
            </p:cNvSpPr>
            <p:nvPr/>
          </p:nvSpPr>
          <p:spPr bwMode="auto">
            <a:xfrm rot="21163818">
              <a:off x="4675188" y="2297225"/>
              <a:ext cx="941387" cy="612775"/>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US" sz="800" dirty="0">
                  <a:solidFill>
                    <a:srgbClr val="000000"/>
                  </a:solidFill>
                  <a:ea typeface="ＭＳ Ｐゴシック" charset="-128"/>
                </a:rPr>
                <a:t>        </a:t>
              </a:r>
            </a:p>
          </p:txBody>
        </p:sp>
        <p:sp>
          <p:nvSpPr>
            <p:cNvPr id="111" name="Freeform 110"/>
            <p:cNvSpPr/>
            <p:nvPr/>
          </p:nvSpPr>
          <p:spPr>
            <a:xfrm>
              <a:off x="1731963" y="1109775"/>
              <a:ext cx="915987" cy="1458913"/>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defRPr/>
              </a:pPr>
              <a:r>
                <a:rPr lang="en-GB" sz="800" dirty="0">
                  <a:solidFill>
                    <a:srgbClr val="000000"/>
                  </a:solidFill>
                </a:rPr>
                <a:t>  </a:t>
              </a:r>
            </a:p>
            <a:p>
              <a:pPr eaLnBrk="0" fontAlgn="base" hangingPunct="0">
                <a:spcBef>
                  <a:spcPct val="0"/>
                </a:spcBef>
                <a:spcAft>
                  <a:spcPct val="0"/>
                </a:spcAft>
                <a:defRPr/>
              </a:pPr>
              <a:endParaRPr lang="en-GB" sz="800" dirty="0">
                <a:solidFill>
                  <a:srgbClr val="000000"/>
                </a:solidFill>
              </a:endParaRPr>
            </a:p>
            <a:p>
              <a:pPr eaLnBrk="0" fontAlgn="base" hangingPunct="0">
                <a:spcBef>
                  <a:spcPct val="0"/>
                </a:spcBef>
                <a:spcAft>
                  <a:spcPct val="0"/>
                </a:spcAft>
                <a:defRPr/>
              </a:pPr>
              <a:r>
                <a:rPr lang="en-GB" sz="800" dirty="0">
                  <a:solidFill>
                    <a:srgbClr val="000000"/>
                  </a:solidFill>
                </a:rPr>
                <a:t>    </a:t>
              </a:r>
            </a:p>
          </p:txBody>
        </p:sp>
        <p:sp>
          <p:nvSpPr>
            <p:cNvPr id="112" name="Freeform 111"/>
            <p:cNvSpPr/>
            <p:nvPr/>
          </p:nvSpPr>
          <p:spPr>
            <a:xfrm>
              <a:off x="961717" y="919275"/>
              <a:ext cx="1006475" cy="760413"/>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defRPr/>
              </a:pPr>
              <a:r>
                <a:rPr lang="en-GB" sz="800" dirty="0">
                  <a:solidFill>
                    <a:srgbClr val="FFFFFF"/>
                  </a:solidFill>
                </a:rPr>
                <a:t>         </a:t>
              </a:r>
              <a:r>
                <a:rPr lang="en-GB" sz="800" dirty="0">
                  <a:solidFill>
                    <a:srgbClr val="000000"/>
                  </a:solidFill>
                  <a:cs typeface="Arial" pitchFamily="34" charset="0"/>
                </a:rPr>
                <a:t> </a:t>
              </a:r>
            </a:p>
          </p:txBody>
        </p:sp>
        <p:sp>
          <p:nvSpPr>
            <p:cNvPr id="114" name="Freeform 113"/>
            <p:cNvSpPr/>
            <p:nvPr/>
          </p:nvSpPr>
          <p:spPr>
            <a:xfrm>
              <a:off x="1181100" y="2311513"/>
              <a:ext cx="979488" cy="1497012"/>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1000" dirty="0">
                <a:solidFill>
                  <a:srgbClr val="000000"/>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r>
                <a:rPr lang="en-GB" sz="800" dirty="0">
                  <a:solidFill>
                    <a:srgbClr val="000000"/>
                  </a:solidFill>
                  <a:ea typeface="ＭＳ Ｐゴシック" charset="-128"/>
                </a:rPr>
                <a:t> </a:t>
              </a:r>
            </a:p>
          </p:txBody>
        </p:sp>
        <p:sp>
          <p:nvSpPr>
            <p:cNvPr id="115" name="Freeform 114"/>
            <p:cNvSpPr/>
            <p:nvPr/>
          </p:nvSpPr>
          <p:spPr>
            <a:xfrm>
              <a:off x="2027238" y="2489313"/>
              <a:ext cx="836612" cy="1076325"/>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endParaRPr lang="en-GB" sz="800" dirty="0">
                <a:solidFill>
                  <a:srgbClr val="000000"/>
                </a:solidFill>
                <a:ea typeface="ＭＳ Ｐゴシック" charset="-128"/>
              </a:endParaRPr>
            </a:p>
          </p:txBody>
        </p:sp>
        <p:sp>
          <p:nvSpPr>
            <p:cNvPr id="116" name="Freeform 115"/>
            <p:cNvSpPr/>
            <p:nvPr/>
          </p:nvSpPr>
          <p:spPr>
            <a:xfrm>
              <a:off x="1804988" y="3448163"/>
              <a:ext cx="992187" cy="1201737"/>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ln w="38100" cmpd="sng">
                  <a:solidFill>
                    <a:schemeClr val="accent1">
                      <a:lumMod val="50000"/>
                    </a:schemeClr>
                  </a:solidFill>
                </a:ln>
                <a:solidFill>
                  <a:srgbClr val="FFFFFF"/>
                </a:solidFill>
                <a:ea typeface="ＭＳ Ｐゴシック" charset="-128"/>
              </a:endParaRPr>
            </a:p>
          </p:txBody>
        </p:sp>
        <p:sp>
          <p:nvSpPr>
            <p:cNvPr id="117" name="Freeform 116"/>
            <p:cNvSpPr/>
            <p:nvPr/>
          </p:nvSpPr>
          <p:spPr>
            <a:xfrm>
              <a:off x="2706688" y="3557700"/>
              <a:ext cx="1025525" cy="1106488"/>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noFill/>
            <a:ln w="38100" cmpd="sng">
              <a:solidFill>
                <a:srgbClr val="3C8C93"/>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19" name="Freeform 118">
              <a:hlinkHover r:id="" action="ppaction://noaction" highlightClick="1"/>
            </p:cNvPr>
            <p:cNvSpPr/>
            <p:nvPr/>
          </p:nvSpPr>
          <p:spPr>
            <a:xfrm>
              <a:off x="2573338" y="1984488"/>
              <a:ext cx="1047750" cy="850900"/>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20" name="Freeform 119"/>
            <p:cNvSpPr/>
            <p:nvPr/>
          </p:nvSpPr>
          <p:spPr>
            <a:xfrm>
              <a:off x="2085975" y="1133588"/>
              <a:ext cx="1574800" cy="952500"/>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121" name="Freeform 120"/>
            <p:cNvSpPr/>
            <p:nvPr/>
          </p:nvSpPr>
          <p:spPr>
            <a:xfrm>
              <a:off x="3630613" y="1300275"/>
              <a:ext cx="1001712" cy="596900"/>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22" name="Freeform 121"/>
            <p:cNvSpPr/>
            <p:nvPr/>
          </p:nvSpPr>
          <p:spPr>
            <a:xfrm>
              <a:off x="3600450" y="1879713"/>
              <a:ext cx="1098550" cy="650875"/>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23" name="Freeform 122"/>
            <p:cNvSpPr/>
            <p:nvPr/>
          </p:nvSpPr>
          <p:spPr>
            <a:xfrm>
              <a:off x="3587750" y="2446450"/>
              <a:ext cx="1298575" cy="576263"/>
            </a:xfrm>
            <a:custGeom>
              <a:avLst/>
              <a:gdLst>
                <a:gd name="connsiteX0" fmla="*/ 9054 w 1297663"/>
                <a:gd name="connsiteY0" fmla="*/ 0 h 567350"/>
                <a:gd name="connsiteX1" fmla="*/ 0 w 1297663"/>
                <a:gd name="connsiteY1" fmla="*/ 377227 h 567350"/>
                <a:gd name="connsiteX2" fmla="*/ 298764 w 1297663"/>
                <a:gd name="connsiteY2" fmla="*/ 404388 h 567350"/>
                <a:gd name="connsiteX3" fmla="*/ 301782 w 1297663"/>
                <a:gd name="connsiteY3" fmla="*/ 567350 h 567350"/>
                <a:gd name="connsiteX4" fmla="*/ 754455 w 1297663"/>
                <a:gd name="connsiteY4" fmla="*/ 555279 h 567350"/>
                <a:gd name="connsiteX5" fmla="*/ 838955 w 1297663"/>
                <a:gd name="connsiteY5" fmla="*/ 555279 h 567350"/>
                <a:gd name="connsiteX6" fmla="*/ 1219200 w 1297663"/>
                <a:gd name="connsiteY6" fmla="*/ 534154 h 567350"/>
                <a:gd name="connsiteX7" fmla="*/ 1282574 w 1297663"/>
                <a:gd name="connsiteY7" fmla="*/ 534154 h 567350"/>
                <a:gd name="connsiteX8" fmla="*/ 1297663 w 1297663"/>
                <a:gd name="connsiteY8" fmla="*/ 534154 h 567350"/>
                <a:gd name="connsiteX9" fmla="*/ 1249378 w 1297663"/>
                <a:gd name="connsiteY9" fmla="*/ 467762 h 567350"/>
                <a:gd name="connsiteX10" fmla="*/ 1222218 w 1297663"/>
                <a:gd name="connsiteY10" fmla="*/ 413441 h 567350"/>
                <a:gd name="connsiteX11" fmla="*/ 1222218 w 1297663"/>
                <a:gd name="connsiteY11" fmla="*/ 334978 h 567350"/>
                <a:gd name="connsiteX12" fmla="*/ 1201093 w 1297663"/>
                <a:gd name="connsiteY12" fmla="*/ 283675 h 567350"/>
                <a:gd name="connsiteX13" fmla="*/ 1201093 w 1297663"/>
                <a:gd name="connsiteY13" fmla="*/ 256515 h 567350"/>
                <a:gd name="connsiteX14" fmla="*/ 1173933 w 1297663"/>
                <a:gd name="connsiteY14" fmla="*/ 229354 h 567350"/>
                <a:gd name="connsiteX15" fmla="*/ 1170915 w 1297663"/>
                <a:gd name="connsiteY15" fmla="*/ 202194 h 567350"/>
                <a:gd name="connsiteX16" fmla="*/ 1134701 w 1297663"/>
                <a:gd name="connsiteY16" fmla="*/ 147873 h 567350"/>
                <a:gd name="connsiteX17" fmla="*/ 1113576 w 1297663"/>
                <a:gd name="connsiteY17" fmla="*/ 75445 h 567350"/>
                <a:gd name="connsiteX18" fmla="*/ 1056238 w 1297663"/>
                <a:gd name="connsiteY18" fmla="*/ 45267 h 567350"/>
                <a:gd name="connsiteX19" fmla="*/ 1001917 w 1297663"/>
                <a:gd name="connsiteY19" fmla="*/ 48285 h 567350"/>
                <a:gd name="connsiteX20" fmla="*/ 983810 w 1297663"/>
                <a:gd name="connsiteY20" fmla="*/ 27160 h 567350"/>
                <a:gd name="connsiteX21" fmla="*/ 935525 w 1297663"/>
                <a:gd name="connsiteY21" fmla="*/ 9053 h 567350"/>
                <a:gd name="connsiteX22" fmla="*/ 872151 w 1297663"/>
                <a:gd name="connsiteY22" fmla="*/ 33196 h 567350"/>
                <a:gd name="connsiteX23" fmla="*/ 802741 w 1297663"/>
                <a:gd name="connsiteY23" fmla="*/ 0 h 567350"/>
                <a:gd name="connsiteX24" fmla="*/ 9054 w 1297663"/>
                <a:gd name="connsiteY24" fmla="*/ 0 h 567350"/>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2151 w 1297663"/>
                <a:gd name="connsiteY22" fmla="*/ 42731 h 576885"/>
                <a:gd name="connsiteX23" fmla="*/ 802741 w 1297663"/>
                <a:gd name="connsiteY23" fmla="*/ 9535 h 576885"/>
                <a:gd name="connsiteX24" fmla="*/ 13813 w 1297663"/>
                <a:gd name="connsiteY24" fmla="*/ 0 h 576885"/>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4530 w 1297663"/>
                <a:gd name="connsiteY22" fmla="*/ 30812 h 576885"/>
                <a:gd name="connsiteX23" fmla="*/ 802741 w 1297663"/>
                <a:gd name="connsiteY23" fmla="*/ 9535 h 576885"/>
                <a:gd name="connsiteX24" fmla="*/ 13813 w 1297663"/>
                <a:gd name="connsiteY24" fmla="*/ 0 h 57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7663" h="576885">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24" name="Freeform 123"/>
            <p:cNvSpPr/>
            <p:nvPr/>
          </p:nvSpPr>
          <p:spPr>
            <a:xfrm>
              <a:off x="3868614" y="2996218"/>
              <a:ext cx="1169987" cy="628650"/>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25" name="Freeform 124"/>
            <p:cNvSpPr/>
            <p:nvPr/>
          </p:nvSpPr>
          <p:spPr>
            <a:xfrm>
              <a:off x="3729038" y="3574523"/>
              <a:ext cx="1390650" cy="677863"/>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26" name="Freeform 125">
              <a:hlinkClick r:id="" action="ppaction://noaction" highlightClick="1"/>
            </p:cNvPr>
            <p:cNvSpPr/>
            <p:nvPr/>
          </p:nvSpPr>
          <p:spPr>
            <a:xfrm>
              <a:off x="5070475" y="3591038"/>
              <a:ext cx="750888" cy="741362"/>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endParaRPr lang="en-GB" sz="800" dirty="0">
                <a:solidFill>
                  <a:srgbClr val="FFFFFF"/>
                </a:solidFill>
                <a:ea typeface="ＭＳ Ｐゴシック" charset="-128"/>
              </a:endParaRPr>
            </a:p>
          </p:txBody>
        </p:sp>
        <p:sp>
          <p:nvSpPr>
            <p:cNvPr id="127" name="Freeform 126"/>
            <p:cNvSpPr/>
            <p:nvPr/>
          </p:nvSpPr>
          <p:spPr>
            <a:xfrm>
              <a:off x="5627688" y="3806938"/>
              <a:ext cx="528637" cy="969962"/>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28" name="Freeform 127"/>
            <p:cNvSpPr/>
            <p:nvPr/>
          </p:nvSpPr>
          <p:spPr>
            <a:xfrm>
              <a:off x="4827588" y="2841738"/>
              <a:ext cx="1090612" cy="830262"/>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130" name="Freeform 129"/>
            <p:cNvSpPr/>
            <p:nvPr/>
          </p:nvSpPr>
          <p:spPr>
            <a:xfrm>
              <a:off x="5456238" y="2379775"/>
              <a:ext cx="600075" cy="1057275"/>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solidFill>
              <a:srgbClr val="5E6090"/>
            </a:solidFill>
            <a:ln w="38100" cmpd="sng">
              <a:solidFill>
                <a:srgbClr val="3C8C93"/>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129" name="Freeform 128"/>
            <p:cNvSpPr/>
            <p:nvPr/>
          </p:nvSpPr>
          <p:spPr>
            <a:xfrm>
              <a:off x="5130800" y="1632063"/>
              <a:ext cx="828675" cy="823912"/>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solidFill>
              <a:srgbClr val="5E6090"/>
            </a:solidFill>
            <a:ln w="38100" cmpd="sng">
              <a:solidFill>
                <a:schemeClr val="accent5">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chemeClr val="accent5">
                    <a:lumMod val="75000"/>
                  </a:schemeClr>
                </a:solidFill>
                <a:ea typeface="ＭＳ Ｐゴシック" charset="-128"/>
              </a:endParaRPr>
            </a:p>
          </p:txBody>
        </p:sp>
        <p:sp>
          <p:nvSpPr>
            <p:cNvPr id="131" name="Freeform 130"/>
            <p:cNvSpPr/>
            <p:nvPr/>
          </p:nvSpPr>
          <p:spPr>
            <a:xfrm>
              <a:off x="6080125" y="3732325"/>
              <a:ext cx="595313" cy="974725"/>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32" name="Freeform 131"/>
            <p:cNvSpPr/>
            <p:nvPr/>
          </p:nvSpPr>
          <p:spPr>
            <a:xfrm>
              <a:off x="6484938" y="3645013"/>
              <a:ext cx="827087" cy="871537"/>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r>
              <a:br>
                <a:rPr lang="en-GB" sz="800" dirty="0">
                  <a:solidFill>
                    <a:srgbClr val="000000"/>
                  </a:solidFill>
                  <a:ea typeface="ＭＳ Ｐゴシック" charset="-128"/>
                </a:rPr>
              </a:br>
              <a:r>
                <a:rPr lang="en-GB" sz="800" dirty="0">
                  <a:solidFill>
                    <a:srgbClr val="000000"/>
                  </a:solidFill>
                  <a:ea typeface="ＭＳ Ｐゴシック" charset="-128"/>
                </a:rPr>
                <a:t>      </a:t>
              </a:r>
            </a:p>
          </p:txBody>
        </p:sp>
        <p:sp>
          <p:nvSpPr>
            <p:cNvPr id="133" name="Freeform 132"/>
            <p:cNvSpPr/>
            <p:nvPr/>
          </p:nvSpPr>
          <p:spPr>
            <a:xfrm>
              <a:off x="6856413" y="3527538"/>
              <a:ext cx="760412" cy="584200"/>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r>
                <a:rPr lang="en-GB" sz="800" dirty="0">
                  <a:solidFill>
                    <a:srgbClr val="000000"/>
                  </a:solidFill>
                  <a:ea typeface="ＭＳ Ｐゴシック" charset="-128"/>
                </a:rPr>
                <a:t>            </a:t>
              </a:r>
            </a:p>
          </p:txBody>
        </p:sp>
        <p:sp>
          <p:nvSpPr>
            <p:cNvPr id="134" name="Freeform 133"/>
            <p:cNvSpPr/>
            <p:nvPr/>
          </p:nvSpPr>
          <p:spPr>
            <a:xfrm>
              <a:off x="5891213" y="2911588"/>
              <a:ext cx="1031875" cy="612775"/>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135" name="Freeform 134"/>
            <p:cNvSpPr/>
            <p:nvPr/>
          </p:nvSpPr>
          <p:spPr>
            <a:xfrm>
              <a:off x="5756275" y="3252900"/>
              <a:ext cx="1308100" cy="612775"/>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36" name="Freeform 135"/>
            <p:cNvSpPr/>
            <p:nvPr/>
          </p:nvSpPr>
          <p:spPr>
            <a:xfrm>
              <a:off x="5984875" y="2419463"/>
              <a:ext cx="496888" cy="833437"/>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37" name="Freeform 136"/>
            <p:cNvSpPr/>
            <p:nvPr/>
          </p:nvSpPr>
          <p:spPr>
            <a:xfrm>
              <a:off x="3122613" y="3722161"/>
              <a:ext cx="2178050" cy="2039937"/>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endParaRPr lang="en-GB" sz="10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endParaRPr lang="en-GB" sz="800" dirty="0">
                <a:solidFill>
                  <a:srgbClr val="FFFFFF"/>
                </a:solidFill>
                <a:ea typeface="ＭＳ Ｐゴシック" charset="-128"/>
              </a:endParaRPr>
            </a:p>
          </p:txBody>
        </p:sp>
        <p:sp>
          <p:nvSpPr>
            <p:cNvPr id="138" name="Freeform 137"/>
            <p:cNvSpPr/>
            <p:nvPr/>
          </p:nvSpPr>
          <p:spPr>
            <a:xfrm>
              <a:off x="611188" y="2136888"/>
              <a:ext cx="1333500" cy="2124075"/>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39" name="Freeform 138"/>
            <p:cNvSpPr/>
            <p:nvPr/>
          </p:nvSpPr>
          <p:spPr>
            <a:xfrm>
              <a:off x="5191125" y="4267313"/>
              <a:ext cx="882650" cy="776287"/>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140" name="Freeform 139"/>
            <p:cNvSpPr/>
            <p:nvPr/>
          </p:nvSpPr>
          <p:spPr>
            <a:xfrm>
              <a:off x="6270317" y="4403198"/>
              <a:ext cx="1379537" cy="1073150"/>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42" name="Freeform 141"/>
            <p:cNvSpPr/>
            <p:nvPr/>
          </p:nvSpPr>
          <p:spPr>
            <a:xfrm>
              <a:off x="8013700" y="711313"/>
              <a:ext cx="550863" cy="855662"/>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41" name="Freeform 140"/>
            <p:cNvSpPr/>
            <p:nvPr/>
          </p:nvSpPr>
          <p:spPr>
            <a:xfrm>
              <a:off x="6659563" y="2987788"/>
              <a:ext cx="1322387" cy="698500"/>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solidFill>
              <a:srgbClr val="5E6090"/>
            </a:solidFill>
            <a:ln w="38100" cmpd="sng">
              <a:solidFill>
                <a:srgbClr val="3C8C93"/>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43" name="Freeform 142"/>
            <p:cNvSpPr/>
            <p:nvPr/>
          </p:nvSpPr>
          <p:spPr>
            <a:xfrm>
              <a:off x="7959725" y="1219313"/>
              <a:ext cx="247650" cy="512762"/>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44" name="Freeform 143"/>
            <p:cNvSpPr/>
            <p:nvPr/>
          </p:nvSpPr>
          <p:spPr>
            <a:xfrm>
              <a:off x="7743825" y="1262175"/>
              <a:ext cx="273050" cy="490538"/>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45" name="Freeform 144"/>
            <p:cNvSpPr/>
            <p:nvPr/>
          </p:nvSpPr>
          <p:spPr>
            <a:xfrm>
              <a:off x="7904163" y="1609838"/>
              <a:ext cx="522287" cy="290512"/>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46" name="Freeform 145"/>
            <p:cNvSpPr/>
            <p:nvPr/>
          </p:nvSpPr>
          <p:spPr>
            <a:xfrm>
              <a:off x="8153400" y="1779700"/>
              <a:ext cx="80963" cy="131763"/>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47" name="Freeform 146"/>
            <p:cNvSpPr/>
            <p:nvPr/>
          </p:nvSpPr>
          <p:spPr>
            <a:xfrm>
              <a:off x="7927975" y="1806688"/>
              <a:ext cx="274638" cy="241300"/>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solidFill>
              <a:srgbClr val="7B7DA9"/>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48" name="Freeform 147"/>
            <p:cNvSpPr/>
            <p:nvPr/>
          </p:nvSpPr>
          <p:spPr>
            <a:xfrm>
              <a:off x="7756525" y="2074975"/>
              <a:ext cx="219075" cy="457200"/>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49" name="Freeform 148"/>
            <p:cNvSpPr/>
            <p:nvPr/>
          </p:nvSpPr>
          <p:spPr>
            <a:xfrm>
              <a:off x="7745413" y="2419463"/>
              <a:ext cx="153987" cy="250825"/>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solidFill>
              <a:srgbClr val="4C4E74"/>
            </a:solidFill>
            <a:ln w="38100" cmpd="sng">
              <a:solidFill>
                <a:srgbClr val="3C8C93"/>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50" name="Freeform 149"/>
            <p:cNvSpPr/>
            <p:nvPr/>
          </p:nvSpPr>
          <p:spPr>
            <a:xfrm>
              <a:off x="6823075" y="2463913"/>
              <a:ext cx="665163" cy="727075"/>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solidFill>
              <a:srgbClr val="4C4E74"/>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52" name="Freeform 151"/>
            <p:cNvSpPr/>
            <p:nvPr/>
          </p:nvSpPr>
          <p:spPr>
            <a:xfrm>
              <a:off x="6948488" y="1997188"/>
              <a:ext cx="901700" cy="657225"/>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solidFill>
              <a:srgbClr val="5E609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51" name="Freeform 150"/>
            <p:cNvSpPr/>
            <p:nvPr/>
          </p:nvSpPr>
          <p:spPr>
            <a:xfrm>
              <a:off x="7208838" y="2435338"/>
              <a:ext cx="690562" cy="331787"/>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solidFill>
              <a:srgbClr val="4C4E74"/>
            </a:solidFill>
            <a:ln w="38100" cmpd="sng">
              <a:solidFill>
                <a:srgbClr val="3C8C93"/>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nvGrpSpPr>
            <p:cNvPr id="153" name="Group 3098"/>
            <p:cNvGrpSpPr/>
            <p:nvPr/>
          </p:nvGrpSpPr>
          <p:grpSpPr>
            <a:xfrm>
              <a:off x="4497605" y="1213129"/>
              <a:ext cx="997744" cy="1143057"/>
              <a:chOff x="4393406" y="1081031"/>
              <a:chExt cx="997744" cy="1143057"/>
            </a:xfrm>
            <a:solidFill>
              <a:srgbClr val="5E6090"/>
            </a:solidFill>
          </p:grpSpPr>
          <p:sp>
            <p:nvSpPr>
              <p:cNvPr id="154" name="Freeform 153"/>
              <p:cNvSpPr/>
              <p:nvPr/>
            </p:nvSpPr>
            <p:spPr>
              <a:xfrm>
                <a:off x="4393406" y="1166813"/>
                <a:ext cx="997744" cy="1057275"/>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grpFill/>
              <a:ln w="38100" cmpd="sng">
                <a:solidFill>
                  <a:srgbClr val="3C8C93"/>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155" name="Freeform 154"/>
              <p:cNvSpPr/>
              <p:nvPr/>
            </p:nvSpPr>
            <p:spPr>
              <a:xfrm>
                <a:off x="4638510" y="1081031"/>
                <a:ext cx="35928" cy="59741"/>
              </a:xfrm>
              <a:custGeom>
                <a:avLst/>
                <a:gdLst>
                  <a:gd name="connsiteX0" fmla="*/ 28575 w 28575"/>
                  <a:gd name="connsiteY0" fmla="*/ 0 h 42863"/>
                  <a:gd name="connsiteX1" fmla="*/ 0 w 28575"/>
                  <a:gd name="connsiteY1" fmla="*/ 42863 h 42863"/>
                  <a:gd name="connsiteX2" fmla="*/ 28575 w 28575"/>
                  <a:gd name="connsiteY2" fmla="*/ 0 h 42863"/>
                  <a:gd name="connsiteX0" fmla="*/ 35885 w 35928"/>
                  <a:gd name="connsiteY0" fmla="*/ 2617 h 45483"/>
                  <a:gd name="connsiteX1" fmla="*/ 7310 w 35928"/>
                  <a:gd name="connsiteY1" fmla="*/ 45480 h 45483"/>
                  <a:gd name="connsiteX2" fmla="*/ 166 w 35928"/>
                  <a:gd name="connsiteY2" fmla="*/ 4999 h 45483"/>
                  <a:gd name="connsiteX3" fmla="*/ 35885 w 35928"/>
                  <a:gd name="connsiteY3" fmla="*/ 2617 h 45483"/>
                  <a:gd name="connsiteX0" fmla="*/ 35885 w 35928"/>
                  <a:gd name="connsiteY0" fmla="*/ 16725 h 59741"/>
                  <a:gd name="connsiteX1" fmla="*/ 7310 w 35928"/>
                  <a:gd name="connsiteY1" fmla="*/ 59588 h 59741"/>
                  <a:gd name="connsiteX2" fmla="*/ 166 w 35928"/>
                  <a:gd name="connsiteY2" fmla="*/ 57 h 59741"/>
                  <a:gd name="connsiteX3" fmla="*/ 35885 w 35928"/>
                  <a:gd name="connsiteY3" fmla="*/ 16725 h 59741"/>
                </a:gdLst>
                <a:ahLst/>
                <a:cxnLst>
                  <a:cxn ang="0">
                    <a:pos x="connsiteX0" y="connsiteY0"/>
                  </a:cxn>
                  <a:cxn ang="0">
                    <a:pos x="connsiteX1" y="connsiteY1"/>
                  </a:cxn>
                  <a:cxn ang="0">
                    <a:pos x="connsiteX2" y="connsiteY2"/>
                  </a:cxn>
                  <a:cxn ang="0">
                    <a:pos x="connsiteX3" y="connsiteY3"/>
                  </a:cxn>
                </a:cxnLst>
                <a:rect l="l" t="t" r="r" b="b"/>
                <a:pathLst>
                  <a:path w="35928" h="59741">
                    <a:moveTo>
                      <a:pt x="35885" y="16725"/>
                    </a:moveTo>
                    <a:cubicBezTo>
                      <a:pt x="37076" y="26647"/>
                      <a:pt x="13263" y="62366"/>
                      <a:pt x="7310" y="59588"/>
                    </a:cubicBezTo>
                    <a:cubicBezTo>
                      <a:pt x="1357" y="56810"/>
                      <a:pt x="-628" y="4820"/>
                      <a:pt x="166" y="57"/>
                    </a:cubicBezTo>
                    <a:cubicBezTo>
                      <a:pt x="12072" y="-737"/>
                      <a:pt x="34694" y="6803"/>
                      <a:pt x="35885" y="16725"/>
                    </a:cubicBezTo>
                    <a:close/>
                  </a:path>
                </a:pathLst>
              </a:custGeom>
              <a:grpFill/>
              <a:ln w="38100" cmpd="sng">
                <a:solidFill>
                  <a:srgbClr val="3C8C93"/>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159" name="Group 3106"/>
            <p:cNvGrpSpPr/>
            <p:nvPr/>
          </p:nvGrpSpPr>
          <p:grpSpPr>
            <a:xfrm>
              <a:off x="7011566" y="1353679"/>
              <a:ext cx="1193006" cy="831057"/>
              <a:chOff x="6893719" y="1221581"/>
              <a:chExt cx="1193006" cy="831057"/>
            </a:xfrm>
            <a:solidFill>
              <a:srgbClr val="5E6090"/>
            </a:solidFill>
          </p:grpSpPr>
          <p:sp>
            <p:nvSpPr>
              <p:cNvPr id="160" name="Freeform 159"/>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161" name="Freeform 160"/>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p:txBody>
          </p:sp>
        </p:grpSp>
        <p:sp>
          <p:nvSpPr>
            <p:cNvPr id="165" name="Freeform 164"/>
            <p:cNvSpPr/>
            <p:nvPr/>
          </p:nvSpPr>
          <p:spPr>
            <a:xfrm>
              <a:off x="6367463" y="2235313"/>
              <a:ext cx="654050" cy="735012"/>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solidFill>
              <a:srgbClr val="7B7DA9"/>
            </a:solidFill>
            <a:ln w="38100" cmpd="sng">
              <a:solidFill>
                <a:srgbClr val="3C8C93"/>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66" name="Rectangle 3112"/>
            <p:cNvSpPr>
              <a:spLocks noChangeArrowheads="1"/>
            </p:cNvSpPr>
            <p:nvPr/>
          </p:nvSpPr>
          <p:spPr bwMode="auto">
            <a:xfrm>
              <a:off x="17463" y="4389550"/>
              <a:ext cx="1787525" cy="2082800"/>
            </a:xfrm>
            <a:prstGeom prst="rect">
              <a:avLst/>
            </a:prstGeom>
            <a:noFill/>
            <a:ln w="12700" algn="ctr">
              <a:noFill/>
              <a:round/>
              <a:headEnd/>
              <a:tailEnd/>
            </a:ln>
          </p:spPr>
          <p:txBody>
            <a:bodyPr/>
            <a:lstStyle/>
            <a:p>
              <a:pPr eaLnBrk="0" fontAlgn="base" hangingPunct="0">
                <a:spcBef>
                  <a:spcPct val="0"/>
                </a:spcBef>
                <a:spcAft>
                  <a:spcPct val="0"/>
                </a:spcAft>
                <a:buClr>
                  <a:srgbClr val="000000"/>
                </a:buClr>
                <a:buSzPct val="100000"/>
                <a:buFont typeface="Times New Roman" pitchFamily="18" charset="0"/>
                <a:buNone/>
              </a:pPr>
              <a:endParaRPr lang="en-US" sz="2400" dirty="0">
                <a:solidFill>
                  <a:srgbClr val="000000"/>
                </a:solidFill>
                <a:latin typeface="Times" charset="0"/>
              </a:endParaRPr>
            </a:p>
          </p:txBody>
        </p:sp>
        <p:grpSp>
          <p:nvGrpSpPr>
            <p:cNvPr id="167" name="Group 3129"/>
            <p:cNvGrpSpPr>
              <a:grpSpLocks/>
            </p:cNvGrpSpPr>
            <p:nvPr/>
          </p:nvGrpSpPr>
          <p:grpSpPr bwMode="auto">
            <a:xfrm rot="-2195245">
              <a:off x="404723" y="4553063"/>
              <a:ext cx="1458912" cy="1670050"/>
              <a:chOff x="106471" y="4882019"/>
              <a:chExt cx="1459282" cy="1668800"/>
            </a:xfrm>
            <a:solidFill>
              <a:srgbClr val="4C4E74"/>
            </a:solidFill>
          </p:grpSpPr>
          <p:grpSp>
            <p:nvGrpSpPr>
              <p:cNvPr id="168" name="Group 3126"/>
              <p:cNvGrpSpPr>
                <a:grpSpLocks/>
              </p:cNvGrpSpPr>
              <p:nvPr/>
            </p:nvGrpSpPr>
            <p:grpSpPr bwMode="auto">
              <a:xfrm>
                <a:off x="106471" y="4882019"/>
                <a:ext cx="1459282" cy="1668800"/>
                <a:chOff x="106471" y="4882019"/>
                <a:chExt cx="1459282" cy="1668800"/>
              </a:xfrm>
              <a:grpFill/>
            </p:grpSpPr>
            <p:grpSp>
              <p:nvGrpSpPr>
                <p:cNvPr id="170" name="Group 3124"/>
                <p:cNvGrpSpPr>
                  <a:grpSpLocks/>
                </p:cNvGrpSpPr>
                <p:nvPr/>
              </p:nvGrpSpPr>
              <p:grpSpPr bwMode="auto">
                <a:xfrm>
                  <a:off x="106471" y="4882019"/>
                  <a:ext cx="1459282" cy="1668800"/>
                  <a:chOff x="106471" y="4882019"/>
                  <a:chExt cx="1459282" cy="1668800"/>
                </a:xfrm>
                <a:grpFill/>
              </p:grpSpPr>
              <p:grpSp>
                <p:nvGrpSpPr>
                  <p:cNvPr id="172" name="Group 3122"/>
                  <p:cNvGrpSpPr>
                    <a:grpSpLocks/>
                  </p:cNvGrpSpPr>
                  <p:nvPr/>
                </p:nvGrpSpPr>
                <p:grpSpPr bwMode="auto">
                  <a:xfrm>
                    <a:off x="106471" y="4882019"/>
                    <a:ext cx="1459282" cy="1668800"/>
                    <a:chOff x="106471" y="4882019"/>
                    <a:chExt cx="1459282" cy="1668800"/>
                  </a:xfrm>
                  <a:grpFill/>
                </p:grpSpPr>
                <p:grpSp>
                  <p:nvGrpSpPr>
                    <p:cNvPr id="174" name="Group 3119"/>
                    <p:cNvGrpSpPr>
                      <a:grpSpLocks/>
                    </p:cNvGrpSpPr>
                    <p:nvPr/>
                  </p:nvGrpSpPr>
                  <p:grpSpPr bwMode="auto">
                    <a:xfrm>
                      <a:off x="106471" y="4882019"/>
                      <a:ext cx="1459282" cy="1290181"/>
                      <a:chOff x="106471" y="4882019"/>
                      <a:chExt cx="1459282" cy="1290181"/>
                    </a:xfrm>
                    <a:grpFill/>
                  </p:grpSpPr>
                  <p:grpSp>
                    <p:nvGrpSpPr>
                      <p:cNvPr id="176" name="Group 3117"/>
                      <p:cNvGrpSpPr>
                        <a:grpSpLocks/>
                      </p:cNvGrpSpPr>
                      <p:nvPr/>
                    </p:nvGrpSpPr>
                    <p:grpSpPr bwMode="auto">
                      <a:xfrm>
                        <a:off x="106471" y="4882019"/>
                        <a:ext cx="1459282" cy="1290181"/>
                        <a:chOff x="106471" y="4882019"/>
                        <a:chExt cx="1459282" cy="1290181"/>
                      </a:xfrm>
                      <a:grpFill/>
                    </p:grpSpPr>
                    <p:grpSp>
                      <p:nvGrpSpPr>
                        <p:cNvPr id="178" name="Group 3115"/>
                        <p:cNvGrpSpPr>
                          <a:grpSpLocks/>
                        </p:cNvGrpSpPr>
                        <p:nvPr/>
                      </p:nvGrpSpPr>
                      <p:grpSpPr bwMode="auto">
                        <a:xfrm>
                          <a:off x="106471" y="4882019"/>
                          <a:ext cx="1459282" cy="1290181"/>
                          <a:chOff x="106471" y="4882019"/>
                          <a:chExt cx="1459282" cy="1290181"/>
                        </a:xfrm>
                        <a:grpFill/>
                      </p:grpSpPr>
                      <p:sp>
                        <p:nvSpPr>
                          <p:cNvPr id="180" name="Freeform 179"/>
                          <p:cNvSpPr/>
                          <p:nvPr/>
                        </p:nvSpPr>
                        <p:spPr>
                          <a:xfrm>
                            <a:off x="107279" y="4881536"/>
                            <a:ext cx="1459283" cy="1289672"/>
                          </a:xfrm>
                          <a:custGeom>
                            <a:avLst/>
                            <a:gdLst>
                              <a:gd name="connsiteX0" fmla="*/ 0 w 1459282"/>
                              <a:gd name="connsiteY0" fmla="*/ 657617 h 1290181"/>
                              <a:gd name="connsiteX1" fmla="*/ 28184 w 1459282"/>
                              <a:gd name="connsiteY1" fmla="*/ 713984 h 1290181"/>
                              <a:gd name="connsiteX2" fmla="*/ 68893 w 1459282"/>
                              <a:gd name="connsiteY2" fmla="*/ 742167 h 1290181"/>
                              <a:gd name="connsiteX3" fmla="*/ 97077 w 1459282"/>
                              <a:gd name="connsiteY3" fmla="*/ 754693 h 1290181"/>
                              <a:gd name="connsiteX4" fmla="*/ 140918 w 1459282"/>
                              <a:gd name="connsiteY4" fmla="*/ 786008 h 1290181"/>
                              <a:gd name="connsiteX5" fmla="*/ 140918 w 1459282"/>
                              <a:gd name="connsiteY5" fmla="*/ 786008 h 1290181"/>
                              <a:gd name="connsiteX6" fmla="*/ 228600 w 1459282"/>
                              <a:gd name="connsiteY6" fmla="*/ 832981 h 1290181"/>
                              <a:gd name="connsiteX7" fmla="*/ 237995 w 1459282"/>
                              <a:gd name="connsiteY7" fmla="*/ 820455 h 1290181"/>
                              <a:gd name="connsiteX8" fmla="*/ 263047 w 1459282"/>
                              <a:gd name="connsiteY8" fmla="*/ 829849 h 1290181"/>
                              <a:gd name="connsiteX9" fmla="*/ 278704 w 1459282"/>
                              <a:gd name="connsiteY9" fmla="*/ 817323 h 1290181"/>
                              <a:gd name="connsiteX10" fmla="*/ 316282 w 1459282"/>
                              <a:gd name="connsiteY10" fmla="*/ 832981 h 1290181"/>
                              <a:gd name="connsiteX11" fmla="*/ 347597 w 1459282"/>
                              <a:gd name="connsiteY11" fmla="*/ 814192 h 1290181"/>
                              <a:gd name="connsiteX12" fmla="*/ 388307 w 1459282"/>
                              <a:gd name="connsiteY12" fmla="*/ 832981 h 1290181"/>
                              <a:gd name="connsiteX13" fmla="*/ 429017 w 1459282"/>
                              <a:gd name="connsiteY13" fmla="*/ 820455 h 1290181"/>
                              <a:gd name="connsiteX14" fmla="*/ 457200 w 1459282"/>
                              <a:gd name="connsiteY14" fmla="*/ 845507 h 1290181"/>
                              <a:gd name="connsiteX15" fmla="*/ 485384 w 1459282"/>
                              <a:gd name="connsiteY15" fmla="*/ 820455 h 1290181"/>
                              <a:gd name="connsiteX16" fmla="*/ 516699 w 1459282"/>
                              <a:gd name="connsiteY16" fmla="*/ 826718 h 1290181"/>
                              <a:gd name="connsiteX17" fmla="*/ 526093 w 1459282"/>
                              <a:gd name="connsiteY17" fmla="*/ 807929 h 1290181"/>
                              <a:gd name="connsiteX18" fmla="*/ 513567 w 1459282"/>
                              <a:gd name="connsiteY18" fmla="*/ 786008 h 1290181"/>
                              <a:gd name="connsiteX19" fmla="*/ 554277 w 1459282"/>
                              <a:gd name="connsiteY19" fmla="*/ 773482 h 1290181"/>
                              <a:gd name="connsiteX20" fmla="*/ 579329 w 1459282"/>
                              <a:gd name="connsiteY20" fmla="*/ 773482 h 1290181"/>
                              <a:gd name="connsiteX21" fmla="*/ 610644 w 1459282"/>
                              <a:gd name="connsiteY21" fmla="*/ 773482 h 1290181"/>
                              <a:gd name="connsiteX22" fmla="*/ 610644 w 1459282"/>
                              <a:gd name="connsiteY22" fmla="*/ 751562 h 1290181"/>
                              <a:gd name="connsiteX23" fmla="*/ 641959 w 1459282"/>
                              <a:gd name="connsiteY23" fmla="*/ 776614 h 1290181"/>
                              <a:gd name="connsiteX24" fmla="*/ 654485 w 1459282"/>
                              <a:gd name="connsiteY24" fmla="*/ 751562 h 1290181"/>
                              <a:gd name="connsiteX25" fmla="*/ 682669 w 1459282"/>
                              <a:gd name="connsiteY25" fmla="*/ 757825 h 1290181"/>
                              <a:gd name="connsiteX26" fmla="*/ 701458 w 1459282"/>
                              <a:gd name="connsiteY26" fmla="*/ 751562 h 1290181"/>
                              <a:gd name="connsiteX27" fmla="*/ 735904 w 1459282"/>
                              <a:gd name="connsiteY27" fmla="*/ 751562 h 1290181"/>
                              <a:gd name="connsiteX28" fmla="*/ 760956 w 1459282"/>
                              <a:gd name="connsiteY28" fmla="*/ 773482 h 1290181"/>
                              <a:gd name="connsiteX29" fmla="*/ 786008 w 1459282"/>
                              <a:gd name="connsiteY29" fmla="*/ 779745 h 1290181"/>
                              <a:gd name="connsiteX30" fmla="*/ 754693 w 1459282"/>
                              <a:gd name="connsiteY30" fmla="*/ 792271 h 1290181"/>
                              <a:gd name="connsiteX31" fmla="*/ 757825 w 1459282"/>
                              <a:gd name="connsiteY31" fmla="*/ 817323 h 1290181"/>
                              <a:gd name="connsiteX32" fmla="*/ 739036 w 1459282"/>
                              <a:gd name="connsiteY32" fmla="*/ 804797 h 1290181"/>
                              <a:gd name="connsiteX33" fmla="*/ 720247 w 1459282"/>
                              <a:gd name="connsiteY33" fmla="*/ 779745 h 1290181"/>
                              <a:gd name="connsiteX34" fmla="*/ 660748 w 1459282"/>
                              <a:gd name="connsiteY34" fmla="*/ 801666 h 1290181"/>
                              <a:gd name="connsiteX35" fmla="*/ 613776 w 1459282"/>
                              <a:gd name="connsiteY35" fmla="*/ 817323 h 1290181"/>
                              <a:gd name="connsiteX36" fmla="*/ 641959 w 1459282"/>
                              <a:gd name="connsiteY36" fmla="*/ 842376 h 1290181"/>
                              <a:gd name="connsiteX37" fmla="*/ 623170 w 1459282"/>
                              <a:gd name="connsiteY37" fmla="*/ 851770 h 1290181"/>
                              <a:gd name="connsiteX38" fmla="*/ 598118 w 1459282"/>
                              <a:gd name="connsiteY38" fmla="*/ 842376 h 1290181"/>
                              <a:gd name="connsiteX39" fmla="*/ 620039 w 1459282"/>
                              <a:gd name="connsiteY39" fmla="*/ 870559 h 1290181"/>
                              <a:gd name="connsiteX40" fmla="*/ 657617 w 1459282"/>
                              <a:gd name="connsiteY40" fmla="*/ 870559 h 1290181"/>
                              <a:gd name="connsiteX41" fmla="*/ 698326 w 1459282"/>
                              <a:gd name="connsiteY41" fmla="*/ 879954 h 1290181"/>
                              <a:gd name="connsiteX42" fmla="*/ 735904 w 1459282"/>
                              <a:gd name="connsiteY42" fmla="*/ 883085 h 1290181"/>
                              <a:gd name="connsiteX43" fmla="*/ 754693 w 1459282"/>
                              <a:gd name="connsiteY43" fmla="*/ 892480 h 1290181"/>
                              <a:gd name="connsiteX44" fmla="*/ 754693 w 1459282"/>
                              <a:gd name="connsiteY44" fmla="*/ 892480 h 1290181"/>
                              <a:gd name="connsiteX45" fmla="*/ 779745 w 1459282"/>
                              <a:gd name="connsiteY45" fmla="*/ 864296 h 1290181"/>
                              <a:gd name="connsiteX46" fmla="*/ 789140 w 1459282"/>
                              <a:gd name="connsiteY46" fmla="*/ 832981 h 1290181"/>
                              <a:gd name="connsiteX47" fmla="*/ 804797 w 1459282"/>
                              <a:gd name="connsiteY47" fmla="*/ 829849 h 1290181"/>
                              <a:gd name="connsiteX48" fmla="*/ 814192 w 1459282"/>
                              <a:gd name="connsiteY48" fmla="*/ 851770 h 1290181"/>
                              <a:gd name="connsiteX49" fmla="*/ 851770 w 1459282"/>
                              <a:gd name="connsiteY49" fmla="*/ 867428 h 1290181"/>
                              <a:gd name="connsiteX50" fmla="*/ 845507 w 1459282"/>
                              <a:gd name="connsiteY50" fmla="*/ 886217 h 1290181"/>
                              <a:gd name="connsiteX51" fmla="*/ 845507 w 1459282"/>
                              <a:gd name="connsiteY51" fmla="*/ 920663 h 1290181"/>
                              <a:gd name="connsiteX52" fmla="*/ 851770 w 1459282"/>
                              <a:gd name="connsiteY52" fmla="*/ 936321 h 1290181"/>
                              <a:gd name="connsiteX53" fmla="*/ 889348 w 1459282"/>
                              <a:gd name="connsiteY53" fmla="*/ 939452 h 1290181"/>
                              <a:gd name="connsiteX54" fmla="*/ 883085 w 1459282"/>
                              <a:gd name="connsiteY54" fmla="*/ 961373 h 1290181"/>
                              <a:gd name="connsiteX55" fmla="*/ 883085 w 1459282"/>
                              <a:gd name="connsiteY55" fmla="*/ 995819 h 1290181"/>
                              <a:gd name="connsiteX56" fmla="*/ 901874 w 1459282"/>
                              <a:gd name="connsiteY56" fmla="*/ 1011477 h 1290181"/>
                              <a:gd name="connsiteX57" fmla="*/ 945715 w 1459282"/>
                              <a:gd name="connsiteY57" fmla="*/ 1017740 h 1290181"/>
                              <a:gd name="connsiteX58" fmla="*/ 955110 w 1459282"/>
                              <a:gd name="connsiteY58" fmla="*/ 1058449 h 1290181"/>
                              <a:gd name="connsiteX59" fmla="*/ 983293 w 1459282"/>
                              <a:gd name="connsiteY59" fmla="*/ 1061581 h 1290181"/>
                              <a:gd name="connsiteX60" fmla="*/ 977030 w 1459282"/>
                              <a:gd name="connsiteY60" fmla="*/ 1086633 h 1290181"/>
                              <a:gd name="connsiteX61" fmla="*/ 998951 w 1459282"/>
                              <a:gd name="connsiteY61" fmla="*/ 1102291 h 1290181"/>
                              <a:gd name="connsiteX62" fmla="*/ 1036529 w 1459282"/>
                              <a:gd name="connsiteY62" fmla="*/ 1105422 h 1290181"/>
                              <a:gd name="connsiteX63" fmla="*/ 1052187 w 1459282"/>
                              <a:gd name="connsiteY63" fmla="*/ 1117948 h 1290181"/>
                              <a:gd name="connsiteX64" fmla="*/ 1033397 w 1459282"/>
                              <a:gd name="connsiteY64" fmla="*/ 1130474 h 1290181"/>
                              <a:gd name="connsiteX65" fmla="*/ 1033397 w 1459282"/>
                              <a:gd name="connsiteY65" fmla="*/ 1130474 h 1290181"/>
                              <a:gd name="connsiteX66" fmla="*/ 1017740 w 1459282"/>
                              <a:gd name="connsiteY66" fmla="*/ 1152395 h 1290181"/>
                              <a:gd name="connsiteX67" fmla="*/ 1042792 w 1459282"/>
                              <a:gd name="connsiteY67" fmla="*/ 1168052 h 1290181"/>
                              <a:gd name="connsiteX68" fmla="*/ 1049055 w 1459282"/>
                              <a:gd name="connsiteY68" fmla="*/ 1189973 h 1290181"/>
                              <a:gd name="connsiteX69" fmla="*/ 1039661 w 1459282"/>
                              <a:gd name="connsiteY69" fmla="*/ 1205630 h 1290181"/>
                              <a:gd name="connsiteX70" fmla="*/ 1052187 w 1459282"/>
                              <a:gd name="connsiteY70" fmla="*/ 1230682 h 1290181"/>
                              <a:gd name="connsiteX71" fmla="*/ 1061581 w 1459282"/>
                              <a:gd name="connsiteY71" fmla="*/ 1268260 h 1290181"/>
                              <a:gd name="connsiteX72" fmla="*/ 1105422 w 1459282"/>
                              <a:gd name="connsiteY72" fmla="*/ 1290181 h 1290181"/>
                              <a:gd name="connsiteX73" fmla="*/ 1096028 w 1459282"/>
                              <a:gd name="connsiteY73" fmla="*/ 1265129 h 1290181"/>
                              <a:gd name="connsiteX74" fmla="*/ 1086633 w 1459282"/>
                              <a:gd name="connsiteY74" fmla="*/ 1224419 h 1290181"/>
                              <a:gd name="connsiteX75" fmla="*/ 1074107 w 1459282"/>
                              <a:gd name="connsiteY75" fmla="*/ 1193104 h 1290181"/>
                              <a:gd name="connsiteX76" fmla="*/ 1070976 w 1459282"/>
                              <a:gd name="connsiteY76" fmla="*/ 1161789 h 1290181"/>
                              <a:gd name="connsiteX77" fmla="*/ 1058450 w 1459282"/>
                              <a:gd name="connsiteY77" fmla="*/ 1130474 h 1290181"/>
                              <a:gd name="connsiteX78" fmla="*/ 1067844 w 1459282"/>
                              <a:gd name="connsiteY78" fmla="*/ 1099159 h 1290181"/>
                              <a:gd name="connsiteX79" fmla="*/ 1058450 w 1459282"/>
                              <a:gd name="connsiteY79" fmla="*/ 1074107 h 1290181"/>
                              <a:gd name="connsiteX80" fmla="*/ 1039661 w 1459282"/>
                              <a:gd name="connsiteY80" fmla="*/ 1083502 h 1290181"/>
                              <a:gd name="connsiteX81" fmla="*/ 1020871 w 1459282"/>
                              <a:gd name="connsiteY81" fmla="*/ 1067844 h 1290181"/>
                              <a:gd name="connsiteX82" fmla="*/ 1005214 w 1459282"/>
                              <a:gd name="connsiteY82" fmla="*/ 1049055 h 1290181"/>
                              <a:gd name="connsiteX83" fmla="*/ 1459282 w 1459282"/>
                              <a:gd name="connsiteY83" fmla="*/ 432148 h 1290181"/>
                              <a:gd name="connsiteX84" fmla="*/ 1434230 w 1459282"/>
                              <a:gd name="connsiteY84" fmla="*/ 378913 h 1290181"/>
                              <a:gd name="connsiteX85" fmla="*/ 1412310 w 1459282"/>
                              <a:gd name="connsiteY85" fmla="*/ 344466 h 1290181"/>
                              <a:gd name="connsiteX86" fmla="*/ 1390389 w 1459282"/>
                              <a:gd name="connsiteY86" fmla="*/ 341334 h 1290181"/>
                              <a:gd name="connsiteX87" fmla="*/ 1346548 w 1459282"/>
                              <a:gd name="connsiteY87" fmla="*/ 303756 h 1290181"/>
                              <a:gd name="connsiteX88" fmla="*/ 1327759 w 1459282"/>
                              <a:gd name="connsiteY88" fmla="*/ 275573 h 1290181"/>
                              <a:gd name="connsiteX89" fmla="*/ 1324628 w 1459282"/>
                              <a:gd name="connsiteY89" fmla="*/ 231732 h 1290181"/>
                              <a:gd name="connsiteX90" fmla="*/ 1287050 w 1459282"/>
                              <a:gd name="connsiteY90" fmla="*/ 222337 h 1290181"/>
                              <a:gd name="connsiteX91" fmla="*/ 1287050 w 1459282"/>
                              <a:gd name="connsiteY91" fmla="*/ 222337 h 1290181"/>
                              <a:gd name="connsiteX92" fmla="*/ 1261997 w 1459282"/>
                              <a:gd name="connsiteY92" fmla="*/ 209811 h 1290181"/>
                              <a:gd name="connsiteX93" fmla="*/ 1268261 w 1459282"/>
                              <a:gd name="connsiteY93" fmla="*/ 191022 h 1290181"/>
                              <a:gd name="connsiteX94" fmla="*/ 1265129 w 1459282"/>
                              <a:gd name="connsiteY94" fmla="*/ 159707 h 1290181"/>
                              <a:gd name="connsiteX95" fmla="*/ 1240077 w 1459282"/>
                              <a:gd name="connsiteY95" fmla="*/ 137786 h 1290181"/>
                              <a:gd name="connsiteX96" fmla="*/ 1230682 w 1459282"/>
                              <a:gd name="connsiteY96" fmla="*/ 144049 h 1290181"/>
                              <a:gd name="connsiteX97" fmla="*/ 1218156 w 1459282"/>
                              <a:gd name="connsiteY97" fmla="*/ 137786 h 1290181"/>
                              <a:gd name="connsiteX98" fmla="*/ 1233814 w 1459282"/>
                              <a:gd name="connsiteY98" fmla="*/ 112734 h 1290181"/>
                              <a:gd name="connsiteX99" fmla="*/ 1218156 w 1459282"/>
                              <a:gd name="connsiteY99" fmla="*/ 106471 h 1290181"/>
                              <a:gd name="connsiteX100" fmla="*/ 1205630 w 1459282"/>
                              <a:gd name="connsiteY100" fmla="*/ 125260 h 1290181"/>
                              <a:gd name="connsiteX101" fmla="*/ 1193104 w 1459282"/>
                              <a:gd name="connsiteY101" fmla="*/ 112734 h 1290181"/>
                              <a:gd name="connsiteX102" fmla="*/ 1205630 w 1459282"/>
                              <a:gd name="connsiteY102" fmla="*/ 90814 h 1290181"/>
                              <a:gd name="connsiteX103" fmla="*/ 1221288 w 1459282"/>
                              <a:gd name="connsiteY103" fmla="*/ 87682 h 1290181"/>
                              <a:gd name="connsiteX104" fmla="*/ 1221288 w 1459282"/>
                              <a:gd name="connsiteY104" fmla="*/ 72025 h 1290181"/>
                              <a:gd name="connsiteX105" fmla="*/ 1199367 w 1459282"/>
                              <a:gd name="connsiteY105" fmla="*/ 68893 h 1290181"/>
                              <a:gd name="connsiteX106" fmla="*/ 1177447 w 1459282"/>
                              <a:gd name="connsiteY106" fmla="*/ 78288 h 1290181"/>
                              <a:gd name="connsiteX107" fmla="*/ 1146132 w 1459282"/>
                              <a:gd name="connsiteY107" fmla="*/ 56367 h 1290181"/>
                              <a:gd name="connsiteX108" fmla="*/ 1143000 w 1459282"/>
                              <a:gd name="connsiteY108" fmla="*/ 40710 h 1290181"/>
                              <a:gd name="connsiteX109" fmla="*/ 1117948 w 1459282"/>
                              <a:gd name="connsiteY109" fmla="*/ 40710 h 1290181"/>
                              <a:gd name="connsiteX110" fmla="*/ 1102291 w 1459282"/>
                              <a:gd name="connsiteY110" fmla="*/ 56367 h 1290181"/>
                              <a:gd name="connsiteX111" fmla="*/ 1092896 w 1459282"/>
                              <a:gd name="connsiteY111" fmla="*/ 59499 h 1290181"/>
                              <a:gd name="connsiteX112" fmla="*/ 1083502 w 1459282"/>
                              <a:gd name="connsiteY112" fmla="*/ 37578 h 1290181"/>
                              <a:gd name="connsiteX113" fmla="*/ 1070976 w 1459282"/>
                              <a:gd name="connsiteY113" fmla="*/ 25052 h 1290181"/>
                              <a:gd name="connsiteX114" fmla="*/ 1030266 w 1459282"/>
                              <a:gd name="connsiteY114" fmla="*/ 15658 h 1290181"/>
                              <a:gd name="connsiteX115" fmla="*/ 977030 w 1459282"/>
                              <a:gd name="connsiteY115" fmla="*/ 15658 h 1290181"/>
                              <a:gd name="connsiteX116" fmla="*/ 942584 w 1459282"/>
                              <a:gd name="connsiteY116" fmla="*/ 37578 h 1290181"/>
                              <a:gd name="connsiteX117" fmla="*/ 920663 w 1459282"/>
                              <a:gd name="connsiteY117" fmla="*/ 25052 h 1290181"/>
                              <a:gd name="connsiteX118" fmla="*/ 889348 w 1459282"/>
                              <a:gd name="connsiteY118" fmla="*/ 6263 h 1290181"/>
                              <a:gd name="connsiteX119" fmla="*/ 858033 w 1459282"/>
                              <a:gd name="connsiteY119" fmla="*/ 0 h 1290181"/>
                              <a:gd name="connsiteX120" fmla="*/ 820455 w 1459282"/>
                              <a:gd name="connsiteY120" fmla="*/ 9395 h 1290181"/>
                              <a:gd name="connsiteX121" fmla="*/ 814192 w 1459282"/>
                              <a:gd name="connsiteY121" fmla="*/ 81419 h 1290181"/>
                              <a:gd name="connsiteX122" fmla="*/ 811061 w 1459282"/>
                              <a:gd name="connsiteY122" fmla="*/ 106471 h 1290181"/>
                              <a:gd name="connsiteX123" fmla="*/ 786008 w 1459282"/>
                              <a:gd name="connsiteY123" fmla="*/ 118997 h 1290181"/>
                              <a:gd name="connsiteX124" fmla="*/ 792271 w 1459282"/>
                              <a:gd name="connsiteY124" fmla="*/ 150313 h 1290181"/>
                              <a:gd name="connsiteX125" fmla="*/ 817324 w 1459282"/>
                              <a:gd name="connsiteY125" fmla="*/ 181628 h 1290181"/>
                              <a:gd name="connsiteX126" fmla="*/ 804797 w 1459282"/>
                              <a:gd name="connsiteY126" fmla="*/ 178496 h 1290181"/>
                              <a:gd name="connsiteX127" fmla="*/ 804797 w 1459282"/>
                              <a:gd name="connsiteY127" fmla="*/ 197285 h 1290181"/>
                              <a:gd name="connsiteX128" fmla="*/ 826718 w 1459282"/>
                              <a:gd name="connsiteY128" fmla="*/ 219206 h 1290181"/>
                              <a:gd name="connsiteX129" fmla="*/ 836113 w 1459282"/>
                              <a:gd name="connsiteY129" fmla="*/ 237995 h 1290181"/>
                              <a:gd name="connsiteX130" fmla="*/ 829850 w 1459282"/>
                              <a:gd name="connsiteY130" fmla="*/ 250521 h 1290181"/>
                              <a:gd name="connsiteX131" fmla="*/ 795403 w 1459282"/>
                              <a:gd name="connsiteY131" fmla="*/ 228600 h 1290181"/>
                              <a:gd name="connsiteX132" fmla="*/ 779745 w 1459282"/>
                              <a:gd name="connsiteY132" fmla="*/ 216074 h 1290181"/>
                              <a:gd name="connsiteX133" fmla="*/ 757825 w 1459282"/>
                              <a:gd name="connsiteY133" fmla="*/ 219206 h 1290181"/>
                              <a:gd name="connsiteX134" fmla="*/ 748430 w 1459282"/>
                              <a:gd name="connsiteY134" fmla="*/ 200417 h 1290181"/>
                              <a:gd name="connsiteX135" fmla="*/ 723378 w 1459282"/>
                              <a:gd name="connsiteY135" fmla="*/ 165970 h 1290181"/>
                              <a:gd name="connsiteX136" fmla="*/ 723378 w 1459282"/>
                              <a:gd name="connsiteY136" fmla="*/ 147181 h 1290181"/>
                              <a:gd name="connsiteX137" fmla="*/ 742167 w 1459282"/>
                              <a:gd name="connsiteY137" fmla="*/ 134655 h 1290181"/>
                              <a:gd name="connsiteX138" fmla="*/ 698326 w 1459282"/>
                              <a:gd name="connsiteY138" fmla="*/ 97077 h 1290181"/>
                              <a:gd name="connsiteX139" fmla="*/ 682669 w 1459282"/>
                              <a:gd name="connsiteY139" fmla="*/ 112734 h 1290181"/>
                              <a:gd name="connsiteX140" fmla="*/ 604381 w 1459282"/>
                              <a:gd name="connsiteY140" fmla="*/ 68893 h 1290181"/>
                              <a:gd name="connsiteX141" fmla="*/ 594987 w 1459282"/>
                              <a:gd name="connsiteY141" fmla="*/ 90814 h 1290181"/>
                              <a:gd name="connsiteX142" fmla="*/ 604381 w 1459282"/>
                              <a:gd name="connsiteY142" fmla="*/ 125260 h 1290181"/>
                              <a:gd name="connsiteX143" fmla="*/ 604381 w 1459282"/>
                              <a:gd name="connsiteY143" fmla="*/ 144049 h 1290181"/>
                              <a:gd name="connsiteX144" fmla="*/ 582461 w 1459282"/>
                              <a:gd name="connsiteY144" fmla="*/ 115866 h 1290181"/>
                              <a:gd name="connsiteX145" fmla="*/ 560540 w 1459282"/>
                              <a:gd name="connsiteY145" fmla="*/ 165970 h 1290181"/>
                              <a:gd name="connsiteX146" fmla="*/ 579329 w 1459282"/>
                              <a:gd name="connsiteY146" fmla="*/ 209811 h 1290181"/>
                              <a:gd name="connsiteX147" fmla="*/ 604381 w 1459282"/>
                              <a:gd name="connsiteY147" fmla="*/ 219206 h 1290181"/>
                              <a:gd name="connsiteX148" fmla="*/ 616907 w 1459282"/>
                              <a:gd name="connsiteY148" fmla="*/ 241126 h 1290181"/>
                              <a:gd name="connsiteX149" fmla="*/ 626302 w 1459282"/>
                              <a:gd name="connsiteY149" fmla="*/ 275573 h 1290181"/>
                              <a:gd name="connsiteX150" fmla="*/ 641959 w 1459282"/>
                              <a:gd name="connsiteY150" fmla="*/ 256784 h 1290181"/>
                              <a:gd name="connsiteX151" fmla="*/ 660748 w 1459282"/>
                              <a:gd name="connsiteY151" fmla="*/ 275573 h 1290181"/>
                              <a:gd name="connsiteX152" fmla="*/ 679537 w 1459282"/>
                              <a:gd name="connsiteY152" fmla="*/ 278704 h 1290181"/>
                              <a:gd name="connsiteX153" fmla="*/ 679537 w 1459282"/>
                              <a:gd name="connsiteY153" fmla="*/ 278704 h 1290181"/>
                              <a:gd name="connsiteX154" fmla="*/ 670143 w 1459282"/>
                              <a:gd name="connsiteY154" fmla="*/ 303756 h 1290181"/>
                              <a:gd name="connsiteX155" fmla="*/ 654485 w 1459282"/>
                              <a:gd name="connsiteY155" fmla="*/ 300625 h 1290181"/>
                              <a:gd name="connsiteX156" fmla="*/ 645091 w 1459282"/>
                              <a:gd name="connsiteY156" fmla="*/ 319414 h 1290181"/>
                              <a:gd name="connsiteX157" fmla="*/ 629433 w 1459282"/>
                              <a:gd name="connsiteY157" fmla="*/ 335071 h 1290181"/>
                              <a:gd name="connsiteX158" fmla="*/ 629433 w 1459282"/>
                              <a:gd name="connsiteY158" fmla="*/ 335071 h 1290181"/>
                              <a:gd name="connsiteX159" fmla="*/ 579329 w 1459282"/>
                              <a:gd name="connsiteY159" fmla="*/ 344466 h 1290181"/>
                              <a:gd name="connsiteX160" fmla="*/ 566803 w 1459282"/>
                              <a:gd name="connsiteY160" fmla="*/ 335071 h 1290181"/>
                              <a:gd name="connsiteX161" fmla="*/ 566803 w 1459282"/>
                              <a:gd name="connsiteY161" fmla="*/ 335071 h 1290181"/>
                              <a:gd name="connsiteX162" fmla="*/ 551145 w 1459282"/>
                              <a:gd name="connsiteY162" fmla="*/ 316282 h 1290181"/>
                              <a:gd name="connsiteX163" fmla="*/ 532356 w 1459282"/>
                              <a:gd name="connsiteY163" fmla="*/ 322545 h 1290181"/>
                              <a:gd name="connsiteX164" fmla="*/ 497910 w 1459282"/>
                              <a:gd name="connsiteY164" fmla="*/ 300625 h 1290181"/>
                              <a:gd name="connsiteX165" fmla="*/ 510436 w 1459282"/>
                              <a:gd name="connsiteY165" fmla="*/ 288099 h 1290181"/>
                              <a:gd name="connsiteX166" fmla="*/ 491647 w 1459282"/>
                              <a:gd name="connsiteY166" fmla="*/ 272441 h 1290181"/>
                              <a:gd name="connsiteX167" fmla="*/ 466595 w 1459282"/>
                              <a:gd name="connsiteY167" fmla="*/ 278704 h 1290181"/>
                              <a:gd name="connsiteX168" fmla="*/ 444674 w 1459282"/>
                              <a:gd name="connsiteY168" fmla="*/ 291230 h 1290181"/>
                              <a:gd name="connsiteX169" fmla="*/ 413359 w 1459282"/>
                              <a:gd name="connsiteY169" fmla="*/ 272441 h 1290181"/>
                              <a:gd name="connsiteX170" fmla="*/ 375781 w 1459282"/>
                              <a:gd name="connsiteY170" fmla="*/ 297493 h 1290181"/>
                              <a:gd name="connsiteX171" fmla="*/ 344466 w 1459282"/>
                              <a:gd name="connsiteY171" fmla="*/ 278704 h 1290181"/>
                              <a:gd name="connsiteX172" fmla="*/ 341334 w 1459282"/>
                              <a:gd name="connsiteY172" fmla="*/ 335071 h 1290181"/>
                              <a:gd name="connsiteX173" fmla="*/ 338203 w 1459282"/>
                              <a:gd name="connsiteY173" fmla="*/ 369518 h 1290181"/>
                              <a:gd name="connsiteX174" fmla="*/ 353861 w 1459282"/>
                              <a:gd name="connsiteY174" fmla="*/ 403965 h 1290181"/>
                              <a:gd name="connsiteX175" fmla="*/ 344466 w 1459282"/>
                              <a:gd name="connsiteY175" fmla="*/ 413359 h 1290181"/>
                              <a:gd name="connsiteX176" fmla="*/ 338203 w 1459282"/>
                              <a:gd name="connsiteY176" fmla="*/ 385176 h 1290181"/>
                              <a:gd name="connsiteX177" fmla="*/ 338203 w 1459282"/>
                              <a:gd name="connsiteY177" fmla="*/ 385176 h 1290181"/>
                              <a:gd name="connsiteX178" fmla="*/ 303756 w 1459282"/>
                              <a:gd name="connsiteY178" fmla="*/ 375781 h 1290181"/>
                              <a:gd name="connsiteX179" fmla="*/ 288099 w 1459282"/>
                              <a:gd name="connsiteY179" fmla="*/ 422754 h 1290181"/>
                              <a:gd name="connsiteX180" fmla="*/ 288099 w 1459282"/>
                              <a:gd name="connsiteY180" fmla="*/ 441543 h 1290181"/>
                              <a:gd name="connsiteX181" fmla="*/ 319414 w 1459282"/>
                              <a:gd name="connsiteY181" fmla="*/ 469726 h 1290181"/>
                              <a:gd name="connsiteX182" fmla="*/ 319414 w 1459282"/>
                              <a:gd name="connsiteY182" fmla="*/ 469726 h 1290181"/>
                              <a:gd name="connsiteX183" fmla="*/ 356992 w 1459282"/>
                              <a:gd name="connsiteY183" fmla="*/ 454069 h 1290181"/>
                              <a:gd name="connsiteX184" fmla="*/ 366387 w 1459282"/>
                              <a:gd name="connsiteY184" fmla="*/ 469726 h 1290181"/>
                              <a:gd name="connsiteX185" fmla="*/ 335071 w 1459282"/>
                              <a:gd name="connsiteY185" fmla="*/ 501041 h 1290181"/>
                              <a:gd name="connsiteX186" fmla="*/ 316282 w 1459282"/>
                              <a:gd name="connsiteY186" fmla="*/ 522962 h 1290181"/>
                              <a:gd name="connsiteX187" fmla="*/ 306888 w 1459282"/>
                              <a:gd name="connsiteY187" fmla="*/ 535488 h 1290181"/>
                              <a:gd name="connsiteX188" fmla="*/ 294362 w 1459282"/>
                              <a:gd name="connsiteY188" fmla="*/ 538619 h 1290181"/>
                              <a:gd name="connsiteX189" fmla="*/ 269310 w 1459282"/>
                              <a:gd name="connsiteY189" fmla="*/ 566803 h 1290181"/>
                              <a:gd name="connsiteX190" fmla="*/ 284967 w 1459282"/>
                              <a:gd name="connsiteY190" fmla="*/ 579329 h 1290181"/>
                              <a:gd name="connsiteX191" fmla="*/ 319414 w 1459282"/>
                              <a:gd name="connsiteY191" fmla="*/ 576197 h 1290181"/>
                              <a:gd name="connsiteX192" fmla="*/ 325677 w 1459282"/>
                              <a:gd name="connsiteY192" fmla="*/ 591855 h 1290181"/>
                              <a:gd name="connsiteX193" fmla="*/ 331940 w 1459282"/>
                              <a:gd name="connsiteY193" fmla="*/ 623170 h 1290181"/>
                              <a:gd name="connsiteX194" fmla="*/ 344466 w 1459282"/>
                              <a:gd name="connsiteY194" fmla="*/ 645091 h 1290181"/>
                              <a:gd name="connsiteX195" fmla="*/ 331940 w 1459282"/>
                              <a:gd name="connsiteY195" fmla="*/ 682669 h 1290181"/>
                              <a:gd name="connsiteX196" fmla="*/ 369518 w 1459282"/>
                              <a:gd name="connsiteY196" fmla="*/ 657617 h 1290181"/>
                              <a:gd name="connsiteX197" fmla="*/ 388307 w 1459282"/>
                              <a:gd name="connsiteY197" fmla="*/ 657617 h 1290181"/>
                              <a:gd name="connsiteX198" fmla="*/ 375781 w 1459282"/>
                              <a:gd name="connsiteY198" fmla="*/ 682669 h 1290181"/>
                              <a:gd name="connsiteX199" fmla="*/ 410228 w 1459282"/>
                              <a:gd name="connsiteY199" fmla="*/ 713984 h 1290181"/>
                              <a:gd name="connsiteX200" fmla="*/ 375781 w 1459282"/>
                              <a:gd name="connsiteY200" fmla="*/ 723378 h 1290181"/>
                              <a:gd name="connsiteX201" fmla="*/ 363255 w 1459282"/>
                              <a:gd name="connsiteY201" fmla="*/ 726510 h 1290181"/>
                              <a:gd name="connsiteX202" fmla="*/ 341334 w 1459282"/>
                              <a:gd name="connsiteY202" fmla="*/ 745299 h 1290181"/>
                              <a:gd name="connsiteX203" fmla="*/ 316282 w 1459282"/>
                              <a:gd name="connsiteY203" fmla="*/ 770351 h 1290181"/>
                              <a:gd name="connsiteX204" fmla="*/ 281836 w 1459282"/>
                              <a:gd name="connsiteY204" fmla="*/ 751562 h 1290181"/>
                              <a:gd name="connsiteX205" fmla="*/ 256784 w 1459282"/>
                              <a:gd name="connsiteY205" fmla="*/ 770351 h 1290181"/>
                              <a:gd name="connsiteX206" fmla="*/ 222337 w 1459282"/>
                              <a:gd name="connsiteY206" fmla="*/ 754693 h 1290181"/>
                              <a:gd name="connsiteX207" fmla="*/ 184759 w 1459282"/>
                              <a:gd name="connsiteY207" fmla="*/ 739036 h 1290181"/>
                              <a:gd name="connsiteX208" fmla="*/ 137787 w 1459282"/>
                              <a:gd name="connsiteY208" fmla="*/ 754693 h 1290181"/>
                              <a:gd name="connsiteX209" fmla="*/ 122129 w 1459282"/>
                              <a:gd name="connsiteY209" fmla="*/ 735904 h 1290181"/>
                              <a:gd name="connsiteX210" fmla="*/ 112734 w 1459282"/>
                              <a:gd name="connsiteY210" fmla="*/ 713984 h 1290181"/>
                              <a:gd name="connsiteX211" fmla="*/ 100208 w 1459282"/>
                              <a:gd name="connsiteY211" fmla="*/ 710852 h 1290181"/>
                              <a:gd name="connsiteX212" fmla="*/ 68893 w 1459282"/>
                              <a:gd name="connsiteY212" fmla="*/ 720247 h 1290181"/>
                              <a:gd name="connsiteX213" fmla="*/ 0 w 1459282"/>
                              <a:gd name="connsiteY213" fmla="*/ 657617 h 129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459282" h="1290181">
                                <a:moveTo>
                                  <a:pt x="0" y="657617"/>
                                </a:moveTo>
                                <a:lnTo>
                                  <a:pt x="28184" y="713984"/>
                                </a:lnTo>
                                <a:lnTo>
                                  <a:pt x="68893" y="742167"/>
                                </a:lnTo>
                                <a:lnTo>
                                  <a:pt x="97077" y="754693"/>
                                </a:lnTo>
                                <a:lnTo>
                                  <a:pt x="140918" y="786008"/>
                                </a:lnTo>
                                <a:lnTo>
                                  <a:pt x="140918" y="786008"/>
                                </a:lnTo>
                                <a:lnTo>
                                  <a:pt x="228600" y="832981"/>
                                </a:lnTo>
                                <a:lnTo>
                                  <a:pt x="237995" y="820455"/>
                                </a:lnTo>
                                <a:lnTo>
                                  <a:pt x="263047" y="829849"/>
                                </a:lnTo>
                                <a:lnTo>
                                  <a:pt x="278704" y="817323"/>
                                </a:lnTo>
                                <a:lnTo>
                                  <a:pt x="316282" y="832981"/>
                                </a:lnTo>
                                <a:lnTo>
                                  <a:pt x="347597" y="814192"/>
                                </a:lnTo>
                                <a:lnTo>
                                  <a:pt x="388307" y="832981"/>
                                </a:lnTo>
                                <a:lnTo>
                                  <a:pt x="429017" y="820455"/>
                                </a:lnTo>
                                <a:lnTo>
                                  <a:pt x="457200" y="845507"/>
                                </a:lnTo>
                                <a:lnTo>
                                  <a:pt x="485384" y="820455"/>
                                </a:lnTo>
                                <a:lnTo>
                                  <a:pt x="516699" y="826718"/>
                                </a:lnTo>
                                <a:lnTo>
                                  <a:pt x="526093" y="807929"/>
                                </a:lnTo>
                                <a:lnTo>
                                  <a:pt x="513567" y="786008"/>
                                </a:lnTo>
                                <a:lnTo>
                                  <a:pt x="554277" y="773482"/>
                                </a:lnTo>
                                <a:lnTo>
                                  <a:pt x="579329" y="773482"/>
                                </a:lnTo>
                                <a:lnTo>
                                  <a:pt x="610644" y="773482"/>
                                </a:lnTo>
                                <a:lnTo>
                                  <a:pt x="610644" y="751562"/>
                                </a:lnTo>
                                <a:lnTo>
                                  <a:pt x="641959" y="776614"/>
                                </a:lnTo>
                                <a:lnTo>
                                  <a:pt x="654485" y="751562"/>
                                </a:lnTo>
                                <a:lnTo>
                                  <a:pt x="682669" y="757825"/>
                                </a:lnTo>
                                <a:lnTo>
                                  <a:pt x="701458" y="751562"/>
                                </a:lnTo>
                                <a:lnTo>
                                  <a:pt x="735904" y="751562"/>
                                </a:lnTo>
                                <a:lnTo>
                                  <a:pt x="760956" y="773482"/>
                                </a:lnTo>
                                <a:lnTo>
                                  <a:pt x="786008" y="779745"/>
                                </a:lnTo>
                                <a:lnTo>
                                  <a:pt x="754693" y="792271"/>
                                </a:lnTo>
                                <a:lnTo>
                                  <a:pt x="757825" y="817323"/>
                                </a:lnTo>
                                <a:lnTo>
                                  <a:pt x="739036" y="804797"/>
                                </a:lnTo>
                                <a:lnTo>
                                  <a:pt x="720247" y="779745"/>
                                </a:lnTo>
                                <a:lnTo>
                                  <a:pt x="660748" y="801666"/>
                                </a:lnTo>
                                <a:lnTo>
                                  <a:pt x="613776" y="817323"/>
                                </a:lnTo>
                                <a:lnTo>
                                  <a:pt x="641959" y="842376"/>
                                </a:lnTo>
                                <a:lnTo>
                                  <a:pt x="623170" y="851770"/>
                                </a:lnTo>
                                <a:lnTo>
                                  <a:pt x="598118" y="842376"/>
                                </a:lnTo>
                                <a:lnTo>
                                  <a:pt x="620039" y="870559"/>
                                </a:lnTo>
                                <a:lnTo>
                                  <a:pt x="657617" y="870559"/>
                                </a:lnTo>
                                <a:lnTo>
                                  <a:pt x="698326" y="879954"/>
                                </a:lnTo>
                                <a:lnTo>
                                  <a:pt x="735904" y="883085"/>
                                </a:lnTo>
                                <a:lnTo>
                                  <a:pt x="754693" y="892480"/>
                                </a:lnTo>
                                <a:lnTo>
                                  <a:pt x="754693" y="892480"/>
                                </a:lnTo>
                                <a:lnTo>
                                  <a:pt x="779745" y="864296"/>
                                </a:lnTo>
                                <a:lnTo>
                                  <a:pt x="789140" y="832981"/>
                                </a:lnTo>
                                <a:lnTo>
                                  <a:pt x="804797" y="829849"/>
                                </a:lnTo>
                                <a:lnTo>
                                  <a:pt x="814192" y="851770"/>
                                </a:lnTo>
                                <a:lnTo>
                                  <a:pt x="851770" y="867428"/>
                                </a:lnTo>
                                <a:lnTo>
                                  <a:pt x="845507" y="886217"/>
                                </a:lnTo>
                                <a:lnTo>
                                  <a:pt x="845507" y="920663"/>
                                </a:lnTo>
                                <a:lnTo>
                                  <a:pt x="851770" y="936321"/>
                                </a:lnTo>
                                <a:lnTo>
                                  <a:pt x="889348" y="939452"/>
                                </a:lnTo>
                                <a:lnTo>
                                  <a:pt x="883085" y="961373"/>
                                </a:lnTo>
                                <a:lnTo>
                                  <a:pt x="883085" y="995819"/>
                                </a:lnTo>
                                <a:lnTo>
                                  <a:pt x="901874" y="1011477"/>
                                </a:lnTo>
                                <a:lnTo>
                                  <a:pt x="945715" y="1017740"/>
                                </a:lnTo>
                                <a:lnTo>
                                  <a:pt x="955110" y="1058449"/>
                                </a:lnTo>
                                <a:lnTo>
                                  <a:pt x="983293" y="1061581"/>
                                </a:lnTo>
                                <a:lnTo>
                                  <a:pt x="977030" y="1086633"/>
                                </a:lnTo>
                                <a:lnTo>
                                  <a:pt x="998951" y="1102291"/>
                                </a:lnTo>
                                <a:lnTo>
                                  <a:pt x="1036529" y="1105422"/>
                                </a:lnTo>
                                <a:lnTo>
                                  <a:pt x="1052187" y="1117948"/>
                                </a:lnTo>
                                <a:lnTo>
                                  <a:pt x="1033397" y="1130474"/>
                                </a:lnTo>
                                <a:lnTo>
                                  <a:pt x="1033397" y="1130474"/>
                                </a:lnTo>
                                <a:lnTo>
                                  <a:pt x="1017740" y="1152395"/>
                                </a:lnTo>
                                <a:lnTo>
                                  <a:pt x="1042792" y="1168052"/>
                                </a:lnTo>
                                <a:lnTo>
                                  <a:pt x="1049055" y="1189973"/>
                                </a:lnTo>
                                <a:lnTo>
                                  <a:pt x="1039661" y="1205630"/>
                                </a:lnTo>
                                <a:lnTo>
                                  <a:pt x="1052187" y="1230682"/>
                                </a:lnTo>
                                <a:lnTo>
                                  <a:pt x="1061581" y="1268260"/>
                                </a:lnTo>
                                <a:lnTo>
                                  <a:pt x="1105422" y="1290181"/>
                                </a:lnTo>
                                <a:lnTo>
                                  <a:pt x="1096028" y="1265129"/>
                                </a:lnTo>
                                <a:lnTo>
                                  <a:pt x="1086633" y="1224419"/>
                                </a:lnTo>
                                <a:lnTo>
                                  <a:pt x="1074107" y="1193104"/>
                                </a:lnTo>
                                <a:lnTo>
                                  <a:pt x="1070976" y="1161789"/>
                                </a:lnTo>
                                <a:lnTo>
                                  <a:pt x="1058450" y="1130474"/>
                                </a:lnTo>
                                <a:lnTo>
                                  <a:pt x="1067844" y="1099159"/>
                                </a:lnTo>
                                <a:lnTo>
                                  <a:pt x="1058450" y="1074107"/>
                                </a:lnTo>
                                <a:lnTo>
                                  <a:pt x="1039661" y="1083502"/>
                                </a:lnTo>
                                <a:lnTo>
                                  <a:pt x="1020871" y="1067844"/>
                                </a:lnTo>
                                <a:lnTo>
                                  <a:pt x="1005214" y="1049055"/>
                                </a:lnTo>
                                <a:lnTo>
                                  <a:pt x="1459282" y="432148"/>
                                </a:lnTo>
                                <a:lnTo>
                                  <a:pt x="1434230" y="378913"/>
                                </a:lnTo>
                                <a:lnTo>
                                  <a:pt x="1412310" y="344466"/>
                                </a:lnTo>
                                <a:lnTo>
                                  <a:pt x="1390389" y="341334"/>
                                </a:lnTo>
                                <a:lnTo>
                                  <a:pt x="1346548" y="303756"/>
                                </a:lnTo>
                                <a:lnTo>
                                  <a:pt x="1327759" y="275573"/>
                                </a:lnTo>
                                <a:lnTo>
                                  <a:pt x="1324628" y="231732"/>
                                </a:lnTo>
                                <a:lnTo>
                                  <a:pt x="1287050" y="222337"/>
                                </a:lnTo>
                                <a:lnTo>
                                  <a:pt x="1287050" y="222337"/>
                                </a:lnTo>
                                <a:lnTo>
                                  <a:pt x="1261997" y="209811"/>
                                </a:lnTo>
                                <a:lnTo>
                                  <a:pt x="1268261" y="191022"/>
                                </a:lnTo>
                                <a:lnTo>
                                  <a:pt x="1265129" y="159707"/>
                                </a:lnTo>
                                <a:lnTo>
                                  <a:pt x="1240077" y="137786"/>
                                </a:lnTo>
                                <a:lnTo>
                                  <a:pt x="1230682" y="144049"/>
                                </a:lnTo>
                                <a:lnTo>
                                  <a:pt x="1218156" y="137786"/>
                                </a:lnTo>
                                <a:lnTo>
                                  <a:pt x="1233814" y="112734"/>
                                </a:lnTo>
                                <a:lnTo>
                                  <a:pt x="1218156" y="106471"/>
                                </a:lnTo>
                                <a:lnTo>
                                  <a:pt x="1205630" y="125260"/>
                                </a:lnTo>
                                <a:lnTo>
                                  <a:pt x="1193104" y="112734"/>
                                </a:lnTo>
                                <a:lnTo>
                                  <a:pt x="1205630" y="90814"/>
                                </a:lnTo>
                                <a:lnTo>
                                  <a:pt x="1221288" y="87682"/>
                                </a:lnTo>
                                <a:lnTo>
                                  <a:pt x="1221288" y="72025"/>
                                </a:lnTo>
                                <a:lnTo>
                                  <a:pt x="1199367" y="68893"/>
                                </a:lnTo>
                                <a:lnTo>
                                  <a:pt x="1177447" y="78288"/>
                                </a:lnTo>
                                <a:lnTo>
                                  <a:pt x="1146132" y="56367"/>
                                </a:lnTo>
                                <a:lnTo>
                                  <a:pt x="1143000" y="40710"/>
                                </a:lnTo>
                                <a:lnTo>
                                  <a:pt x="1117948" y="40710"/>
                                </a:lnTo>
                                <a:lnTo>
                                  <a:pt x="1102291" y="56367"/>
                                </a:lnTo>
                                <a:lnTo>
                                  <a:pt x="1092896" y="59499"/>
                                </a:lnTo>
                                <a:lnTo>
                                  <a:pt x="1083502" y="37578"/>
                                </a:lnTo>
                                <a:lnTo>
                                  <a:pt x="1070976" y="25052"/>
                                </a:lnTo>
                                <a:lnTo>
                                  <a:pt x="1030266" y="15658"/>
                                </a:lnTo>
                                <a:lnTo>
                                  <a:pt x="977030" y="15658"/>
                                </a:lnTo>
                                <a:lnTo>
                                  <a:pt x="942584" y="37578"/>
                                </a:lnTo>
                                <a:lnTo>
                                  <a:pt x="920663" y="25052"/>
                                </a:lnTo>
                                <a:lnTo>
                                  <a:pt x="889348" y="6263"/>
                                </a:lnTo>
                                <a:lnTo>
                                  <a:pt x="858033" y="0"/>
                                </a:lnTo>
                                <a:lnTo>
                                  <a:pt x="820455" y="9395"/>
                                </a:lnTo>
                                <a:lnTo>
                                  <a:pt x="814192" y="81419"/>
                                </a:lnTo>
                                <a:lnTo>
                                  <a:pt x="811061" y="106471"/>
                                </a:lnTo>
                                <a:lnTo>
                                  <a:pt x="786008" y="118997"/>
                                </a:lnTo>
                                <a:lnTo>
                                  <a:pt x="792271" y="150313"/>
                                </a:lnTo>
                                <a:lnTo>
                                  <a:pt x="817324" y="181628"/>
                                </a:lnTo>
                                <a:lnTo>
                                  <a:pt x="804797" y="178496"/>
                                </a:lnTo>
                                <a:lnTo>
                                  <a:pt x="804797" y="197285"/>
                                </a:lnTo>
                                <a:lnTo>
                                  <a:pt x="826718" y="219206"/>
                                </a:lnTo>
                                <a:lnTo>
                                  <a:pt x="836113" y="237995"/>
                                </a:lnTo>
                                <a:lnTo>
                                  <a:pt x="829850" y="250521"/>
                                </a:lnTo>
                                <a:lnTo>
                                  <a:pt x="795403" y="228600"/>
                                </a:lnTo>
                                <a:lnTo>
                                  <a:pt x="779745" y="216074"/>
                                </a:lnTo>
                                <a:lnTo>
                                  <a:pt x="757825" y="219206"/>
                                </a:lnTo>
                                <a:lnTo>
                                  <a:pt x="748430" y="200417"/>
                                </a:lnTo>
                                <a:lnTo>
                                  <a:pt x="723378" y="165970"/>
                                </a:lnTo>
                                <a:lnTo>
                                  <a:pt x="723378" y="147181"/>
                                </a:lnTo>
                                <a:lnTo>
                                  <a:pt x="742167" y="134655"/>
                                </a:lnTo>
                                <a:lnTo>
                                  <a:pt x="698326" y="97077"/>
                                </a:lnTo>
                                <a:lnTo>
                                  <a:pt x="682669" y="112734"/>
                                </a:lnTo>
                                <a:lnTo>
                                  <a:pt x="604381" y="68893"/>
                                </a:lnTo>
                                <a:lnTo>
                                  <a:pt x="594987" y="90814"/>
                                </a:lnTo>
                                <a:lnTo>
                                  <a:pt x="604381" y="125260"/>
                                </a:lnTo>
                                <a:lnTo>
                                  <a:pt x="604381" y="144049"/>
                                </a:lnTo>
                                <a:lnTo>
                                  <a:pt x="582461" y="115866"/>
                                </a:lnTo>
                                <a:lnTo>
                                  <a:pt x="560540" y="165970"/>
                                </a:lnTo>
                                <a:lnTo>
                                  <a:pt x="579329" y="209811"/>
                                </a:lnTo>
                                <a:lnTo>
                                  <a:pt x="604381" y="219206"/>
                                </a:lnTo>
                                <a:lnTo>
                                  <a:pt x="616907" y="241126"/>
                                </a:lnTo>
                                <a:lnTo>
                                  <a:pt x="626302" y="275573"/>
                                </a:lnTo>
                                <a:lnTo>
                                  <a:pt x="641959" y="256784"/>
                                </a:lnTo>
                                <a:lnTo>
                                  <a:pt x="660748" y="275573"/>
                                </a:lnTo>
                                <a:lnTo>
                                  <a:pt x="679537" y="278704"/>
                                </a:lnTo>
                                <a:lnTo>
                                  <a:pt x="679537" y="278704"/>
                                </a:lnTo>
                                <a:lnTo>
                                  <a:pt x="670143" y="303756"/>
                                </a:lnTo>
                                <a:lnTo>
                                  <a:pt x="654485" y="300625"/>
                                </a:lnTo>
                                <a:lnTo>
                                  <a:pt x="645091" y="319414"/>
                                </a:lnTo>
                                <a:lnTo>
                                  <a:pt x="629433" y="335071"/>
                                </a:lnTo>
                                <a:lnTo>
                                  <a:pt x="629433" y="335071"/>
                                </a:lnTo>
                                <a:lnTo>
                                  <a:pt x="579329" y="344466"/>
                                </a:lnTo>
                                <a:lnTo>
                                  <a:pt x="566803" y="335071"/>
                                </a:lnTo>
                                <a:lnTo>
                                  <a:pt x="566803" y="335071"/>
                                </a:lnTo>
                                <a:lnTo>
                                  <a:pt x="551145" y="316282"/>
                                </a:lnTo>
                                <a:lnTo>
                                  <a:pt x="532356" y="322545"/>
                                </a:lnTo>
                                <a:lnTo>
                                  <a:pt x="497910" y="300625"/>
                                </a:lnTo>
                                <a:lnTo>
                                  <a:pt x="510436" y="288099"/>
                                </a:lnTo>
                                <a:lnTo>
                                  <a:pt x="491647" y="272441"/>
                                </a:lnTo>
                                <a:lnTo>
                                  <a:pt x="466595" y="278704"/>
                                </a:lnTo>
                                <a:lnTo>
                                  <a:pt x="444674" y="291230"/>
                                </a:lnTo>
                                <a:lnTo>
                                  <a:pt x="413359" y="272441"/>
                                </a:lnTo>
                                <a:lnTo>
                                  <a:pt x="375781" y="297493"/>
                                </a:lnTo>
                                <a:lnTo>
                                  <a:pt x="344466" y="278704"/>
                                </a:lnTo>
                                <a:lnTo>
                                  <a:pt x="341334" y="335071"/>
                                </a:lnTo>
                                <a:lnTo>
                                  <a:pt x="338203" y="369518"/>
                                </a:lnTo>
                                <a:lnTo>
                                  <a:pt x="353861" y="403965"/>
                                </a:lnTo>
                                <a:lnTo>
                                  <a:pt x="344466" y="413359"/>
                                </a:lnTo>
                                <a:lnTo>
                                  <a:pt x="338203" y="385176"/>
                                </a:lnTo>
                                <a:lnTo>
                                  <a:pt x="338203" y="385176"/>
                                </a:lnTo>
                                <a:lnTo>
                                  <a:pt x="303756" y="375781"/>
                                </a:lnTo>
                                <a:lnTo>
                                  <a:pt x="288099" y="422754"/>
                                </a:lnTo>
                                <a:lnTo>
                                  <a:pt x="288099" y="441543"/>
                                </a:lnTo>
                                <a:lnTo>
                                  <a:pt x="319414" y="469726"/>
                                </a:lnTo>
                                <a:lnTo>
                                  <a:pt x="319414" y="469726"/>
                                </a:lnTo>
                                <a:lnTo>
                                  <a:pt x="356992" y="454069"/>
                                </a:lnTo>
                                <a:lnTo>
                                  <a:pt x="366387" y="469726"/>
                                </a:lnTo>
                                <a:lnTo>
                                  <a:pt x="335071" y="501041"/>
                                </a:lnTo>
                                <a:lnTo>
                                  <a:pt x="316282" y="522962"/>
                                </a:lnTo>
                                <a:lnTo>
                                  <a:pt x="306888" y="535488"/>
                                </a:lnTo>
                                <a:lnTo>
                                  <a:pt x="294362" y="538619"/>
                                </a:lnTo>
                                <a:lnTo>
                                  <a:pt x="269310" y="566803"/>
                                </a:lnTo>
                                <a:lnTo>
                                  <a:pt x="284967" y="579329"/>
                                </a:lnTo>
                                <a:lnTo>
                                  <a:pt x="319414" y="576197"/>
                                </a:lnTo>
                                <a:lnTo>
                                  <a:pt x="325677" y="591855"/>
                                </a:lnTo>
                                <a:lnTo>
                                  <a:pt x="331940" y="623170"/>
                                </a:lnTo>
                                <a:lnTo>
                                  <a:pt x="344466" y="645091"/>
                                </a:lnTo>
                                <a:lnTo>
                                  <a:pt x="331940" y="682669"/>
                                </a:lnTo>
                                <a:lnTo>
                                  <a:pt x="369518" y="657617"/>
                                </a:lnTo>
                                <a:lnTo>
                                  <a:pt x="388307" y="657617"/>
                                </a:lnTo>
                                <a:lnTo>
                                  <a:pt x="375781" y="682669"/>
                                </a:lnTo>
                                <a:lnTo>
                                  <a:pt x="410228" y="713984"/>
                                </a:lnTo>
                                <a:lnTo>
                                  <a:pt x="375781" y="723378"/>
                                </a:lnTo>
                                <a:lnTo>
                                  <a:pt x="363255" y="726510"/>
                                </a:lnTo>
                                <a:lnTo>
                                  <a:pt x="341334" y="745299"/>
                                </a:lnTo>
                                <a:lnTo>
                                  <a:pt x="316282" y="770351"/>
                                </a:lnTo>
                                <a:lnTo>
                                  <a:pt x="281836" y="751562"/>
                                </a:lnTo>
                                <a:lnTo>
                                  <a:pt x="256784" y="770351"/>
                                </a:lnTo>
                                <a:lnTo>
                                  <a:pt x="222337" y="754693"/>
                                </a:lnTo>
                                <a:lnTo>
                                  <a:pt x="184759" y="739036"/>
                                </a:lnTo>
                                <a:lnTo>
                                  <a:pt x="137787" y="754693"/>
                                </a:lnTo>
                                <a:lnTo>
                                  <a:pt x="122129" y="735904"/>
                                </a:lnTo>
                                <a:lnTo>
                                  <a:pt x="112734" y="713984"/>
                                </a:lnTo>
                                <a:lnTo>
                                  <a:pt x="100208" y="710852"/>
                                </a:lnTo>
                                <a:lnTo>
                                  <a:pt x="68893" y="720247"/>
                                </a:lnTo>
                                <a:lnTo>
                                  <a:pt x="0" y="65761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81" name="Freeform 180"/>
                          <p:cNvSpPr/>
                          <p:nvPr/>
                        </p:nvSpPr>
                        <p:spPr>
                          <a:xfrm>
                            <a:off x="476684" y="4905097"/>
                            <a:ext cx="39698" cy="109455"/>
                          </a:xfrm>
                          <a:custGeom>
                            <a:avLst/>
                            <a:gdLst>
                              <a:gd name="connsiteX0" fmla="*/ 14287 w 35718"/>
                              <a:gd name="connsiteY0" fmla="*/ 0 h 109538"/>
                              <a:gd name="connsiteX1" fmla="*/ 7143 w 35718"/>
                              <a:gd name="connsiteY1" fmla="*/ 52388 h 109538"/>
                              <a:gd name="connsiteX2" fmla="*/ 0 w 35718"/>
                              <a:gd name="connsiteY2" fmla="*/ 95250 h 109538"/>
                              <a:gd name="connsiteX3" fmla="*/ 28575 w 35718"/>
                              <a:gd name="connsiteY3" fmla="*/ 109538 h 109538"/>
                              <a:gd name="connsiteX4" fmla="*/ 30956 w 35718"/>
                              <a:gd name="connsiteY4" fmla="*/ 85725 h 109538"/>
                              <a:gd name="connsiteX5" fmla="*/ 23812 w 35718"/>
                              <a:gd name="connsiteY5" fmla="*/ 71438 h 109538"/>
                              <a:gd name="connsiteX6" fmla="*/ 35718 w 35718"/>
                              <a:gd name="connsiteY6" fmla="*/ 47625 h 109538"/>
                              <a:gd name="connsiteX7" fmla="*/ 14287 w 35718"/>
                              <a:gd name="connsiteY7" fmla="*/ 0 h 109538"/>
                              <a:gd name="connsiteX0" fmla="*/ 14287 w 35718"/>
                              <a:gd name="connsiteY0" fmla="*/ 0 h 109538"/>
                              <a:gd name="connsiteX1" fmla="*/ 7143 w 35718"/>
                              <a:gd name="connsiteY1" fmla="*/ 28575 h 109538"/>
                              <a:gd name="connsiteX2" fmla="*/ 7143 w 35718"/>
                              <a:gd name="connsiteY2" fmla="*/ 52388 h 109538"/>
                              <a:gd name="connsiteX3" fmla="*/ 0 w 35718"/>
                              <a:gd name="connsiteY3" fmla="*/ 95250 h 109538"/>
                              <a:gd name="connsiteX4" fmla="*/ 28575 w 35718"/>
                              <a:gd name="connsiteY4" fmla="*/ 109538 h 109538"/>
                              <a:gd name="connsiteX5" fmla="*/ 30956 w 35718"/>
                              <a:gd name="connsiteY5" fmla="*/ 85725 h 109538"/>
                              <a:gd name="connsiteX6" fmla="*/ 23812 w 35718"/>
                              <a:gd name="connsiteY6" fmla="*/ 71438 h 109538"/>
                              <a:gd name="connsiteX7" fmla="*/ 35718 w 35718"/>
                              <a:gd name="connsiteY7" fmla="*/ 47625 h 109538"/>
                              <a:gd name="connsiteX8" fmla="*/ 14287 w 35718"/>
                              <a:gd name="connsiteY8" fmla="*/ 0 h 109538"/>
                              <a:gd name="connsiteX0" fmla="*/ 19050 w 40481"/>
                              <a:gd name="connsiteY0" fmla="*/ 0 h 109538"/>
                              <a:gd name="connsiteX1" fmla="*/ 0 w 40481"/>
                              <a:gd name="connsiteY1" fmla="*/ 21431 h 109538"/>
                              <a:gd name="connsiteX2" fmla="*/ 11906 w 40481"/>
                              <a:gd name="connsiteY2" fmla="*/ 52388 h 109538"/>
                              <a:gd name="connsiteX3" fmla="*/ 4763 w 40481"/>
                              <a:gd name="connsiteY3" fmla="*/ 95250 h 109538"/>
                              <a:gd name="connsiteX4" fmla="*/ 33338 w 40481"/>
                              <a:gd name="connsiteY4" fmla="*/ 109538 h 109538"/>
                              <a:gd name="connsiteX5" fmla="*/ 35719 w 40481"/>
                              <a:gd name="connsiteY5" fmla="*/ 85725 h 109538"/>
                              <a:gd name="connsiteX6" fmla="*/ 28575 w 40481"/>
                              <a:gd name="connsiteY6" fmla="*/ 71438 h 109538"/>
                              <a:gd name="connsiteX7" fmla="*/ 40481 w 40481"/>
                              <a:gd name="connsiteY7" fmla="*/ 47625 h 109538"/>
                              <a:gd name="connsiteX8" fmla="*/ 19050 w 40481"/>
                              <a:gd name="connsiteY8"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9538">
                                <a:moveTo>
                                  <a:pt x="19050" y="0"/>
                                </a:moveTo>
                                <a:lnTo>
                                  <a:pt x="0" y="21431"/>
                                </a:lnTo>
                                <a:lnTo>
                                  <a:pt x="11906" y="52388"/>
                                </a:lnTo>
                                <a:lnTo>
                                  <a:pt x="4763" y="95250"/>
                                </a:lnTo>
                                <a:lnTo>
                                  <a:pt x="33338" y="109538"/>
                                </a:lnTo>
                                <a:lnTo>
                                  <a:pt x="35719" y="85725"/>
                                </a:lnTo>
                                <a:lnTo>
                                  <a:pt x="28575" y="71438"/>
                                </a:lnTo>
                                <a:lnTo>
                                  <a:pt x="40481" y="47625"/>
                                </a:lnTo>
                                <a:lnTo>
                                  <a:pt x="1905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179" name="Freeform 178"/>
                        <p:cNvSpPr/>
                        <p:nvPr/>
                      </p:nvSpPr>
                      <p:spPr>
                        <a:xfrm>
                          <a:off x="338703" y="5181968"/>
                          <a:ext cx="34934" cy="74557"/>
                        </a:xfrm>
                        <a:custGeom>
                          <a:avLst/>
                          <a:gdLst>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0 w 35718"/>
                            <a:gd name="connsiteY4"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16669 h 73819"/>
                            <a:gd name="connsiteX5" fmla="*/ 0 w 35718"/>
                            <a:gd name="connsiteY5"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9525 h 73819"/>
                            <a:gd name="connsiteX5" fmla="*/ 0 w 35718"/>
                            <a:gd name="connsiteY5" fmla="*/ 0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 h="73819">
                              <a:moveTo>
                                <a:pt x="0" y="0"/>
                              </a:moveTo>
                              <a:cubicBezTo>
                                <a:pt x="794" y="22225"/>
                                <a:pt x="1587" y="44450"/>
                                <a:pt x="2381" y="66675"/>
                              </a:cubicBezTo>
                              <a:lnTo>
                                <a:pt x="28575" y="73819"/>
                              </a:lnTo>
                              <a:lnTo>
                                <a:pt x="35718" y="40482"/>
                              </a:lnTo>
                              <a:lnTo>
                                <a:pt x="16668" y="9525"/>
                              </a:lnTo>
                              <a:lnTo>
                                <a:pt x="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177" name="Freeform 176"/>
                      <p:cNvSpPr/>
                      <p:nvPr/>
                    </p:nvSpPr>
                    <p:spPr>
                      <a:xfrm>
                        <a:off x="505331" y="5741523"/>
                        <a:ext cx="130208" cy="71384"/>
                      </a:xfrm>
                      <a:custGeom>
                        <a:avLst/>
                        <a:gdLst>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0 w 130969"/>
                          <a:gd name="connsiteY16" fmla="*/ 7144 h 71438"/>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28575 w 130969"/>
                          <a:gd name="connsiteY16" fmla="*/ 14288 h 71438"/>
                          <a:gd name="connsiteX17" fmla="*/ 0 w 130969"/>
                          <a:gd name="connsiteY17" fmla="*/ 7144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969" h="71438">
                            <a:moveTo>
                              <a:pt x="0" y="7144"/>
                            </a:moveTo>
                            <a:cubicBezTo>
                              <a:pt x="794" y="26988"/>
                              <a:pt x="1587" y="46831"/>
                              <a:pt x="2381" y="66675"/>
                            </a:cubicBezTo>
                            <a:lnTo>
                              <a:pt x="19050" y="71438"/>
                            </a:lnTo>
                            <a:lnTo>
                              <a:pt x="33338" y="61913"/>
                            </a:lnTo>
                            <a:lnTo>
                              <a:pt x="54769" y="71438"/>
                            </a:lnTo>
                            <a:lnTo>
                              <a:pt x="69056" y="69056"/>
                            </a:lnTo>
                            <a:lnTo>
                              <a:pt x="88106" y="61913"/>
                            </a:lnTo>
                            <a:lnTo>
                              <a:pt x="92869" y="42863"/>
                            </a:lnTo>
                            <a:lnTo>
                              <a:pt x="76200" y="30956"/>
                            </a:lnTo>
                            <a:lnTo>
                              <a:pt x="107156" y="16669"/>
                            </a:lnTo>
                            <a:lnTo>
                              <a:pt x="128588" y="45244"/>
                            </a:lnTo>
                            <a:lnTo>
                              <a:pt x="130969" y="30956"/>
                            </a:lnTo>
                            <a:lnTo>
                              <a:pt x="116681" y="7144"/>
                            </a:lnTo>
                            <a:lnTo>
                              <a:pt x="88106" y="0"/>
                            </a:lnTo>
                            <a:lnTo>
                              <a:pt x="66675" y="21431"/>
                            </a:lnTo>
                            <a:lnTo>
                              <a:pt x="52388" y="16669"/>
                            </a:lnTo>
                            <a:lnTo>
                              <a:pt x="28575" y="14288"/>
                            </a:lnTo>
                            <a:lnTo>
                              <a:pt x="0" y="7144"/>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175" name="Freeform 3121"/>
                    <p:cNvSpPr/>
                    <p:nvPr/>
                  </p:nvSpPr>
                  <p:spPr>
                    <a:xfrm>
                      <a:off x="1209235" y="6088923"/>
                      <a:ext cx="142911" cy="461617"/>
                    </a:xfrm>
                    <a:custGeom>
                      <a:avLst/>
                      <a:gdLst>
                        <a:gd name="connsiteX0" fmla="*/ 0 w 142875"/>
                        <a:gd name="connsiteY0" fmla="*/ 9525 h 461963"/>
                        <a:gd name="connsiteX1" fmla="*/ 21431 w 142875"/>
                        <a:gd name="connsiteY1" fmla="*/ 14288 h 461963"/>
                        <a:gd name="connsiteX2" fmla="*/ 61913 w 142875"/>
                        <a:gd name="connsiteY2" fmla="*/ 0 h 461963"/>
                        <a:gd name="connsiteX3" fmla="*/ 78581 w 142875"/>
                        <a:gd name="connsiteY3" fmla="*/ 35719 h 461963"/>
                        <a:gd name="connsiteX4" fmla="*/ 83344 w 142875"/>
                        <a:gd name="connsiteY4" fmla="*/ 73819 h 461963"/>
                        <a:gd name="connsiteX5" fmla="*/ 92869 w 142875"/>
                        <a:gd name="connsiteY5" fmla="*/ 252413 h 461963"/>
                        <a:gd name="connsiteX6" fmla="*/ 92869 w 142875"/>
                        <a:gd name="connsiteY6" fmla="*/ 273844 h 461963"/>
                        <a:gd name="connsiteX7" fmla="*/ 92869 w 142875"/>
                        <a:gd name="connsiteY7" fmla="*/ 302419 h 461963"/>
                        <a:gd name="connsiteX8" fmla="*/ 142875 w 142875"/>
                        <a:gd name="connsiteY8" fmla="*/ 385763 h 461963"/>
                        <a:gd name="connsiteX9" fmla="*/ 111919 w 142875"/>
                        <a:gd name="connsiteY9" fmla="*/ 438150 h 461963"/>
                        <a:gd name="connsiteX10" fmla="*/ 61913 w 142875"/>
                        <a:gd name="connsiteY10" fmla="*/ 461963 h 461963"/>
                        <a:gd name="connsiteX11" fmla="*/ 88106 w 142875"/>
                        <a:gd name="connsiteY11" fmla="*/ 419100 h 461963"/>
                        <a:gd name="connsiteX12" fmla="*/ 104775 w 142875"/>
                        <a:gd name="connsiteY12" fmla="*/ 352425 h 461963"/>
                        <a:gd name="connsiteX13" fmla="*/ 83344 w 142875"/>
                        <a:gd name="connsiteY13" fmla="*/ 335757 h 461963"/>
                        <a:gd name="connsiteX14" fmla="*/ 76200 w 142875"/>
                        <a:gd name="connsiteY14" fmla="*/ 297657 h 461963"/>
                        <a:gd name="connsiteX15" fmla="*/ 80963 w 142875"/>
                        <a:gd name="connsiteY15" fmla="*/ 271463 h 461963"/>
                        <a:gd name="connsiteX16" fmla="*/ 69056 w 142875"/>
                        <a:gd name="connsiteY16" fmla="*/ 261938 h 461963"/>
                        <a:gd name="connsiteX17" fmla="*/ 73819 w 142875"/>
                        <a:gd name="connsiteY17" fmla="*/ 230982 h 461963"/>
                        <a:gd name="connsiteX18" fmla="*/ 64294 w 142875"/>
                        <a:gd name="connsiteY18" fmla="*/ 230982 h 461963"/>
                        <a:gd name="connsiteX19" fmla="*/ 69056 w 142875"/>
                        <a:gd name="connsiteY19" fmla="*/ 200025 h 461963"/>
                        <a:gd name="connsiteX20" fmla="*/ 76200 w 142875"/>
                        <a:gd name="connsiteY20" fmla="*/ 190500 h 461963"/>
                        <a:gd name="connsiteX21" fmla="*/ 61913 w 142875"/>
                        <a:gd name="connsiteY21" fmla="*/ 145257 h 461963"/>
                        <a:gd name="connsiteX22" fmla="*/ 54769 w 142875"/>
                        <a:gd name="connsiteY22" fmla="*/ 97632 h 461963"/>
                        <a:gd name="connsiteX23" fmla="*/ 59531 w 142875"/>
                        <a:gd name="connsiteY23" fmla="*/ 61913 h 461963"/>
                        <a:gd name="connsiteX24" fmla="*/ 50006 w 142875"/>
                        <a:gd name="connsiteY24" fmla="*/ 26194 h 461963"/>
                        <a:gd name="connsiteX25" fmla="*/ 0 w 142875"/>
                        <a:gd name="connsiteY25" fmla="*/ 9525 h 4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461963">
                          <a:moveTo>
                            <a:pt x="0" y="9525"/>
                          </a:moveTo>
                          <a:lnTo>
                            <a:pt x="21431" y="14288"/>
                          </a:lnTo>
                          <a:lnTo>
                            <a:pt x="61913" y="0"/>
                          </a:lnTo>
                          <a:lnTo>
                            <a:pt x="78581" y="35719"/>
                          </a:lnTo>
                          <a:lnTo>
                            <a:pt x="83344" y="73819"/>
                          </a:lnTo>
                          <a:lnTo>
                            <a:pt x="92869" y="252413"/>
                          </a:lnTo>
                          <a:lnTo>
                            <a:pt x="92869" y="273844"/>
                          </a:lnTo>
                          <a:lnTo>
                            <a:pt x="92869" y="302419"/>
                          </a:lnTo>
                          <a:lnTo>
                            <a:pt x="142875" y="385763"/>
                          </a:lnTo>
                          <a:lnTo>
                            <a:pt x="111919" y="438150"/>
                          </a:lnTo>
                          <a:lnTo>
                            <a:pt x="61913" y="461963"/>
                          </a:lnTo>
                          <a:lnTo>
                            <a:pt x="88106" y="419100"/>
                          </a:lnTo>
                          <a:lnTo>
                            <a:pt x="104775" y="352425"/>
                          </a:lnTo>
                          <a:lnTo>
                            <a:pt x="83344" y="335757"/>
                          </a:lnTo>
                          <a:lnTo>
                            <a:pt x="76200" y="297657"/>
                          </a:lnTo>
                          <a:lnTo>
                            <a:pt x="80963" y="271463"/>
                          </a:lnTo>
                          <a:lnTo>
                            <a:pt x="69056" y="261938"/>
                          </a:lnTo>
                          <a:lnTo>
                            <a:pt x="73819" y="230982"/>
                          </a:lnTo>
                          <a:lnTo>
                            <a:pt x="64294" y="230982"/>
                          </a:lnTo>
                          <a:lnTo>
                            <a:pt x="69056" y="200025"/>
                          </a:lnTo>
                          <a:lnTo>
                            <a:pt x="76200" y="190500"/>
                          </a:lnTo>
                          <a:lnTo>
                            <a:pt x="61913" y="145257"/>
                          </a:lnTo>
                          <a:lnTo>
                            <a:pt x="54769" y="97632"/>
                          </a:lnTo>
                          <a:lnTo>
                            <a:pt x="59531" y="61913"/>
                          </a:lnTo>
                          <a:lnTo>
                            <a:pt x="50006" y="26194"/>
                          </a:lnTo>
                          <a:lnTo>
                            <a:pt x="0" y="9525"/>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173" name="Freeform 3123"/>
                  <p:cNvSpPr/>
                  <p:nvPr/>
                </p:nvSpPr>
                <p:spPr>
                  <a:xfrm>
                    <a:off x="1168666" y="6112387"/>
                    <a:ext cx="100037" cy="190357"/>
                  </a:xfrm>
                  <a:custGeom>
                    <a:avLst/>
                    <a:gdLst>
                      <a:gd name="connsiteX0" fmla="*/ 38100 w 100012"/>
                      <a:gd name="connsiteY0" fmla="*/ 0 h 190500"/>
                      <a:gd name="connsiteX1" fmla="*/ 52387 w 100012"/>
                      <a:gd name="connsiteY1" fmla="*/ 80962 h 190500"/>
                      <a:gd name="connsiteX2" fmla="*/ 33337 w 100012"/>
                      <a:gd name="connsiteY2" fmla="*/ 78581 h 190500"/>
                      <a:gd name="connsiteX3" fmla="*/ 7144 w 100012"/>
                      <a:gd name="connsiteY3" fmla="*/ 78581 h 190500"/>
                      <a:gd name="connsiteX4" fmla="*/ 0 w 100012"/>
                      <a:gd name="connsiteY4" fmla="*/ 109537 h 190500"/>
                      <a:gd name="connsiteX5" fmla="*/ 0 w 100012"/>
                      <a:gd name="connsiteY5" fmla="*/ 145256 h 190500"/>
                      <a:gd name="connsiteX6" fmla="*/ 21431 w 100012"/>
                      <a:gd name="connsiteY6" fmla="*/ 142875 h 190500"/>
                      <a:gd name="connsiteX7" fmla="*/ 38100 w 100012"/>
                      <a:gd name="connsiteY7" fmla="*/ 119062 h 190500"/>
                      <a:gd name="connsiteX8" fmla="*/ 54769 w 100012"/>
                      <a:gd name="connsiteY8" fmla="*/ 107156 h 190500"/>
                      <a:gd name="connsiteX9" fmla="*/ 73819 w 100012"/>
                      <a:gd name="connsiteY9" fmla="*/ 145256 h 190500"/>
                      <a:gd name="connsiteX10" fmla="*/ 50006 w 100012"/>
                      <a:gd name="connsiteY10" fmla="*/ 190500 h 190500"/>
                      <a:gd name="connsiteX11" fmla="*/ 88106 w 100012"/>
                      <a:gd name="connsiteY11" fmla="*/ 169069 h 190500"/>
                      <a:gd name="connsiteX12" fmla="*/ 100012 w 100012"/>
                      <a:gd name="connsiteY12" fmla="*/ 147637 h 190500"/>
                      <a:gd name="connsiteX13" fmla="*/ 88106 w 100012"/>
                      <a:gd name="connsiteY13" fmla="*/ 95250 h 190500"/>
                      <a:gd name="connsiteX14" fmla="*/ 76200 w 100012"/>
                      <a:gd name="connsiteY14" fmla="*/ 59531 h 190500"/>
                      <a:gd name="connsiteX15" fmla="*/ 38100 w 100012"/>
                      <a:gd name="connsiteY15"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12" h="190500">
                        <a:moveTo>
                          <a:pt x="38100" y="0"/>
                        </a:moveTo>
                        <a:lnTo>
                          <a:pt x="52387" y="80962"/>
                        </a:lnTo>
                        <a:lnTo>
                          <a:pt x="33337" y="78581"/>
                        </a:lnTo>
                        <a:lnTo>
                          <a:pt x="7144" y="78581"/>
                        </a:lnTo>
                        <a:lnTo>
                          <a:pt x="0" y="109537"/>
                        </a:lnTo>
                        <a:lnTo>
                          <a:pt x="0" y="145256"/>
                        </a:lnTo>
                        <a:lnTo>
                          <a:pt x="21431" y="142875"/>
                        </a:lnTo>
                        <a:lnTo>
                          <a:pt x="38100" y="119062"/>
                        </a:lnTo>
                        <a:lnTo>
                          <a:pt x="54769" y="107156"/>
                        </a:lnTo>
                        <a:lnTo>
                          <a:pt x="73819" y="145256"/>
                        </a:lnTo>
                        <a:lnTo>
                          <a:pt x="50006" y="190500"/>
                        </a:lnTo>
                        <a:lnTo>
                          <a:pt x="88106" y="169069"/>
                        </a:lnTo>
                        <a:lnTo>
                          <a:pt x="100012" y="147637"/>
                        </a:lnTo>
                        <a:lnTo>
                          <a:pt x="88106" y="95250"/>
                        </a:lnTo>
                        <a:lnTo>
                          <a:pt x="76200" y="59531"/>
                        </a:lnTo>
                        <a:lnTo>
                          <a:pt x="3810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171" name="Freeform 3125"/>
                <p:cNvSpPr/>
                <p:nvPr/>
              </p:nvSpPr>
              <p:spPr>
                <a:xfrm>
                  <a:off x="1154211" y="6260437"/>
                  <a:ext cx="46049" cy="85661"/>
                </a:xfrm>
                <a:custGeom>
                  <a:avLst/>
                  <a:gdLst>
                    <a:gd name="connsiteX0" fmla="*/ 23813 w 45244"/>
                    <a:gd name="connsiteY0" fmla="*/ 0 h 85725"/>
                    <a:gd name="connsiteX1" fmla="*/ 0 w 45244"/>
                    <a:gd name="connsiteY1" fmla="*/ 52387 h 85725"/>
                    <a:gd name="connsiteX2" fmla="*/ 26194 w 45244"/>
                    <a:gd name="connsiteY2" fmla="*/ 85725 h 85725"/>
                    <a:gd name="connsiteX3" fmla="*/ 45244 w 45244"/>
                    <a:gd name="connsiteY3" fmla="*/ 61912 h 85725"/>
                    <a:gd name="connsiteX4" fmla="*/ 23813 w 45244"/>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85725">
                      <a:moveTo>
                        <a:pt x="23813" y="0"/>
                      </a:moveTo>
                      <a:lnTo>
                        <a:pt x="0" y="52387"/>
                      </a:lnTo>
                      <a:lnTo>
                        <a:pt x="26194" y="85725"/>
                      </a:lnTo>
                      <a:lnTo>
                        <a:pt x="45244" y="61912"/>
                      </a:lnTo>
                      <a:lnTo>
                        <a:pt x="23813"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169" name="Freeform 3128"/>
              <p:cNvSpPr/>
              <p:nvPr/>
            </p:nvSpPr>
            <p:spPr>
              <a:xfrm>
                <a:off x="1201207" y="6397753"/>
                <a:ext cx="41285" cy="130078"/>
              </a:xfrm>
              <a:custGeom>
                <a:avLst/>
                <a:gdLst>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41339"/>
                  <a:gd name="connsiteY0" fmla="*/ 0 h 131036"/>
                  <a:gd name="connsiteX1" fmla="*/ 0 w 41339"/>
                  <a:gd name="connsiteY1" fmla="*/ 62670 h 131036"/>
                  <a:gd name="connsiteX2" fmla="*/ 8546 w 41339"/>
                  <a:gd name="connsiteY2" fmla="*/ 94004 h 131036"/>
                  <a:gd name="connsiteX3" fmla="*/ 8546 w 41339"/>
                  <a:gd name="connsiteY3" fmla="*/ 125339 h 131036"/>
                  <a:gd name="connsiteX4" fmla="*/ 25638 w 41339"/>
                  <a:gd name="connsiteY4" fmla="*/ 131036 h 131036"/>
                  <a:gd name="connsiteX5" fmla="*/ 34184 w 41339"/>
                  <a:gd name="connsiteY5" fmla="*/ 102550 h 131036"/>
                  <a:gd name="connsiteX6" fmla="*/ 25638 w 41339"/>
                  <a:gd name="connsiteY6" fmla="*/ 94004 h 131036"/>
                  <a:gd name="connsiteX7" fmla="*/ 34184 w 41339"/>
                  <a:gd name="connsiteY7" fmla="*/ 71215 h 131036"/>
                  <a:gd name="connsiteX8" fmla="*/ 25638 w 41339"/>
                  <a:gd name="connsiteY8" fmla="*/ 54124 h 131036"/>
                  <a:gd name="connsiteX9" fmla="*/ 37032 w 41339"/>
                  <a:gd name="connsiteY9" fmla="*/ 37032 h 131036"/>
                  <a:gd name="connsiteX10" fmla="*/ 25638 w 41339"/>
                  <a:gd name="connsiteY10" fmla="*/ 0 h 1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39" h="131036">
                    <a:moveTo>
                      <a:pt x="25638" y="0"/>
                    </a:moveTo>
                    <a:lnTo>
                      <a:pt x="0" y="62670"/>
                    </a:lnTo>
                    <a:lnTo>
                      <a:pt x="8546" y="94004"/>
                    </a:lnTo>
                    <a:lnTo>
                      <a:pt x="8546" y="125339"/>
                    </a:lnTo>
                    <a:lnTo>
                      <a:pt x="25638" y="131036"/>
                    </a:lnTo>
                    <a:lnTo>
                      <a:pt x="34184" y="102550"/>
                    </a:lnTo>
                    <a:lnTo>
                      <a:pt x="25638" y="94004"/>
                    </a:lnTo>
                    <a:lnTo>
                      <a:pt x="34184" y="71215"/>
                    </a:lnTo>
                    <a:lnTo>
                      <a:pt x="25638" y="54124"/>
                    </a:lnTo>
                    <a:cubicBezTo>
                      <a:pt x="25638" y="48427"/>
                      <a:pt x="51275" y="17091"/>
                      <a:pt x="37032" y="37032"/>
                    </a:cubicBezTo>
                    <a:lnTo>
                      <a:pt x="25638"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182" name="Group 66"/>
            <p:cNvGrpSpPr>
              <a:grpSpLocks/>
            </p:cNvGrpSpPr>
            <p:nvPr/>
          </p:nvGrpSpPr>
          <p:grpSpPr bwMode="auto">
            <a:xfrm>
              <a:off x="2490698" y="5534138"/>
              <a:ext cx="1374775" cy="793750"/>
              <a:chOff x="2217965" y="5874544"/>
              <a:chExt cx="1375341" cy="795337"/>
            </a:xfrm>
            <a:solidFill>
              <a:srgbClr val="7B7DA9"/>
            </a:solidFill>
          </p:grpSpPr>
          <p:sp>
            <p:nvSpPr>
              <p:cNvPr id="183" name="Freeform 182"/>
              <p:cNvSpPr/>
              <p:nvPr/>
            </p:nvSpPr>
            <p:spPr>
              <a:xfrm>
                <a:off x="3283616" y="6302435"/>
                <a:ext cx="309690" cy="367446"/>
              </a:xfrm>
              <a:custGeom>
                <a:avLst/>
                <a:gdLst>
                  <a:gd name="connsiteX0" fmla="*/ 23812 w 309562"/>
                  <a:gd name="connsiteY0" fmla="*/ 0 h 366712"/>
                  <a:gd name="connsiteX1" fmla="*/ 50006 w 309562"/>
                  <a:gd name="connsiteY1" fmla="*/ 73819 h 366712"/>
                  <a:gd name="connsiteX2" fmla="*/ 14287 w 309562"/>
                  <a:gd name="connsiteY2" fmla="*/ 126206 h 366712"/>
                  <a:gd name="connsiteX3" fmla="*/ 0 w 309562"/>
                  <a:gd name="connsiteY3" fmla="*/ 152400 h 366712"/>
                  <a:gd name="connsiteX4" fmla="*/ 30956 w 309562"/>
                  <a:gd name="connsiteY4" fmla="*/ 195262 h 366712"/>
                  <a:gd name="connsiteX5" fmla="*/ 47625 w 309562"/>
                  <a:gd name="connsiteY5" fmla="*/ 233362 h 366712"/>
                  <a:gd name="connsiteX6" fmla="*/ 61912 w 309562"/>
                  <a:gd name="connsiteY6" fmla="*/ 273844 h 366712"/>
                  <a:gd name="connsiteX7" fmla="*/ 57150 w 309562"/>
                  <a:gd name="connsiteY7" fmla="*/ 333375 h 366712"/>
                  <a:gd name="connsiteX8" fmla="*/ 133350 w 309562"/>
                  <a:gd name="connsiteY8" fmla="*/ 366712 h 366712"/>
                  <a:gd name="connsiteX9" fmla="*/ 147637 w 309562"/>
                  <a:gd name="connsiteY9" fmla="*/ 326231 h 366712"/>
                  <a:gd name="connsiteX10" fmla="*/ 147637 w 309562"/>
                  <a:gd name="connsiteY10" fmla="*/ 309562 h 366712"/>
                  <a:gd name="connsiteX11" fmla="*/ 190500 w 309562"/>
                  <a:gd name="connsiteY11" fmla="*/ 276225 h 366712"/>
                  <a:gd name="connsiteX12" fmla="*/ 209550 w 309562"/>
                  <a:gd name="connsiteY12" fmla="*/ 252412 h 366712"/>
                  <a:gd name="connsiteX13" fmla="*/ 238125 w 309562"/>
                  <a:gd name="connsiteY13" fmla="*/ 261937 h 366712"/>
                  <a:gd name="connsiteX14" fmla="*/ 292894 w 309562"/>
                  <a:gd name="connsiteY14" fmla="*/ 204787 h 366712"/>
                  <a:gd name="connsiteX15" fmla="*/ 309562 w 309562"/>
                  <a:gd name="connsiteY15" fmla="*/ 188119 h 366712"/>
                  <a:gd name="connsiteX16" fmla="*/ 309562 w 309562"/>
                  <a:gd name="connsiteY16" fmla="*/ 173831 h 366712"/>
                  <a:gd name="connsiteX17" fmla="*/ 276225 w 309562"/>
                  <a:gd name="connsiteY17" fmla="*/ 147637 h 366712"/>
                  <a:gd name="connsiteX18" fmla="*/ 257175 w 309562"/>
                  <a:gd name="connsiteY18" fmla="*/ 121444 h 366712"/>
                  <a:gd name="connsiteX19" fmla="*/ 242887 w 309562"/>
                  <a:gd name="connsiteY19" fmla="*/ 123825 h 366712"/>
                  <a:gd name="connsiteX20" fmla="*/ 226219 w 309562"/>
                  <a:gd name="connsiteY20" fmla="*/ 73819 h 366712"/>
                  <a:gd name="connsiteX21" fmla="*/ 173831 w 309562"/>
                  <a:gd name="connsiteY21" fmla="*/ 47625 h 366712"/>
                  <a:gd name="connsiteX22" fmla="*/ 126206 w 309562"/>
                  <a:gd name="connsiteY22" fmla="*/ 35719 h 366712"/>
                  <a:gd name="connsiteX23" fmla="*/ 100012 w 309562"/>
                  <a:gd name="connsiteY23" fmla="*/ 30956 h 366712"/>
                  <a:gd name="connsiteX24" fmla="*/ 23812 w 309562"/>
                  <a:gd name="connsiteY24" fmla="*/ 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62" h="366712">
                    <a:moveTo>
                      <a:pt x="23812" y="0"/>
                    </a:moveTo>
                    <a:lnTo>
                      <a:pt x="50006" y="73819"/>
                    </a:lnTo>
                    <a:lnTo>
                      <a:pt x="14287" y="126206"/>
                    </a:lnTo>
                    <a:lnTo>
                      <a:pt x="0" y="152400"/>
                    </a:lnTo>
                    <a:lnTo>
                      <a:pt x="30956" y="195262"/>
                    </a:lnTo>
                    <a:lnTo>
                      <a:pt x="47625" y="233362"/>
                    </a:lnTo>
                    <a:lnTo>
                      <a:pt x="61912" y="273844"/>
                    </a:lnTo>
                    <a:lnTo>
                      <a:pt x="57150" y="333375"/>
                    </a:lnTo>
                    <a:lnTo>
                      <a:pt x="133350" y="366712"/>
                    </a:lnTo>
                    <a:lnTo>
                      <a:pt x="147637" y="326231"/>
                    </a:lnTo>
                    <a:lnTo>
                      <a:pt x="147637" y="309562"/>
                    </a:lnTo>
                    <a:lnTo>
                      <a:pt x="190500" y="276225"/>
                    </a:lnTo>
                    <a:lnTo>
                      <a:pt x="209550" y="252412"/>
                    </a:lnTo>
                    <a:lnTo>
                      <a:pt x="238125" y="261937"/>
                    </a:lnTo>
                    <a:lnTo>
                      <a:pt x="292894" y="204787"/>
                    </a:lnTo>
                    <a:lnTo>
                      <a:pt x="309562" y="188119"/>
                    </a:lnTo>
                    <a:lnTo>
                      <a:pt x="309562" y="173831"/>
                    </a:lnTo>
                    <a:lnTo>
                      <a:pt x="276225" y="147637"/>
                    </a:lnTo>
                    <a:lnTo>
                      <a:pt x="257175" y="121444"/>
                    </a:lnTo>
                    <a:lnTo>
                      <a:pt x="242887" y="123825"/>
                    </a:lnTo>
                    <a:lnTo>
                      <a:pt x="226219" y="73819"/>
                    </a:lnTo>
                    <a:lnTo>
                      <a:pt x="173831" y="47625"/>
                    </a:lnTo>
                    <a:lnTo>
                      <a:pt x="126206" y="35719"/>
                    </a:lnTo>
                    <a:lnTo>
                      <a:pt x="100012" y="30956"/>
                    </a:lnTo>
                    <a:lnTo>
                      <a:pt x="23812"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84" name="Freeform 183"/>
              <p:cNvSpPr/>
              <p:nvPr/>
            </p:nvSpPr>
            <p:spPr>
              <a:xfrm>
                <a:off x="3097802" y="6127461"/>
                <a:ext cx="169932" cy="120891"/>
              </a:xfrm>
              <a:custGeom>
                <a:avLst/>
                <a:gdLst>
                  <a:gd name="connsiteX0" fmla="*/ 78582 w 169069"/>
                  <a:gd name="connsiteY0" fmla="*/ 121444 h 121444"/>
                  <a:gd name="connsiteX1" fmla="*/ 54769 w 169069"/>
                  <a:gd name="connsiteY1" fmla="*/ 61913 h 121444"/>
                  <a:gd name="connsiteX2" fmla="*/ 23813 w 169069"/>
                  <a:gd name="connsiteY2" fmla="*/ 61913 h 121444"/>
                  <a:gd name="connsiteX3" fmla="*/ 0 w 169069"/>
                  <a:gd name="connsiteY3" fmla="*/ 21432 h 121444"/>
                  <a:gd name="connsiteX4" fmla="*/ 16669 w 169069"/>
                  <a:gd name="connsiteY4" fmla="*/ 0 h 121444"/>
                  <a:gd name="connsiteX5" fmla="*/ 57150 w 169069"/>
                  <a:gd name="connsiteY5" fmla="*/ 23813 h 121444"/>
                  <a:gd name="connsiteX6" fmla="*/ 102394 w 169069"/>
                  <a:gd name="connsiteY6" fmla="*/ 14288 h 121444"/>
                  <a:gd name="connsiteX7" fmla="*/ 123825 w 169069"/>
                  <a:gd name="connsiteY7" fmla="*/ 28575 h 121444"/>
                  <a:gd name="connsiteX8" fmla="*/ 169069 w 169069"/>
                  <a:gd name="connsiteY8" fmla="*/ 47625 h 121444"/>
                  <a:gd name="connsiteX9" fmla="*/ 169069 w 169069"/>
                  <a:gd name="connsiteY9" fmla="*/ 71438 h 121444"/>
                  <a:gd name="connsiteX10" fmla="*/ 142875 w 169069"/>
                  <a:gd name="connsiteY10" fmla="*/ 95250 h 121444"/>
                  <a:gd name="connsiteX11" fmla="*/ 78582 w 169069"/>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069" h="121444">
                    <a:moveTo>
                      <a:pt x="78582" y="121444"/>
                    </a:moveTo>
                    <a:lnTo>
                      <a:pt x="54769" y="61913"/>
                    </a:lnTo>
                    <a:lnTo>
                      <a:pt x="23813" y="61913"/>
                    </a:lnTo>
                    <a:lnTo>
                      <a:pt x="0" y="21432"/>
                    </a:lnTo>
                    <a:lnTo>
                      <a:pt x="16669" y="0"/>
                    </a:lnTo>
                    <a:lnTo>
                      <a:pt x="57150" y="23813"/>
                    </a:lnTo>
                    <a:lnTo>
                      <a:pt x="102394" y="14288"/>
                    </a:lnTo>
                    <a:lnTo>
                      <a:pt x="123825" y="28575"/>
                    </a:lnTo>
                    <a:lnTo>
                      <a:pt x="169069" y="47625"/>
                    </a:lnTo>
                    <a:lnTo>
                      <a:pt x="169069" y="71438"/>
                    </a:lnTo>
                    <a:lnTo>
                      <a:pt x="142875" y="95250"/>
                    </a:lnTo>
                    <a:lnTo>
                      <a:pt x="78582" y="121444"/>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85" name="Freeform 184"/>
              <p:cNvSpPr/>
              <p:nvPr/>
            </p:nvSpPr>
            <p:spPr>
              <a:xfrm>
                <a:off x="2705528" y="5981119"/>
                <a:ext cx="139758" cy="127254"/>
              </a:xfrm>
              <a:custGeom>
                <a:avLst/>
                <a:gdLst>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0 w 150019"/>
                  <a:gd name="connsiteY9"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30956 w 150019"/>
                  <a:gd name="connsiteY9" fmla="*/ 23813 h 119063"/>
                  <a:gd name="connsiteX10" fmla="*/ 0 w 150019"/>
                  <a:gd name="connsiteY10"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42862 w 150019"/>
                  <a:gd name="connsiteY9" fmla="*/ 54769 h 119063"/>
                  <a:gd name="connsiteX10" fmla="*/ 0 w 150019"/>
                  <a:gd name="connsiteY10" fmla="*/ 47625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35719 w 142876"/>
                  <a:gd name="connsiteY9" fmla="*/ 54769 h 119063"/>
                  <a:gd name="connsiteX10" fmla="*/ 0 w 142876"/>
                  <a:gd name="connsiteY10" fmla="*/ 54769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42863 w 142876"/>
                  <a:gd name="connsiteY9" fmla="*/ 47625 h 119063"/>
                  <a:gd name="connsiteX10" fmla="*/ 0 w 142876"/>
                  <a:gd name="connsiteY10" fmla="*/ 54769 h 119063"/>
                  <a:gd name="connsiteX0" fmla="*/ 0 w 140495"/>
                  <a:gd name="connsiteY0" fmla="*/ 40482 h 119063"/>
                  <a:gd name="connsiteX1" fmla="*/ 42864 w 140495"/>
                  <a:gd name="connsiteY1" fmla="*/ 119063 h 119063"/>
                  <a:gd name="connsiteX2" fmla="*/ 83345 w 140495"/>
                  <a:gd name="connsiteY2" fmla="*/ 102394 h 119063"/>
                  <a:gd name="connsiteX3" fmla="*/ 128589 w 140495"/>
                  <a:gd name="connsiteY3" fmla="*/ 111919 h 119063"/>
                  <a:gd name="connsiteX4" fmla="*/ 138114 w 140495"/>
                  <a:gd name="connsiteY4" fmla="*/ 104775 h 119063"/>
                  <a:gd name="connsiteX5" fmla="*/ 140495 w 140495"/>
                  <a:gd name="connsiteY5" fmla="*/ 88106 h 119063"/>
                  <a:gd name="connsiteX6" fmla="*/ 107157 w 140495"/>
                  <a:gd name="connsiteY6" fmla="*/ 66675 h 119063"/>
                  <a:gd name="connsiteX7" fmla="*/ 90489 w 140495"/>
                  <a:gd name="connsiteY7" fmla="*/ 33338 h 119063"/>
                  <a:gd name="connsiteX8" fmla="*/ 57151 w 140495"/>
                  <a:gd name="connsiteY8" fmla="*/ 0 h 119063"/>
                  <a:gd name="connsiteX9" fmla="*/ 40482 w 140495"/>
                  <a:gd name="connsiteY9" fmla="*/ 47625 h 119063"/>
                  <a:gd name="connsiteX10" fmla="*/ 0 w 140495"/>
                  <a:gd name="connsiteY10" fmla="*/ 40482 h 119063"/>
                  <a:gd name="connsiteX0" fmla="*/ 0 w 140495"/>
                  <a:gd name="connsiteY0" fmla="*/ 40482 h 126206"/>
                  <a:gd name="connsiteX1" fmla="*/ 42864 w 140495"/>
                  <a:gd name="connsiteY1" fmla="*/ 119063 h 126206"/>
                  <a:gd name="connsiteX2" fmla="*/ 83345 w 140495"/>
                  <a:gd name="connsiteY2" fmla="*/ 126206 h 126206"/>
                  <a:gd name="connsiteX3" fmla="*/ 128589 w 140495"/>
                  <a:gd name="connsiteY3" fmla="*/ 111919 h 126206"/>
                  <a:gd name="connsiteX4" fmla="*/ 138114 w 140495"/>
                  <a:gd name="connsiteY4" fmla="*/ 104775 h 126206"/>
                  <a:gd name="connsiteX5" fmla="*/ 140495 w 140495"/>
                  <a:gd name="connsiteY5" fmla="*/ 88106 h 126206"/>
                  <a:gd name="connsiteX6" fmla="*/ 107157 w 140495"/>
                  <a:gd name="connsiteY6" fmla="*/ 66675 h 126206"/>
                  <a:gd name="connsiteX7" fmla="*/ 90489 w 140495"/>
                  <a:gd name="connsiteY7" fmla="*/ 33338 h 126206"/>
                  <a:gd name="connsiteX8" fmla="*/ 57151 w 140495"/>
                  <a:gd name="connsiteY8" fmla="*/ 0 h 126206"/>
                  <a:gd name="connsiteX9" fmla="*/ 40482 w 140495"/>
                  <a:gd name="connsiteY9" fmla="*/ 47625 h 126206"/>
                  <a:gd name="connsiteX10" fmla="*/ 0 w 140495"/>
                  <a:gd name="connsiteY10" fmla="*/ 40482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5" h="126206">
                    <a:moveTo>
                      <a:pt x="0" y="40482"/>
                    </a:moveTo>
                    <a:lnTo>
                      <a:pt x="42864" y="119063"/>
                    </a:lnTo>
                    <a:lnTo>
                      <a:pt x="83345" y="126206"/>
                    </a:lnTo>
                    <a:lnTo>
                      <a:pt x="128589" y="111919"/>
                    </a:lnTo>
                    <a:lnTo>
                      <a:pt x="138114" y="104775"/>
                    </a:lnTo>
                    <a:lnTo>
                      <a:pt x="140495" y="88106"/>
                    </a:lnTo>
                    <a:lnTo>
                      <a:pt x="107157" y="66675"/>
                    </a:lnTo>
                    <a:lnTo>
                      <a:pt x="90489" y="33338"/>
                    </a:lnTo>
                    <a:lnTo>
                      <a:pt x="57151" y="0"/>
                    </a:lnTo>
                    <a:lnTo>
                      <a:pt x="40482" y="47625"/>
                    </a:lnTo>
                    <a:lnTo>
                      <a:pt x="0" y="40482"/>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86" name="Freeform 185"/>
              <p:cNvSpPr/>
              <p:nvPr/>
            </p:nvSpPr>
            <p:spPr>
              <a:xfrm>
                <a:off x="2325959" y="5874544"/>
                <a:ext cx="107994" cy="100212"/>
              </a:xfrm>
              <a:custGeom>
                <a:avLst/>
                <a:gdLst>
                  <a:gd name="connsiteX0" fmla="*/ 0 w 107157"/>
                  <a:gd name="connsiteY0" fmla="*/ 73819 h 100012"/>
                  <a:gd name="connsiteX1" fmla="*/ 64294 w 107157"/>
                  <a:gd name="connsiteY1" fmla="*/ 100012 h 100012"/>
                  <a:gd name="connsiteX2" fmla="*/ 102394 w 107157"/>
                  <a:gd name="connsiteY2" fmla="*/ 88106 h 100012"/>
                  <a:gd name="connsiteX3" fmla="*/ 107157 w 107157"/>
                  <a:gd name="connsiteY3" fmla="*/ 57150 h 100012"/>
                  <a:gd name="connsiteX4" fmla="*/ 107157 w 107157"/>
                  <a:gd name="connsiteY4" fmla="*/ 28575 h 100012"/>
                  <a:gd name="connsiteX5" fmla="*/ 92869 w 107157"/>
                  <a:gd name="connsiteY5" fmla="*/ 2381 h 100012"/>
                  <a:gd name="connsiteX6" fmla="*/ 78582 w 107157"/>
                  <a:gd name="connsiteY6" fmla="*/ 4762 h 100012"/>
                  <a:gd name="connsiteX7" fmla="*/ 57150 w 107157"/>
                  <a:gd name="connsiteY7" fmla="*/ 11906 h 100012"/>
                  <a:gd name="connsiteX8" fmla="*/ 52388 w 107157"/>
                  <a:gd name="connsiteY8" fmla="*/ 0 h 100012"/>
                  <a:gd name="connsiteX9" fmla="*/ 16669 w 107157"/>
                  <a:gd name="connsiteY9" fmla="*/ 23812 h 100012"/>
                  <a:gd name="connsiteX10" fmla="*/ 0 w 107157"/>
                  <a:gd name="connsiteY10" fmla="*/ 7381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100012">
                    <a:moveTo>
                      <a:pt x="0" y="73819"/>
                    </a:moveTo>
                    <a:lnTo>
                      <a:pt x="64294" y="100012"/>
                    </a:lnTo>
                    <a:lnTo>
                      <a:pt x="102394" y="88106"/>
                    </a:lnTo>
                    <a:lnTo>
                      <a:pt x="107157" y="57150"/>
                    </a:lnTo>
                    <a:lnTo>
                      <a:pt x="107157" y="28575"/>
                    </a:lnTo>
                    <a:lnTo>
                      <a:pt x="92869" y="2381"/>
                    </a:lnTo>
                    <a:lnTo>
                      <a:pt x="78582" y="4762"/>
                    </a:lnTo>
                    <a:lnTo>
                      <a:pt x="57150" y="11906"/>
                    </a:lnTo>
                    <a:lnTo>
                      <a:pt x="52388" y="0"/>
                    </a:lnTo>
                    <a:lnTo>
                      <a:pt x="16669" y="23812"/>
                    </a:lnTo>
                    <a:lnTo>
                      <a:pt x="0" y="73819"/>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87" name="Freeform 186"/>
              <p:cNvSpPr/>
              <p:nvPr/>
            </p:nvSpPr>
            <p:spPr>
              <a:xfrm>
                <a:off x="2217965" y="5955668"/>
                <a:ext cx="44468" cy="73171"/>
              </a:xfrm>
              <a:custGeom>
                <a:avLst/>
                <a:gdLst>
                  <a:gd name="connsiteX0" fmla="*/ 0 w 42863"/>
                  <a:gd name="connsiteY0" fmla="*/ 26194 h 26194"/>
                  <a:gd name="connsiteX1" fmla="*/ 42863 w 42863"/>
                  <a:gd name="connsiteY1" fmla="*/ 0 h 26194"/>
                  <a:gd name="connsiteX2" fmla="*/ 0 w 42863"/>
                  <a:gd name="connsiteY2" fmla="*/ 26194 h 26194"/>
                  <a:gd name="connsiteX0" fmla="*/ 603 w 43819"/>
                  <a:gd name="connsiteY0" fmla="*/ 26585 h 48016"/>
                  <a:gd name="connsiteX1" fmla="*/ 43466 w 43819"/>
                  <a:gd name="connsiteY1" fmla="*/ 391 h 48016"/>
                  <a:gd name="connsiteX2" fmla="*/ 19653 w 43819"/>
                  <a:gd name="connsiteY2" fmla="*/ 48016 h 48016"/>
                  <a:gd name="connsiteX3" fmla="*/ 603 w 43819"/>
                  <a:gd name="connsiteY3" fmla="*/ 26585 h 48016"/>
                  <a:gd name="connsiteX0" fmla="*/ 1361 w 44335"/>
                  <a:gd name="connsiteY0" fmla="*/ 27889 h 75514"/>
                  <a:gd name="connsiteX1" fmla="*/ 44224 w 44335"/>
                  <a:gd name="connsiteY1" fmla="*/ 1695 h 75514"/>
                  <a:gd name="connsiteX2" fmla="*/ 13267 w 44335"/>
                  <a:gd name="connsiteY2" fmla="*/ 75514 h 75514"/>
                  <a:gd name="connsiteX3" fmla="*/ 1361 w 44335"/>
                  <a:gd name="connsiteY3" fmla="*/ 27889 h 75514"/>
                  <a:gd name="connsiteX0" fmla="*/ 1361 w 45202"/>
                  <a:gd name="connsiteY0" fmla="*/ 27889 h 75682"/>
                  <a:gd name="connsiteX1" fmla="*/ 44224 w 45202"/>
                  <a:gd name="connsiteY1" fmla="*/ 1695 h 75682"/>
                  <a:gd name="connsiteX2" fmla="*/ 29936 w 45202"/>
                  <a:gd name="connsiteY2" fmla="*/ 42177 h 75682"/>
                  <a:gd name="connsiteX3" fmla="*/ 13267 w 45202"/>
                  <a:gd name="connsiteY3" fmla="*/ 75514 h 75682"/>
                  <a:gd name="connsiteX4" fmla="*/ 1361 w 45202"/>
                  <a:gd name="connsiteY4" fmla="*/ 27889 h 75682"/>
                  <a:gd name="connsiteX0" fmla="*/ 1361 w 44448"/>
                  <a:gd name="connsiteY0" fmla="*/ 26261 h 74017"/>
                  <a:gd name="connsiteX1" fmla="*/ 44224 w 44448"/>
                  <a:gd name="connsiteY1" fmla="*/ 67 h 74017"/>
                  <a:gd name="connsiteX2" fmla="*/ 18030 w 44448"/>
                  <a:gd name="connsiteY2" fmla="*/ 33405 h 74017"/>
                  <a:gd name="connsiteX3" fmla="*/ 13267 w 44448"/>
                  <a:gd name="connsiteY3" fmla="*/ 73886 h 74017"/>
                  <a:gd name="connsiteX4" fmla="*/ 1361 w 44448"/>
                  <a:gd name="connsiteY4" fmla="*/ 26261 h 7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8" h="74017">
                    <a:moveTo>
                      <a:pt x="1361" y="26261"/>
                    </a:moveTo>
                    <a:cubicBezTo>
                      <a:pt x="6520" y="13958"/>
                      <a:pt x="41446" y="-1124"/>
                      <a:pt x="44224" y="67"/>
                    </a:cubicBezTo>
                    <a:cubicBezTo>
                      <a:pt x="47002" y="1258"/>
                      <a:pt x="23189" y="21102"/>
                      <a:pt x="18030" y="33405"/>
                    </a:cubicBezTo>
                    <a:cubicBezTo>
                      <a:pt x="12871" y="45708"/>
                      <a:pt x="18029" y="76267"/>
                      <a:pt x="13267" y="73886"/>
                    </a:cubicBezTo>
                    <a:cubicBezTo>
                      <a:pt x="6917" y="66742"/>
                      <a:pt x="-3798" y="38564"/>
                      <a:pt x="1361" y="26261"/>
                    </a:cubicBez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88" name="Freeform 187"/>
              <p:cNvSpPr/>
              <p:nvPr/>
            </p:nvSpPr>
            <p:spPr>
              <a:xfrm>
                <a:off x="2934222" y="6076559"/>
                <a:ext cx="149286" cy="50902"/>
              </a:xfrm>
              <a:custGeom>
                <a:avLst/>
                <a:gdLst>
                  <a:gd name="connsiteX0" fmla="*/ 0 w 133350"/>
                  <a:gd name="connsiteY0" fmla="*/ 9525 h 47625"/>
                  <a:gd name="connsiteX1" fmla="*/ 38100 w 133350"/>
                  <a:gd name="connsiteY1" fmla="*/ 47625 h 47625"/>
                  <a:gd name="connsiteX2" fmla="*/ 59531 w 133350"/>
                  <a:gd name="connsiteY2" fmla="*/ 40481 h 47625"/>
                  <a:gd name="connsiteX3" fmla="*/ 73819 w 133350"/>
                  <a:gd name="connsiteY3" fmla="*/ 47625 h 47625"/>
                  <a:gd name="connsiteX4" fmla="*/ 100012 w 133350"/>
                  <a:gd name="connsiteY4" fmla="*/ 45244 h 47625"/>
                  <a:gd name="connsiteX5" fmla="*/ 133350 w 133350"/>
                  <a:gd name="connsiteY5" fmla="*/ 26194 h 47625"/>
                  <a:gd name="connsiteX6" fmla="*/ 119062 w 133350"/>
                  <a:gd name="connsiteY6" fmla="*/ 14288 h 47625"/>
                  <a:gd name="connsiteX7" fmla="*/ 83344 w 133350"/>
                  <a:gd name="connsiteY7" fmla="*/ 21431 h 47625"/>
                  <a:gd name="connsiteX8" fmla="*/ 64294 w 133350"/>
                  <a:gd name="connsiteY8" fmla="*/ 0 h 47625"/>
                  <a:gd name="connsiteX9" fmla="*/ 57150 w 133350"/>
                  <a:gd name="connsiteY9" fmla="*/ 19050 h 47625"/>
                  <a:gd name="connsiteX10" fmla="*/ 0 w 133350"/>
                  <a:gd name="connsiteY10" fmla="*/ 9525 h 47625"/>
                  <a:gd name="connsiteX0" fmla="*/ 0 w 133350"/>
                  <a:gd name="connsiteY0" fmla="*/ 9525 h 47625"/>
                  <a:gd name="connsiteX1" fmla="*/ 21431 w 133350"/>
                  <a:gd name="connsiteY1" fmla="*/ 30956 h 47625"/>
                  <a:gd name="connsiteX2" fmla="*/ 38100 w 133350"/>
                  <a:gd name="connsiteY2" fmla="*/ 47625 h 47625"/>
                  <a:gd name="connsiteX3" fmla="*/ 59531 w 133350"/>
                  <a:gd name="connsiteY3" fmla="*/ 40481 h 47625"/>
                  <a:gd name="connsiteX4" fmla="*/ 73819 w 133350"/>
                  <a:gd name="connsiteY4" fmla="*/ 47625 h 47625"/>
                  <a:gd name="connsiteX5" fmla="*/ 100012 w 133350"/>
                  <a:gd name="connsiteY5" fmla="*/ 45244 h 47625"/>
                  <a:gd name="connsiteX6" fmla="*/ 133350 w 133350"/>
                  <a:gd name="connsiteY6" fmla="*/ 26194 h 47625"/>
                  <a:gd name="connsiteX7" fmla="*/ 119062 w 133350"/>
                  <a:gd name="connsiteY7" fmla="*/ 14288 h 47625"/>
                  <a:gd name="connsiteX8" fmla="*/ 83344 w 133350"/>
                  <a:gd name="connsiteY8" fmla="*/ 21431 h 47625"/>
                  <a:gd name="connsiteX9" fmla="*/ 64294 w 133350"/>
                  <a:gd name="connsiteY9" fmla="*/ 0 h 47625"/>
                  <a:gd name="connsiteX10" fmla="*/ 57150 w 133350"/>
                  <a:gd name="connsiteY10" fmla="*/ 19050 h 47625"/>
                  <a:gd name="connsiteX11" fmla="*/ 0 w 133350"/>
                  <a:gd name="connsiteY11" fmla="*/ 9525 h 47625"/>
                  <a:gd name="connsiteX0" fmla="*/ 16669 w 150019"/>
                  <a:gd name="connsiteY0" fmla="*/ 9525 h 50006"/>
                  <a:gd name="connsiteX1" fmla="*/ 0 w 150019"/>
                  <a:gd name="connsiteY1" fmla="*/ 50006 h 50006"/>
                  <a:gd name="connsiteX2" fmla="*/ 54769 w 150019"/>
                  <a:gd name="connsiteY2" fmla="*/ 47625 h 50006"/>
                  <a:gd name="connsiteX3" fmla="*/ 76200 w 150019"/>
                  <a:gd name="connsiteY3" fmla="*/ 40481 h 50006"/>
                  <a:gd name="connsiteX4" fmla="*/ 90488 w 150019"/>
                  <a:gd name="connsiteY4" fmla="*/ 47625 h 50006"/>
                  <a:gd name="connsiteX5" fmla="*/ 116681 w 150019"/>
                  <a:gd name="connsiteY5" fmla="*/ 45244 h 50006"/>
                  <a:gd name="connsiteX6" fmla="*/ 150019 w 150019"/>
                  <a:gd name="connsiteY6" fmla="*/ 26194 h 50006"/>
                  <a:gd name="connsiteX7" fmla="*/ 135731 w 150019"/>
                  <a:gd name="connsiteY7" fmla="*/ 14288 h 50006"/>
                  <a:gd name="connsiteX8" fmla="*/ 100013 w 150019"/>
                  <a:gd name="connsiteY8" fmla="*/ 21431 h 50006"/>
                  <a:gd name="connsiteX9" fmla="*/ 80963 w 150019"/>
                  <a:gd name="connsiteY9" fmla="*/ 0 h 50006"/>
                  <a:gd name="connsiteX10" fmla="*/ 73819 w 150019"/>
                  <a:gd name="connsiteY10" fmla="*/ 19050 h 50006"/>
                  <a:gd name="connsiteX11" fmla="*/ 16669 w 150019"/>
                  <a:gd name="connsiteY11" fmla="*/ 9525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9" h="50006">
                    <a:moveTo>
                      <a:pt x="16669" y="9525"/>
                    </a:moveTo>
                    <a:lnTo>
                      <a:pt x="0" y="50006"/>
                    </a:lnTo>
                    <a:lnTo>
                      <a:pt x="54769" y="47625"/>
                    </a:lnTo>
                    <a:lnTo>
                      <a:pt x="76200" y="40481"/>
                    </a:lnTo>
                    <a:lnTo>
                      <a:pt x="90488" y="47625"/>
                    </a:lnTo>
                    <a:lnTo>
                      <a:pt x="116681" y="45244"/>
                    </a:lnTo>
                    <a:lnTo>
                      <a:pt x="150019" y="26194"/>
                    </a:lnTo>
                    <a:lnTo>
                      <a:pt x="135731" y="14288"/>
                    </a:lnTo>
                    <a:lnTo>
                      <a:pt x="100013" y="21431"/>
                    </a:lnTo>
                    <a:lnTo>
                      <a:pt x="80963" y="0"/>
                    </a:lnTo>
                    <a:lnTo>
                      <a:pt x="73819" y="19050"/>
                    </a:lnTo>
                    <a:lnTo>
                      <a:pt x="16669" y="9525"/>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89" name="Freeform 188"/>
              <p:cNvSpPr/>
              <p:nvPr/>
            </p:nvSpPr>
            <p:spPr>
              <a:xfrm>
                <a:off x="3007277" y="6160865"/>
                <a:ext cx="65115" cy="57264"/>
              </a:xfrm>
              <a:custGeom>
                <a:avLst/>
                <a:gdLst>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0 w 64294"/>
                  <a:gd name="connsiteY4" fmla="*/ 0 h 52388"/>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26194 w 64294"/>
                  <a:gd name="connsiteY4" fmla="*/ 9525 h 52388"/>
                  <a:gd name="connsiteX5" fmla="*/ 0 w 64294"/>
                  <a:gd name="connsiteY5" fmla="*/ 0 h 52388"/>
                  <a:gd name="connsiteX0" fmla="*/ 0 w 64294"/>
                  <a:gd name="connsiteY0" fmla="*/ 4762 h 57150"/>
                  <a:gd name="connsiteX1" fmla="*/ 21431 w 64294"/>
                  <a:gd name="connsiteY1" fmla="*/ 57150 h 57150"/>
                  <a:gd name="connsiteX2" fmla="*/ 42862 w 64294"/>
                  <a:gd name="connsiteY2" fmla="*/ 54769 h 57150"/>
                  <a:gd name="connsiteX3" fmla="*/ 64294 w 64294"/>
                  <a:gd name="connsiteY3" fmla="*/ 33337 h 57150"/>
                  <a:gd name="connsiteX4" fmla="*/ 28576 w 64294"/>
                  <a:gd name="connsiteY4" fmla="*/ 0 h 57150"/>
                  <a:gd name="connsiteX5" fmla="*/ 0 w 64294"/>
                  <a:gd name="connsiteY5" fmla="*/ 476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57150">
                    <a:moveTo>
                      <a:pt x="0" y="4762"/>
                    </a:moveTo>
                    <a:lnTo>
                      <a:pt x="21431" y="57150"/>
                    </a:lnTo>
                    <a:lnTo>
                      <a:pt x="42862" y="54769"/>
                    </a:lnTo>
                    <a:lnTo>
                      <a:pt x="64294" y="33337"/>
                    </a:lnTo>
                    <a:lnTo>
                      <a:pt x="28576" y="0"/>
                    </a:lnTo>
                    <a:lnTo>
                      <a:pt x="0" y="4762"/>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90" name="Freeform 189"/>
              <p:cNvSpPr/>
              <p:nvPr/>
            </p:nvSpPr>
            <p:spPr>
              <a:xfrm>
                <a:off x="3107331" y="6235626"/>
                <a:ext cx="38116" cy="31813"/>
              </a:xfrm>
              <a:custGeom>
                <a:avLst/>
                <a:gdLst>
                  <a:gd name="connsiteX0" fmla="*/ 0 w 9525"/>
                  <a:gd name="connsiteY0" fmla="*/ 0 h 23813"/>
                  <a:gd name="connsiteX1" fmla="*/ 9525 w 9525"/>
                  <a:gd name="connsiteY1" fmla="*/ 23813 h 23813"/>
                  <a:gd name="connsiteX2" fmla="*/ 0 w 9525"/>
                  <a:gd name="connsiteY2" fmla="*/ 0 h 23813"/>
                  <a:gd name="connsiteX0" fmla="*/ 414 w 10422"/>
                  <a:gd name="connsiteY0" fmla="*/ 0 h 11276"/>
                  <a:gd name="connsiteX1" fmla="*/ 10414 w 10422"/>
                  <a:gd name="connsiteY1" fmla="*/ 10000 h 11276"/>
                  <a:gd name="connsiteX2" fmla="*/ 2080 w 10422"/>
                  <a:gd name="connsiteY2" fmla="*/ 10000 h 11276"/>
                  <a:gd name="connsiteX3" fmla="*/ 414 w 10422"/>
                  <a:gd name="connsiteY3" fmla="*/ 0 h 11276"/>
                  <a:gd name="connsiteX0" fmla="*/ 4640 w 8508"/>
                  <a:gd name="connsiteY0" fmla="*/ 0 h 6867"/>
                  <a:gd name="connsiteX1" fmla="*/ 8390 w 8508"/>
                  <a:gd name="connsiteY1" fmla="*/ 5833 h 6867"/>
                  <a:gd name="connsiteX2" fmla="*/ 56 w 8508"/>
                  <a:gd name="connsiteY2" fmla="*/ 5833 h 6867"/>
                  <a:gd name="connsiteX3" fmla="*/ 4640 w 8508"/>
                  <a:gd name="connsiteY3" fmla="*/ 0 h 6867"/>
                </a:gdLst>
                <a:ahLst/>
                <a:cxnLst>
                  <a:cxn ang="0">
                    <a:pos x="connsiteX0" y="connsiteY0"/>
                  </a:cxn>
                  <a:cxn ang="0">
                    <a:pos x="connsiteX1" y="connsiteY1"/>
                  </a:cxn>
                  <a:cxn ang="0">
                    <a:pos x="connsiteX2" y="connsiteY2"/>
                  </a:cxn>
                  <a:cxn ang="0">
                    <a:pos x="connsiteX3" y="connsiteY3"/>
                  </a:cxn>
                </a:cxnLst>
                <a:rect l="l" t="t" r="r" b="b"/>
                <a:pathLst>
                  <a:path w="8508" h="6867">
                    <a:moveTo>
                      <a:pt x="4640" y="0"/>
                    </a:moveTo>
                    <a:cubicBezTo>
                      <a:pt x="6029" y="0"/>
                      <a:pt x="9154" y="4861"/>
                      <a:pt x="8390" y="5833"/>
                    </a:cubicBezTo>
                    <a:cubicBezTo>
                      <a:pt x="7626" y="6805"/>
                      <a:pt x="2139" y="7569"/>
                      <a:pt x="56" y="5833"/>
                    </a:cubicBezTo>
                    <a:cubicBezTo>
                      <a:pt x="-499" y="2500"/>
                      <a:pt x="3251" y="0"/>
                      <a:pt x="4640" y="0"/>
                    </a:cubicBez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191" name="5-Point Star 190"/>
            <p:cNvSpPr/>
            <p:nvPr/>
          </p:nvSpPr>
          <p:spPr bwMode="auto">
            <a:xfrm>
              <a:off x="7574507" y="2674955"/>
              <a:ext cx="122830" cy="122830"/>
            </a:xfrm>
            <a:prstGeom prst="star5">
              <a:avLst/>
            </a:prstGeom>
            <a:solidFill>
              <a:srgbClr val="4C4E74"/>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cxnSp>
          <p:nvCxnSpPr>
            <p:cNvPr id="192" name="Straight Connector 191"/>
            <p:cNvCxnSpPr/>
            <p:nvPr/>
          </p:nvCxnSpPr>
          <p:spPr bwMode="auto">
            <a:xfrm>
              <a:off x="2674989" y="6591969"/>
              <a:ext cx="4800600" cy="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sp>
          <p:nvSpPr>
            <p:cNvPr id="193" name="Rectangle 192"/>
            <p:cNvSpPr/>
            <p:nvPr/>
          </p:nvSpPr>
          <p:spPr bwMode="auto">
            <a:xfrm>
              <a:off x="2632656" y="6503004"/>
              <a:ext cx="182880" cy="182880"/>
            </a:xfrm>
            <a:prstGeom prst="rect">
              <a:avLst/>
            </a:prstGeom>
            <a:solidFill>
              <a:srgbClr val="BBBDD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94" name="TextBox 193"/>
            <p:cNvSpPr txBox="1"/>
            <p:nvPr/>
          </p:nvSpPr>
          <p:spPr>
            <a:xfrm>
              <a:off x="1640022" y="6413186"/>
              <a:ext cx="905825" cy="338554"/>
            </a:xfrm>
            <a:prstGeom prst="rect">
              <a:avLst/>
            </a:prstGeom>
            <a:noFill/>
          </p:spPr>
          <p:txBody>
            <a:bodyPr wrap="none" rtlCol="0">
              <a:spAutoFit/>
            </a:bodyPr>
            <a:lstStyle/>
            <a:p>
              <a:pPr eaLnBrk="0" fontAlgn="base" hangingPunct="0">
                <a:spcBef>
                  <a:spcPct val="0"/>
                </a:spcBef>
                <a:spcAft>
                  <a:spcPct val="0"/>
                </a:spcAft>
              </a:pPr>
              <a:r>
                <a:rPr lang="en-US" sz="1600" b="1" dirty="0">
                  <a:solidFill>
                    <a:srgbClr val="000000"/>
                  </a:solidFill>
                  <a:latin typeface="Gill Sans MT" pitchFamily="34" charset="0"/>
                </a:rPr>
                <a:t>Awards</a:t>
              </a:r>
            </a:p>
          </p:txBody>
        </p:sp>
        <p:sp>
          <p:nvSpPr>
            <p:cNvPr id="195" name="Rectangle 194"/>
            <p:cNvSpPr/>
            <p:nvPr/>
          </p:nvSpPr>
          <p:spPr>
            <a:xfrm>
              <a:off x="2494126" y="6214323"/>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FY06</a:t>
              </a:r>
              <a:endParaRPr lang="en-US" sz="1400" dirty="0">
                <a:solidFill>
                  <a:srgbClr val="000000"/>
                </a:solidFill>
                <a:latin typeface="Times" charset="0"/>
              </a:endParaRPr>
            </a:p>
          </p:txBody>
        </p:sp>
        <p:sp>
          <p:nvSpPr>
            <p:cNvPr id="196" name="Rectangle 195"/>
            <p:cNvSpPr/>
            <p:nvPr/>
          </p:nvSpPr>
          <p:spPr bwMode="auto">
            <a:xfrm>
              <a:off x="3836366" y="6502659"/>
              <a:ext cx="182880" cy="182880"/>
            </a:xfrm>
            <a:prstGeom prst="rect">
              <a:avLst/>
            </a:prstGeom>
            <a:solidFill>
              <a:srgbClr val="9D9FB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97" name="Rectangle 196"/>
            <p:cNvSpPr/>
            <p:nvPr/>
          </p:nvSpPr>
          <p:spPr>
            <a:xfrm>
              <a:off x="3683774" y="6216595"/>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FY07</a:t>
              </a:r>
              <a:endParaRPr lang="en-US" sz="1400" dirty="0">
                <a:solidFill>
                  <a:srgbClr val="000000"/>
                </a:solidFill>
                <a:latin typeface="Times" charset="0"/>
              </a:endParaRPr>
            </a:p>
          </p:txBody>
        </p:sp>
        <p:sp>
          <p:nvSpPr>
            <p:cNvPr id="198" name="Rectangle 197"/>
            <p:cNvSpPr/>
            <p:nvPr/>
          </p:nvSpPr>
          <p:spPr bwMode="auto">
            <a:xfrm>
              <a:off x="5018568" y="6504029"/>
              <a:ext cx="182880" cy="182880"/>
            </a:xfrm>
            <a:prstGeom prst="rect">
              <a:avLst/>
            </a:prstGeom>
            <a:solidFill>
              <a:srgbClr val="7B7DA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99" name="Rectangle 198"/>
            <p:cNvSpPr/>
            <p:nvPr/>
          </p:nvSpPr>
          <p:spPr>
            <a:xfrm>
              <a:off x="4873422" y="6218867"/>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FY09</a:t>
              </a:r>
              <a:endParaRPr lang="en-US" sz="1400" dirty="0">
                <a:solidFill>
                  <a:srgbClr val="000000"/>
                </a:solidFill>
                <a:latin typeface="Times" charset="0"/>
              </a:endParaRPr>
            </a:p>
          </p:txBody>
        </p:sp>
        <p:sp>
          <p:nvSpPr>
            <p:cNvPr id="200" name="Rectangle 199"/>
            <p:cNvSpPr/>
            <p:nvPr/>
          </p:nvSpPr>
          <p:spPr bwMode="auto">
            <a:xfrm>
              <a:off x="6208362" y="6505869"/>
              <a:ext cx="182880" cy="182880"/>
            </a:xfrm>
            <a:prstGeom prst="rect">
              <a:avLst/>
            </a:prstGeom>
            <a:solidFill>
              <a:srgbClr val="5E609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201" name="Rectangle 200"/>
            <p:cNvSpPr/>
            <p:nvPr/>
          </p:nvSpPr>
          <p:spPr>
            <a:xfrm>
              <a:off x="6063070" y="6221139"/>
              <a:ext cx="1048685"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FY09 </a:t>
              </a:r>
              <a:r>
                <a:rPr lang="en-US" sz="1200" dirty="0">
                  <a:solidFill>
                    <a:srgbClr val="000000"/>
                  </a:solidFill>
                  <a:latin typeface="Gill Sans MT" pitchFamily="34" charset="0"/>
                </a:rPr>
                <a:t>ARRA</a:t>
              </a:r>
              <a:endParaRPr lang="en-US" sz="1200" dirty="0">
                <a:solidFill>
                  <a:srgbClr val="000000"/>
                </a:solidFill>
                <a:latin typeface="Times" charset="0"/>
              </a:endParaRPr>
            </a:p>
          </p:txBody>
        </p:sp>
        <p:sp>
          <p:nvSpPr>
            <p:cNvPr id="202" name="Rectangle 201"/>
            <p:cNvSpPr/>
            <p:nvPr/>
          </p:nvSpPr>
          <p:spPr bwMode="auto">
            <a:xfrm>
              <a:off x="7394455" y="6505041"/>
              <a:ext cx="182880" cy="182880"/>
            </a:xfrm>
            <a:prstGeom prst="rect">
              <a:avLst/>
            </a:prstGeom>
            <a:solidFill>
              <a:srgbClr val="4C4E7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203" name="Rectangle 202"/>
            <p:cNvSpPr/>
            <p:nvPr/>
          </p:nvSpPr>
          <p:spPr>
            <a:xfrm>
              <a:off x="7252718" y="6223411"/>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FY12</a:t>
              </a:r>
            </a:p>
          </p:txBody>
        </p:sp>
        <p:pic>
          <p:nvPicPr>
            <p:cNvPr id="204" name="Picture 203" descr="PR -Dark Blue.png"/>
            <p:cNvPicPr>
              <a:picLocks noChangeAspect="1"/>
            </p:cNvPicPr>
            <p:nvPr/>
          </p:nvPicPr>
          <p:blipFill>
            <a:blip r:embed="rId3" cstate="screen"/>
            <a:stretch>
              <a:fillRect/>
            </a:stretch>
          </p:blipFill>
          <p:spPr>
            <a:xfrm>
              <a:off x="5209287" y="5547455"/>
              <a:ext cx="859536" cy="316393"/>
            </a:xfrm>
            <a:prstGeom prst="rect">
              <a:avLst/>
            </a:prstGeom>
          </p:spPr>
        </p:pic>
        <p:pic>
          <p:nvPicPr>
            <p:cNvPr id="205" name="Picture 204" descr="USVI-db.png"/>
            <p:cNvPicPr>
              <a:picLocks noChangeAspect="1"/>
            </p:cNvPicPr>
            <p:nvPr/>
          </p:nvPicPr>
          <p:blipFill>
            <a:blip r:embed="rId4" cstate="screen"/>
            <a:stretch>
              <a:fillRect/>
            </a:stretch>
          </p:blipFill>
          <p:spPr>
            <a:xfrm>
              <a:off x="6231988" y="5379951"/>
              <a:ext cx="909518" cy="548453"/>
            </a:xfrm>
            <a:prstGeom prst="rect">
              <a:avLst/>
            </a:prstGeom>
            <a:effectLst/>
          </p:spPr>
        </p:pic>
        <p:sp>
          <p:nvSpPr>
            <p:cNvPr id="219" name="Freeform 218"/>
            <p:cNvSpPr/>
            <p:nvPr/>
          </p:nvSpPr>
          <p:spPr>
            <a:xfrm>
              <a:off x="2708275" y="3581400"/>
              <a:ext cx="1025525" cy="1106488"/>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noFill/>
            <a:ln w="38100" cmpd="sng">
              <a:solidFill>
                <a:srgbClr val="3C8C93"/>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18" name="Freeform 117"/>
            <p:cNvSpPr/>
            <p:nvPr/>
          </p:nvSpPr>
          <p:spPr>
            <a:xfrm>
              <a:off x="2789238" y="2817813"/>
              <a:ext cx="1096962" cy="839787"/>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solidFill>
              <a:srgbClr val="5E6090"/>
            </a:solidFill>
            <a:ln w="38100" cmpd="sng">
              <a:solidFill>
                <a:srgbClr val="3C8C93"/>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13" name="Freeform 112"/>
            <p:cNvSpPr/>
            <p:nvPr/>
          </p:nvSpPr>
          <p:spPr>
            <a:xfrm>
              <a:off x="709613" y="1368538"/>
              <a:ext cx="1206500" cy="1033462"/>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solidFill>
              <a:srgbClr val="5E6090"/>
            </a:solidFill>
            <a:ln w="38100" cmpd="sng">
              <a:solidFill>
                <a:srgbClr val="3C8C93"/>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nvGrpSpPr>
            <p:cNvPr id="2" name="Group 1"/>
            <p:cNvGrpSpPr/>
            <p:nvPr/>
          </p:nvGrpSpPr>
          <p:grpSpPr>
            <a:xfrm>
              <a:off x="1116486" y="1743075"/>
              <a:ext cx="7170821" cy="2463118"/>
              <a:chOff x="1116486" y="1743075"/>
              <a:chExt cx="7170821" cy="2463118"/>
            </a:xfrm>
          </p:grpSpPr>
          <p:sp>
            <p:nvSpPr>
              <p:cNvPr id="206" name="5-Point Star 205"/>
              <p:cNvSpPr/>
              <p:nvPr/>
            </p:nvSpPr>
            <p:spPr bwMode="auto">
              <a:xfrm>
                <a:off x="7394455" y="3213213"/>
                <a:ext cx="407514" cy="314325"/>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latin typeface="Times" charset="0"/>
                </a:endParaRPr>
              </a:p>
            </p:txBody>
          </p:sp>
          <p:sp>
            <p:nvSpPr>
              <p:cNvPr id="207" name="5-Point Star 206"/>
              <p:cNvSpPr/>
              <p:nvPr/>
            </p:nvSpPr>
            <p:spPr bwMode="auto">
              <a:xfrm>
                <a:off x="3075928" y="3891868"/>
                <a:ext cx="407514" cy="314325"/>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latin typeface="Times" charset="0"/>
                </a:endParaRPr>
              </a:p>
            </p:txBody>
          </p:sp>
          <p:sp>
            <p:nvSpPr>
              <p:cNvPr id="208" name="5-Point Star 207"/>
              <p:cNvSpPr/>
              <p:nvPr/>
            </p:nvSpPr>
            <p:spPr bwMode="auto">
              <a:xfrm>
                <a:off x="5617606" y="2656000"/>
                <a:ext cx="407514" cy="314325"/>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latin typeface="Times" charset="0"/>
                </a:endParaRPr>
              </a:p>
            </p:txBody>
          </p:sp>
          <p:sp>
            <p:nvSpPr>
              <p:cNvPr id="211" name="5-Point Star 210"/>
              <p:cNvSpPr/>
              <p:nvPr/>
            </p:nvSpPr>
            <p:spPr bwMode="auto">
              <a:xfrm>
                <a:off x="7491886" y="2438048"/>
                <a:ext cx="407514" cy="314325"/>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latin typeface="Times" charset="0"/>
                </a:endParaRPr>
              </a:p>
            </p:txBody>
          </p:sp>
          <p:sp>
            <p:nvSpPr>
              <p:cNvPr id="212" name="5-Point Star 211"/>
              <p:cNvSpPr/>
              <p:nvPr/>
            </p:nvSpPr>
            <p:spPr bwMode="auto">
              <a:xfrm>
                <a:off x="6519186" y="2450380"/>
                <a:ext cx="407514" cy="314325"/>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latin typeface="Times" charset="0"/>
                </a:endParaRPr>
              </a:p>
            </p:txBody>
          </p:sp>
          <p:sp>
            <p:nvSpPr>
              <p:cNvPr id="213" name="5-Point Star 212"/>
              <p:cNvSpPr/>
              <p:nvPr/>
            </p:nvSpPr>
            <p:spPr bwMode="auto">
              <a:xfrm>
                <a:off x="7879793" y="1806688"/>
                <a:ext cx="407514" cy="314325"/>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latin typeface="Times" charset="0"/>
                </a:endParaRPr>
              </a:p>
            </p:txBody>
          </p:sp>
          <p:sp>
            <p:nvSpPr>
              <p:cNvPr id="214" name="5-Point Star 213"/>
              <p:cNvSpPr/>
              <p:nvPr/>
            </p:nvSpPr>
            <p:spPr bwMode="auto">
              <a:xfrm>
                <a:off x="4744569" y="1827548"/>
                <a:ext cx="407514" cy="314325"/>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latin typeface="Times" charset="0"/>
                </a:endParaRPr>
              </a:p>
            </p:txBody>
          </p:sp>
          <p:sp>
            <p:nvSpPr>
              <p:cNvPr id="215" name="5-Point Star 214"/>
              <p:cNvSpPr/>
              <p:nvPr/>
            </p:nvSpPr>
            <p:spPr bwMode="auto">
              <a:xfrm>
                <a:off x="5413849" y="1925179"/>
                <a:ext cx="407514" cy="314325"/>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latin typeface="Times" charset="0"/>
                </a:endParaRPr>
              </a:p>
            </p:txBody>
          </p:sp>
          <p:sp>
            <p:nvSpPr>
              <p:cNvPr id="209" name="5-Point Star 208"/>
              <p:cNvSpPr/>
              <p:nvPr/>
            </p:nvSpPr>
            <p:spPr bwMode="auto">
              <a:xfrm>
                <a:off x="3173886" y="3048000"/>
                <a:ext cx="407514" cy="314325"/>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latin typeface="Times" charset="0"/>
                </a:endParaRPr>
              </a:p>
            </p:txBody>
          </p:sp>
          <p:sp>
            <p:nvSpPr>
              <p:cNvPr id="210" name="5-Point Star 209"/>
              <p:cNvSpPr/>
              <p:nvPr/>
            </p:nvSpPr>
            <p:spPr bwMode="auto">
              <a:xfrm>
                <a:off x="1116486" y="1743075"/>
                <a:ext cx="407514" cy="314325"/>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latin typeface="Times" charset="0"/>
                </a:endParaRPr>
              </a:p>
            </p:txBody>
          </p:sp>
        </p:grpSp>
      </p:grpSp>
    </p:spTree>
    <p:extLst>
      <p:ext uri="{BB962C8B-B14F-4D97-AF65-F5344CB8AC3E}">
        <p14:creationId xmlns:p14="http://schemas.microsoft.com/office/powerpoint/2010/main" val="3250129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15</a:t>
            </a:fld>
            <a:endParaRPr lang="en-US" dirty="0"/>
          </a:p>
        </p:txBody>
      </p:sp>
      <p:sp>
        <p:nvSpPr>
          <p:cNvPr id="3" name="Title 2" descr="&quot; &quot;"/>
          <p:cNvSpPr>
            <a:spLocks noGrp="1"/>
          </p:cNvSpPr>
          <p:nvPr>
            <p:ph type="title"/>
          </p:nvPr>
        </p:nvSpPr>
        <p:spPr/>
        <p:txBody>
          <a:bodyPr>
            <a:noAutofit/>
          </a:bodyPr>
          <a:lstStyle/>
          <a:p>
            <a:r>
              <a:rPr lang="en-US" sz="3200" dirty="0">
                <a:cs typeface="Calibri"/>
              </a:rPr>
              <a:t>So </a:t>
            </a:r>
            <a:r>
              <a:rPr lang="en-US" sz="3200" dirty="0" smtClean="0">
                <a:cs typeface="Calibri"/>
              </a:rPr>
              <a:t>what </a:t>
            </a:r>
            <a:r>
              <a:rPr lang="en-US" sz="3200" dirty="0">
                <a:cs typeface="Calibri"/>
              </a:rPr>
              <a:t>d</a:t>
            </a:r>
            <a:r>
              <a:rPr lang="en-US" sz="3200" dirty="0" smtClean="0">
                <a:cs typeface="Calibri"/>
              </a:rPr>
              <a:t>oes </a:t>
            </a:r>
            <a:r>
              <a:rPr lang="en-US" sz="3200" dirty="0">
                <a:cs typeface="Calibri"/>
              </a:rPr>
              <a:t>t</a:t>
            </a:r>
            <a:r>
              <a:rPr lang="en-US" sz="3200" dirty="0" smtClean="0">
                <a:cs typeface="Calibri"/>
              </a:rPr>
              <a:t>his </a:t>
            </a:r>
            <a:r>
              <a:rPr lang="en-US" sz="3200" dirty="0">
                <a:cs typeface="Calibri"/>
              </a:rPr>
              <a:t>m</a:t>
            </a:r>
            <a:r>
              <a:rPr lang="en-US" sz="3200" dirty="0" smtClean="0">
                <a:cs typeface="Calibri"/>
              </a:rPr>
              <a:t>ean </a:t>
            </a:r>
            <a:r>
              <a:rPr lang="en-US" sz="3200" dirty="0">
                <a:cs typeface="Calibri"/>
              </a:rPr>
              <a:t>for </a:t>
            </a:r>
            <a:r>
              <a:rPr lang="en-US" sz="3200" dirty="0" smtClean="0">
                <a:cs typeface="Calibri"/>
              </a:rPr>
              <a:t>Part </a:t>
            </a:r>
            <a:r>
              <a:rPr lang="en-US" sz="3200" dirty="0">
                <a:cs typeface="Calibri"/>
              </a:rPr>
              <a:t>C and 619?</a:t>
            </a:r>
            <a:endParaRPr lang="en-US" sz="3200" dirty="0"/>
          </a:p>
        </p:txBody>
      </p:sp>
      <p:sp>
        <p:nvSpPr>
          <p:cNvPr id="2" name="Content Placeholder 1"/>
          <p:cNvSpPr>
            <a:spLocks noGrp="1"/>
          </p:cNvSpPr>
          <p:nvPr>
            <p:ph idx="1"/>
          </p:nvPr>
        </p:nvSpPr>
        <p:spPr/>
        <p:txBody>
          <a:bodyPr/>
          <a:lstStyle/>
          <a:p>
            <a:pPr marL="457200" indent="-457200"/>
            <a:r>
              <a:rPr lang="en-US" dirty="0">
                <a:cs typeface="Calibri"/>
              </a:rPr>
              <a:t>Many states are moving forward </a:t>
            </a:r>
            <a:r>
              <a:rPr lang="en-US" dirty="0" smtClean="0">
                <a:cs typeface="Calibri"/>
              </a:rPr>
              <a:t>with creating and linking their ECIDS to their K12 </a:t>
            </a:r>
            <a:r>
              <a:rPr lang="en-US" dirty="0">
                <a:cs typeface="Calibri"/>
              </a:rPr>
              <a:t>and beyond </a:t>
            </a:r>
            <a:r>
              <a:rPr lang="en-US" dirty="0" smtClean="0">
                <a:cs typeface="Calibri"/>
              </a:rPr>
              <a:t>SLDS.</a:t>
            </a:r>
            <a:endParaRPr lang="en-US" dirty="0">
              <a:cs typeface="Calibri"/>
            </a:endParaRPr>
          </a:p>
          <a:p>
            <a:pPr marL="457200" indent="-457200"/>
            <a:r>
              <a:rPr lang="en-US" dirty="0">
                <a:cs typeface="Calibri"/>
              </a:rPr>
              <a:t>Federal support can be leveraged to establish the state governance and infrastructure needed to involve Part C and 619 in the work and sustain </a:t>
            </a:r>
            <a:r>
              <a:rPr lang="en-US" dirty="0" smtClean="0">
                <a:cs typeface="Calibri"/>
              </a:rPr>
              <a:t>this involvement over </a:t>
            </a:r>
            <a:r>
              <a:rPr lang="en-US" dirty="0">
                <a:cs typeface="Calibri"/>
              </a:rPr>
              <a:t>time</a:t>
            </a:r>
            <a:r>
              <a:rPr lang="en-US" dirty="0" smtClean="0">
                <a:cs typeface="Calibri"/>
              </a:rPr>
              <a:t>.</a:t>
            </a:r>
          </a:p>
          <a:p>
            <a:pPr marL="857250" lvl="1" indent="-457200"/>
            <a:r>
              <a:rPr lang="en-US" dirty="0" smtClean="0">
                <a:cs typeface="Calibri"/>
              </a:rPr>
              <a:t>The DaSy Center</a:t>
            </a:r>
          </a:p>
          <a:p>
            <a:pPr marL="857250" lvl="1" indent="-457200"/>
            <a:r>
              <a:rPr lang="en-US" dirty="0" smtClean="0">
                <a:cs typeface="Calibri"/>
              </a:rPr>
              <a:t>SLDS Early Childhood State Support Team</a:t>
            </a:r>
            <a:endParaRPr lang="en-US" dirty="0">
              <a:cs typeface="Calibri"/>
            </a:endParaRPr>
          </a:p>
        </p:txBody>
      </p:sp>
      <p:pic>
        <p:nvPicPr>
          <p:cNvPr id="5" name="Content Placeholder 6"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3862665"/>
            <a:ext cx="2328293" cy="1791901"/>
          </a:xfrm>
          <a:prstGeom prst="rect">
            <a:avLst/>
          </a:prstGeom>
        </p:spPr>
      </p:pic>
    </p:spTree>
    <p:extLst>
      <p:ext uri="{BB962C8B-B14F-4D97-AF65-F5344CB8AC3E}">
        <p14:creationId xmlns:p14="http://schemas.microsoft.com/office/powerpoint/2010/main" val="2432360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16</a:t>
            </a:fld>
            <a:endParaRPr lang="en-US" dirty="0"/>
          </a:p>
        </p:txBody>
      </p:sp>
      <p:sp>
        <p:nvSpPr>
          <p:cNvPr id="3" name="Title 2" descr="&quot; &quot;"/>
          <p:cNvSpPr>
            <a:spLocks noGrp="1"/>
          </p:cNvSpPr>
          <p:nvPr>
            <p:ph type="title"/>
          </p:nvPr>
        </p:nvSpPr>
        <p:spPr/>
        <p:txBody>
          <a:bodyPr>
            <a:normAutofit fontScale="90000"/>
          </a:bodyPr>
          <a:lstStyle/>
          <a:p>
            <a:r>
              <a:rPr lang="en-US" dirty="0" smtClean="0"/>
              <a:t>How are Part C and 619 being involved in ECIDS initiatives?</a:t>
            </a:r>
            <a:endParaRPr lang="en-US" dirty="0"/>
          </a:p>
        </p:txBody>
      </p:sp>
      <p:sp>
        <p:nvSpPr>
          <p:cNvPr id="2" name="Content Placeholder 1"/>
          <p:cNvSpPr>
            <a:spLocks noGrp="1"/>
          </p:cNvSpPr>
          <p:nvPr>
            <p:ph idx="1"/>
          </p:nvPr>
        </p:nvSpPr>
        <p:spPr/>
        <p:txBody>
          <a:bodyPr/>
          <a:lstStyle/>
          <a:p>
            <a:r>
              <a:rPr lang="en-US" dirty="0" smtClean="0"/>
              <a:t>Kansas</a:t>
            </a:r>
          </a:p>
          <a:p>
            <a:pPr lvl="1"/>
            <a:r>
              <a:rPr lang="en-US" dirty="0"/>
              <a:t>School Readiness Framework</a:t>
            </a:r>
          </a:p>
          <a:p>
            <a:pPr lvl="1"/>
            <a:r>
              <a:rPr lang="en-US" dirty="0"/>
              <a:t>Build from lessons learned from Part C and 619</a:t>
            </a:r>
          </a:p>
          <a:p>
            <a:pPr lvl="1"/>
            <a:r>
              <a:rPr lang="en-US" dirty="0"/>
              <a:t>Unique Identifier (KIDS ID) for Part C &amp; </a:t>
            </a:r>
            <a:r>
              <a:rPr lang="en-US" dirty="0" smtClean="0"/>
              <a:t>616</a:t>
            </a:r>
          </a:p>
          <a:p>
            <a:r>
              <a:rPr lang="en-US" dirty="0" smtClean="0"/>
              <a:t>Maryland</a:t>
            </a:r>
          </a:p>
          <a:p>
            <a:pPr lvl="1"/>
            <a:r>
              <a:rPr lang="en-US" dirty="0" smtClean="0"/>
              <a:t>The Maryland State Department of Education’s Division of Early Childhood Development is leading the ECIDS initiative</a:t>
            </a:r>
          </a:p>
          <a:p>
            <a:pPr lvl="2"/>
            <a:r>
              <a:rPr lang="en-US" dirty="0" smtClean="0"/>
              <a:t>Part C and 619 have worked with the initiatives leaders to identify data elements to be integrated</a:t>
            </a:r>
            <a:endParaRPr lang="en-US" dirty="0"/>
          </a:p>
        </p:txBody>
      </p:sp>
    </p:spTree>
    <p:extLst>
      <p:ext uri="{BB962C8B-B14F-4D97-AF65-F5344CB8AC3E}">
        <p14:creationId xmlns:p14="http://schemas.microsoft.com/office/powerpoint/2010/main" val="714066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17</a:t>
            </a:fld>
            <a:endParaRPr lang="en-US" dirty="0"/>
          </a:p>
        </p:txBody>
      </p:sp>
      <p:sp>
        <p:nvSpPr>
          <p:cNvPr id="3" name="Title 2" descr="&quot; &quot;"/>
          <p:cNvSpPr>
            <a:spLocks noGrp="1"/>
          </p:cNvSpPr>
          <p:nvPr>
            <p:ph type="title"/>
          </p:nvPr>
        </p:nvSpPr>
        <p:spPr/>
        <p:txBody>
          <a:bodyPr>
            <a:noAutofit/>
          </a:bodyPr>
          <a:lstStyle/>
          <a:p>
            <a:r>
              <a:rPr lang="en-US" sz="2800" dirty="0"/>
              <a:t>What </a:t>
            </a:r>
            <a:r>
              <a:rPr lang="en-US" sz="2800" dirty="0" smtClean="0"/>
              <a:t>benefits have states identified with including Part </a:t>
            </a:r>
            <a:r>
              <a:rPr lang="en-US" sz="2800" dirty="0"/>
              <a:t>C and </a:t>
            </a:r>
            <a:r>
              <a:rPr lang="en-US" sz="2800" dirty="0" smtClean="0"/>
              <a:t>619 data in their ECIDS?</a:t>
            </a:r>
            <a:endParaRPr lang="en-US" sz="2800" dirty="0"/>
          </a:p>
        </p:txBody>
      </p:sp>
      <p:sp>
        <p:nvSpPr>
          <p:cNvPr id="2" name="Content Placeholder 1"/>
          <p:cNvSpPr>
            <a:spLocks noGrp="1"/>
          </p:cNvSpPr>
          <p:nvPr>
            <p:ph idx="1"/>
          </p:nvPr>
        </p:nvSpPr>
        <p:spPr/>
        <p:txBody>
          <a:bodyPr/>
          <a:lstStyle/>
          <a:p>
            <a:r>
              <a:rPr lang="en-US" sz="2400" dirty="0" smtClean="0">
                <a:solidFill>
                  <a:schemeClr val="tx2"/>
                </a:solidFill>
              </a:rPr>
              <a:t>Kansas</a:t>
            </a:r>
          </a:p>
          <a:p>
            <a:pPr lvl="1"/>
            <a:r>
              <a:rPr lang="en-US" dirty="0" smtClean="0"/>
              <a:t>A shared child outcomes data </a:t>
            </a:r>
            <a:r>
              <a:rPr lang="en-US" dirty="0"/>
              <a:t>s</a:t>
            </a:r>
            <a:r>
              <a:rPr lang="en-US" dirty="0" smtClean="0"/>
              <a:t>ystem for Part C &amp; 619 APR data</a:t>
            </a:r>
          </a:p>
          <a:p>
            <a:pPr lvl="1"/>
            <a:r>
              <a:rPr lang="en-US" dirty="0" smtClean="0"/>
              <a:t>Being included in the state conversation around EC Initiatives</a:t>
            </a:r>
          </a:p>
          <a:p>
            <a:pPr lvl="1"/>
            <a:r>
              <a:rPr lang="en-US" dirty="0" smtClean="0"/>
              <a:t>Support of our IT Director</a:t>
            </a:r>
          </a:p>
          <a:p>
            <a:pPr lvl="1"/>
            <a:r>
              <a:rPr lang="en-US" dirty="0" smtClean="0"/>
              <a:t>EC Leadership </a:t>
            </a:r>
            <a:r>
              <a:rPr lang="en-US" dirty="0"/>
              <a:t>T</a:t>
            </a:r>
            <a:r>
              <a:rPr lang="en-US" dirty="0" smtClean="0"/>
              <a:t>eam developed</a:t>
            </a:r>
          </a:p>
          <a:p>
            <a:r>
              <a:rPr lang="en-US" sz="2400" dirty="0">
                <a:solidFill>
                  <a:schemeClr val="tx2"/>
                </a:solidFill>
              </a:rPr>
              <a:t>Maryland</a:t>
            </a:r>
          </a:p>
          <a:p>
            <a:pPr lvl="1"/>
            <a:r>
              <a:rPr lang="en-US" dirty="0"/>
              <a:t>More comprehensive data for school readiness policy planning, resource allocation, and kindergarten assessment data </a:t>
            </a:r>
            <a:r>
              <a:rPr lang="en-US" dirty="0" smtClean="0"/>
              <a:t>analysis</a:t>
            </a:r>
            <a:endParaRPr lang="en-US" sz="2000" dirty="0"/>
          </a:p>
        </p:txBody>
      </p:sp>
    </p:spTree>
    <p:extLst>
      <p:ext uri="{BB962C8B-B14F-4D97-AF65-F5344CB8AC3E}">
        <p14:creationId xmlns:p14="http://schemas.microsoft.com/office/powerpoint/2010/main" val="2975611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18</a:t>
            </a:fld>
            <a:endParaRPr lang="en-US" dirty="0"/>
          </a:p>
        </p:txBody>
      </p:sp>
      <p:sp>
        <p:nvSpPr>
          <p:cNvPr id="3" name="Title 2" descr="&quot; &quot;"/>
          <p:cNvSpPr>
            <a:spLocks noGrp="1"/>
          </p:cNvSpPr>
          <p:nvPr>
            <p:ph type="title"/>
          </p:nvPr>
        </p:nvSpPr>
        <p:spPr>
          <a:xfrm>
            <a:off x="457200" y="274638"/>
            <a:ext cx="8229600" cy="1401762"/>
          </a:xfrm>
        </p:spPr>
        <p:txBody>
          <a:bodyPr>
            <a:normAutofit/>
          </a:bodyPr>
          <a:lstStyle/>
          <a:p>
            <a:r>
              <a:rPr lang="en-US" sz="2800" dirty="0"/>
              <a:t>What </a:t>
            </a:r>
            <a:r>
              <a:rPr lang="en-US" sz="2800" dirty="0" smtClean="0"/>
              <a:t>unique challenges have states experienced when </a:t>
            </a:r>
            <a:r>
              <a:rPr lang="en-US" sz="2800" dirty="0"/>
              <a:t>integrating Part C and </a:t>
            </a:r>
            <a:r>
              <a:rPr lang="en-US" sz="2800" dirty="0" smtClean="0"/>
              <a:t>619 data into their ECIDS?</a:t>
            </a:r>
            <a:endParaRPr lang="en-US" sz="2800" dirty="0"/>
          </a:p>
        </p:txBody>
      </p:sp>
      <p:sp>
        <p:nvSpPr>
          <p:cNvPr id="2" name="Content Placeholder 1"/>
          <p:cNvSpPr>
            <a:spLocks noGrp="1"/>
          </p:cNvSpPr>
          <p:nvPr>
            <p:ph idx="1"/>
          </p:nvPr>
        </p:nvSpPr>
        <p:spPr>
          <a:xfrm>
            <a:off x="457200" y="1676400"/>
            <a:ext cx="8305800" cy="3962401"/>
          </a:xfrm>
        </p:spPr>
        <p:txBody>
          <a:bodyPr/>
          <a:lstStyle/>
          <a:p>
            <a:r>
              <a:rPr lang="en-US" sz="2400" dirty="0" smtClean="0">
                <a:solidFill>
                  <a:schemeClr val="tx2"/>
                </a:solidFill>
              </a:rPr>
              <a:t>Kansas</a:t>
            </a:r>
          </a:p>
          <a:p>
            <a:pPr lvl="1"/>
            <a:r>
              <a:rPr lang="en-US" dirty="0" smtClean="0"/>
              <a:t>Determining accessible and additional data needed</a:t>
            </a:r>
            <a:endParaRPr lang="en-US" dirty="0"/>
          </a:p>
          <a:p>
            <a:pPr lvl="1"/>
            <a:r>
              <a:rPr lang="en-US" dirty="0" smtClean="0"/>
              <a:t>Aligning our data standards through CEDS</a:t>
            </a:r>
          </a:p>
          <a:p>
            <a:pPr lvl="1"/>
            <a:r>
              <a:rPr lang="en-US" dirty="0" smtClean="0"/>
              <a:t>Data system only meets Federal requirements</a:t>
            </a:r>
          </a:p>
          <a:p>
            <a:pPr lvl="1"/>
            <a:r>
              <a:rPr lang="en-US" dirty="0" smtClean="0"/>
              <a:t>Only child-specific data obtained through 619</a:t>
            </a:r>
          </a:p>
          <a:p>
            <a:r>
              <a:rPr lang="en-US" sz="2400" dirty="0" smtClean="0">
                <a:solidFill>
                  <a:schemeClr val="tx2"/>
                </a:solidFill>
              </a:rPr>
              <a:t>Maryland</a:t>
            </a:r>
          </a:p>
          <a:p>
            <a:pPr lvl="1"/>
            <a:r>
              <a:rPr lang="en-US" dirty="0"/>
              <a:t>Increased privacy concerns</a:t>
            </a:r>
          </a:p>
          <a:p>
            <a:pPr lvl="1"/>
            <a:r>
              <a:rPr lang="en-US" dirty="0"/>
              <a:t>Differences in data collection and </a:t>
            </a:r>
            <a:r>
              <a:rPr lang="en-US" dirty="0" smtClean="0"/>
              <a:t>reporting</a:t>
            </a:r>
          </a:p>
          <a:p>
            <a:pPr lvl="1"/>
            <a:r>
              <a:rPr lang="en-US" dirty="0" smtClean="0"/>
              <a:t>How can we make the ECIDS useful to Part C/619 given they have a robust longitudinal data system of their own?</a:t>
            </a:r>
            <a:endParaRPr lang="en-US" dirty="0"/>
          </a:p>
        </p:txBody>
      </p:sp>
    </p:spTree>
    <p:extLst>
      <p:ext uri="{BB962C8B-B14F-4D97-AF65-F5344CB8AC3E}">
        <p14:creationId xmlns:p14="http://schemas.microsoft.com/office/powerpoint/2010/main" val="297561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descr="This slide displays a diagram showing the process for Longitudinal Data Collection and Analysis Framework, with focus on subgroup of students with disabilities. This was developed by the Maryland Division of Special Education, Early Intervention Services in collaboration with Johns Hopkins University, Center for Technology in Education. "/>
          <p:cNvGraphicFramePr>
            <a:graphicFrameLocks noChangeAspect="1"/>
          </p:cNvGraphicFramePr>
          <p:nvPr>
            <p:extLst>
              <p:ext uri="{D42A27DB-BD31-4B8C-83A1-F6EECF244321}">
                <p14:modId xmlns:p14="http://schemas.microsoft.com/office/powerpoint/2010/main" val="3579982780"/>
              </p:ext>
            </p:extLst>
          </p:nvPr>
        </p:nvGraphicFramePr>
        <p:xfrm>
          <a:off x="-304436" y="0"/>
          <a:ext cx="9448436" cy="6857999"/>
        </p:xfrm>
        <a:graphic>
          <a:graphicData uri="http://schemas.openxmlformats.org/presentationml/2006/ole">
            <mc:AlternateContent xmlns:mc="http://schemas.openxmlformats.org/markup-compatibility/2006">
              <mc:Choice xmlns:v="urn:schemas-microsoft-com:vml" Requires="v">
                <p:oleObj spid="_x0000_s1071" name="Acrobat Document" r:id="rId4" imgW="9601200" imgH="5829300" progId="Acrobat.Document.11">
                  <p:embed/>
                </p:oleObj>
              </mc:Choice>
              <mc:Fallback>
                <p:oleObj name="Acrobat Document" r:id="rId4" imgW="9601200" imgH="5829300" progId="Acrobat.Document.11">
                  <p:embed/>
                  <p:pic>
                    <p:nvPicPr>
                      <p:cNvPr id="0" name=""/>
                      <p:cNvPicPr/>
                      <p:nvPr/>
                    </p:nvPicPr>
                    <p:blipFill>
                      <a:blip r:embed="rId5"/>
                      <a:stretch>
                        <a:fillRect/>
                      </a:stretch>
                    </p:blipFill>
                    <p:spPr>
                      <a:xfrm>
                        <a:off x="-304436" y="0"/>
                        <a:ext cx="9448436" cy="6857999"/>
                      </a:xfrm>
                      <a:prstGeom prst="rect">
                        <a:avLst/>
                      </a:prstGeom>
                    </p:spPr>
                  </p:pic>
                </p:oleObj>
              </mc:Fallback>
            </mc:AlternateContent>
          </a:graphicData>
        </a:graphic>
      </p:graphicFrame>
      <p:sp>
        <p:nvSpPr>
          <p:cNvPr id="8" name="TextBox 7"/>
          <p:cNvSpPr txBox="1"/>
          <p:nvPr/>
        </p:nvSpPr>
        <p:spPr>
          <a:xfrm>
            <a:off x="7620000" y="6581001"/>
            <a:ext cx="1524000" cy="276999"/>
          </a:xfrm>
          <a:prstGeom prst="rect">
            <a:avLst/>
          </a:prstGeom>
          <a:solidFill>
            <a:schemeClr val="bg1">
              <a:lumMod val="85000"/>
            </a:schemeClr>
          </a:solidFill>
        </p:spPr>
        <p:txBody>
          <a:bodyPr wrap="square" rtlCol="0">
            <a:spAutoFit/>
          </a:bodyPr>
          <a:lstStyle/>
          <a:p>
            <a:r>
              <a:rPr lang="en-US" sz="1200" dirty="0" smtClean="0"/>
              <a:t>July 2013</a:t>
            </a:r>
            <a:endParaRPr lang="en-US" sz="1200" dirty="0"/>
          </a:p>
        </p:txBody>
      </p:sp>
    </p:spTree>
    <p:extLst>
      <p:ext uri="{BB962C8B-B14F-4D97-AF65-F5344CB8AC3E}">
        <p14:creationId xmlns:p14="http://schemas.microsoft.com/office/powerpoint/2010/main" val="536221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a:t>
            </a:fld>
            <a:endParaRPr lang="en-US" dirty="0"/>
          </a:p>
        </p:txBody>
      </p:sp>
      <p:sp>
        <p:nvSpPr>
          <p:cNvPr id="3" name="Title 2" descr="&quot; &quot;"/>
          <p:cNvSpPr>
            <a:spLocks noGrp="1"/>
          </p:cNvSpPr>
          <p:nvPr>
            <p:ph type="title"/>
          </p:nvPr>
        </p:nvSpPr>
        <p:spPr/>
        <p:txBody>
          <a:bodyPr/>
          <a:lstStyle/>
          <a:p>
            <a:r>
              <a:rPr lang="en-US" dirty="0" smtClean="0"/>
              <a:t>Session Objectives</a:t>
            </a:r>
            <a:endParaRPr lang="en-US" dirty="0"/>
          </a:p>
        </p:txBody>
      </p:sp>
      <p:sp>
        <p:nvSpPr>
          <p:cNvPr id="2" name="Content Placeholder 1"/>
          <p:cNvSpPr>
            <a:spLocks noGrp="1"/>
          </p:cNvSpPr>
          <p:nvPr>
            <p:ph idx="1"/>
          </p:nvPr>
        </p:nvSpPr>
        <p:spPr>
          <a:xfrm>
            <a:off x="457200" y="1600200"/>
            <a:ext cx="8229600" cy="4419600"/>
          </a:xfrm>
        </p:spPr>
        <p:txBody>
          <a:bodyPr/>
          <a:lstStyle/>
          <a:p>
            <a:r>
              <a:rPr lang="en-US" sz="2400" dirty="0"/>
              <a:t>The </a:t>
            </a:r>
            <a:r>
              <a:rPr lang="en-US" sz="2400" dirty="0" smtClean="0"/>
              <a:t>objectives for </a:t>
            </a:r>
            <a:r>
              <a:rPr lang="en-US" sz="2400" dirty="0"/>
              <a:t>this session </a:t>
            </a:r>
            <a:r>
              <a:rPr lang="en-US" sz="2400" dirty="0" smtClean="0"/>
              <a:t>are to:</a:t>
            </a:r>
          </a:p>
          <a:p>
            <a:pPr lvl="1"/>
            <a:r>
              <a:rPr lang="en-US" sz="2100" dirty="0"/>
              <a:t>P</a:t>
            </a:r>
            <a:r>
              <a:rPr lang="en-US" sz="2100" dirty="0" smtClean="0"/>
              <a:t>rovide </a:t>
            </a:r>
            <a:r>
              <a:rPr lang="en-US" sz="2100" dirty="0"/>
              <a:t>basic information about the differences between </a:t>
            </a:r>
            <a:r>
              <a:rPr lang="en-US" sz="2100" dirty="0" smtClean="0"/>
              <a:t>an Early Childhood Integrated Data System (ECIDS) </a:t>
            </a:r>
            <a:r>
              <a:rPr lang="en-US" sz="2100" dirty="0"/>
              <a:t>and </a:t>
            </a:r>
            <a:r>
              <a:rPr lang="en-US" sz="2100" dirty="0" smtClean="0"/>
              <a:t>a Statewide Longitudinal Data System (SLDS);</a:t>
            </a:r>
          </a:p>
          <a:p>
            <a:pPr lvl="1"/>
            <a:r>
              <a:rPr lang="en-US" sz="2100" dirty="0" smtClean="0"/>
              <a:t>Share the perspectives and experiences of panelists as they discuss </a:t>
            </a:r>
            <a:r>
              <a:rPr lang="en-US" sz="2100" dirty="0"/>
              <a:t>how </a:t>
            </a:r>
            <a:r>
              <a:rPr lang="en-US" sz="2100" dirty="0" smtClean="0"/>
              <a:t>their states are working </a:t>
            </a:r>
            <a:r>
              <a:rPr lang="en-US" sz="2100" dirty="0"/>
              <a:t>to </a:t>
            </a:r>
            <a:r>
              <a:rPr lang="en-US" sz="2100" dirty="0" smtClean="0"/>
              <a:t>build ECIDs and incorporate </a:t>
            </a:r>
            <a:r>
              <a:rPr lang="en-US" sz="2100" dirty="0"/>
              <a:t>EC data into </a:t>
            </a:r>
            <a:r>
              <a:rPr lang="en-US" sz="2100" dirty="0" smtClean="0"/>
              <a:t>their SLDSs;</a:t>
            </a:r>
          </a:p>
          <a:p>
            <a:pPr lvl="1"/>
            <a:r>
              <a:rPr lang="en-US" sz="2100" dirty="0" smtClean="0"/>
              <a:t>Review </a:t>
            </a:r>
            <a:r>
              <a:rPr lang="en-US" sz="2100" dirty="0"/>
              <a:t>state and national </a:t>
            </a:r>
            <a:r>
              <a:rPr lang="en-US" sz="2100" dirty="0" smtClean="0"/>
              <a:t>examples, </a:t>
            </a:r>
            <a:r>
              <a:rPr lang="en-US" sz="2100" dirty="0"/>
              <a:t>and </a:t>
            </a:r>
            <a:r>
              <a:rPr lang="en-US" sz="2100" dirty="0" smtClean="0"/>
              <a:t>present the </a:t>
            </a:r>
            <a:r>
              <a:rPr lang="en-US" sz="2100" dirty="0"/>
              <a:t>unique challenges and benefits to </a:t>
            </a:r>
            <a:r>
              <a:rPr lang="en-US" sz="2100" dirty="0" smtClean="0"/>
              <a:t>building ECIDSs, particularly as they</a:t>
            </a:r>
            <a:r>
              <a:rPr lang="en-US" sz="2100" dirty="0"/>
              <a:t> </a:t>
            </a:r>
            <a:r>
              <a:rPr lang="en-US" sz="2100" dirty="0" smtClean="0"/>
              <a:t>relate to the </a:t>
            </a:r>
            <a:r>
              <a:rPr lang="en-US" sz="2100" dirty="0"/>
              <a:t>inclusion of Part C and </a:t>
            </a:r>
            <a:r>
              <a:rPr lang="en-US" sz="2100" dirty="0" smtClean="0"/>
              <a:t>Part B 619 data; and </a:t>
            </a:r>
          </a:p>
          <a:p>
            <a:pPr lvl="1"/>
            <a:r>
              <a:rPr lang="en-US" sz="2100" dirty="0" smtClean="0"/>
              <a:t>Discuss </a:t>
            </a:r>
            <a:r>
              <a:rPr lang="en-US" sz="2100" u="sng" dirty="0" smtClean="0"/>
              <a:t>why</a:t>
            </a:r>
            <a:r>
              <a:rPr lang="en-US" sz="2100" dirty="0" smtClean="0"/>
              <a:t> having an integrated longitudinal data system matters </a:t>
            </a:r>
            <a:r>
              <a:rPr lang="en-US" sz="2100" dirty="0"/>
              <a:t>to </a:t>
            </a:r>
            <a:r>
              <a:rPr lang="en-US" sz="2100" dirty="0" smtClean="0"/>
              <a:t>Part </a:t>
            </a:r>
            <a:r>
              <a:rPr lang="en-US" sz="2100" dirty="0"/>
              <a:t>C and </a:t>
            </a:r>
            <a:r>
              <a:rPr lang="en-US" sz="2100" dirty="0" smtClean="0"/>
              <a:t>Part B 619</a:t>
            </a:r>
            <a:r>
              <a:rPr lang="en-US" sz="2100" dirty="0"/>
              <a:t>. </a:t>
            </a:r>
          </a:p>
        </p:txBody>
      </p:sp>
    </p:spTree>
    <p:extLst>
      <p:ext uri="{BB962C8B-B14F-4D97-AF65-F5344CB8AC3E}">
        <p14:creationId xmlns:p14="http://schemas.microsoft.com/office/powerpoint/2010/main" val="13346479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quot; &quot;"/>
          <p:cNvSpPr>
            <a:spLocks noGrp="1"/>
          </p:cNvSpPr>
          <p:nvPr>
            <p:ph type="title"/>
          </p:nvPr>
        </p:nvSpPr>
        <p:spPr/>
        <p:txBody>
          <a:bodyPr/>
          <a:lstStyle/>
          <a:p>
            <a:r>
              <a:rPr lang="en-US" dirty="0" smtClean="0"/>
              <a:t>Sample Maryland Analysis #1</a:t>
            </a:r>
            <a:endParaRPr lang="en-US" dirty="0"/>
          </a:p>
        </p:txBody>
      </p:sp>
      <p:sp>
        <p:nvSpPr>
          <p:cNvPr id="5" name="Content Placeholder 4"/>
          <p:cNvSpPr>
            <a:spLocks noGrp="1"/>
          </p:cNvSpPr>
          <p:nvPr>
            <p:ph idx="1"/>
          </p:nvPr>
        </p:nvSpPr>
        <p:spPr>
          <a:xfrm>
            <a:off x="457200" y="1524000"/>
            <a:ext cx="8229600" cy="4495800"/>
          </a:xfrm>
        </p:spPr>
        <p:txBody>
          <a:bodyPr/>
          <a:lstStyle/>
          <a:p>
            <a:r>
              <a:rPr lang="en-US" dirty="0" smtClean="0"/>
              <a:t>How does participation in Part C enhance children’s later performance on the Kindergarten Work Sampling System (WSS-K; i.e. state kindergarten readiness assessment)?</a:t>
            </a:r>
          </a:p>
          <a:p>
            <a:pPr lvl="1"/>
            <a:r>
              <a:rPr lang="en-US" dirty="0" smtClean="0"/>
              <a:t>For every month earlier a child starts receiving services, he/she is expected to score </a:t>
            </a:r>
            <a:r>
              <a:rPr lang="en-US" b="1" dirty="0" smtClean="0"/>
              <a:t>.017 SD  increase on the WSS-K</a:t>
            </a:r>
            <a:r>
              <a:rPr lang="en-US" dirty="0" smtClean="0"/>
              <a:t>.</a:t>
            </a:r>
          </a:p>
          <a:p>
            <a:pPr lvl="1"/>
            <a:r>
              <a:rPr lang="en-US" dirty="0"/>
              <a:t>For children receiving Part C services, </a:t>
            </a:r>
            <a:r>
              <a:rPr lang="en-US" b="1" dirty="0"/>
              <a:t>WSS-K was higher </a:t>
            </a:r>
            <a:r>
              <a:rPr lang="en-US" dirty="0"/>
              <a:t>for students not economically disadvantaged, higher for girls, and for White students</a:t>
            </a:r>
            <a:r>
              <a:rPr lang="en-US" dirty="0" smtClean="0"/>
              <a:t>.</a:t>
            </a:r>
            <a:endParaRPr lang="en-US" dirty="0"/>
          </a:p>
        </p:txBody>
      </p:sp>
      <p:sp>
        <p:nvSpPr>
          <p:cNvPr id="6" name="TextBox 5"/>
          <p:cNvSpPr txBox="1"/>
          <p:nvPr/>
        </p:nvSpPr>
        <p:spPr>
          <a:xfrm>
            <a:off x="0" y="6129846"/>
            <a:ext cx="7315200" cy="738664"/>
          </a:xfrm>
          <a:prstGeom prst="rect">
            <a:avLst/>
          </a:prstGeom>
          <a:noFill/>
        </p:spPr>
        <p:txBody>
          <a:bodyPr wrap="square" rtlCol="0">
            <a:spAutoFit/>
          </a:bodyPr>
          <a:lstStyle/>
          <a:p>
            <a:r>
              <a:rPr lang="en-US" sz="1400" u="sng" dirty="0" smtClean="0"/>
              <a:t>Source</a:t>
            </a:r>
            <a:r>
              <a:rPr lang="en-US" sz="1400" dirty="0" smtClean="0"/>
              <a:t>: Carran, D., Nunn</a:t>
            </a:r>
            <a:r>
              <a:rPr lang="en-US" sz="1400" dirty="0"/>
              <a:t>, </a:t>
            </a:r>
            <a:r>
              <a:rPr lang="en-US" sz="1400" dirty="0" smtClean="0"/>
              <a:t>J., Hooks, S., &amp; Dammann, K.  (2013, February). </a:t>
            </a:r>
            <a:r>
              <a:rPr lang="en-US" sz="1400" i="1" dirty="0"/>
              <a:t>Uses of a Statewide Longitudinal Data System to </a:t>
            </a:r>
            <a:r>
              <a:rPr lang="en-US" sz="1400" i="1" dirty="0" smtClean="0"/>
              <a:t>evaluate </a:t>
            </a:r>
            <a:r>
              <a:rPr lang="en-US" sz="1400" i="1" dirty="0"/>
              <a:t>and </a:t>
            </a:r>
            <a:r>
              <a:rPr lang="en-US" sz="1400" i="1" dirty="0" smtClean="0"/>
              <a:t>inform programs</a:t>
            </a:r>
            <a:r>
              <a:rPr lang="en-US" sz="1400" i="1" dirty="0"/>
              <a:t>, </a:t>
            </a:r>
            <a:r>
              <a:rPr lang="en-US" sz="1400" i="1" dirty="0" smtClean="0"/>
              <a:t>policies</a:t>
            </a:r>
            <a:r>
              <a:rPr lang="en-US" sz="1400" i="1" dirty="0"/>
              <a:t>, and </a:t>
            </a:r>
            <a:r>
              <a:rPr lang="en-US" sz="1400" i="1" dirty="0" smtClean="0"/>
              <a:t>resource </a:t>
            </a:r>
            <a:r>
              <a:rPr lang="en-US" sz="1400" i="1" dirty="0"/>
              <a:t>a</a:t>
            </a:r>
            <a:r>
              <a:rPr lang="en-US" sz="1400" i="1" dirty="0" smtClean="0"/>
              <a:t>llocations</a:t>
            </a:r>
            <a:r>
              <a:rPr lang="en-US" sz="1400" dirty="0" smtClean="0"/>
              <a:t>. Presented at</a:t>
            </a:r>
            <a:r>
              <a:rPr lang="en-US" sz="1400" dirty="0"/>
              <a:t>26th Annual Management Information Systems </a:t>
            </a:r>
            <a:r>
              <a:rPr lang="en-US" sz="1400" dirty="0" smtClean="0"/>
              <a:t>Conference, Washington, DC.</a:t>
            </a:r>
            <a:endParaRPr lang="en-US" dirty="0"/>
          </a:p>
        </p:txBody>
      </p:sp>
    </p:spTree>
    <p:extLst>
      <p:ext uri="{BB962C8B-B14F-4D97-AF65-F5344CB8AC3E}">
        <p14:creationId xmlns:p14="http://schemas.microsoft.com/office/powerpoint/2010/main" val="32377931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ot; &quot;"/>
          <p:cNvSpPr>
            <a:spLocks noGrp="1"/>
          </p:cNvSpPr>
          <p:nvPr>
            <p:ph type="title"/>
          </p:nvPr>
        </p:nvSpPr>
        <p:spPr/>
        <p:txBody>
          <a:bodyPr/>
          <a:lstStyle/>
          <a:p>
            <a:r>
              <a:rPr lang="en-US" dirty="0" smtClean="0"/>
              <a:t>Sample Maryland Analysis #2</a:t>
            </a:r>
            <a:endParaRPr lang="en-US" dirty="0"/>
          </a:p>
        </p:txBody>
      </p:sp>
      <p:sp>
        <p:nvSpPr>
          <p:cNvPr id="3" name="Content Placeholder 2"/>
          <p:cNvSpPr>
            <a:spLocks noGrp="1"/>
          </p:cNvSpPr>
          <p:nvPr>
            <p:ph idx="1"/>
          </p:nvPr>
        </p:nvSpPr>
        <p:spPr>
          <a:xfrm>
            <a:off x="457200" y="1524001"/>
            <a:ext cx="8229600" cy="3657600"/>
          </a:xfrm>
        </p:spPr>
        <p:txBody>
          <a:bodyPr/>
          <a:lstStyle/>
          <a:p>
            <a:r>
              <a:rPr lang="en-US" dirty="0" smtClean="0"/>
              <a:t>For children who received Part C services, where are they at Grade 3? (</a:t>
            </a:r>
            <a:r>
              <a:rPr lang="en-US" i="1" dirty="0" smtClean="0"/>
              <a:t>N</a:t>
            </a:r>
            <a:r>
              <a:rPr lang="en-US" dirty="0" smtClean="0"/>
              <a:t> = 2482)</a:t>
            </a:r>
          </a:p>
          <a:p>
            <a:pPr marL="914400" lvl="1" indent="-514350"/>
            <a:r>
              <a:rPr lang="en-US" dirty="0" smtClean="0"/>
              <a:t>58% missing data, not matched Part C to Grade 3</a:t>
            </a:r>
          </a:p>
          <a:p>
            <a:pPr marL="914400" lvl="1" indent="-514350"/>
            <a:r>
              <a:rPr lang="en-US" dirty="0" smtClean="0"/>
              <a:t>65.6%, </a:t>
            </a:r>
            <a:r>
              <a:rPr lang="en-US" i="1" dirty="0" smtClean="0"/>
              <a:t>n</a:t>
            </a:r>
            <a:r>
              <a:rPr lang="en-US" dirty="0" smtClean="0"/>
              <a:t> = 1,628 enrolled as General Education student at Grade 3</a:t>
            </a:r>
          </a:p>
          <a:p>
            <a:pPr marL="914400" lvl="1" indent="-514350"/>
            <a:r>
              <a:rPr lang="en-US" dirty="0" smtClean="0"/>
              <a:t>34.4%, </a:t>
            </a:r>
            <a:r>
              <a:rPr lang="en-US" i="1" dirty="0" smtClean="0"/>
              <a:t>n</a:t>
            </a:r>
            <a:r>
              <a:rPr lang="en-US" dirty="0" smtClean="0"/>
              <a:t> = 854 enrolled as Special Education</a:t>
            </a:r>
            <a:r>
              <a:rPr lang="en-US" dirty="0"/>
              <a:t> </a:t>
            </a:r>
            <a:r>
              <a:rPr lang="en-US" dirty="0" smtClean="0"/>
              <a:t>student at Grade 3</a:t>
            </a:r>
            <a:endParaRPr lang="en-US" dirty="0"/>
          </a:p>
        </p:txBody>
      </p:sp>
      <p:sp>
        <p:nvSpPr>
          <p:cNvPr id="5" name="TextBox 4"/>
          <p:cNvSpPr txBox="1"/>
          <p:nvPr/>
        </p:nvSpPr>
        <p:spPr>
          <a:xfrm>
            <a:off x="0" y="6129846"/>
            <a:ext cx="7315200" cy="738664"/>
          </a:xfrm>
          <a:prstGeom prst="rect">
            <a:avLst/>
          </a:prstGeom>
          <a:noFill/>
        </p:spPr>
        <p:txBody>
          <a:bodyPr wrap="square" rtlCol="0">
            <a:spAutoFit/>
          </a:bodyPr>
          <a:lstStyle/>
          <a:p>
            <a:r>
              <a:rPr lang="en-US" sz="1400" u="sng" dirty="0" smtClean="0"/>
              <a:t>Source</a:t>
            </a:r>
            <a:r>
              <a:rPr lang="en-US" sz="1400" dirty="0" smtClean="0"/>
              <a:t>: Carran, D., Nunn</a:t>
            </a:r>
            <a:r>
              <a:rPr lang="en-US" sz="1400" dirty="0"/>
              <a:t>, </a:t>
            </a:r>
            <a:r>
              <a:rPr lang="en-US" sz="1400" dirty="0" smtClean="0"/>
              <a:t>J., Hooks, S., &amp; Dammann, K.  (2013, February). </a:t>
            </a:r>
            <a:r>
              <a:rPr lang="en-US" sz="1400" i="1" dirty="0"/>
              <a:t>Uses of a Statewide Longitudinal Data System to </a:t>
            </a:r>
            <a:r>
              <a:rPr lang="en-US" sz="1400" i="1" dirty="0" smtClean="0"/>
              <a:t>evaluate </a:t>
            </a:r>
            <a:r>
              <a:rPr lang="en-US" sz="1400" i="1" dirty="0"/>
              <a:t>and </a:t>
            </a:r>
            <a:r>
              <a:rPr lang="en-US" sz="1400" i="1" dirty="0" smtClean="0"/>
              <a:t>inform programs</a:t>
            </a:r>
            <a:r>
              <a:rPr lang="en-US" sz="1400" i="1" dirty="0"/>
              <a:t>, </a:t>
            </a:r>
            <a:r>
              <a:rPr lang="en-US" sz="1400" i="1" dirty="0" smtClean="0"/>
              <a:t>policies</a:t>
            </a:r>
            <a:r>
              <a:rPr lang="en-US" sz="1400" i="1" dirty="0"/>
              <a:t>, and </a:t>
            </a:r>
            <a:r>
              <a:rPr lang="en-US" sz="1400" i="1" dirty="0" smtClean="0"/>
              <a:t>resource </a:t>
            </a:r>
            <a:r>
              <a:rPr lang="en-US" sz="1400" i="1" dirty="0"/>
              <a:t>a</a:t>
            </a:r>
            <a:r>
              <a:rPr lang="en-US" sz="1400" i="1" dirty="0" smtClean="0"/>
              <a:t>llocations</a:t>
            </a:r>
            <a:r>
              <a:rPr lang="en-US" sz="1400" dirty="0" smtClean="0"/>
              <a:t>. Presented at</a:t>
            </a:r>
            <a:r>
              <a:rPr lang="en-US" sz="1400" dirty="0"/>
              <a:t>26th Annual Management Information Systems </a:t>
            </a:r>
            <a:r>
              <a:rPr lang="en-US" sz="1400" dirty="0" smtClean="0"/>
              <a:t>Conference, Washington, DC.</a:t>
            </a:r>
            <a:endParaRPr lang="en-US" dirty="0"/>
          </a:p>
        </p:txBody>
      </p:sp>
    </p:spTree>
    <p:extLst>
      <p:ext uri="{BB962C8B-B14F-4D97-AF65-F5344CB8AC3E}">
        <p14:creationId xmlns:p14="http://schemas.microsoft.com/office/powerpoint/2010/main" val="5832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ot; &quot;"/>
          <p:cNvSpPr>
            <a:spLocks noGrp="1"/>
          </p:cNvSpPr>
          <p:nvPr>
            <p:ph type="title"/>
          </p:nvPr>
        </p:nvSpPr>
        <p:spPr/>
        <p:txBody>
          <a:bodyPr/>
          <a:lstStyle/>
          <a:p>
            <a:r>
              <a:rPr lang="en-US" dirty="0" smtClean="0"/>
              <a:t>Sample Maryland Analysis #3</a:t>
            </a:r>
            <a:endParaRPr lang="en-US" dirty="0"/>
          </a:p>
        </p:txBody>
      </p:sp>
      <p:sp>
        <p:nvSpPr>
          <p:cNvPr id="3" name="Content Placeholder 2"/>
          <p:cNvSpPr>
            <a:spLocks noGrp="1"/>
          </p:cNvSpPr>
          <p:nvPr>
            <p:ph idx="1"/>
          </p:nvPr>
        </p:nvSpPr>
        <p:spPr>
          <a:xfrm>
            <a:off x="457200" y="1524000"/>
            <a:ext cx="8229600" cy="4343401"/>
          </a:xfrm>
        </p:spPr>
        <p:txBody>
          <a:bodyPr/>
          <a:lstStyle/>
          <a:p>
            <a:r>
              <a:rPr lang="en-US" dirty="0" smtClean="0"/>
              <a:t>For children who received Part C services, how do they compare to their General Education and Special Education peers on Grade 3 State Academic Assessments? </a:t>
            </a:r>
          </a:p>
        </p:txBody>
      </p:sp>
      <p:sp>
        <p:nvSpPr>
          <p:cNvPr id="5" name="TextBox 4"/>
          <p:cNvSpPr txBox="1"/>
          <p:nvPr/>
        </p:nvSpPr>
        <p:spPr>
          <a:xfrm>
            <a:off x="0" y="6129846"/>
            <a:ext cx="7315200" cy="738664"/>
          </a:xfrm>
          <a:prstGeom prst="rect">
            <a:avLst/>
          </a:prstGeom>
          <a:noFill/>
        </p:spPr>
        <p:txBody>
          <a:bodyPr wrap="square" rtlCol="0">
            <a:spAutoFit/>
          </a:bodyPr>
          <a:lstStyle/>
          <a:p>
            <a:r>
              <a:rPr lang="en-US" sz="1400" u="sng" dirty="0" smtClean="0"/>
              <a:t>Source</a:t>
            </a:r>
            <a:r>
              <a:rPr lang="en-US" sz="1400" dirty="0" smtClean="0"/>
              <a:t>: Carran, D., Nunn</a:t>
            </a:r>
            <a:r>
              <a:rPr lang="en-US" sz="1400" dirty="0"/>
              <a:t>, </a:t>
            </a:r>
            <a:r>
              <a:rPr lang="en-US" sz="1400" dirty="0" smtClean="0"/>
              <a:t>J., Hooks, S., &amp; Dammann, K.  (2013, February). </a:t>
            </a:r>
            <a:r>
              <a:rPr lang="en-US" sz="1400" i="1" dirty="0"/>
              <a:t>Uses of a Statewide Longitudinal Data System to </a:t>
            </a:r>
            <a:r>
              <a:rPr lang="en-US" sz="1400" i="1" dirty="0" smtClean="0"/>
              <a:t>evaluate </a:t>
            </a:r>
            <a:r>
              <a:rPr lang="en-US" sz="1400" i="1" dirty="0"/>
              <a:t>and </a:t>
            </a:r>
            <a:r>
              <a:rPr lang="en-US" sz="1400" i="1" dirty="0" smtClean="0"/>
              <a:t>inform programs</a:t>
            </a:r>
            <a:r>
              <a:rPr lang="en-US" sz="1400" i="1" dirty="0"/>
              <a:t>, </a:t>
            </a:r>
            <a:r>
              <a:rPr lang="en-US" sz="1400" i="1" dirty="0" smtClean="0"/>
              <a:t>policies</a:t>
            </a:r>
            <a:r>
              <a:rPr lang="en-US" sz="1400" i="1" dirty="0"/>
              <a:t>, and </a:t>
            </a:r>
            <a:r>
              <a:rPr lang="en-US" sz="1400" i="1" dirty="0" smtClean="0"/>
              <a:t>resource </a:t>
            </a:r>
            <a:r>
              <a:rPr lang="en-US" sz="1400" i="1" dirty="0"/>
              <a:t>a</a:t>
            </a:r>
            <a:r>
              <a:rPr lang="en-US" sz="1400" i="1" dirty="0" smtClean="0"/>
              <a:t>llocations</a:t>
            </a:r>
            <a:r>
              <a:rPr lang="en-US" sz="1400" dirty="0" smtClean="0"/>
              <a:t>. Presented at</a:t>
            </a:r>
            <a:r>
              <a:rPr lang="en-US" sz="1400" dirty="0"/>
              <a:t>26th Annual Management Information Systems </a:t>
            </a:r>
            <a:r>
              <a:rPr lang="en-US" sz="1400" dirty="0" smtClean="0"/>
              <a:t>Conference, Washington, DC.</a:t>
            </a:r>
            <a:endParaRPr lang="en-US" dirty="0"/>
          </a:p>
        </p:txBody>
      </p:sp>
    </p:spTree>
    <p:extLst>
      <p:ext uri="{BB962C8B-B14F-4D97-AF65-F5344CB8AC3E}">
        <p14:creationId xmlns:p14="http://schemas.microsoft.com/office/powerpoint/2010/main" val="163526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ot; &quot;"/>
          <p:cNvSpPr>
            <a:spLocks noGrp="1"/>
          </p:cNvSpPr>
          <p:nvPr>
            <p:ph type="title"/>
          </p:nvPr>
        </p:nvSpPr>
        <p:spPr>
          <a:xfrm>
            <a:off x="304800" y="152400"/>
            <a:ext cx="8534400" cy="1143000"/>
          </a:xfrm>
        </p:spPr>
        <p:txBody>
          <a:bodyPr>
            <a:noAutofit/>
          </a:bodyPr>
          <a:lstStyle/>
          <a:p>
            <a:pPr algn="ctr"/>
            <a:r>
              <a:rPr lang="en-US" sz="2400" dirty="0" smtClean="0"/>
              <a:t>Maryland Grade 3 Students:</a:t>
            </a:r>
            <a:br>
              <a:rPr lang="en-US" sz="2400" dirty="0" smtClean="0"/>
            </a:br>
            <a:r>
              <a:rPr lang="en-US" sz="2400" dirty="0" smtClean="0"/>
              <a:t>Average </a:t>
            </a:r>
            <a:r>
              <a:rPr lang="en-US" sz="2400" dirty="0"/>
              <a:t>State Assessment </a:t>
            </a:r>
            <a:r>
              <a:rPr lang="en-US" sz="2400" dirty="0" smtClean="0"/>
              <a:t>Scores at Grade 3 Scores </a:t>
            </a:r>
            <a:r>
              <a:rPr lang="en-US" sz="2400" dirty="0"/>
              <a:t>by </a:t>
            </a:r>
            <a:r>
              <a:rPr lang="en-US" sz="2400" dirty="0" smtClean="0"/>
              <a:t>Previous Part C and Special Education Status</a:t>
            </a:r>
            <a:endParaRPr lang="en-US" sz="2400" dirty="0"/>
          </a:p>
        </p:txBody>
      </p:sp>
      <p:graphicFrame>
        <p:nvGraphicFramePr>
          <p:cNvPr id="6" name="Content Placeholder 5" descr="This slide displays a chart showing the average state assessment scores of Maryland students at grade 3 by previous Part C and Special Education status. The chart shows us the mean and standard deviation of the scores in math and reading for grade 3 general ed students in 2011. The chart also displays this information for general ed students who received Part C services as well as general ed students who did not receive Part C services. In addition, the chart displays the mean and standard deviation of the scores in math and reading for grade 3 special ed students in 2011. The chart displays this information for special ed students who received Part C services as well as special ed students who did not receive Part C services. Please note: In this chart, special education refers to eligibility of speech/language, specific learning disability, emotional disturbance or other health impairment.  &#10;"/>
          <p:cNvGraphicFramePr>
            <a:graphicFrameLocks noGrp="1"/>
          </p:cNvGraphicFramePr>
          <p:nvPr>
            <p:ph idx="1"/>
            <p:extLst>
              <p:ext uri="{D42A27DB-BD31-4B8C-83A1-F6EECF244321}">
                <p14:modId xmlns:p14="http://schemas.microsoft.com/office/powerpoint/2010/main" val="3266100780"/>
              </p:ext>
            </p:extLst>
          </p:nvPr>
        </p:nvGraphicFramePr>
        <p:xfrm>
          <a:off x="380998" y="1600200"/>
          <a:ext cx="8382001" cy="3438496"/>
        </p:xfrm>
        <a:graphic>
          <a:graphicData uri="http://schemas.openxmlformats.org/drawingml/2006/table">
            <a:tbl>
              <a:tblPr firstRow="1" firstCol="1" bandRow="1">
                <a:tableStyleId>{5C22544A-7EE6-4342-B048-85BDC9FD1C3A}</a:tableStyleId>
              </a:tblPr>
              <a:tblGrid>
                <a:gridCol w="2384146"/>
                <a:gridCol w="1199571"/>
                <a:gridCol w="1199571"/>
                <a:gridCol w="1199571"/>
                <a:gridCol w="1199571"/>
                <a:gridCol w="1199571"/>
              </a:tblGrid>
              <a:tr h="429812">
                <a:tc>
                  <a:txBody>
                    <a:bodyPr/>
                    <a:lstStyle/>
                    <a:p>
                      <a:pPr algn="l">
                        <a:lnSpc>
                          <a:spcPct val="115000"/>
                        </a:lnSpc>
                      </a:pPr>
                      <a:endParaRPr lang="en-US" sz="1800" dirty="0">
                        <a:effectLst/>
                        <a:latin typeface="Calibri"/>
                        <a:cs typeface="Times New Roman"/>
                      </a:endParaRPr>
                    </a:p>
                  </a:txBody>
                  <a:tcPr marL="68580" marR="68580" marT="0" marB="0"/>
                </a:tc>
                <a:tc>
                  <a:txBody>
                    <a:bodyPr/>
                    <a:lstStyle/>
                    <a:p>
                      <a:pPr algn="l">
                        <a:lnSpc>
                          <a:spcPct val="115000"/>
                        </a:lnSpc>
                      </a:pPr>
                      <a:endParaRPr lang="en-US" sz="1800" dirty="0">
                        <a:effectLst/>
                        <a:latin typeface="Calibri"/>
                        <a:cs typeface="Times New Roman"/>
                      </a:endParaRPr>
                    </a:p>
                  </a:txBody>
                  <a:tcPr marL="68580" marR="68580" marT="0" marB="0"/>
                </a:tc>
                <a:tc gridSpan="2">
                  <a:txBody>
                    <a:bodyPr/>
                    <a:lstStyle/>
                    <a:p>
                      <a:pPr marL="0" marR="0" algn="ctr">
                        <a:lnSpc>
                          <a:spcPct val="150000"/>
                        </a:lnSpc>
                        <a:spcBef>
                          <a:spcPts val="0"/>
                        </a:spcBef>
                        <a:spcAft>
                          <a:spcPts val="0"/>
                        </a:spcAft>
                      </a:pPr>
                      <a:r>
                        <a:rPr lang="en-US" sz="1800" dirty="0">
                          <a:effectLst/>
                        </a:rPr>
                        <a:t>2011 </a:t>
                      </a:r>
                      <a:r>
                        <a:rPr lang="en-US" sz="1800" dirty="0" smtClean="0">
                          <a:effectLst/>
                        </a:rPr>
                        <a:t>Reading</a:t>
                      </a:r>
                      <a:endParaRPr lang="en-US" sz="1800" dirty="0">
                        <a:effectLst/>
                        <a:latin typeface="Calibri"/>
                        <a:ea typeface="MS Mincho"/>
                        <a:cs typeface="Times New Roman"/>
                      </a:endParaRPr>
                    </a:p>
                  </a:txBody>
                  <a:tcPr marL="68580" marR="68580" marT="0" marB="0"/>
                </a:tc>
                <a:tc hMerge="1">
                  <a:txBody>
                    <a:bodyPr/>
                    <a:lstStyle/>
                    <a:p>
                      <a:endParaRPr lang="en-US"/>
                    </a:p>
                  </a:txBody>
                  <a:tcPr/>
                </a:tc>
                <a:tc gridSpan="2">
                  <a:txBody>
                    <a:bodyPr/>
                    <a:lstStyle/>
                    <a:p>
                      <a:pPr marL="0" marR="0" algn="ctr">
                        <a:lnSpc>
                          <a:spcPct val="150000"/>
                        </a:lnSpc>
                        <a:spcBef>
                          <a:spcPts val="0"/>
                        </a:spcBef>
                        <a:spcAft>
                          <a:spcPts val="0"/>
                        </a:spcAft>
                      </a:pPr>
                      <a:r>
                        <a:rPr lang="en-US" sz="1800" dirty="0">
                          <a:effectLst/>
                        </a:rPr>
                        <a:t>2011 </a:t>
                      </a:r>
                      <a:r>
                        <a:rPr lang="en-US" sz="1800" dirty="0" smtClean="0">
                          <a:effectLst/>
                        </a:rPr>
                        <a:t>Math</a:t>
                      </a:r>
                      <a:endParaRPr lang="en-US" sz="1800" dirty="0">
                        <a:effectLst/>
                        <a:latin typeface="Calibri"/>
                        <a:ea typeface="MS Mincho"/>
                        <a:cs typeface="Times New Roman"/>
                      </a:endParaRPr>
                    </a:p>
                  </a:txBody>
                  <a:tcPr marL="68580" marR="68580" marT="0" marB="0"/>
                </a:tc>
                <a:tc hMerge="1">
                  <a:txBody>
                    <a:bodyPr/>
                    <a:lstStyle/>
                    <a:p>
                      <a:endParaRPr lang="en-US"/>
                    </a:p>
                  </a:txBody>
                  <a:tcPr/>
                </a:tc>
              </a:tr>
              <a:tr h="429812">
                <a:tc>
                  <a:txBody>
                    <a:bodyPr/>
                    <a:lstStyle/>
                    <a:p>
                      <a:pPr marL="0" marR="0" algn="l">
                        <a:lnSpc>
                          <a:spcPct val="150000"/>
                        </a:lnSpc>
                        <a:spcBef>
                          <a:spcPts val="0"/>
                        </a:spcBef>
                        <a:spcAft>
                          <a:spcPts val="0"/>
                        </a:spcAft>
                      </a:pPr>
                      <a:r>
                        <a:rPr lang="en-US" sz="1800" dirty="0">
                          <a:effectLst/>
                        </a:rPr>
                        <a:t> </a:t>
                      </a:r>
                      <a:endParaRPr lang="en-US" sz="1800" dirty="0">
                        <a:effectLst/>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en-US" sz="1800" i="1" dirty="0">
                          <a:effectLst/>
                        </a:rPr>
                        <a:t>N</a:t>
                      </a:r>
                      <a:endParaRPr lang="en-US" sz="1800" i="1" dirty="0">
                        <a:effectLst/>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en-US" sz="1800" i="1" dirty="0">
                          <a:effectLst/>
                        </a:rPr>
                        <a:t>M</a:t>
                      </a:r>
                      <a:endParaRPr lang="en-US" sz="1800" i="1" dirty="0">
                        <a:effectLst/>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en-US" sz="1800" i="1" dirty="0">
                          <a:effectLst/>
                        </a:rPr>
                        <a:t>SD</a:t>
                      </a:r>
                      <a:endParaRPr lang="en-US" sz="1800" i="1" dirty="0">
                        <a:effectLst/>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en-US" sz="1800" i="1" dirty="0">
                          <a:effectLst/>
                        </a:rPr>
                        <a:t>M</a:t>
                      </a:r>
                      <a:endParaRPr lang="en-US" sz="1800" i="1" dirty="0">
                        <a:effectLst/>
                        <a:latin typeface="Calibri"/>
                        <a:ea typeface="MS Mincho"/>
                        <a:cs typeface="Times New Roman"/>
                      </a:endParaRPr>
                    </a:p>
                  </a:txBody>
                  <a:tcPr marL="68580" marR="68580" marT="0" marB="0"/>
                </a:tc>
                <a:tc>
                  <a:txBody>
                    <a:bodyPr/>
                    <a:lstStyle/>
                    <a:p>
                      <a:pPr marL="0" marR="0" algn="ctr">
                        <a:lnSpc>
                          <a:spcPct val="150000"/>
                        </a:lnSpc>
                        <a:spcBef>
                          <a:spcPts val="0"/>
                        </a:spcBef>
                        <a:spcAft>
                          <a:spcPts val="0"/>
                        </a:spcAft>
                      </a:pPr>
                      <a:r>
                        <a:rPr lang="en-US" sz="1800" i="1" dirty="0">
                          <a:effectLst/>
                        </a:rPr>
                        <a:t>SD</a:t>
                      </a:r>
                      <a:endParaRPr lang="en-US" sz="1800" i="1" dirty="0">
                        <a:effectLst/>
                        <a:latin typeface="Calibri"/>
                        <a:ea typeface="MS Mincho"/>
                        <a:cs typeface="Times New Roman"/>
                      </a:endParaRPr>
                    </a:p>
                  </a:txBody>
                  <a:tcPr marL="68580" marR="68580" marT="0" marB="0"/>
                </a:tc>
              </a:tr>
              <a:tr h="429812">
                <a:tc>
                  <a:txBody>
                    <a:bodyPr/>
                    <a:lstStyle/>
                    <a:p>
                      <a:pPr marL="0" marR="0" algn="l">
                        <a:lnSpc>
                          <a:spcPct val="150000"/>
                        </a:lnSpc>
                        <a:spcBef>
                          <a:spcPts val="0"/>
                        </a:spcBef>
                        <a:spcAft>
                          <a:spcPts val="0"/>
                        </a:spcAft>
                      </a:pPr>
                      <a:r>
                        <a:rPr lang="en-US" sz="1800" dirty="0">
                          <a:solidFill>
                            <a:srgbClr val="FFFF00"/>
                          </a:solidFill>
                          <a:effectLst/>
                        </a:rPr>
                        <a:t>General Ed Gr 3</a:t>
                      </a:r>
                      <a:endParaRPr lang="en-US" sz="1800" dirty="0">
                        <a:solidFill>
                          <a:srgbClr val="FFFF00"/>
                        </a:solidFill>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47928</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smtClean="0">
                          <a:effectLst/>
                        </a:rPr>
                        <a:t>430.8</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smtClean="0">
                          <a:effectLst/>
                        </a:rPr>
                        <a:t>38.2</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smtClean="0">
                          <a:effectLst/>
                        </a:rPr>
                        <a:t>429.9</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smtClean="0">
                          <a:effectLst/>
                        </a:rPr>
                        <a:t>41.1</a:t>
                      </a:r>
                      <a:endParaRPr lang="en-US" sz="1800" dirty="0">
                        <a:effectLst/>
                        <a:latin typeface="Calibri"/>
                        <a:ea typeface="MS Mincho"/>
                        <a:cs typeface="Times New Roman"/>
                      </a:endParaRPr>
                    </a:p>
                  </a:txBody>
                  <a:tcPr marL="68580" marR="68580" marT="0" marB="0"/>
                </a:tc>
              </a:tr>
              <a:tr h="429812">
                <a:tc>
                  <a:txBody>
                    <a:bodyPr/>
                    <a:lstStyle/>
                    <a:p>
                      <a:pPr marL="0" marR="0" algn="l">
                        <a:lnSpc>
                          <a:spcPct val="150000"/>
                        </a:lnSpc>
                        <a:spcBef>
                          <a:spcPts val="0"/>
                        </a:spcBef>
                        <a:spcAft>
                          <a:spcPts val="0"/>
                        </a:spcAft>
                      </a:pPr>
                      <a:r>
                        <a:rPr lang="en-US" sz="1800" dirty="0">
                          <a:effectLst/>
                        </a:rPr>
                        <a:t>   No </a:t>
                      </a:r>
                      <a:r>
                        <a:rPr lang="en-US" sz="1800" dirty="0" smtClean="0">
                          <a:effectLst/>
                        </a:rPr>
                        <a:t>Part</a:t>
                      </a:r>
                      <a:r>
                        <a:rPr lang="en-US" sz="1800" baseline="0" dirty="0" smtClean="0">
                          <a:effectLst/>
                        </a:rPr>
                        <a:t> C</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46300</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smtClean="0">
                          <a:effectLst/>
                        </a:rPr>
                        <a:t>430.9</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smtClean="0">
                          <a:effectLst/>
                        </a:rPr>
                        <a:t>38.2</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smtClean="0">
                          <a:effectLst/>
                        </a:rPr>
                        <a:t>429.9</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smtClean="0">
                          <a:effectLst/>
                        </a:rPr>
                        <a:t>41.1</a:t>
                      </a:r>
                      <a:endParaRPr lang="en-US" sz="1800" dirty="0">
                        <a:effectLst/>
                        <a:latin typeface="Calibri"/>
                        <a:ea typeface="MS Mincho"/>
                        <a:cs typeface="Times New Roman"/>
                      </a:endParaRPr>
                    </a:p>
                  </a:txBody>
                  <a:tcPr marL="68580" marR="68580" marT="0" marB="0"/>
                </a:tc>
              </a:tr>
              <a:tr h="429812">
                <a:tc>
                  <a:txBody>
                    <a:bodyPr/>
                    <a:lstStyle/>
                    <a:p>
                      <a:pPr marL="0" marR="0" algn="l">
                        <a:lnSpc>
                          <a:spcPct val="150000"/>
                        </a:lnSpc>
                        <a:spcBef>
                          <a:spcPts val="0"/>
                        </a:spcBef>
                        <a:spcAft>
                          <a:spcPts val="0"/>
                        </a:spcAft>
                      </a:pPr>
                      <a:r>
                        <a:rPr lang="en-US" sz="1800" dirty="0">
                          <a:effectLst/>
                        </a:rPr>
                        <a:t>   Yes </a:t>
                      </a:r>
                      <a:r>
                        <a:rPr lang="en-US" sz="1800" dirty="0" smtClean="0">
                          <a:effectLst/>
                        </a:rPr>
                        <a:t>Part</a:t>
                      </a:r>
                      <a:r>
                        <a:rPr lang="en-US" sz="1800" baseline="0" dirty="0" smtClean="0">
                          <a:effectLst/>
                        </a:rPr>
                        <a:t> C</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1628</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smtClean="0">
                          <a:effectLst/>
                        </a:rPr>
                        <a:t>427.8</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smtClean="0">
                          <a:effectLst/>
                        </a:rPr>
                        <a:t>39.1</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smtClean="0">
                          <a:effectLst/>
                        </a:rPr>
                        <a:t>428.6</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smtClean="0">
                          <a:effectLst/>
                        </a:rPr>
                        <a:t>41.7</a:t>
                      </a:r>
                      <a:endParaRPr lang="en-US" sz="1800" dirty="0">
                        <a:effectLst/>
                        <a:latin typeface="Calibri"/>
                        <a:ea typeface="MS Mincho"/>
                        <a:cs typeface="Times New Roman"/>
                      </a:endParaRPr>
                    </a:p>
                  </a:txBody>
                  <a:tcPr marL="68580" marR="68580" marT="0" marB="0"/>
                </a:tc>
              </a:tr>
              <a:tr h="429812">
                <a:tc>
                  <a:txBody>
                    <a:bodyPr/>
                    <a:lstStyle/>
                    <a:p>
                      <a:pPr marL="0" marR="0" algn="l">
                        <a:lnSpc>
                          <a:spcPct val="150000"/>
                        </a:lnSpc>
                        <a:spcBef>
                          <a:spcPts val="0"/>
                        </a:spcBef>
                        <a:spcAft>
                          <a:spcPts val="0"/>
                        </a:spcAft>
                      </a:pPr>
                      <a:r>
                        <a:rPr lang="en-US" sz="1800" dirty="0">
                          <a:solidFill>
                            <a:srgbClr val="FFFF00"/>
                          </a:solidFill>
                          <a:effectLst/>
                        </a:rPr>
                        <a:t>Special Ed Gr </a:t>
                      </a:r>
                      <a:r>
                        <a:rPr lang="en-US" sz="1800" dirty="0" smtClean="0">
                          <a:solidFill>
                            <a:srgbClr val="FFFF00"/>
                          </a:solidFill>
                          <a:effectLst/>
                        </a:rPr>
                        <a:t>3*</a:t>
                      </a:r>
                      <a:endParaRPr lang="en-US" sz="1800" dirty="0">
                        <a:solidFill>
                          <a:srgbClr val="FFFF00"/>
                        </a:solidFill>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3994</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368.0</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120.6</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364.6</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114.4</a:t>
                      </a:r>
                      <a:endParaRPr lang="en-US" sz="1800" dirty="0">
                        <a:effectLst/>
                        <a:latin typeface="Calibri"/>
                        <a:ea typeface="MS Mincho"/>
                        <a:cs typeface="Times New Roman"/>
                      </a:endParaRPr>
                    </a:p>
                  </a:txBody>
                  <a:tcPr marL="68580" marR="68580" marT="0" marB="0"/>
                </a:tc>
              </a:tr>
              <a:tr h="429812">
                <a:tc>
                  <a:txBody>
                    <a:bodyPr/>
                    <a:lstStyle/>
                    <a:p>
                      <a:pPr marL="0" marR="0" algn="l">
                        <a:lnSpc>
                          <a:spcPct val="150000"/>
                        </a:lnSpc>
                        <a:spcBef>
                          <a:spcPts val="0"/>
                        </a:spcBef>
                        <a:spcAft>
                          <a:spcPts val="0"/>
                        </a:spcAft>
                      </a:pPr>
                      <a:r>
                        <a:rPr lang="en-US" sz="1800" dirty="0">
                          <a:effectLst/>
                        </a:rPr>
                        <a:t>   No </a:t>
                      </a:r>
                      <a:r>
                        <a:rPr lang="en-US" sz="1800" dirty="0" smtClean="0">
                          <a:effectLst/>
                        </a:rPr>
                        <a:t>Part</a:t>
                      </a:r>
                      <a:r>
                        <a:rPr lang="en-US" sz="1800" baseline="0" dirty="0" smtClean="0">
                          <a:effectLst/>
                        </a:rPr>
                        <a:t> C</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3377</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371.5</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117.3</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367.1</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111.2</a:t>
                      </a:r>
                      <a:endParaRPr lang="en-US" sz="1800" dirty="0">
                        <a:effectLst/>
                        <a:latin typeface="Calibri"/>
                        <a:ea typeface="MS Mincho"/>
                        <a:cs typeface="Times New Roman"/>
                      </a:endParaRPr>
                    </a:p>
                  </a:txBody>
                  <a:tcPr marL="68580" marR="68580" marT="0" marB="0"/>
                </a:tc>
              </a:tr>
              <a:tr h="429812">
                <a:tc>
                  <a:txBody>
                    <a:bodyPr/>
                    <a:lstStyle/>
                    <a:p>
                      <a:pPr marL="0" marR="0" algn="l">
                        <a:lnSpc>
                          <a:spcPct val="150000"/>
                        </a:lnSpc>
                        <a:spcBef>
                          <a:spcPts val="0"/>
                        </a:spcBef>
                        <a:spcAft>
                          <a:spcPts val="0"/>
                        </a:spcAft>
                      </a:pPr>
                      <a:r>
                        <a:rPr lang="en-US" sz="1800" dirty="0">
                          <a:effectLst/>
                        </a:rPr>
                        <a:t>   Yes </a:t>
                      </a:r>
                      <a:r>
                        <a:rPr lang="en-US" sz="1800" dirty="0" smtClean="0">
                          <a:effectLst/>
                        </a:rPr>
                        <a:t>Part</a:t>
                      </a:r>
                      <a:r>
                        <a:rPr lang="en-US" sz="1800" baseline="0" dirty="0" smtClean="0">
                          <a:effectLst/>
                        </a:rPr>
                        <a:t> C</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617</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349.2</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135.9</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350.9</a:t>
                      </a:r>
                      <a:endParaRPr lang="en-US" sz="1800" dirty="0">
                        <a:effectLst/>
                        <a:latin typeface="Calibri"/>
                        <a:ea typeface="MS Mincho"/>
                        <a:cs typeface="Times New Roman"/>
                      </a:endParaRPr>
                    </a:p>
                  </a:txBody>
                  <a:tcPr marL="68580" marR="68580" marT="0" marB="0"/>
                </a:tc>
                <a:tc>
                  <a:txBody>
                    <a:bodyPr/>
                    <a:lstStyle/>
                    <a:p>
                      <a:pPr marL="0" marR="0" algn="r">
                        <a:lnSpc>
                          <a:spcPct val="150000"/>
                        </a:lnSpc>
                        <a:spcBef>
                          <a:spcPts val="0"/>
                        </a:spcBef>
                        <a:spcAft>
                          <a:spcPts val="0"/>
                        </a:spcAft>
                      </a:pPr>
                      <a:r>
                        <a:rPr lang="en-US" sz="1800" dirty="0">
                          <a:effectLst/>
                        </a:rPr>
                        <a:t>129.8</a:t>
                      </a:r>
                      <a:endParaRPr lang="en-US" sz="1800" dirty="0">
                        <a:effectLst/>
                        <a:latin typeface="Calibri"/>
                        <a:ea typeface="MS Mincho"/>
                        <a:cs typeface="Times New Roman"/>
                      </a:endParaRPr>
                    </a:p>
                  </a:txBody>
                  <a:tcPr marL="68580" marR="68580" marT="0" marB="0"/>
                </a:tc>
              </a:tr>
            </a:tbl>
          </a:graphicData>
        </a:graphic>
      </p:graphicFrame>
      <p:sp>
        <p:nvSpPr>
          <p:cNvPr id="2" name="Rectangle 1" descr="Table notes: *Special Education = eligibility of Speech/Language, Specific Learning Disability, Emotional Disturbance or Other Health Impairment&#10;"/>
          <p:cNvSpPr/>
          <p:nvPr/>
        </p:nvSpPr>
        <p:spPr>
          <a:xfrm>
            <a:off x="609600" y="5105400"/>
            <a:ext cx="8153400" cy="646331"/>
          </a:xfrm>
          <a:prstGeom prst="rect">
            <a:avLst/>
          </a:prstGeom>
        </p:spPr>
        <p:txBody>
          <a:bodyPr wrap="square">
            <a:spAutoFit/>
          </a:bodyPr>
          <a:lstStyle/>
          <a:p>
            <a:pPr marL="0" lvl="2"/>
            <a:r>
              <a:rPr lang="en-US" b="1" i="1" dirty="0" smtClean="0"/>
              <a:t>*Special </a:t>
            </a:r>
            <a:r>
              <a:rPr lang="en-US" b="1" i="1" dirty="0"/>
              <a:t>Education = eligibility of Speech/Language, Specific Learning Disability, Emotional Disturbance or Other Health Impairment</a:t>
            </a:r>
          </a:p>
        </p:txBody>
      </p:sp>
      <p:sp>
        <p:nvSpPr>
          <p:cNvPr id="8" name="TextBox 7"/>
          <p:cNvSpPr txBox="1"/>
          <p:nvPr/>
        </p:nvSpPr>
        <p:spPr>
          <a:xfrm>
            <a:off x="0" y="6129846"/>
            <a:ext cx="7315200" cy="738664"/>
          </a:xfrm>
          <a:prstGeom prst="rect">
            <a:avLst/>
          </a:prstGeom>
          <a:noFill/>
        </p:spPr>
        <p:txBody>
          <a:bodyPr wrap="square" rtlCol="0">
            <a:spAutoFit/>
          </a:bodyPr>
          <a:lstStyle/>
          <a:p>
            <a:r>
              <a:rPr lang="en-US" sz="1400" u="sng" dirty="0" smtClean="0"/>
              <a:t>Source</a:t>
            </a:r>
            <a:r>
              <a:rPr lang="en-US" sz="1400" dirty="0" smtClean="0"/>
              <a:t>: Carran, D., Nunn</a:t>
            </a:r>
            <a:r>
              <a:rPr lang="en-US" sz="1400" dirty="0"/>
              <a:t>, </a:t>
            </a:r>
            <a:r>
              <a:rPr lang="en-US" sz="1400" dirty="0" smtClean="0"/>
              <a:t>J., Hooks, S., &amp; Dammann, K.  (2013, February). </a:t>
            </a:r>
            <a:r>
              <a:rPr lang="en-US" sz="1400" i="1" dirty="0"/>
              <a:t>Uses of a Statewide Longitudinal Data System to </a:t>
            </a:r>
            <a:r>
              <a:rPr lang="en-US" sz="1400" i="1" dirty="0" smtClean="0"/>
              <a:t>evaluate </a:t>
            </a:r>
            <a:r>
              <a:rPr lang="en-US" sz="1400" i="1" dirty="0"/>
              <a:t>and </a:t>
            </a:r>
            <a:r>
              <a:rPr lang="en-US" sz="1400" i="1" dirty="0" smtClean="0"/>
              <a:t>inform programs</a:t>
            </a:r>
            <a:r>
              <a:rPr lang="en-US" sz="1400" i="1" dirty="0"/>
              <a:t>, </a:t>
            </a:r>
            <a:r>
              <a:rPr lang="en-US" sz="1400" i="1" dirty="0" smtClean="0"/>
              <a:t>policies</a:t>
            </a:r>
            <a:r>
              <a:rPr lang="en-US" sz="1400" i="1" dirty="0"/>
              <a:t>, and </a:t>
            </a:r>
            <a:r>
              <a:rPr lang="en-US" sz="1400" i="1" dirty="0" smtClean="0"/>
              <a:t>resource </a:t>
            </a:r>
            <a:r>
              <a:rPr lang="en-US" sz="1400" i="1" dirty="0"/>
              <a:t>a</a:t>
            </a:r>
            <a:r>
              <a:rPr lang="en-US" sz="1400" i="1" dirty="0" smtClean="0"/>
              <a:t>llocations</a:t>
            </a:r>
            <a:r>
              <a:rPr lang="en-US" sz="1400" dirty="0" smtClean="0"/>
              <a:t>. Presented at</a:t>
            </a:r>
            <a:r>
              <a:rPr lang="en-US" sz="1400" dirty="0"/>
              <a:t>26th Annual Management Information Systems </a:t>
            </a:r>
            <a:r>
              <a:rPr lang="en-US" sz="1400" dirty="0" smtClean="0"/>
              <a:t>Conference, Washington, DC.</a:t>
            </a:r>
            <a:endParaRPr lang="en-US" dirty="0"/>
          </a:p>
        </p:txBody>
      </p:sp>
    </p:spTree>
    <p:extLst>
      <p:ext uri="{BB962C8B-B14F-4D97-AF65-F5344CB8AC3E}">
        <p14:creationId xmlns:p14="http://schemas.microsoft.com/office/powerpoint/2010/main" val="1235504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0"/>
          </p:nvPr>
        </p:nvSpPr>
        <p:spPr>
          <a:xfrm>
            <a:off x="457200" y="6327648"/>
            <a:ext cx="2133600" cy="365125"/>
          </a:xfrm>
        </p:spPr>
        <p:txBody>
          <a:bodyPr/>
          <a:lstStyle/>
          <a:p>
            <a:fld id="{B2897048-00E0-47FB-B07B-F36BBE8AF579}" type="slidenum">
              <a:rPr lang="en-US" smtClean="0"/>
              <a:pPr/>
              <a:t>24</a:t>
            </a:fld>
            <a:endParaRPr lang="en-US" dirty="0"/>
          </a:p>
        </p:txBody>
      </p:sp>
      <p:sp>
        <p:nvSpPr>
          <p:cNvPr id="2" name="Title 1" descr="&quot; &quot;"/>
          <p:cNvSpPr>
            <a:spLocks noGrp="1"/>
          </p:cNvSpPr>
          <p:nvPr>
            <p:ph type="title"/>
          </p:nvPr>
        </p:nvSpPr>
        <p:spPr/>
        <p:txBody>
          <a:bodyPr>
            <a:normAutofit fontScale="90000"/>
          </a:bodyPr>
          <a:lstStyle/>
          <a:p>
            <a:r>
              <a:rPr lang="en-US" dirty="0" smtClean="0"/>
              <a:t>State Level Analyses Conclusions: Children in Grade 3</a:t>
            </a:r>
            <a:endParaRPr lang="en-US" dirty="0"/>
          </a:p>
        </p:txBody>
      </p:sp>
      <p:sp>
        <p:nvSpPr>
          <p:cNvPr id="3" name="Content Placeholder 2"/>
          <p:cNvSpPr>
            <a:spLocks noGrp="1"/>
          </p:cNvSpPr>
          <p:nvPr>
            <p:ph idx="1"/>
          </p:nvPr>
        </p:nvSpPr>
        <p:spPr>
          <a:xfrm>
            <a:off x="457200" y="1600200"/>
            <a:ext cx="8229600" cy="4648199"/>
          </a:xfrm>
        </p:spPr>
        <p:txBody>
          <a:bodyPr>
            <a:normAutofit fontScale="62500" lnSpcReduction="20000"/>
          </a:bodyPr>
          <a:lstStyle/>
          <a:p>
            <a:r>
              <a:rPr lang="en-US" sz="3800" dirty="0"/>
              <a:t>C</a:t>
            </a:r>
            <a:r>
              <a:rPr lang="en-US" sz="3800" dirty="0" smtClean="0"/>
              <a:t>hildren in General Education</a:t>
            </a:r>
          </a:p>
          <a:p>
            <a:pPr lvl="1"/>
            <a:r>
              <a:rPr lang="en-US" sz="3000" dirty="0" smtClean="0"/>
              <a:t>When controlling for race, gender, and FaRMs, Reading and Math scores are higher for:</a:t>
            </a:r>
          </a:p>
          <a:p>
            <a:pPr lvl="2"/>
            <a:r>
              <a:rPr lang="en-US" sz="3000" dirty="0"/>
              <a:t>S</a:t>
            </a:r>
            <a:r>
              <a:rPr lang="en-US" sz="3000" dirty="0" smtClean="0"/>
              <a:t>tudents </a:t>
            </a:r>
            <a:r>
              <a:rPr lang="en-US" sz="3000" u="sng" dirty="0" smtClean="0"/>
              <a:t>not</a:t>
            </a:r>
            <a:r>
              <a:rPr lang="en-US" sz="3000" dirty="0" smtClean="0"/>
              <a:t> receiving FaRMs;</a:t>
            </a:r>
          </a:p>
          <a:p>
            <a:pPr lvl="2"/>
            <a:r>
              <a:rPr lang="en-US" sz="3000" dirty="0" smtClean="0"/>
              <a:t>Females; and</a:t>
            </a:r>
          </a:p>
          <a:p>
            <a:pPr lvl="2"/>
            <a:r>
              <a:rPr lang="en-US" sz="3000" dirty="0" smtClean="0"/>
              <a:t>White students.</a:t>
            </a:r>
          </a:p>
          <a:p>
            <a:pPr lvl="1"/>
            <a:r>
              <a:rPr lang="en-US" sz="3000" dirty="0" smtClean="0"/>
              <a:t>Students with a history of Part C scored slightly lower on average (Reading: 3.1 M diff; Math: 1.3 M diff)</a:t>
            </a:r>
          </a:p>
          <a:p>
            <a:r>
              <a:rPr lang="en-US" sz="3200" dirty="0"/>
              <a:t>C</a:t>
            </a:r>
            <a:r>
              <a:rPr lang="en-US" sz="3200" dirty="0" smtClean="0"/>
              <a:t>hildren in Special Education</a:t>
            </a:r>
          </a:p>
          <a:p>
            <a:pPr lvl="1"/>
            <a:r>
              <a:rPr lang="en-US" sz="3000" dirty="0" smtClean="0"/>
              <a:t>When controlling for race, gender, and FaRMs, Reading and Math scores are higher for:</a:t>
            </a:r>
          </a:p>
          <a:p>
            <a:pPr lvl="2"/>
            <a:r>
              <a:rPr lang="en-US" sz="3000" dirty="0"/>
              <a:t>S</a:t>
            </a:r>
            <a:r>
              <a:rPr lang="en-US" sz="3000" dirty="0" smtClean="0"/>
              <a:t>tudents </a:t>
            </a:r>
            <a:r>
              <a:rPr lang="en-US" sz="3000" u="sng" dirty="0" smtClean="0"/>
              <a:t>not</a:t>
            </a:r>
            <a:r>
              <a:rPr lang="en-US" sz="3000" dirty="0" smtClean="0"/>
              <a:t> receiving FaRMs;</a:t>
            </a:r>
          </a:p>
          <a:p>
            <a:pPr lvl="2"/>
            <a:r>
              <a:rPr lang="en-US" sz="3000" dirty="0" smtClean="0"/>
              <a:t>Females; and</a:t>
            </a:r>
          </a:p>
          <a:p>
            <a:pPr lvl="2"/>
            <a:r>
              <a:rPr lang="en-US" sz="3000" dirty="0" smtClean="0"/>
              <a:t>White students</a:t>
            </a:r>
          </a:p>
          <a:p>
            <a:pPr lvl="1"/>
            <a:r>
              <a:rPr lang="en-US" sz="3000" dirty="0" smtClean="0"/>
              <a:t>Students with a history of Part C scored lower on average (Reading: 22.3 M diff; Math: 16.2 M diff)</a:t>
            </a:r>
          </a:p>
        </p:txBody>
      </p:sp>
    </p:spTree>
    <p:extLst>
      <p:ext uri="{BB962C8B-B14F-4D97-AF65-F5344CB8AC3E}">
        <p14:creationId xmlns:p14="http://schemas.microsoft.com/office/powerpoint/2010/main" val="2717906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25</a:t>
            </a:fld>
            <a:endParaRPr lang="en-US" dirty="0"/>
          </a:p>
        </p:txBody>
      </p:sp>
      <p:sp>
        <p:nvSpPr>
          <p:cNvPr id="3" name="Title 2" descr="&quot; &quot;"/>
          <p:cNvSpPr>
            <a:spLocks noGrp="1"/>
          </p:cNvSpPr>
          <p:nvPr>
            <p:ph type="title"/>
          </p:nvPr>
        </p:nvSpPr>
        <p:spPr/>
        <p:txBody>
          <a:bodyPr>
            <a:normAutofit/>
          </a:bodyPr>
          <a:lstStyle/>
          <a:p>
            <a:r>
              <a:rPr lang="en-US" sz="2800" dirty="0"/>
              <a:t>What </a:t>
            </a:r>
            <a:r>
              <a:rPr lang="en-US" sz="2800" i="1" dirty="0" smtClean="0"/>
              <a:t>hopes </a:t>
            </a:r>
            <a:r>
              <a:rPr lang="en-US" sz="2800" i="1" dirty="0"/>
              <a:t>and </a:t>
            </a:r>
            <a:r>
              <a:rPr lang="en-US" sz="2800" i="1" dirty="0" smtClean="0"/>
              <a:t>dreams </a:t>
            </a:r>
            <a:r>
              <a:rPr lang="en-US" sz="2800" dirty="0" smtClean="0"/>
              <a:t>do</a:t>
            </a:r>
            <a:r>
              <a:rPr lang="en-US" sz="2800" i="1" dirty="0" smtClean="0"/>
              <a:t> </a:t>
            </a:r>
            <a:r>
              <a:rPr lang="en-US" sz="2800" dirty="0" smtClean="0"/>
              <a:t>states have for their integrated systems?</a:t>
            </a:r>
            <a:endParaRPr lang="en-US" sz="2800" dirty="0"/>
          </a:p>
        </p:txBody>
      </p:sp>
      <p:sp>
        <p:nvSpPr>
          <p:cNvPr id="2" name="Content Placeholder 1"/>
          <p:cNvSpPr>
            <a:spLocks noGrp="1"/>
          </p:cNvSpPr>
          <p:nvPr>
            <p:ph idx="1"/>
          </p:nvPr>
        </p:nvSpPr>
        <p:spPr/>
        <p:txBody>
          <a:bodyPr/>
          <a:lstStyle/>
          <a:p>
            <a:r>
              <a:rPr lang="en-US" sz="2400" dirty="0" smtClean="0">
                <a:solidFill>
                  <a:schemeClr val="tx2"/>
                </a:solidFill>
              </a:rPr>
              <a:t>Kansas</a:t>
            </a:r>
          </a:p>
          <a:p>
            <a:pPr lvl="1"/>
            <a:r>
              <a:rPr lang="en-US" dirty="0" smtClean="0"/>
              <a:t>What we hope to gain from our involvement</a:t>
            </a:r>
          </a:p>
          <a:p>
            <a:pPr lvl="2"/>
            <a:r>
              <a:rPr lang="en-US" sz="2400" dirty="0" smtClean="0">
                <a:solidFill>
                  <a:schemeClr val="tx1"/>
                </a:solidFill>
              </a:rPr>
              <a:t>Vision Statement: Meaningful, accessible information for children, families, educational environments and communities to attain school readiness and success for </a:t>
            </a:r>
            <a:r>
              <a:rPr lang="en-US" sz="2400" u="sng" dirty="0" smtClean="0">
                <a:solidFill>
                  <a:schemeClr val="tx1"/>
                </a:solidFill>
              </a:rPr>
              <a:t>all</a:t>
            </a:r>
            <a:r>
              <a:rPr lang="en-US" sz="2400" dirty="0" smtClean="0">
                <a:solidFill>
                  <a:schemeClr val="tx1"/>
                </a:solidFill>
              </a:rPr>
              <a:t> Kansas children.</a:t>
            </a:r>
          </a:p>
          <a:p>
            <a:pPr lvl="1"/>
            <a:r>
              <a:rPr lang="en-US" dirty="0" smtClean="0"/>
              <a:t>Questions we hope to be able to answer that we aren’t able to answer now</a:t>
            </a:r>
          </a:p>
          <a:p>
            <a:pPr lvl="2"/>
            <a:r>
              <a:rPr lang="en-US" sz="2400" dirty="0" smtClean="0">
                <a:solidFill>
                  <a:schemeClr val="tx1"/>
                </a:solidFill>
              </a:rPr>
              <a:t>Have identified </a:t>
            </a:r>
            <a:r>
              <a:rPr lang="en-US" sz="2400" u="sng" dirty="0" smtClean="0">
                <a:solidFill>
                  <a:schemeClr val="tx1"/>
                </a:solidFill>
              </a:rPr>
              <a:t>eight</a:t>
            </a:r>
            <a:r>
              <a:rPr lang="en-US" sz="2400" dirty="0" smtClean="0">
                <a:solidFill>
                  <a:schemeClr val="tx1"/>
                </a:solidFill>
              </a:rPr>
              <a:t> priority policy questions</a:t>
            </a:r>
            <a:endParaRPr lang="en-US" dirty="0"/>
          </a:p>
        </p:txBody>
      </p:sp>
    </p:spTree>
    <p:extLst>
      <p:ext uri="{BB962C8B-B14F-4D97-AF65-F5344CB8AC3E}">
        <p14:creationId xmlns:p14="http://schemas.microsoft.com/office/powerpoint/2010/main" val="2975611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26</a:t>
            </a:fld>
            <a:endParaRPr lang="en-US" dirty="0"/>
          </a:p>
        </p:txBody>
      </p:sp>
      <p:sp>
        <p:nvSpPr>
          <p:cNvPr id="3" name="Title 2" descr="&quot; &quot;"/>
          <p:cNvSpPr>
            <a:spLocks noGrp="1"/>
          </p:cNvSpPr>
          <p:nvPr>
            <p:ph type="title"/>
          </p:nvPr>
        </p:nvSpPr>
        <p:spPr/>
        <p:txBody>
          <a:bodyPr>
            <a:normAutofit/>
          </a:bodyPr>
          <a:lstStyle/>
          <a:p>
            <a:r>
              <a:rPr lang="en-US" sz="2800" dirty="0"/>
              <a:t>What </a:t>
            </a:r>
            <a:r>
              <a:rPr lang="en-US" sz="2800" i="1" dirty="0"/>
              <a:t>hopes and dreams </a:t>
            </a:r>
            <a:r>
              <a:rPr lang="en-US" sz="2800" dirty="0"/>
              <a:t>do </a:t>
            </a:r>
            <a:r>
              <a:rPr lang="en-US" sz="2800" dirty="0" smtClean="0"/>
              <a:t>states have </a:t>
            </a:r>
            <a:r>
              <a:rPr lang="en-US" sz="2800" dirty="0"/>
              <a:t>for their </a:t>
            </a:r>
            <a:r>
              <a:rPr lang="en-US" sz="2800" dirty="0" smtClean="0"/>
              <a:t>integrated systems?</a:t>
            </a:r>
            <a:endParaRPr lang="en-US" sz="2800" dirty="0"/>
          </a:p>
        </p:txBody>
      </p:sp>
      <p:sp>
        <p:nvSpPr>
          <p:cNvPr id="2" name="Content Placeholder 1"/>
          <p:cNvSpPr>
            <a:spLocks noGrp="1"/>
          </p:cNvSpPr>
          <p:nvPr>
            <p:ph idx="1"/>
          </p:nvPr>
        </p:nvSpPr>
        <p:spPr/>
        <p:txBody>
          <a:bodyPr/>
          <a:lstStyle/>
          <a:p>
            <a:r>
              <a:rPr lang="en-US" dirty="0" smtClean="0"/>
              <a:t>Maryland</a:t>
            </a:r>
          </a:p>
          <a:p>
            <a:pPr lvl="1"/>
            <a:r>
              <a:rPr lang="en-US" dirty="0" smtClean="0"/>
              <a:t>Implementation of a statewide Birth through 21 model </a:t>
            </a:r>
            <a:r>
              <a:rPr lang="en-US" dirty="0"/>
              <a:t>for data-driven </a:t>
            </a:r>
            <a:r>
              <a:rPr lang="en-US" dirty="0" smtClean="0"/>
              <a:t>decision-making by state and local district special education/early intervention teams</a:t>
            </a:r>
            <a:endParaRPr lang="en-US" dirty="0"/>
          </a:p>
          <a:p>
            <a:pPr lvl="1"/>
            <a:r>
              <a:rPr lang="en-US" dirty="0" smtClean="0"/>
              <a:t>Improve timeliness of data exchange between special education data warehouse and general education systems</a:t>
            </a:r>
          </a:p>
          <a:p>
            <a:pPr lvl="2"/>
            <a:r>
              <a:rPr lang="en-US" sz="2400" dirty="0" smtClean="0"/>
              <a:t>Daily refreshing of data for purposefully-selected </a:t>
            </a:r>
            <a:r>
              <a:rPr lang="en-US" sz="2400" dirty="0"/>
              <a:t>research-based data </a:t>
            </a:r>
            <a:r>
              <a:rPr lang="en-US" sz="2400" dirty="0" smtClean="0"/>
              <a:t>elements associated with school performance</a:t>
            </a:r>
          </a:p>
          <a:p>
            <a:pPr lvl="2"/>
            <a:r>
              <a:rPr lang="en-US" sz="2400" dirty="0" smtClean="0"/>
              <a:t>Allow for near real-time analyses</a:t>
            </a:r>
            <a:endParaRPr lang="en-US" dirty="0" smtClean="0">
              <a:solidFill>
                <a:srgbClr val="FF0000"/>
              </a:solidFill>
            </a:endParaRPr>
          </a:p>
        </p:txBody>
      </p:sp>
    </p:spTree>
    <p:extLst>
      <p:ext uri="{BB962C8B-B14F-4D97-AF65-F5344CB8AC3E}">
        <p14:creationId xmlns:p14="http://schemas.microsoft.com/office/powerpoint/2010/main" val="9459549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dirty="0" smtClean="0"/>
              <a:t>27</a:t>
            </a:r>
            <a:endParaRPr lang="en-US" dirty="0"/>
          </a:p>
        </p:txBody>
      </p:sp>
      <p:sp>
        <p:nvSpPr>
          <p:cNvPr id="3" name="Title 2" descr="&quot; &quot;"/>
          <p:cNvSpPr>
            <a:spLocks noGrp="1"/>
          </p:cNvSpPr>
          <p:nvPr>
            <p:ph type="title"/>
          </p:nvPr>
        </p:nvSpPr>
        <p:spPr/>
        <p:txBody>
          <a:bodyPr/>
          <a:lstStyle/>
          <a:p>
            <a:r>
              <a:rPr lang="en-US" dirty="0" smtClean="0"/>
              <a:t>Audience Poll Activity</a:t>
            </a:r>
            <a:endParaRPr lang="en-US" dirty="0"/>
          </a:p>
        </p:txBody>
      </p:sp>
      <p:pic>
        <p:nvPicPr>
          <p:cNvPr id="4" name="Content Placeholder 3" descr="&quot; &quo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1676400"/>
            <a:ext cx="5886450" cy="3924300"/>
          </a:xfrm>
        </p:spPr>
      </p:pic>
      <p:sp>
        <p:nvSpPr>
          <p:cNvPr id="6" name="TextBox 5"/>
          <p:cNvSpPr txBox="1"/>
          <p:nvPr/>
        </p:nvSpPr>
        <p:spPr>
          <a:xfrm>
            <a:off x="5562600" y="5638800"/>
            <a:ext cx="1752600" cy="276999"/>
          </a:xfrm>
          <a:prstGeom prst="rect">
            <a:avLst/>
          </a:prstGeom>
          <a:noFill/>
        </p:spPr>
        <p:txBody>
          <a:bodyPr wrap="square" rtlCol="0">
            <a:spAutoFit/>
          </a:bodyPr>
          <a:lstStyle/>
          <a:p>
            <a:r>
              <a:rPr lang="en-US" sz="1200" dirty="0" smtClean="0"/>
              <a:t>Source: Google Image</a:t>
            </a:r>
            <a:endParaRPr lang="en-US" sz="1200" dirty="0"/>
          </a:p>
        </p:txBody>
      </p:sp>
    </p:spTree>
    <p:extLst>
      <p:ext uri="{BB962C8B-B14F-4D97-AF65-F5344CB8AC3E}">
        <p14:creationId xmlns:p14="http://schemas.microsoft.com/office/powerpoint/2010/main" val="2975611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28</a:t>
            </a:fld>
            <a:endParaRPr lang="en-US" dirty="0"/>
          </a:p>
        </p:txBody>
      </p:sp>
      <p:sp>
        <p:nvSpPr>
          <p:cNvPr id="3" name="Title 2" descr="&quot; &quot;"/>
          <p:cNvSpPr>
            <a:spLocks noGrp="1"/>
          </p:cNvSpPr>
          <p:nvPr>
            <p:ph type="title"/>
          </p:nvPr>
        </p:nvSpPr>
        <p:spPr/>
        <p:txBody>
          <a:bodyPr>
            <a:normAutofit fontScale="90000"/>
          </a:bodyPr>
          <a:lstStyle/>
          <a:p>
            <a:r>
              <a:rPr lang="en-US" dirty="0" smtClean="0"/>
              <a:t>Wrap-Up: Comments and/or Questions</a:t>
            </a:r>
            <a:endParaRPr lang="en-US" dirty="0"/>
          </a:p>
        </p:txBody>
      </p:sp>
      <p:pic>
        <p:nvPicPr>
          <p:cNvPr id="4" name="Content Placeholder 3" descr="&quot; &quo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32000" y="1714500"/>
            <a:ext cx="5080000" cy="3810000"/>
          </a:xfrm>
        </p:spPr>
      </p:pic>
      <p:sp>
        <p:nvSpPr>
          <p:cNvPr id="6" name="TextBox 5" descr="&quot; &quot;"/>
          <p:cNvSpPr txBox="1"/>
          <p:nvPr/>
        </p:nvSpPr>
        <p:spPr>
          <a:xfrm>
            <a:off x="5562600" y="5638800"/>
            <a:ext cx="1752600" cy="276999"/>
          </a:xfrm>
          <a:prstGeom prst="rect">
            <a:avLst/>
          </a:prstGeom>
          <a:noFill/>
        </p:spPr>
        <p:txBody>
          <a:bodyPr wrap="square" rtlCol="0">
            <a:spAutoFit/>
          </a:bodyPr>
          <a:lstStyle/>
          <a:p>
            <a:r>
              <a:rPr lang="en-US" sz="1200" dirty="0" smtClean="0"/>
              <a:t>Source: Google Image</a:t>
            </a:r>
            <a:endParaRPr lang="en-US" sz="1200" dirty="0"/>
          </a:p>
        </p:txBody>
      </p:sp>
    </p:spTree>
    <p:extLst>
      <p:ext uri="{BB962C8B-B14F-4D97-AF65-F5344CB8AC3E}">
        <p14:creationId xmlns:p14="http://schemas.microsoft.com/office/powerpoint/2010/main" val="297561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897048-00E0-47FB-B07B-F36BBE8AF579}" type="slidenum">
              <a:rPr lang="en-US" smtClean="0"/>
              <a:pPr/>
              <a:t>3</a:t>
            </a:fld>
            <a:endParaRPr lang="en-US" dirty="0"/>
          </a:p>
        </p:txBody>
      </p:sp>
      <p:sp>
        <p:nvSpPr>
          <p:cNvPr id="2" name="Content Placeholder 1"/>
          <p:cNvSpPr>
            <a:spLocks noGrp="1"/>
          </p:cNvSpPr>
          <p:nvPr>
            <p:ph idx="1"/>
          </p:nvPr>
        </p:nvSpPr>
        <p:spPr/>
        <p:txBody>
          <a:bodyPr/>
          <a:lstStyle/>
          <a:p>
            <a:pPr marL="514350" indent="-457200">
              <a:buFont typeface="Arial" pitchFamily="34" charset="0"/>
              <a:buChar char="•"/>
            </a:pPr>
            <a:r>
              <a:rPr lang="en-US" sz="3200" dirty="0" smtClean="0">
                <a:cs typeface="Calibri"/>
              </a:rPr>
              <a:t>Federal Motivators</a:t>
            </a:r>
          </a:p>
          <a:p>
            <a:pPr lvl="1">
              <a:buFont typeface="Arial"/>
              <a:buChar char="•"/>
            </a:pPr>
            <a:r>
              <a:rPr lang="en-US" sz="2800" dirty="0" smtClean="0">
                <a:cs typeface="Calibri"/>
              </a:rPr>
              <a:t>President's </a:t>
            </a:r>
            <a:r>
              <a:rPr lang="en-US" sz="2800" dirty="0">
                <a:cs typeface="Calibri"/>
              </a:rPr>
              <a:t>early childhood education budget</a:t>
            </a:r>
          </a:p>
          <a:p>
            <a:pPr lvl="1"/>
            <a:r>
              <a:rPr lang="en-US" sz="2800" dirty="0">
                <a:cs typeface="Calibri"/>
              </a:rPr>
              <a:t>NCES- SLDS Program</a:t>
            </a:r>
          </a:p>
          <a:p>
            <a:pPr lvl="1"/>
            <a:r>
              <a:rPr lang="en-US" sz="2800" dirty="0">
                <a:cs typeface="Calibri"/>
              </a:rPr>
              <a:t>RTT-Early Learning Challenge</a:t>
            </a:r>
          </a:p>
          <a:p>
            <a:pPr lvl="1"/>
            <a:r>
              <a:rPr lang="en-US" sz="2800" dirty="0" smtClean="0">
                <a:cs typeface="Calibri"/>
              </a:rPr>
              <a:t>OSEP/IDEA </a:t>
            </a:r>
            <a:r>
              <a:rPr lang="en-US" sz="2800" dirty="0">
                <a:cs typeface="Calibri"/>
              </a:rPr>
              <a:t>Reporting Requirements</a:t>
            </a:r>
          </a:p>
          <a:p>
            <a:pPr lvl="1"/>
            <a:r>
              <a:rPr lang="en-US" sz="2800" dirty="0">
                <a:cs typeface="Calibri"/>
              </a:rPr>
              <a:t>HHS Federal Reporting (Head Start, Home Visiting, QPR)</a:t>
            </a:r>
          </a:p>
          <a:p>
            <a:pPr lvl="1"/>
            <a:r>
              <a:rPr lang="en-US" sz="2800" dirty="0">
                <a:cs typeface="Calibri"/>
              </a:rPr>
              <a:t>Early Childhood Advisory Councils</a:t>
            </a:r>
          </a:p>
        </p:txBody>
      </p:sp>
      <p:sp>
        <p:nvSpPr>
          <p:cNvPr id="3" name="Title 2"/>
          <p:cNvSpPr>
            <a:spLocks noGrp="1"/>
          </p:cNvSpPr>
          <p:nvPr>
            <p:ph type="title" idx="4294967295"/>
          </p:nvPr>
        </p:nvSpPr>
        <p:spPr>
          <a:xfrm>
            <a:off x="381000" y="228600"/>
            <a:ext cx="8229600" cy="1143000"/>
          </a:xfrm>
        </p:spPr>
        <p:txBody>
          <a:bodyPr/>
          <a:lstStyle/>
          <a:p>
            <a:r>
              <a:rPr lang="en-US" dirty="0" smtClean="0">
                <a:solidFill>
                  <a:schemeClr val="tx2"/>
                </a:solidFill>
              </a:rPr>
              <a:t>National Overview</a:t>
            </a:r>
            <a:endParaRPr lang="en-US" dirty="0">
              <a:solidFill>
                <a:schemeClr val="tx2"/>
              </a:solidFill>
            </a:endParaRPr>
          </a:p>
        </p:txBody>
      </p:sp>
    </p:spTree>
    <p:extLst>
      <p:ext uri="{BB962C8B-B14F-4D97-AF65-F5344CB8AC3E}">
        <p14:creationId xmlns:p14="http://schemas.microsoft.com/office/powerpoint/2010/main" val="3813381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81000"/>
            <a:ext cx="7772400" cy="762000"/>
          </a:xfrm>
        </p:spPr>
        <p:txBody>
          <a:bodyPr>
            <a:normAutofit/>
          </a:bodyPr>
          <a:lstStyle/>
          <a:p>
            <a:pPr algn="l"/>
            <a:r>
              <a:rPr lang="en-US" b="1" dirty="0" smtClean="0">
                <a:solidFill>
                  <a:schemeClr val="tx2"/>
                </a:solidFill>
                <a:latin typeface="Calibri"/>
                <a:cs typeface="Calibri"/>
              </a:rPr>
              <a:t>National Context</a:t>
            </a:r>
            <a:endParaRPr lang="en-US" b="1" dirty="0">
              <a:solidFill>
                <a:schemeClr val="tx2"/>
              </a:solidFill>
              <a:latin typeface="Calibri"/>
              <a:cs typeface="Calibri"/>
            </a:endParaRPr>
          </a:p>
        </p:txBody>
      </p:sp>
      <p:sp>
        <p:nvSpPr>
          <p:cNvPr id="3" name="Content Placeholder 2"/>
          <p:cNvSpPr>
            <a:spLocks noGrp="1"/>
          </p:cNvSpPr>
          <p:nvPr>
            <p:ph idx="1"/>
          </p:nvPr>
        </p:nvSpPr>
        <p:spPr/>
        <p:txBody>
          <a:bodyPr>
            <a:normAutofit/>
          </a:bodyPr>
          <a:lstStyle/>
          <a:p>
            <a:pPr marL="457200" indent="-457200">
              <a:buFont typeface="Arial" pitchFamily="34" charset="0"/>
              <a:buChar char="•"/>
            </a:pPr>
            <a:r>
              <a:rPr lang="en-US" b="1" dirty="0" smtClean="0">
                <a:solidFill>
                  <a:srgbClr val="45496B"/>
                </a:solidFill>
                <a:latin typeface="Calibri"/>
                <a:cs typeface="Calibri"/>
              </a:rPr>
              <a:t>Where are states trying to go?</a:t>
            </a:r>
          </a:p>
          <a:p>
            <a:pPr lvl="1"/>
            <a:r>
              <a:rPr lang="en-US" dirty="0" smtClean="0">
                <a:latin typeface="Calibri"/>
                <a:cs typeface="Calibri"/>
              </a:rPr>
              <a:t>They are all in very different places:</a:t>
            </a:r>
          </a:p>
          <a:p>
            <a:pPr lvl="2"/>
            <a:r>
              <a:rPr lang="en-US" dirty="0" smtClean="0">
                <a:latin typeface="Calibri"/>
                <a:cs typeface="Calibri"/>
              </a:rPr>
              <a:t>Pre- Planning (thinking): Which states are thinking of expanding SLDS to include early childhood? Which states are planning to coordinate their SLDS with their ECIDS?</a:t>
            </a:r>
          </a:p>
          <a:p>
            <a:pPr lvl="2"/>
            <a:r>
              <a:rPr lang="en-US" dirty="0" smtClean="0">
                <a:latin typeface="Calibri"/>
                <a:cs typeface="Calibri"/>
              </a:rPr>
              <a:t>Three stages:</a:t>
            </a:r>
          </a:p>
          <a:p>
            <a:pPr lvl="3"/>
            <a:r>
              <a:rPr lang="en-US" sz="2000" dirty="0" smtClean="0">
                <a:latin typeface="Calibri"/>
                <a:cs typeface="Calibri"/>
              </a:rPr>
              <a:t>Planning (actually developing a work plan)</a:t>
            </a:r>
          </a:p>
          <a:p>
            <a:pPr lvl="3"/>
            <a:r>
              <a:rPr lang="en-US" sz="2000" dirty="0" smtClean="0">
                <a:latin typeface="Calibri"/>
                <a:cs typeface="Calibri"/>
              </a:rPr>
              <a:t>Implementing (implementing the work plan and beginning to build)</a:t>
            </a:r>
          </a:p>
          <a:p>
            <a:pPr lvl="3"/>
            <a:r>
              <a:rPr lang="en-US" sz="2000" dirty="0" smtClean="0">
                <a:latin typeface="Calibri"/>
                <a:cs typeface="Calibri"/>
              </a:rPr>
              <a:t>Leading (providing lessons learned from the work)</a:t>
            </a:r>
          </a:p>
          <a:p>
            <a:pPr lvl="1"/>
            <a:r>
              <a:rPr lang="en-US" dirty="0" smtClean="0">
                <a:latin typeface="Calibri"/>
                <a:cs typeface="Calibri"/>
              </a:rPr>
              <a:t>Phased development (a certain number of programs included in each phase) </a:t>
            </a:r>
            <a:endParaRPr lang="en-US" dirty="0">
              <a:latin typeface="Calibri"/>
              <a:cs typeface="Calibri"/>
            </a:endParaRPr>
          </a:p>
        </p:txBody>
      </p:sp>
    </p:spTree>
    <p:extLst>
      <p:ext uri="{BB962C8B-B14F-4D97-AF65-F5344CB8AC3E}">
        <p14:creationId xmlns:p14="http://schemas.microsoft.com/office/powerpoint/2010/main" val="1558978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81000"/>
            <a:ext cx="7772400" cy="762000"/>
          </a:xfrm>
        </p:spPr>
        <p:txBody>
          <a:bodyPr>
            <a:normAutofit/>
          </a:bodyPr>
          <a:lstStyle/>
          <a:p>
            <a:pPr algn="l"/>
            <a:r>
              <a:rPr lang="en-US" b="1" dirty="0" smtClean="0">
                <a:solidFill>
                  <a:schemeClr val="tx2"/>
                </a:solidFill>
                <a:latin typeface="Calibri"/>
                <a:cs typeface="Calibri"/>
              </a:rPr>
              <a:t>Lessons Learned</a:t>
            </a:r>
            <a:endParaRPr lang="en-US" b="1" dirty="0">
              <a:solidFill>
                <a:schemeClr val="tx2"/>
              </a:solidFill>
              <a:latin typeface="Calibri"/>
              <a:cs typeface="Calibri"/>
            </a:endParaRPr>
          </a:p>
        </p:txBody>
      </p:sp>
      <p:sp>
        <p:nvSpPr>
          <p:cNvPr id="3" name="Content Placeholder 2"/>
          <p:cNvSpPr>
            <a:spLocks noGrp="1"/>
          </p:cNvSpPr>
          <p:nvPr>
            <p:ph idx="1"/>
          </p:nvPr>
        </p:nvSpPr>
        <p:spPr/>
        <p:txBody>
          <a:bodyPr>
            <a:normAutofit lnSpcReduction="10000"/>
          </a:bodyPr>
          <a:lstStyle/>
          <a:p>
            <a:pPr>
              <a:buFont typeface="Arial" pitchFamily="34" charset="0"/>
              <a:buChar char="•"/>
            </a:pPr>
            <a:r>
              <a:rPr lang="en-US" sz="2400" dirty="0" smtClean="0">
                <a:latin typeface="Calibri"/>
                <a:cs typeface="Calibri"/>
              </a:rPr>
              <a:t>Governance matters!</a:t>
            </a:r>
          </a:p>
          <a:p>
            <a:pPr lvl="1"/>
            <a:r>
              <a:rPr lang="en-US" dirty="0" smtClean="0">
                <a:latin typeface="Calibri"/>
                <a:cs typeface="Calibri"/>
              </a:rPr>
              <a:t>Data contributors need to be included early on in the conversation</a:t>
            </a:r>
          </a:p>
          <a:p>
            <a:pPr lvl="2"/>
            <a:r>
              <a:rPr lang="en-US" dirty="0">
                <a:latin typeface="Calibri"/>
                <a:cs typeface="Calibri"/>
              </a:rPr>
              <a:t>M</a:t>
            </a:r>
            <a:r>
              <a:rPr lang="en-US" dirty="0" smtClean="0">
                <a:latin typeface="Calibri"/>
                <a:cs typeface="Calibri"/>
              </a:rPr>
              <a:t>ay make things move more slowly in the beginning, but will be beneficial in long term</a:t>
            </a:r>
          </a:p>
          <a:p>
            <a:pPr marL="457200" indent="-457200">
              <a:buFont typeface="Arial" pitchFamily="34" charset="0"/>
              <a:buChar char="•"/>
            </a:pPr>
            <a:r>
              <a:rPr lang="en-US" sz="2400" dirty="0" smtClean="0">
                <a:latin typeface="Calibri"/>
                <a:cs typeface="Calibri"/>
              </a:rPr>
              <a:t>Understand the unique needs of early childhood</a:t>
            </a:r>
          </a:p>
          <a:p>
            <a:pPr marL="457200" indent="-457200">
              <a:buFont typeface="Arial" pitchFamily="34" charset="0"/>
              <a:buChar char="•"/>
            </a:pPr>
            <a:r>
              <a:rPr lang="en-US" sz="2400" dirty="0" smtClean="0">
                <a:latin typeface="Calibri"/>
                <a:cs typeface="Calibri"/>
              </a:rPr>
              <a:t>Leverage lessons from other sectors</a:t>
            </a:r>
          </a:p>
          <a:p>
            <a:pPr marL="457200" indent="-457200">
              <a:buFont typeface="Arial" pitchFamily="34" charset="0"/>
              <a:buChar char="•"/>
            </a:pPr>
            <a:r>
              <a:rPr lang="en-US" sz="2400" dirty="0" smtClean="0">
                <a:latin typeface="Calibri"/>
                <a:cs typeface="Calibri"/>
              </a:rPr>
              <a:t>Data use improves data quality; data use depends on access</a:t>
            </a:r>
          </a:p>
          <a:p>
            <a:pPr marL="457200" indent="-457200">
              <a:buFont typeface="Arial" pitchFamily="34" charset="0"/>
              <a:buChar char="•"/>
            </a:pPr>
            <a:r>
              <a:rPr lang="en-US" sz="2400" dirty="0" smtClean="0">
                <a:latin typeface="Calibri"/>
                <a:cs typeface="Calibri"/>
              </a:rPr>
              <a:t>The devil is in the details (e.g. Unique ID - we may all agree on what this is until we have to develop the process for making </a:t>
            </a:r>
            <a:r>
              <a:rPr lang="en-US" sz="2400" i="1" dirty="0" smtClean="0">
                <a:latin typeface="Calibri"/>
                <a:cs typeface="Calibri"/>
              </a:rPr>
              <a:t>come to life</a:t>
            </a:r>
            <a:r>
              <a:rPr lang="en-US" sz="2400" dirty="0" smtClean="0">
                <a:latin typeface="Calibri"/>
                <a:cs typeface="Calibri"/>
              </a:rPr>
              <a:t>)</a:t>
            </a:r>
            <a:endParaRPr lang="en-US" sz="2400" dirty="0">
              <a:latin typeface="Calibri"/>
              <a:cs typeface="Calibri"/>
            </a:endParaRPr>
          </a:p>
        </p:txBody>
      </p:sp>
    </p:spTree>
    <p:extLst>
      <p:ext uri="{BB962C8B-B14F-4D97-AF65-F5344CB8AC3E}">
        <p14:creationId xmlns:p14="http://schemas.microsoft.com/office/powerpoint/2010/main" val="4179149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631383" y="304800"/>
            <a:ext cx="8229600" cy="1143000"/>
          </a:xfrm>
        </p:spPr>
        <p:txBody>
          <a:bodyPr>
            <a:noAutofit/>
          </a:bodyPr>
          <a:lstStyle/>
          <a:p>
            <a:r>
              <a:rPr lang="en-US" dirty="0"/>
              <a:t>How do </a:t>
            </a:r>
            <a:r>
              <a:rPr lang="en-US" dirty="0" smtClean="0"/>
              <a:t>I know </a:t>
            </a:r>
            <a:r>
              <a:rPr lang="en-US" dirty="0"/>
              <a:t>if there is a </a:t>
            </a:r>
            <a:r>
              <a:rPr lang="en-US" dirty="0" smtClean="0"/>
              <a:t>SLDS and/or </a:t>
            </a:r>
            <a:r>
              <a:rPr lang="en-US" dirty="0"/>
              <a:t>ECIDS </a:t>
            </a:r>
            <a:r>
              <a:rPr lang="en-US" dirty="0" smtClean="0"/>
              <a:t>initiative taking place in my state?</a:t>
            </a:r>
            <a:endParaRPr lang="en-US" dirty="0"/>
          </a:p>
        </p:txBody>
      </p:sp>
      <p:sp>
        <p:nvSpPr>
          <p:cNvPr id="2" name="Content Placeholder 1"/>
          <p:cNvSpPr>
            <a:spLocks noGrp="1"/>
          </p:cNvSpPr>
          <p:nvPr>
            <p:ph sz="half" idx="4294967295"/>
          </p:nvPr>
        </p:nvSpPr>
        <p:spPr>
          <a:xfrm>
            <a:off x="457200" y="1889918"/>
            <a:ext cx="3276600" cy="3916363"/>
          </a:xfrm>
          <a:prstGeom prst="rect">
            <a:avLst/>
          </a:prstGeom>
        </p:spPr>
        <p:txBody>
          <a:bodyPr/>
          <a:lstStyle/>
          <a:p>
            <a:pPr>
              <a:buClr>
                <a:srgbClr val="154578"/>
              </a:buClr>
            </a:pPr>
            <a:r>
              <a:rPr lang="en-US" dirty="0" smtClean="0"/>
              <a:t>Which states have a federal SLDS grant?</a:t>
            </a:r>
          </a:p>
          <a:p>
            <a:pPr>
              <a:buClr>
                <a:srgbClr val="154578"/>
              </a:buClr>
            </a:pPr>
            <a:r>
              <a:rPr lang="en-US" dirty="0" smtClean="0"/>
              <a:t>Which states are working on an ECIDS?</a:t>
            </a:r>
            <a:endParaRPr lang="en-US" dirty="0"/>
          </a:p>
        </p:txBody>
      </p:sp>
      <p:pic>
        <p:nvPicPr>
          <p:cNvPr id="2050" name="Picture 2"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2209800"/>
            <a:ext cx="4985293"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676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descr="SLDS Grant Program Evolution"/>
          <p:cNvSpPr>
            <a:spLocks noGrp="1" noChangeArrowheads="1"/>
          </p:cNvSpPr>
          <p:nvPr>
            <p:ph type="ctrTitle" idx="4294967295"/>
          </p:nvPr>
        </p:nvSpPr>
        <p:spPr>
          <a:xfrm>
            <a:off x="304800" y="380999"/>
            <a:ext cx="6019800" cy="762001"/>
          </a:xfrm>
        </p:spPr>
        <p:txBody>
          <a:bodyPr>
            <a:normAutofit/>
          </a:bodyPr>
          <a:lstStyle/>
          <a:p>
            <a:pPr algn="l" eaLnBrk="1" hangingPunct="1"/>
            <a:r>
              <a:rPr lang="en-US" b="1" dirty="0" smtClean="0">
                <a:solidFill>
                  <a:schemeClr val="tx2"/>
                </a:solidFill>
                <a:effectLst/>
                <a:latin typeface="Calibri"/>
                <a:ea typeface="Tahoma" pitchFamily="34" charset="0"/>
                <a:cs typeface="Calibri"/>
              </a:rPr>
              <a:t>SLDS Grant Program Evolution</a:t>
            </a:r>
          </a:p>
        </p:txBody>
      </p:sp>
      <p:grpSp>
        <p:nvGrpSpPr>
          <p:cNvPr id="4" name="Group 3" descr="This slide displays a diagram showing SLDS Grant Program Evolution from 2006 to 2012. For the K-12 competition for 2006, 14 grants were awarded and the average award amount was 3.7 million dollars. For the K-12 competition for 2007, 13 grants were awarded and the average award amount was 4.8 million dollars. In 2009, in a competition for K-12 and one of the following: Early Childhood, Post-secondary, Workforce, or Student-teacher Link, 27 grants were awarded and the average award amount was 5.6 million dollars. For the ARRA Competition in 2009 for K-12 and all of the following: Early Childhood, Postsecondary, Workforce and Student-Teacher link, 20 grants were awarded and the average award amount was 12.5 million dollars. In the 2012 competition for one of the following: K-12, Early Childhood, OR Postsecondary/Workforce, 24 grants were awarded and the average award amount was 4.1 million dollars.&#10;"/>
          <p:cNvGrpSpPr/>
          <p:nvPr/>
        </p:nvGrpSpPr>
        <p:grpSpPr>
          <a:xfrm>
            <a:off x="-85957" y="1940116"/>
            <a:ext cx="9229957" cy="4906009"/>
            <a:chOff x="-85957" y="1953876"/>
            <a:chExt cx="9229957" cy="4906009"/>
          </a:xfrm>
        </p:grpSpPr>
        <p:sp>
          <p:nvSpPr>
            <p:cNvPr id="21510" name="Rectangle 6"/>
            <p:cNvSpPr>
              <a:spLocks noChangeArrowheads="1"/>
            </p:cNvSpPr>
            <p:nvPr/>
          </p:nvSpPr>
          <p:spPr bwMode="auto">
            <a:xfrm>
              <a:off x="1219941" y="1960127"/>
              <a:ext cx="1651615" cy="64633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algn="ctr" fontAlgn="base">
                <a:spcBef>
                  <a:spcPct val="0"/>
                </a:spcBef>
                <a:spcAft>
                  <a:spcPct val="0"/>
                </a:spcAft>
                <a:tabLst>
                  <a:tab pos="2689225" algn="l"/>
                  <a:tab pos="5605463" algn="l"/>
                </a:tabLst>
              </a:pPr>
              <a:r>
                <a:rPr lang="en-US" b="1" dirty="0">
                  <a:solidFill>
                    <a:srgbClr val="000000"/>
                  </a:solidFill>
                  <a:latin typeface="Gill Sans MT" pitchFamily="34" charset="0"/>
                  <a:ea typeface="Times New Roman" pitchFamily="18" charset="0"/>
                  <a:cs typeface="Calibri" pitchFamily="34" charset="0"/>
                </a:rPr>
                <a:t>2006 </a:t>
              </a:r>
              <a:r>
                <a:rPr lang="en-US" sz="1400" b="1" dirty="0">
                  <a:solidFill>
                    <a:srgbClr val="000000"/>
                  </a:solidFill>
                  <a:latin typeface="Gill Sans MT" pitchFamily="34" charset="0"/>
                  <a:ea typeface="Times New Roman" pitchFamily="18" charset="0"/>
                  <a:cs typeface="Calibri" pitchFamily="34" charset="0"/>
                </a:rPr>
                <a:t>&amp;</a:t>
              </a:r>
              <a:r>
                <a:rPr lang="en-US" b="1" dirty="0">
                  <a:solidFill>
                    <a:srgbClr val="000000"/>
                  </a:solidFill>
                  <a:latin typeface="Gill Sans MT" pitchFamily="34" charset="0"/>
                  <a:ea typeface="Times New Roman" pitchFamily="18" charset="0"/>
                  <a:cs typeface="Calibri" pitchFamily="34" charset="0"/>
                </a:rPr>
                <a:t> 2007 Competitions</a:t>
              </a:r>
              <a:endParaRPr lang="en-US" dirty="0">
                <a:solidFill>
                  <a:srgbClr val="000000"/>
                </a:solidFill>
                <a:latin typeface="Gill Sans MT" pitchFamily="34" charset="0"/>
                <a:cs typeface="Calibri" pitchFamily="34" charset="0"/>
              </a:endParaRPr>
            </a:p>
          </p:txBody>
        </p:sp>
        <p:sp>
          <p:nvSpPr>
            <p:cNvPr id="36" name="Rectangle 35"/>
            <p:cNvSpPr/>
            <p:nvPr/>
          </p:nvSpPr>
          <p:spPr bwMode="auto">
            <a:xfrm rot="10800000">
              <a:off x="0" y="4954136"/>
              <a:ext cx="9144000" cy="1905749"/>
            </a:xfrm>
            <a:prstGeom prst="rect">
              <a:avLst/>
            </a:prstGeom>
            <a:gradFill>
              <a:gsLst>
                <a:gs pos="0">
                  <a:schemeClr val="bg1">
                    <a:alpha val="83000"/>
                  </a:schemeClr>
                </a:gs>
                <a:gs pos="49000">
                  <a:srgbClr val="E0E0E0"/>
                </a:gs>
                <a:gs pos="100000">
                  <a:srgbClr val="C2C4D8"/>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C2C4D8"/>
                </a:solidFill>
                <a:latin typeface="Times" charset="0"/>
              </a:endParaRPr>
            </a:p>
          </p:txBody>
        </p:sp>
        <p:sp>
          <p:nvSpPr>
            <p:cNvPr id="34" name="AutoShape 2"/>
            <p:cNvSpPr>
              <a:spLocks noChangeArrowheads="1"/>
            </p:cNvSpPr>
            <p:nvPr/>
          </p:nvSpPr>
          <p:spPr bwMode="auto">
            <a:xfrm>
              <a:off x="6698340" y="3603468"/>
              <a:ext cx="461454" cy="571555"/>
            </a:xfrm>
            <a:prstGeom prst="rightArrow">
              <a:avLst/>
            </a:prstGeom>
            <a:solidFill>
              <a:schemeClr val="tx1">
                <a:lumMod val="65000"/>
                <a:lumOff val="35000"/>
              </a:schemeClr>
            </a:solidFill>
            <a:ln w="9525">
              <a:no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33" name="Rounded Rectangle 32"/>
            <p:cNvSpPr/>
            <p:nvPr/>
          </p:nvSpPr>
          <p:spPr bwMode="auto">
            <a:xfrm>
              <a:off x="5138670" y="2783347"/>
              <a:ext cx="1700011" cy="2440097"/>
            </a:xfrm>
            <a:prstGeom prst="roundRect">
              <a:avLst/>
            </a:prstGeom>
            <a:solidFill>
              <a:srgbClr val="512A72"/>
            </a:solidFill>
            <a:ln w="9525" cap="flat" cmpd="sng" algn="ctr">
              <a:noFill/>
              <a:prstDash val="solid"/>
              <a:round/>
              <a:headEnd type="none" w="med" len="med"/>
              <a:tailEnd type="none" w="med" len="med"/>
            </a:ln>
            <a:effectLst>
              <a:reflection blurRad="6350" stA="50000" endA="300" endPos="55000" dir="5400000" sy="-100000" algn="bl" rotWithShape="0"/>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00" dirty="0">
                <a:solidFill>
                  <a:srgbClr val="000000"/>
                </a:solidFill>
                <a:latin typeface="Myriad Pro"/>
              </a:endParaRPr>
            </a:p>
          </p:txBody>
        </p:sp>
        <p:sp>
          <p:nvSpPr>
            <p:cNvPr id="32" name="Rounded Rectangle 31"/>
            <p:cNvSpPr/>
            <p:nvPr/>
          </p:nvSpPr>
          <p:spPr bwMode="auto">
            <a:xfrm>
              <a:off x="3039255" y="2776090"/>
              <a:ext cx="1738807" cy="2405510"/>
            </a:xfrm>
            <a:prstGeom prst="roundRect">
              <a:avLst/>
            </a:prstGeom>
            <a:solidFill>
              <a:srgbClr val="02819C"/>
            </a:solidFill>
            <a:ln w="9525" cap="flat" cmpd="sng" algn="ctr">
              <a:noFill/>
              <a:prstDash val="solid"/>
              <a:round/>
              <a:headEnd type="none" w="med" len="med"/>
              <a:tailEnd type="none" w="med" len="med"/>
            </a:ln>
            <a:effectLst>
              <a:reflection blurRad="6350" stA="50000" endA="300" endPos="55000" dir="5400000" sy="-100000" algn="bl" rotWithShape="0"/>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00" dirty="0">
                <a:solidFill>
                  <a:srgbClr val="000000"/>
                </a:solidFill>
                <a:latin typeface="Myriad Pro"/>
              </a:endParaRPr>
            </a:p>
          </p:txBody>
        </p:sp>
        <p:sp>
          <p:nvSpPr>
            <p:cNvPr id="29" name="Rounded Rectangle 28"/>
            <p:cNvSpPr/>
            <p:nvPr/>
          </p:nvSpPr>
          <p:spPr bwMode="auto">
            <a:xfrm>
              <a:off x="1330572" y="2797860"/>
              <a:ext cx="1399376" cy="2410244"/>
            </a:xfrm>
            <a:prstGeom prst="roundRect">
              <a:avLst/>
            </a:prstGeom>
            <a:solidFill>
              <a:srgbClr val="8BA43D"/>
            </a:solidFill>
            <a:ln w="9525" cap="flat" cmpd="sng" algn="ctr">
              <a:noFill/>
              <a:prstDash val="solid"/>
              <a:round/>
              <a:headEnd type="none" w="med" len="med"/>
              <a:tailEnd type="none" w="med" len="med"/>
            </a:ln>
            <a:effectLst>
              <a:reflection blurRad="6350" stA="50000" endA="300" endPos="55000" dir="5400000" sy="-100000" algn="bl" rotWithShape="0"/>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 dirty="0">
                <a:solidFill>
                  <a:srgbClr val="000000"/>
                </a:solidFill>
                <a:latin typeface="Times" charset="0"/>
              </a:endParaRPr>
            </a:p>
          </p:txBody>
        </p:sp>
        <p:sp>
          <p:nvSpPr>
            <p:cNvPr id="21506" name="AutoShape 2"/>
            <p:cNvSpPr>
              <a:spLocks noChangeArrowheads="1"/>
            </p:cNvSpPr>
            <p:nvPr/>
          </p:nvSpPr>
          <p:spPr bwMode="auto">
            <a:xfrm>
              <a:off x="2565617" y="3620978"/>
              <a:ext cx="461455" cy="571555"/>
            </a:xfrm>
            <a:prstGeom prst="rightArrow">
              <a:avLst/>
            </a:prstGeom>
            <a:solidFill>
              <a:schemeClr val="tx1">
                <a:lumMod val="65000"/>
                <a:lumOff val="35000"/>
              </a:schemeClr>
            </a:solidFill>
            <a:ln w="9525">
              <a:no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6" name="Rounded Rectangle 15"/>
            <p:cNvSpPr/>
            <p:nvPr/>
          </p:nvSpPr>
          <p:spPr bwMode="auto">
            <a:xfrm>
              <a:off x="1328484" y="2799629"/>
              <a:ext cx="1393371" cy="2413059"/>
            </a:xfrm>
            <a:prstGeom prst="roundRect">
              <a:avLst/>
            </a:prstGeom>
            <a:solidFill>
              <a:srgbClr val="8BA43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00" dirty="0">
                <a:solidFill>
                  <a:srgbClr val="FFFFFF"/>
                </a:solidFill>
                <a:latin typeface="Gill Sans MT" pitchFamily="34" charset="0"/>
                <a:cs typeface="Calibri" pitchFamily="34" charset="0"/>
              </a:endParaRPr>
            </a:p>
            <a:p>
              <a:pPr algn="ctr" eaLnBrk="0" fontAlgn="base" hangingPunct="0">
                <a:spcBef>
                  <a:spcPct val="0"/>
                </a:spcBef>
                <a:spcAft>
                  <a:spcPct val="0"/>
                </a:spcAft>
              </a:pPr>
              <a:r>
                <a:rPr lang="en-US" sz="2400" dirty="0">
                  <a:solidFill>
                    <a:srgbClr val="FFFFFF"/>
                  </a:solidFill>
                  <a:latin typeface="Gill Sans MT" pitchFamily="34" charset="0"/>
                  <a:cs typeface="Calibri" pitchFamily="34" charset="0"/>
                </a:rPr>
                <a:t>K12</a:t>
              </a:r>
            </a:p>
          </p:txBody>
        </p:sp>
        <p:sp>
          <p:nvSpPr>
            <p:cNvPr id="27" name="AutoShape 2"/>
            <p:cNvSpPr>
              <a:spLocks noChangeArrowheads="1"/>
            </p:cNvSpPr>
            <p:nvPr/>
          </p:nvSpPr>
          <p:spPr bwMode="auto">
            <a:xfrm>
              <a:off x="4644936" y="3610092"/>
              <a:ext cx="461454" cy="571555"/>
            </a:xfrm>
            <a:prstGeom prst="rightArrow">
              <a:avLst/>
            </a:prstGeom>
            <a:solidFill>
              <a:schemeClr val="tx1">
                <a:lumMod val="65000"/>
                <a:lumOff val="35000"/>
              </a:schemeClr>
            </a:solidFill>
            <a:ln w="9525">
              <a:no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30" name="Rectangle 6"/>
            <p:cNvSpPr>
              <a:spLocks noChangeArrowheads="1"/>
            </p:cNvSpPr>
            <p:nvPr/>
          </p:nvSpPr>
          <p:spPr bwMode="auto">
            <a:xfrm>
              <a:off x="3116825" y="1960127"/>
              <a:ext cx="1674055" cy="64633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algn="ctr" fontAlgn="base">
                <a:spcBef>
                  <a:spcPct val="0"/>
                </a:spcBef>
                <a:spcAft>
                  <a:spcPct val="0"/>
                </a:spcAft>
                <a:tabLst>
                  <a:tab pos="2689225" algn="l"/>
                  <a:tab pos="5605463" algn="l"/>
                </a:tabLst>
              </a:pPr>
              <a:r>
                <a:rPr lang="en-US" b="1" dirty="0">
                  <a:solidFill>
                    <a:srgbClr val="000000"/>
                  </a:solidFill>
                  <a:latin typeface="Gill Sans MT" pitchFamily="34" charset="0"/>
                  <a:ea typeface="Times New Roman" pitchFamily="18" charset="0"/>
                  <a:cs typeface="Calibri" pitchFamily="34" charset="0"/>
                </a:rPr>
                <a:t>2009</a:t>
              </a:r>
            </a:p>
            <a:p>
              <a:pPr algn="ctr" fontAlgn="base">
                <a:spcBef>
                  <a:spcPct val="0"/>
                </a:spcBef>
                <a:spcAft>
                  <a:spcPct val="0"/>
                </a:spcAft>
                <a:tabLst>
                  <a:tab pos="2689225" algn="l"/>
                  <a:tab pos="5605463" algn="l"/>
                </a:tabLst>
              </a:pPr>
              <a:r>
                <a:rPr lang="en-US" b="1" dirty="0">
                  <a:solidFill>
                    <a:srgbClr val="000000"/>
                  </a:solidFill>
                  <a:latin typeface="Gill Sans MT" pitchFamily="34" charset="0"/>
                  <a:ea typeface="Times New Roman" pitchFamily="18" charset="0"/>
                  <a:cs typeface="Calibri" pitchFamily="34" charset="0"/>
                </a:rPr>
                <a:t>Competition</a:t>
              </a:r>
              <a:r>
                <a:rPr lang="en-US" dirty="0">
                  <a:solidFill>
                    <a:srgbClr val="000000"/>
                  </a:solidFill>
                  <a:latin typeface="Gill Sans MT" pitchFamily="34" charset="0"/>
                  <a:ea typeface="Times New Roman" pitchFamily="18" charset="0"/>
                  <a:cs typeface="Calibri" pitchFamily="34" charset="0"/>
                </a:rPr>
                <a:t>    </a:t>
              </a:r>
              <a:endParaRPr lang="en-US" dirty="0">
                <a:solidFill>
                  <a:srgbClr val="000000"/>
                </a:solidFill>
                <a:latin typeface="Gill Sans MT" pitchFamily="34" charset="0"/>
                <a:cs typeface="Calibri" pitchFamily="34" charset="0"/>
              </a:endParaRPr>
            </a:p>
          </p:txBody>
        </p:sp>
        <p:sp>
          <p:nvSpPr>
            <p:cNvPr id="31" name="Rectangle 6"/>
            <p:cNvSpPr>
              <a:spLocks noChangeArrowheads="1"/>
            </p:cNvSpPr>
            <p:nvPr/>
          </p:nvSpPr>
          <p:spPr bwMode="auto">
            <a:xfrm>
              <a:off x="5199189" y="1960127"/>
              <a:ext cx="1567543" cy="64633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algn="ctr" fontAlgn="base">
                <a:spcBef>
                  <a:spcPct val="0"/>
                </a:spcBef>
                <a:spcAft>
                  <a:spcPct val="0"/>
                </a:spcAft>
                <a:tabLst>
                  <a:tab pos="2689225" algn="l"/>
                  <a:tab pos="5605463" algn="l"/>
                </a:tabLst>
              </a:pPr>
              <a:r>
                <a:rPr lang="en-US" b="1" dirty="0">
                  <a:solidFill>
                    <a:srgbClr val="000000"/>
                  </a:solidFill>
                  <a:latin typeface="Gill Sans MT" pitchFamily="34" charset="0"/>
                  <a:ea typeface="Times New Roman" pitchFamily="18" charset="0"/>
                  <a:cs typeface="Calibri" pitchFamily="34" charset="0"/>
                </a:rPr>
                <a:t>2009 ARRA</a:t>
              </a:r>
            </a:p>
            <a:p>
              <a:pPr algn="ctr" fontAlgn="base">
                <a:spcBef>
                  <a:spcPct val="0"/>
                </a:spcBef>
                <a:spcAft>
                  <a:spcPct val="0"/>
                </a:spcAft>
                <a:tabLst>
                  <a:tab pos="2689225" algn="l"/>
                  <a:tab pos="5605463" algn="l"/>
                </a:tabLst>
              </a:pPr>
              <a:r>
                <a:rPr lang="en-US" b="1" dirty="0">
                  <a:solidFill>
                    <a:srgbClr val="000000"/>
                  </a:solidFill>
                  <a:latin typeface="Gill Sans MT" pitchFamily="34" charset="0"/>
                  <a:cs typeface="Calibri" pitchFamily="34" charset="0"/>
                </a:rPr>
                <a:t>Competition</a:t>
              </a:r>
              <a:endParaRPr lang="en-US" dirty="0">
                <a:solidFill>
                  <a:srgbClr val="000000"/>
                </a:solidFill>
                <a:latin typeface="Gill Sans MT" pitchFamily="34" charset="0"/>
                <a:cs typeface="Calibri" pitchFamily="34" charset="0"/>
              </a:endParaRPr>
            </a:p>
          </p:txBody>
        </p:sp>
        <p:sp>
          <p:nvSpPr>
            <p:cNvPr id="18" name="Rounded Rectangle 17"/>
            <p:cNvSpPr/>
            <p:nvPr/>
          </p:nvSpPr>
          <p:spPr bwMode="auto">
            <a:xfrm>
              <a:off x="3037169" y="2774002"/>
              <a:ext cx="1728014" cy="2434102"/>
            </a:xfrm>
            <a:prstGeom prst="roundRect">
              <a:avLst/>
            </a:prstGeom>
            <a:solidFill>
              <a:srgbClr val="0281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00" dirty="0">
                <a:solidFill>
                  <a:srgbClr val="FFFFFF"/>
                </a:solidFill>
                <a:latin typeface="Gill Sans MT" pitchFamily="34" charset="0"/>
                <a:cs typeface="Calibri" pitchFamily="34" charset="0"/>
              </a:endParaRPr>
            </a:p>
            <a:p>
              <a:pPr algn="ctr" eaLnBrk="0" fontAlgn="base" hangingPunct="0">
                <a:spcBef>
                  <a:spcPct val="0"/>
                </a:spcBef>
                <a:spcAft>
                  <a:spcPct val="0"/>
                </a:spcAft>
              </a:pPr>
              <a:r>
                <a:rPr lang="en-US" sz="2400" dirty="0">
                  <a:solidFill>
                    <a:srgbClr val="FFFFFF"/>
                  </a:solidFill>
                  <a:latin typeface="Gill Sans MT" pitchFamily="34" charset="0"/>
                  <a:cs typeface="Calibri" pitchFamily="34" charset="0"/>
                </a:rPr>
                <a:t>K12 </a:t>
              </a:r>
              <a:r>
                <a:rPr lang="en-US" dirty="0">
                  <a:solidFill>
                    <a:srgbClr val="FFFFFF"/>
                  </a:solidFill>
                  <a:latin typeface="Gill Sans MT" pitchFamily="34" charset="0"/>
                  <a:cs typeface="Calibri" pitchFamily="34" charset="0"/>
                </a:rPr>
                <a:t>+ </a:t>
              </a:r>
              <a:r>
                <a:rPr lang="en-US" u="sng" dirty="0">
                  <a:solidFill>
                    <a:srgbClr val="FFFFFF"/>
                  </a:solidFill>
                  <a:latin typeface="Gill Sans MT" pitchFamily="34" charset="0"/>
                  <a:cs typeface="Calibri" pitchFamily="34" charset="0"/>
                </a:rPr>
                <a:t>ONE</a:t>
              </a:r>
            </a:p>
            <a:p>
              <a:pPr algn="ctr" eaLnBrk="0" fontAlgn="base" hangingPunct="0">
                <a:spcBef>
                  <a:spcPct val="0"/>
                </a:spcBef>
                <a:spcAft>
                  <a:spcPct val="0"/>
                </a:spcAft>
              </a:pPr>
              <a:r>
                <a:rPr lang="en-US" dirty="0">
                  <a:solidFill>
                    <a:srgbClr val="FFFFFF"/>
                  </a:solidFill>
                  <a:latin typeface="Gill Sans MT" pitchFamily="34" charset="0"/>
                  <a:cs typeface="Calibri" pitchFamily="34" charset="0"/>
                </a:rPr>
                <a:t>of the following:</a:t>
              </a:r>
            </a:p>
            <a:p>
              <a:pPr algn="ctr" eaLnBrk="0" fontAlgn="base" hangingPunct="0">
                <a:spcBef>
                  <a:spcPct val="0"/>
                </a:spcBef>
                <a:spcAft>
                  <a:spcPct val="0"/>
                </a:spcAft>
              </a:pPr>
              <a:endParaRPr lang="en-US" sz="300" dirty="0">
                <a:solidFill>
                  <a:srgbClr val="FFFFFF"/>
                </a:solidFill>
                <a:latin typeface="Gill Sans MT" pitchFamily="34" charset="0"/>
                <a:cs typeface="Calibri" pitchFamily="34" charset="0"/>
              </a:endParaRPr>
            </a:p>
            <a:p>
              <a:pPr algn="ctr" eaLnBrk="0" fontAlgn="base" hangingPunct="0">
                <a:spcBef>
                  <a:spcPct val="0"/>
                </a:spcBef>
                <a:spcAft>
                  <a:spcPct val="0"/>
                </a:spcAft>
              </a:pPr>
              <a:r>
                <a:rPr lang="en-US" dirty="0" smtClean="0">
                  <a:solidFill>
                    <a:srgbClr val="FFFFFF"/>
                  </a:solidFill>
                  <a:latin typeface="Gill Sans MT" pitchFamily="34" charset="0"/>
                  <a:cs typeface="Calibri" pitchFamily="34" charset="0"/>
                </a:rPr>
                <a:t>EC, </a:t>
              </a:r>
              <a:r>
                <a:rPr lang="en-US" dirty="0">
                  <a:solidFill>
                    <a:srgbClr val="FFFFFF"/>
                  </a:solidFill>
                  <a:latin typeface="Gill Sans MT" pitchFamily="34" charset="0"/>
                  <a:cs typeface="Calibri" pitchFamily="34" charset="0"/>
                </a:rPr>
                <a:t>Postsec, Workforce, </a:t>
              </a:r>
              <a:r>
                <a:rPr lang="en-US" b="1" dirty="0">
                  <a:solidFill>
                    <a:srgbClr val="FFFFFF"/>
                  </a:solidFill>
                  <a:latin typeface="Gill Sans MT" pitchFamily="34" charset="0"/>
                  <a:cs typeface="Calibri" pitchFamily="34" charset="0"/>
                </a:rPr>
                <a:t>OR</a:t>
              </a:r>
              <a:r>
                <a:rPr lang="en-US" dirty="0">
                  <a:solidFill>
                    <a:srgbClr val="FFFFFF"/>
                  </a:solidFill>
                  <a:latin typeface="Gill Sans MT" pitchFamily="34" charset="0"/>
                  <a:cs typeface="Calibri" pitchFamily="34" charset="0"/>
                </a:rPr>
                <a:t> Student-Teacher link</a:t>
              </a:r>
            </a:p>
          </p:txBody>
        </p:sp>
        <p:sp>
          <p:nvSpPr>
            <p:cNvPr id="19" name="Rounded Rectangle 18"/>
            <p:cNvSpPr/>
            <p:nvPr/>
          </p:nvSpPr>
          <p:spPr bwMode="auto">
            <a:xfrm>
              <a:off x="5143316" y="2781259"/>
              <a:ext cx="1682487" cy="2440097"/>
            </a:xfrm>
            <a:prstGeom prst="roundRect">
              <a:avLst/>
            </a:prstGeom>
            <a:solidFill>
              <a:srgbClr val="512A72"/>
            </a:solidFill>
            <a:ln w="9525" cap="flat" cmpd="sng" algn="ctr">
              <a:no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eaLnBrk="0" fontAlgn="base" hangingPunct="0">
                <a:spcBef>
                  <a:spcPct val="0"/>
                </a:spcBef>
                <a:spcAft>
                  <a:spcPct val="0"/>
                </a:spcAft>
              </a:pPr>
              <a:endParaRPr lang="en-US" sz="200" dirty="0">
                <a:solidFill>
                  <a:srgbClr val="FFFFFF"/>
                </a:solidFill>
                <a:latin typeface="Gill Sans MT" pitchFamily="34" charset="0"/>
                <a:cs typeface="Calibri" pitchFamily="34" charset="0"/>
              </a:endParaRPr>
            </a:p>
            <a:p>
              <a:pPr algn="ctr" eaLnBrk="0" fontAlgn="base" hangingPunct="0">
                <a:spcBef>
                  <a:spcPct val="0"/>
                </a:spcBef>
                <a:spcAft>
                  <a:spcPct val="0"/>
                </a:spcAft>
              </a:pPr>
              <a:r>
                <a:rPr lang="en-US" sz="2400" dirty="0">
                  <a:solidFill>
                    <a:srgbClr val="FFFFFF"/>
                  </a:solidFill>
                  <a:latin typeface="Gill Sans MT" pitchFamily="34" charset="0"/>
                  <a:cs typeface="Calibri" pitchFamily="34" charset="0"/>
                </a:rPr>
                <a:t>K12 </a:t>
              </a:r>
              <a:r>
                <a:rPr lang="en-US" dirty="0">
                  <a:solidFill>
                    <a:srgbClr val="FFFFFF"/>
                  </a:solidFill>
                  <a:latin typeface="Gill Sans MT" pitchFamily="34" charset="0"/>
                  <a:cs typeface="Calibri" pitchFamily="34" charset="0"/>
                </a:rPr>
                <a:t>+ </a:t>
              </a:r>
              <a:r>
                <a:rPr lang="en-US" u="sng" dirty="0">
                  <a:solidFill>
                    <a:srgbClr val="FFFFFF"/>
                  </a:solidFill>
                  <a:latin typeface="Gill Sans MT" pitchFamily="34" charset="0"/>
                  <a:cs typeface="Calibri" pitchFamily="34" charset="0"/>
                </a:rPr>
                <a:t>ALL</a:t>
              </a:r>
            </a:p>
            <a:p>
              <a:pPr algn="ctr" eaLnBrk="0" fontAlgn="base" hangingPunct="0">
                <a:spcBef>
                  <a:spcPct val="0"/>
                </a:spcBef>
                <a:spcAft>
                  <a:spcPct val="0"/>
                </a:spcAft>
              </a:pPr>
              <a:r>
                <a:rPr lang="en-US" dirty="0">
                  <a:solidFill>
                    <a:srgbClr val="FFFFFF"/>
                  </a:solidFill>
                  <a:latin typeface="Gill Sans MT" pitchFamily="34" charset="0"/>
                  <a:cs typeface="Calibri" pitchFamily="34" charset="0"/>
                </a:rPr>
                <a:t>of the following:</a:t>
              </a:r>
            </a:p>
            <a:p>
              <a:pPr algn="ctr" eaLnBrk="0" fontAlgn="base" hangingPunct="0">
                <a:spcBef>
                  <a:spcPct val="0"/>
                </a:spcBef>
                <a:spcAft>
                  <a:spcPct val="0"/>
                </a:spcAft>
              </a:pPr>
              <a:endParaRPr lang="en-US" sz="300" dirty="0">
                <a:solidFill>
                  <a:srgbClr val="FFFFFF"/>
                </a:solidFill>
                <a:latin typeface="Gill Sans MT" pitchFamily="34" charset="0"/>
                <a:cs typeface="Calibri" pitchFamily="34" charset="0"/>
              </a:endParaRPr>
            </a:p>
            <a:p>
              <a:pPr algn="ctr" eaLnBrk="0" fontAlgn="base" hangingPunct="0">
                <a:spcBef>
                  <a:spcPct val="0"/>
                </a:spcBef>
                <a:spcAft>
                  <a:spcPct val="0"/>
                </a:spcAft>
              </a:pPr>
              <a:r>
                <a:rPr lang="en-US" dirty="0" smtClean="0">
                  <a:solidFill>
                    <a:srgbClr val="FFFFFF"/>
                  </a:solidFill>
                  <a:latin typeface="Gill Sans MT" pitchFamily="34" charset="0"/>
                  <a:cs typeface="Calibri" pitchFamily="34" charset="0"/>
                </a:rPr>
                <a:t>EC, </a:t>
              </a:r>
              <a:r>
                <a:rPr lang="en-US" dirty="0">
                  <a:solidFill>
                    <a:srgbClr val="FFFFFF"/>
                  </a:solidFill>
                  <a:latin typeface="Gill Sans MT" pitchFamily="34" charset="0"/>
                  <a:cs typeface="Calibri" pitchFamily="34" charset="0"/>
                </a:rPr>
                <a:t>Postsec, Workforce, </a:t>
              </a:r>
              <a:r>
                <a:rPr lang="en-US" sz="1600" b="1" dirty="0">
                  <a:solidFill>
                    <a:srgbClr val="FFFFFF"/>
                  </a:solidFill>
                  <a:latin typeface="Gill Sans MT" pitchFamily="34" charset="0"/>
                  <a:cs typeface="Calibri" pitchFamily="34" charset="0"/>
                </a:rPr>
                <a:t>AND</a:t>
              </a:r>
              <a:r>
                <a:rPr lang="en-US" sz="2000" dirty="0">
                  <a:solidFill>
                    <a:srgbClr val="FFFFFF"/>
                  </a:solidFill>
                  <a:latin typeface="Gill Sans MT" pitchFamily="34" charset="0"/>
                  <a:cs typeface="Calibri" pitchFamily="34" charset="0"/>
                </a:rPr>
                <a:t> </a:t>
              </a:r>
              <a:endParaRPr lang="en-US" dirty="0">
                <a:solidFill>
                  <a:srgbClr val="FFFFFF"/>
                </a:solidFill>
                <a:latin typeface="Gill Sans MT" pitchFamily="34" charset="0"/>
                <a:cs typeface="Calibri" pitchFamily="34" charset="0"/>
              </a:endParaRPr>
            </a:p>
            <a:p>
              <a:pPr algn="ctr" eaLnBrk="0" fontAlgn="base" hangingPunct="0">
                <a:spcBef>
                  <a:spcPct val="0"/>
                </a:spcBef>
                <a:spcAft>
                  <a:spcPct val="0"/>
                </a:spcAft>
              </a:pPr>
              <a:r>
                <a:rPr lang="en-US" dirty="0">
                  <a:solidFill>
                    <a:srgbClr val="FFFFFF"/>
                  </a:solidFill>
                  <a:latin typeface="Gill Sans MT" pitchFamily="34" charset="0"/>
                  <a:cs typeface="Calibri" pitchFamily="34" charset="0"/>
                </a:rPr>
                <a:t>Student-Teacher link</a:t>
              </a:r>
            </a:p>
          </p:txBody>
        </p:sp>
        <p:sp>
          <p:nvSpPr>
            <p:cNvPr id="21" name="TextBox 20"/>
            <p:cNvSpPr txBox="1"/>
            <p:nvPr/>
          </p:nvSpPr>
          <p:spPr>
            <a:xfrm>
              <a:off x="-85957" y="5384037"/>
              <a:ext cx="1351923" cy="700192"/>
            </a:xfrm>
            <a:prstGeom prst="rect">
              <a:avLst/>
            </a:prstGeom>
            <a:noFill/>
          </p:spPr>
          <p:txBody>
            <a:bodyPr wrap="square" rtlCol="0">
              <a:spAutoFit/>
            </a:bodyPr>
            <a:lstStyle/>
            <a:p>
              <a:pPr algn="r" eaLnBrk="0" fontAlgn="base" hangingPunct="0">
                <a:spcBef>
                  <a:spcPct val="0"/>
                </a:spcBef>
                <a:spcAft>
                  <a:spcPts val="900"/>
                </a:spcAft>
              </a:pPr>
              <a:r>
                <a:rPr lang="en-US" sz="1600" dirty="0">
                  <a:solidFill>
                    <a:srgbClr val="000000">
                      <a:lumMod val="95000"/>
                      <a:lumOff val="5000"/>
                    </a:srgbClr>
                  </a:solidFill>
                  <a:latin typeface="Gill Sans MT" pitchFamily="34" charset="0"/>
                  <a:cs typeface="Calibri" pitchFamily="34" charset="0"/>
                </a:rPr>
                <a:t># of grants:</a:t>
              </a:r>
            </a:p>
            <a:p>
              <a:pPr algn="r" eaLnBrk="0" fontAlgn="base" hangingPunct="0">
                <a:spcBef>
                  <a:spcPct val="0"/>
                </a:spcBef>
                <a:spcAft>
                  <a:spcPts val="600"/>
                </a:spcAft>
              </a:pPr>
              <a:r>
                <a:rPr lang="en-US" sz="1600" dirty="0">
                  <a:solidFill>
                    <a:srgbClr val="000000">
                      <a:lumMod val="95000"/>
                      <a:lumOff val="5000"/>
                    </a:srgbClr>
                  </a:solidFill>
                  <a:latin typeface="Gill Sans MT" pitchFamily="34" charset="0"/>
                  <a:cs typeface="Calibri" pitchFamily="34" charset="0"/>
                </a:rPr>
                <a:t>Avg. award:</a:t>
              </a:r>
            </a:p>
          </p:txBody>
        </p:sp>
        <p:sp>
          <p:nvSpPr>
            <p:cNvPr id="24" name="TextBox 23"/>
            <p:cNvSpPr txBox="1"/>
            <p:nvPr/>
          </p:nvSpPr>
          <p:spPr>
            <a:xfrm>
              <a:off x="1227583" y="5359519"/>
              <a:ext cx="1604927" cy="754053"/>
            </a:xfrm>
            <a:prstGeom prst="rect">
              <a:avLst/>
            </a:prstGeom>
            <a:noFill/>
          </p:spPr>
          <p:txBody>
            <a:bodyPr wrap="none" rtlCol="0">
              <a:spAutoFit/>
            </a:bodyPr>
            <a:lstStyle/>
            <a:p>
              <a:pPr algn="ctr" eaLnBrk="0" fontAlgn="base" hangingPunct="0">
                <a:spcBef>
                  <a:spcPct val="0"/>
                </a:spcBef>
                <a:spcAft>
                  <a:spcPts val="600"/>
                </a:spcAft>
              </a:pPr>
              <a:r>
                <a:rPr lang="en-US" sz="2000" b="1" dirty="0">
                  <a:solidFill>
                    <a:srgbClr val="000000">
                      <a:lumMod val="95000"/>
                      <a:lumOff val="5000"/>
                    </a:srgbClr>
                  </a:solidFill>
                  <a:latin typeface="Gill Sans MT" pitchFamily="34" charset="0"/>
                  <a:cs typeface="Calibri" pitchFamily="34" charset="0"/>
                </a:rPr>
                <a:t>14 </a:t>
              </a:r>
              <a:r>
                <a:rPr lang="en-US" b="1" dirty="0">
                  <a:solidFill>
                    <a:srgbClr val="000000">
                      <a:lumMod val="95000"/>
                      <a:lumOff val="5000"/>
                    </a:srgbClr>
                  </a:solidFill>
                  <a:latin typeface="Gill Sans MT" pitchFamily="34" charset="0"/>
                  <a:cs typeface="Calibri" pitchFamily="34" charset="0"/>
                </a:rPr>
                <a:t>&amp;</a:t>
              </a:r>
              <a:r>
                <a:rPr lang="en-US" sz="2000" b="1" dirty="0">
                  <a:solidFill>
                    <a:srgbClr val="000000">
                      <a:lumMod val="95000"/>
                      <a:lumOff val="5000"/>
                    </a:srgbClr>
                  </a:solidFill>
                  <a:latin typeface="Gill Sans MT" pitchFamily="34" charset="0"/>
                  <a:cs typeface="Calibri" pitchFamily="34" charset="0"/>
                </a:rPr>
                <a:t>13</a:t>
              </a:r>
            </a:p>
            <a:p>
              <a:pPr algn="ctr" eaLnBrk="0" fontAlgn="base" hangingPunct="0">
                <a:spcBef>
                  <a:spcPct val="0"/>
                </a:spcBef>
                <a:spcAft>
                  <a:spcPts val="600"/>
                </a:spcAft>
              </a:pPr>
              <a:r>
                <a:rPr lang="en-US" b="1" dirty="0">
                  <a:solidFill>
                    <a:srgbClr val="000000">
                      <a:lumMod val="95000"/>
                      <a:lumOff val="5000"/>
                    </a:srgbClr>
                  </a:solidFill>
                  <a:latin typeface="Gill Sans MT" pitchFamily="34" charset="0"/>
                  <a:cs typeface="Calibri" pitchFamily="34" charset="0"/>
                </a:rPr>
                <a:t>$3.7</a:t>
              </a:r>
              <a:r>
                <a:rPr lang="en-US" sz="1600" b="1" dirty="0">
                  <a:solidFill>
                    <a:srgbClr val="000000">
                      <a:lumMod val="95000"/>
                      <a:lumOff val="5000"/>
                    </a:srgbClr>
                  </a:solidFill>
                  <a:latin typeface="Gill Sans MT" pitchFamily="34" charset="0"/>
                  <a:cs typeface="Calibri" pitchFamily="34" charset="0"/>
                </a:rPr>
                <a:t>M</a:t>
              </a:r>
              <a:r>
                <a:rPr lang="en-US" b="1" dirty="0">
                  <a:solidFill>
                    <a:srgbClr val="000000">
                      <a:lumMod val="95000"/>
                      <a:lumOff val="5000"/>
                    </a:srgbClr>
                  </a:solidFill>
                  <a:latin typeface="Gill Sans MT" pitchFamily="34" charset="0"/>
                  <a:cs typeface="Calibri" pitchFamily="34" charset="0"/>
                </a:rPr>
                <a:t> </a:t>
              </a:r>
              <a:r>
                <a:rPr lang="en-US" sz="1400" b="1" dirty="0">
                  <a:solidFill>
                    <a:srgbClr val="000000">
                      <a:lumMod val="95000"/>
                      <a:lumOff val="5000"/>
                    </a:srgbClr>
                  </a:solidFill>
                  <a:latin typeface="Gill Sans MT" pitchFamily="34" charset="0"/>
                  <a:cs typeface="Calibri" pitchFamily="34" charset="0"/>
                </a:rPr>
                <a:t>&amp;</a:t>
              </a:r>
              <a:r>
                <a:rPr lang="en-US" b="1" dirty="0">
                  <a:solidFill>
                    <a:srgbClr val="000000">
                      <a:lumMod val="95000"/>
                      <a:lumOff val="5000"/>
                    </a:srgbClr>
                  </a:solidFill>
                  <a:latin typeface="Gill Sans MT" pitchFamily="34" charset="0"/>
                  <a:cs typeface="Calibri" pitchFamily="34" charset="0"/>
                </a:rPr>
                <a:t> 4.8</a:t>
              </a:r>
              <a:r>
                <a:rPr lang="en-US" sz="1600" b="1" dirty="0">
                  <a:solidFill>
                    <a:srgbClr val="000000">
                      <a:lumMod val="95000"/>
                      <a:lumOff val="5000"/>
                    </a:srgbClr>
                  </a:solidFill>
                  <a:latin typeface="Gill Sans MT" pitchFamily="34" charset="0"/>
                  <a:cs typeface="Calibri" pitchFamily="34" charset="0"/>
                </a:rPr>
                <a:t>M</a:t>
              </a:r>
            </a:p>
          </p:txBody>
        </p:sp>
        <p:sp>
          <p:nvSpPr>
            <p:cNvPr id="25" name="TextBox 24"/>
            <p:cNvSpPr txBox="1"/>
            <p:nvPr/>
          </p:nvSpPr>
          <p:spPr>
            <a:xfrm>
              <a:off x="3486859" y="5361446"/>
              <a:ext cx="878767" cy="784830"/>
            </a:xfrm>
            <a:prstGeom prst="rect">
              <a:avLst/>
            </a:prstGeom>
            <a:noFill/>
          </p:spPr>
          <p:txBody>
            <a:bodyPr wrap="none" rtlCol="0">
              <a:spAutoFit/>
            </a:bodyPr>
            <a:lstStyle/>
            <a:p>
              <a:pPr algn="ctr" eaLnBrk="0" fontAlgn="base" hangingPunct="0">
                <a:spcBef>
                  <a:spcPct val="0"/>
                </a:spcBef>
                <a:spcAft>
                  <a:spcPts val="600"/>
                </a:spcAft>
              </a:pPr>
              <a:r>
                <a:rPr lang="en-US" sz="2000" b="1" dirty="0">
                  <a:solidFill>
                    <a:srgbClr val="000000">
                      <a:lumMod val="95000"/>
                      <a:lumOff val="5000"/>
                    </a:srgbClr>
                  </a:solidFill>
                  <a:latin typeface="Gill Sans MT" pitchFamily="34" charset="0"/>
                  <a:cs typeface="Calibri" pitchFamily="34" charset="0"/>
                </a:rPr>
                <a:t>27</a:t>
              </a:r>
            </a:p>
            <a:p>
              <a:pPr algn="ctr" eaLnBrk="0" fontAlgn="base" hangingPunct="0">
                <a:spcBef>
                  <a:spcPct val="0"/>
                </a:spcBef>
                <a:spcAft>
                  <a:spcPts val="600"/>
                </a:spcAft>
              </a:pPr>
              <a:r>
                <a:rPr lang="en-US" sz="2000" b="1" dirty="0">
                  <a:solidFill>
                    <a:srgbClr val="000000">
                      <a:lumMod val="95000"/>
                      <a:lumOff val="5000"/>
                    </a:srgbClr>
                  </a:solidFill>
                  <a:latin typeface="Gill Sans MT" pitchFamily="34" charset="0"/>
                  <a:cs typeface="Calibri" pitchFamily="34" charset="0"/>
                </a:rPr>
                <a:t>$5.6</a:t>
              </a:r>
              <a:r>
                <a:rPr lang="en-US" b="1" dirty="0">
                  <a:solidFill>
                    <a:srgbClr val="000000">
                      <a:lumMod val="95000"/>
                      <a:lumOff val="5000"/>
                    </a:srgbClr>
                  </a:solidFill>
                  <a:latin typeface="Gill Sans MT" pitchFamily="34" charset="0"/>
                  <a:cs typeface="Calibri" pitchFamily="34" charset="0"/>
                </a:rPr>
                <a:t>M</a:t>
              </a:r>
            </a:p>
          </p:txBody>
        </p:sp>
        <p:sp>
          <p:nvSpPr>
            <p:cNvPr id="26" name="TextBox 25"/>
            <p:cNvSpPr txBox="1"/>
            <p:nvPr/>
          </p:nvSpPr>
          <p:spPr>
            <a:xfrm>
              <a:off x="5510964" y="5351799"/>
              <a:ext cx="1019831" cy="784830"/>
            </a:xfrm>
            <a:prstGeom prst="rect">
              <a:avLst/>
            </a:prstGeom>
            <a:noFill/>
          </p:spPr>
          <p:txBody>
            <a:bodyPr wrap="none" rtlCol="0">
              <a:spAutoFit/>
            </a:bodyPr>
            <a:lstStyle/>
            <a:p>
              <a:pPr algn="ctr" eaLnBrk="0" fontAlgn="base" hangingPunct="0">
                <a:spcBef>
                  <a:spcPct val="0"/>
                </a:spcBef>
                <a:spcAft>
                  <a:spcPts val="600"/>
                </a:spcAft>
              </a:pPr>
              <a:r>
                <a:rPr lang="en-US" sz="2000" b="1" dirty="0">
                  <a:solidFill>
                    <a:srgbClr val="000000">
                      <a:lumMod val="95000"/>
                      <a:lumOff val="5000"/>
                    </a:srgbClr>
                  </a:solidFill>
                  <a:latin typeface="Gill Sans MT" pitchFamily="34" charset="0"/>
                  <a:cs typeface="Calibri" pitchFamily="34" charset="0"/>
                </a:rPr>
                <a:t>20</a:t>
              </a:r>
            </a:p>
            <a:p>
              <a:pPr algn="ctr" eaLnBrk="0" fontAlgn="base" hangingPunct="0">
                <a:spcBef>
                  <a:spcPct val="0"/>
                </a:spcBef>
                <a:spcAft>
                  <a:spcPts val="600"/>
                </a:spcAft>
              </a:pPr>
              <a:r>
                <a:rPr lang="en-US" sz="2000" b="1" dirty="0">
                  <a:solidFill>
                    <a:srgbClr val="000000">
                      <a:lumMod val="95000"/>
                      <a:lumOff val="5000"/>
                    </a:srgbClr>
                  </a:solidFill>
                  <a:latin typeface="Gill Sans MT" pitchFamily="34" charset="0"/>
                  <a:cs typeface="Calibri" pitchFamily="34" charset="0"/>
                </a:rPr>
                <a:t>$12.5</a:t>
              </a:r>
              <a:r>
                <a:rPr lang="en-US" b="1" dirty="0">
                  <a:solidFill>
                    <a:srgbClr val="000000">
                      <a:lumMod val="95000"/>
                      <a:lumOff val="5000"/>
                    </a:srgbClr>
                  </a:solidFill>
                  <a:latin typeface="Gill Sans MT" pitchFamily="34" charset="0"/>
                  <a:cs typeface="Calibri" pitchFamily="34" charset="0"/>
                </a:rPr>
                <a:t>M</a:t>
              </a:r>
            </a:p>
          </p:txBody>
        </p:sp>
        <p:sp>
          <p:nvSpPr>
            <p:cNvPr id="22" name="Rectangle 6"/>
            <p:cNvSpPr>
              <a:spLocks noChangeArrowheads="1"/>
            </p:cNvSpPr>
            <p:nvPr/>
          </p:nvSpPr>
          <p:spPr bwMode="auto">
            <a:xfrm>
              <a:off x="7251101" y="1953876"/>
              <a:ext cx="1567543" cy="64633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algn="ctr" fontAlgn="base">
                <a:spcBef>
                  <a:spcPct val="0"/>
                </a:spcBef>
                <a:spcAft>
                  <a:spcPct val="0"/>
                </a:spcAft>
                <a:tabLst>
                  <a:tab pos="2689225" algn="l"/>
                  <a:tab pos="5605463" algn="l"/>
                </a:tabLst>
              </a:pPr>
              <a:r>
                <a:rPr lang="en-US" b="1" dirty="0">
                  <a:solidFill>
                    <a:srgbClr val="000000"/>
                  </a:solidFill>
                  <a:latin typeface="Gill Sans MT" pitchFamily="34" charset="0"/>
                  <a:ea typeface="Times New Roman" pitchFamily="18" charset="0"/>
                  <a:cs typeface="Calibri" pitchFamily="34" charset="0"/>
                </a:rPr>
                <a:t>2012</a:t>
              </a:r>
            </a:p>
            <a:p>
              <a:pPr algn="ctr" fontAlgn="base">
                <a:spcBef>
                  <a:spcPct val="0"/>
                </a:spcBef>
                <a:spcAft>
                  <a:spcPct val="0"/>
                </a:spcAft>
                <a:tabLst>
                  <a:tab pos="2689225" algn="l"/>
                  <a:tab pos="5605463" algn="l"/>
                </a:tabLst>
              </a:pPr>
              <a:r>
                <a:rPr lang="en-US" b="1" dirty="0">
                  <a:solidFill>
                    <a:srgbClr val="000000"/>
                  </a:solidFill>
                  <a:latin typeface="Gill Sans MT" pitchFamily="34" charset="0"/>
                  <a:cs typeface="Calibri" pitchFamily="34" charset="0"/>
                </a:rPr>
                <a:t>Competition</a:t>
              </a:r>
              <a:endParaRPr lang="en-US" dirty="0">
                <a:solidFill>
                  <a:srgbClr val="000000"/>
                </a:solidFill>
                <a:latin typeface="Gill Sans MT" pitchFamily="34" charset="0"/>
                <a:cs typeface="Calibri" pitchFamily="34" charset="0"/>
              </a:endParaRPr>
            </a:p>
          </p:txBody>
        </p:sp>
        <p:sp>
          <p:nvSpPr>
            <p:cNvPr id="23" name="Rounded Rectangle 22"/>
            <p:cNvSpPr/>
            <p:nvPr/>
          </p:nvSpPr>
          <p:spPr bwMode="auto">
            <a:xfrm>
              <a:off x="7212434" y="2789975"/>
              <a:ext cx="1558075" cy="2440097"/>
            </a:xfrm>
            <a:prstGeom prst="roundRect">
              <a:avLst/>
            </a:prstGeom>
            <a:solidFill>
              <a:srgbClr val="068744"/>
            </a:solidFill>
            <a:ln w="9525" cap="flat" cmpd="sng" algn="ctr">
              <a:noFill/>
              <a:prstDash val="solid"/>
              <a:round/>
              <a:headEnd type="none" w="med" len="med"/>
              <a:tailEnd type="none" w="med" len="med"/>
            </a:ln>
            <a:effectLst>
              <a:reflection blurRad="6350" stA="50000" endA="300" endPos="55000" dir="5400000" sy="-100000" algn="bl" rotWithShape="0"/>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00" dirty="0">
                <a:solidFill>
                  <a:srgbClr val="000000"/>
                </a:solidFill>
                <a:latin typeface="Myriad Pro"/>
              </a:endParaRPr>
            </a:p>
          </p:txBody>
        </p:sp>
        <p:sp>
          <p:nvSpPr>
            <p:cNvPr id="28" name="Rounded Rectangle 27"/>
            <p:cNvSpPr/>
            <p:nvPr/>
          </p:nvSpPr>
          <p:spPr bwMode="auto">
            <a:xfrm>
              <a:off x="7210346" y="2787887"/>
              <a:ext cx="1560164" cy="2440097"/>
            </a:xfrm>
            <a:prstGeom prst="roundRect">
              <a:avLst/>
            </a:prstGeom>
            <a:solidFill>
              <a:srgbClr val="0687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700" dirty="0">
                <a:solidFill>
                  <a:srgbClr val="FFFFFF"/>
                </a:solidFill>
                <a:latin typeface="Gill Sans MT" pitchFamily="34" charset="0"/>
                <a:cs typeface="Calibri" pitchFamily="34" charset="0"/>
              </a:endParaRPr>
            </a:p>
            <a:p>
              <a:pPr algn="ctr" eaLnBrk="0" fontAlgn="base" hangingPunct="0">
                <a:spcBef>
                  <a:spcPct val="0"/>
                </a:spcBef>
                <a:spcAft>
                  <a:spcPct val="0"/>
                </a:spcAft>
              </a:pPr>
              <a:r>
                <a:rPr lang="en-US" u="sng" dirty="0">
                  <a:solidFill>
                    <a:srgbClr val="FFFFFF"/>
                  </a:solidFill>
                  <a:latin typeface="Gill Sans MT" pitchFamily="34" charset="0"/>
                  <a:cs typeface="Calibri" pitchFamily="34" charset="0"/>
                </a:rPr>
                <a:t>ONE</a:t>
              </a:r>
            </a:p>
            <a:p>
              <a:pPr algn="ctr" eaLnBrk="0" fontAlgn="base" hangingPunct="0">
                <a:spcBef>
                  <a:spcPct val="0"/>
                </a:spcBef>
                <a:spcAft>
                  <a:spcPct val="0"/>
                </a:spcAft>
              </a:pPr>
              <a:r>
                <a:rPr lang="en-US" dirty="0">
                  <a:solidFill>
                    <a:srgbClr val="FFFFFF"/>
                  </a:solidFill>
                  <a:latin typeface="Gill Sans MT" pitchFamily="34" charset="0"/>
                  <a:cs typeface="Calibri" pitchFamily="34" charset="0"/>
                </a:rPr>
                <a:t>of the following:</a:t>
              </a:r>
            </a:p>
            <a:p>
              <a:pPr algn="ctr" eaLnBrk="0" fontAlgn="base" hangingPunct="0">
                <a:spcBef>
                  <a:spcPct val="0"/>
                </a:spcBef>
                <a:spcAft>
                  <a:spcPct val="0"/>
                </a:spcAft>
              </a:pPr>
              <a:endParaRPr lang="en-US" sz="300" dirty="0">
                <a:solidFill>
                  <a:srgbClr val="FFFFFF"/>
                </a:solidFill>
                <a:latin typeface="Gill Sans MT" pitchFamily="34" charset="0"/>
                <a:cs typeface="Calibri" pitchFamily="34" charset="0"/>
              </a:endParaRPr>
            </a:p>
            <a:p>
              <a:pPr algn="ctr" eaLnBrk="0" fontAlgn="base" hangingPunct="0">
                <a:spcBef>
                  <a:spcPct val="0"/>
                </a:spcBef>
                <a:spcAft>
                  <a:spcPct val="0"/>
                </a:spcAft>
              </a:pPr>
              <a:r>
                <a:rPr lang="en-US" dirty="0">
                  <a:solidFill>
                    <a:srgbClr val="FFFFFF"/>
                  </a:solidFill>
                  <a:latin typeface="Gill Sans MT" pitchFamily="34" charset="0"/>
                  <a:cs typeface="Calibri" pitchFamily="34" charset="0"/>
                </a:rPr>
                <a:t>K12, </a:t>
              </a:r>
              <a:r>
                <a:rPr lang="en-US" dirty="0" smtClean="0">
                  <a:solidFill>
                    <a:srgbClr val="FFFFFF"/>
                  </a:solidFill>
                  <a:latin typeface="Gill Sans MT" pitchFamily="34" charset="0"/>
                  <a:cs typeface="Calibri" pitchFamily="34" charset="0"/>
                </a:rPr>
                <a:t>EC, </a:t>
              </a:r>
              <a:r>
                <a:rPr lang="en-US" b="1" dirty="0">
                  <a:solidFill>
                    <a:srgbClr val="FFFFFF"/>
                  </a:solidFill>
                  <a:latin typeface="Gill Sans MT" pitchFamily="34" charset="0"/>
                  <a:cs typeface="Calibri" pitchFamily="34" charset="0"/>
                </a:rPr>
                <a:t>OR</a:t>
              </a:r>
            </a:p>
            <a:p>
              <a:pPr algn="ctr" eaLnBrk="0" fontAlgn="base" hangingPunct="0">
                <a:spcBef>
                  <a:spcPct val="0"/>
                </a:spcBef>
                <a:spcAft>
                  <a:spcPct val="0"/>
                </a:spcAft>
              </a:pPr>
              <a:r>
                <a:rPr lang="en-US" dirty="0">
                  <a:solidFill>
                    <a:srgbClr val="FFFFFF"/>
                  </a:solidFill>
                  <a:latin typeface="Gill Sans MT" pitchFamily="34" charset="0"/>
                  <a:cs typeface="Calibri" pitchFamily="34" charset="0"/>
                </a:rPr>
                <a:t> Postsec/ Workforce</a:t>
              </a:r>
            </a:p>
          </p:txBody>
        </p:sp>
        <p:sp>
          <p:nvSpPr>
            <p:cNvPr id="35" name="TextBox 34"/>
            <p:cNvSpPr txBox="1"/>
            <p:nvPr/>
          </p:nvSpPr>
          <p:spPr>
            <a:xfrm>
              <a:off x="7553852" y="5349651"/>
              <a:ext cx="878767" cy="784830"/>
            </a:xfrm>
            <a:prstGeom prst="rect">
              <a:avLst/>
            </a:prstGeom>
            <a:noFill/>
          </p:spPr>
          <p:txBody>
            <a:bodyPr wrap="none" rtlCol="0">
              <a:spAutoFit/>
            </a:bodyPr>
            <a:lstStyle/>
            <a:p>
              <a:pPr algn="ctr" eaLnBrk="0" fontAlgn="base" hangingPunct="0">
                <a:spcBef>
                  <a:spcPct val="0"/>
                </a:spcBef>
                <a:spcAft>
                  <a:spcPts val="600"/>
                </a:spcAft>
              </a:pPr>
              <a:r>
                <a:rPr lang="en-US" sz="2000" b="1" dirty="0">
                  <a:solidFill>
                    <a:srgbClr val="000000">
                      <a:lumMod val="95000"/>
                      <a:lumOff val="5000"/>
                    </a:srgbClr>
                  </a:solidFill>
                  <a:latin typeface="Gill Sans MT" pitchFamily="34" charset="0"/>
                  <a:cs typeface="Calibri" pitchFamily="34" charset="0"/>
                </a:rPr>
                <a:t>24</a:t>
              </a:r>
            </a:p>
            <a:p>
              <a:pPr algn="ctr" eaLnBrk="0" fontAlgn="base" hangingPunct="0">
                <a:spcBef>
                  <a:spcPct val="0"/>
                </a:spcBef>
                <a:spcAft>
                  <a:spcPts val="600"/>
                </a:spcAft>
              </a:pPr>
              <a:r>
                <a:rPr lang="en-US" sz="2000" b="1" dirty="0">
                  <a:solidFill>
                    <a:srgbClr val="000000"/>
                  </a:solidFill>
                  <a:latin typeface="Gill Sans MT" pitchFamily="34" charset="0"/>
                  <a:cs typeface="Calibri" pitchFamily="34" charset="0"/>
                </a:rPr>
                <a:t>$4.1</a:t>
              </a:r>
              <a:r>
                <a:rPr lang="en-US" b="1" dirty="0">
                  <a:solidFill>
                    <a:srgbClr val="000000"/>
                  </a:solidFill>
                  <a:latin typeface="Gill Sans MT" pitchFamily="34" charset="0"/>
                  <a:cs typeface="Calibri" pitchFamily="34" charset="0"/>
                </a:rPr>
                <a:t>M</a:t>
              </a:r>
            </a:p>
          </p:txBody>
        </p:sp>
      </p:grpSp>
    </p:spTree>
    <p:extLst>
      <p:ext uri="{BB962C8B-B14F-4D97-AF65-F5344CB8AC3E}">
        <p14:creationId xmlns:p14="http://schemas.microsoft.com/office/powerpoint/2010/main" val="2297813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descr="This slide shows the 14 states that received a grant from the SLDS Grant Program in 2006. The 14 states are: Alaska, California, Florida, Arkansas, Kentucky, Tennessee, South Carolina, Minnesota, Wisconsin, Michigan, Ohio, Pennsylvania, Maryland, Connecticut "/>
          <p:cNvGrpSpPr/>
          <p:nvPr/>
        </p:nvGrpSpPr>
        <p:grpSpPr>
          <a:xfrm>
            <a:off x="17463" y="711313"/>
            <a:ext cx="8547100" cy="6040427"/>
            <a:chOff x="17463" y="711313"/>
            <a:chExt cx="8547100" cy="6040427"/>
          </a:xfrm>
        </p:grpSpPr>
        <p:sp>
          <p:nvSpPr>
            <p:cNvPr id="86" name="Freeform 1"/>
            <p:cNvSpPr>
              <a:spLocks noChangeArrowheads="1"/>
            </p:cNvSpPr>
            <p:nvPr/>
          </p:nvSpPr>
          <p:spPr bwMode="auto">
            <a:xfrm rot="21163818">
              <a:off x="4675188" y="2297225"/>
              <a:ext cx="941387" cy="612775"/>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US" sz="800" dirty="0">
                  <a:solidFill>
                    <a:srgbClr val="000000"/>
                  </a:solidFill>
                  <a:ea typeface="ＭＳ Ｐゴシック" charset="-128"/>
                </a:rPr>
                <a:t>        </a:t>
              </a:r>
            </a:p>
          </p:txBody>
        </p:sp>
        <p:sp>
          <p:nvSpPr>
            <p:cNvPr id="3" name="Freeform 2"/>
            <p:cNvSpPr/>
            <p:nvPr/>
          </p:nvSpPr>
          <p:spPr>
            <a:xfrm>
              <a:off x="1731963" y="1109775"/>
              <a:ext cx="915987" cy="1458913"/>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defRPr/>
              </a:pPr>
              <a:r>
                <a:rPr lang="en-GB" sz="800" dirty="0">
                  <a:solidFill>
                    <a:srgbClr val="000000"/>
                  </a:solidFill>
                </a:rPr>
                <a:t>  </a:t>
              </a:r>
            </a:p>
            <a:p>
              <a:pPr eaLnBrk="0" fontAlgn="base" hangingPunct="0">
                <a:spcBef>
                  <a:spcPct val="0"/>
                </a:spcBef>
                <a:spcAft>
                  <a:spcPct val="0"/>
                </a:spcAft>
                <a:defRPr/>
              </a:pPr>
              <a:endParaRPr lang="en-GB" sz="800" dirty="0">
                <a:solidFill>
                  <a:srgbClr val="000000"/>
                </a:solidFill>
              </a:endParaRPr>
            </a:p>
            <a:p>
              <a:pPr eaLnBrk="0" fontAlgn="base" hangingPunct="0">
                <a:spcBef>
                  <a:spcPct val="0"/>
                </a:spcBef>
                <a:spcAft>
                  <a:spcPct val="0"/>
                </a:spcAft>
                <a:defRPr/>
              </a:pPr>
              <a:r>
                <a:rPr lang="en-GB" sz="800" dirty="0">
                  <a:solidFill>
                    <a:srgbClr val="000000"/>
                  </a:solidFill>
                </a:rPr>
                <a:t>    </a:t>
              </a:r>
            </a:p>
          </p:txBody>
        </p:sp>
        <p:sp>
          <p:nvSpPr>
            <p:cNvPr id="4" name="Freeform 3"/>
            <p:cNvSpPr/>
            <p:nvPr/>
          </p:nvSpPr>
          <p:spPr>
            <a:xfrm>
              <a:off x="961717" y="919275"/>
              <a:ext cx="1006475" cy="760413"/>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defRPr/>
              </a:pPr>
              <a:r>
                <a:rPr lang="en-GB" sz="800" dirty="0">
                  <a:solidFill>
                    <a:srgbClr val="FFFFFF"/>
                  </a:solidFill>
                </a:rPr>
                <a:t>         </a:t>
              </a:r>
              <a:r>
                <a:rPr lang="en-GB" sz="800" dirty="0">
                  <a:solidFill>
                    <a:srgbClr val="000000"/>
                  </a:solidFill>
                  <a:cs typeface="Arial" pitchFamily="34" charset="0"/>
                </a:rPr>
                <a:t> </a:t>
              </a:r>
            </a:p>
          </p:txBody>
        </p:sp>
        <p:sp>
          <p:nvSpPr>
            <p:cNvPr id="5" name="Freeform 4"/>
            <p:cNvSpPr/>
            <p:nvPr/>
          </p:nvSpPr>
          <p:spPr>
            <a:xfrm>
              <a:off x="709613" y="1368538"/>
              <a:ext cx="1206500" cy="1033462"/>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 name="Freeform 5"/>
            <p:cNvSpPr/>
            <p:nvPr/>
          </p:nvSpPr>
          <p:spPr>
            <a:xfrm>
              <a:off x="1181100" y="2311513"/>
              <a:ext cx="979488" cy="1497012"/>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1000" dirty="0">
                <a:solidFill>
                  <a:srgbClr val="000000"/>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r>
                <a:rPr lang="en-GB" sz="800" dirty="0">
                  <a:solidFill>
                    <a:srgbClr val="000000"/>
                  </a:solidFill>
                  <a:ea typeface="ＭＳ Ｐゴシック" charset="-128"/>
                </a:rPr>
                <a:t> </a:t>
              </a:r>
            </a:p>
          </p:txBody>
        </p:sp>
        <p:sp>
          <p:nvSpPr>
            <p:cNvPr id="10" name="Freeform 9"/>
            <p:cNvSpPr/>
            <p:nvPr/>
          </p:nvSpPr>
          <p:spPr>
            <a:xfrm>
              <a:off x="2027238" y="2489313"/>
              <a:ext cx="836612" cy="1076325"/>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endParaRPr lang="en-GB" sz="800" dirty="0">
                <a:solidFill>
                  <a:srgbClr val="000000"/>
                </a:solidFill>
                <a:ea typeface="ＭＳ Ｐゴシック" charset="-128"/>
              </a:endParaRPr>
            </a:p>
          </p:txBody>
        </p:sp>
        <p:sp>
          <p:nvSpPr>
            <p:cNvPr id="11" name="Freeform 10"/>
            <p:cNvSpPr/>
            <p:nvPr/>
          </p:nvSpPr>
          <p:spPr>
            <a:xfrm>
              <a:off x="1804988" y="3448163"/>
              <a:ext cx="992187" cy="1201737"/>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p:txBody>
        </p:sp>
        <p:sp>
          <p:nvSpPr>
            <p:cNvPr id="12" name="Freeform 11"/>
            <p:cNvSpPr/>
            <p:nvPr/>
          </p:nvSpPr>
          <p:spPr>
            <a:xfrm>
              <a:off x="2706688" y="3557700"/>
              <a:ext cx="1025525" cy="1106488"/>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3" name="Freeform 12"/>
            <p:cNvSpPr/>
            <p:nvPr/>
          </p:nvSpPr>
          <p:spPr>
            <a:xfrm>
              <a:off x="2792413" y="2775063"/>
              <a:ext cx="1096962" cy="839787"/>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4" name="Freeform 13">
              <a:hlinkHover r:id="" action="ppaction://noaction" highlightClick="1"/>
            </p:cNvPr>
            <p:cNvSpPr/>
            <p:nvPr/>
          </p:nvSpPr>
          <p:spPr>
            <a:xfrm>
              <a:off x="2573338" y="1984488"/>
              <a:ext cx="1047750" cy="850900"/>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5" name="Freeform 14"/>
            <p:cNvSpPr/>
            <p:nvPr/>
          </p:nvSpPr>
          <p:spPr>
            <a:xfrm>
              <a:off x="2085975" y="1133588"/>
              <a:ext cx="1574800" cy="952500"/>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16" name="Freeform 15"/>
            <p:cNvSpPr/>
            <p:nvPr/>
          </p:nvSpPr>
          <p:spPr>
            <a:xfrm>
              <a:off x="3630613" y="1300275"/>
              <a:ext cx="1001712" cy="596900"/>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7" name="Freeform 16"/>
            <p:cNvSpPr/>
            <p:nvPr/>
          </p:nvSpPr>
          <p:spPr>
            <a:xfrm>
              <a:off x="3600450" y="1879713"/>
              <a:ext cx="1098550" cy="650875"/>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9" name="Freeform 18"/>
            <p:cNvSpPr/>
            <p:nvPr/>
          </p:nvSpPr>
          <p:spPr>
            <a:xfrm>
              <a:off x="3587750" y="2446450"/>
              <a:ext cx="1298575" cy="576263"/>
            </a:xfrm>
            <a:custGeom>
              <a:avLst/>
              <a:gdLst>
                <a:gd name="connsiteX0" fmla="*/ 9054 w 1297663"/>
                <a:gd name="connsiteY0" fmla="*/ 0 h 567350"/>
                <a:gd name="connsiteX1" fmla="*/ 0 w 1297663"/>
                <a:gd name="connsiteY1" fmla="*/ 377227 h 567350"/>
                <a:gd name="connsiteX2" fmla="*/ 298764 w 1297663"/>
                <a:gd name="connsiteY2" fmla="*/ 404388 h 567350"/>
                <a:gd name="connsiteX3" fmla="*/ 301782 w 1297663"/>
                <a:gd name="connsiteY3" fmla="*/ 567350 h 567350"/>
                <a:gd name="connsiteX4" fmla="*/ 754455 w 1297663"/>
                <a:gd name="connsiteY4" fmla="*/ 555279 h 567350"/>
                <a:gd name="connsiteX5" fmla="*/ 838955 w 1297663"/>
                <a:gd name="connsiteY5" fmla="*/ 555279 h 567350"/>
                <a:gd name="connsiteX6" fmla="*/ 1219200 w 1297663"/>
                <a:gd name="connsiteY6" fmla="*/ 534154 h 567350"/>
                <a:gd name="connsiteX7" fmla="*/ 1282574 w 1297663"/>
                <a:gd name="connsiteY7" fmla="*/ 534154 h 567350"/>
                <a:gd name="connsiteX8" fmla="*/ 1297663 w 1297663"/>
                <a:gd name="connsiteY8" fmla="*/ 534154 h 567350"/>
                <a:gd name="connsiteX9" fmla="*/ 1249378 w 1297663"/>
                <a:gd name="connsiteY9" fmla="*/ 467762 h 567350"/>
                <a:gd name="connsiteX10" fmla="*/ 1222218 w 1297663"/>
                <a:gd name="connsiteY10" fmla="*/ 413441 h 567350"/>
                <a:gd name="connsiteX11" fmla="*/ 1222218 w 1297663"/>
                <a:gd name="connsiteY11" fmla="*/ 334978 h 567350"/>
                <a:gd name="connsiteX12" fmla="*/ 1201093 w 1297663"/>
                <a:gd name="connsiteY12" fmla="*/ 283675 h 567350"/>
                <a:gd name="connsiteX13" fmla="*/ 1201093 w 1297663"/>
                <a:gd name="connsiteY13" fmla="*/ 256515 h 567350"/>
                <a:gd name="connsiteX14" fmla="*/ 1173933 w 1297663"/>
                <a:gd name="connsiteY14" fmla="*/ 229354 h 567350"/>
                <a:gd name="connsiteX15" fmla="*/ 1170915 w 1297663"/>
                <a:gd name="connsiteY15" fmla="*/ 202194 h 567350"/>
                <a:gd name="connsiteX16" fmla="*/ 1134701 w 1297663"/>
                <a:gd name="connsiteY16" fmla="*/ 147873 h 567350"/>
                <a:gd name="connsiteX17" fmla="*/ 1113576 w 1297663"/>
                <a:gd name="connsiteY17" fmla="*/ 75445 h 567350"/>
                <a:gd name="connsiteX18" fmla="*/ 1056238 w 1297663"/>
                <a:gd name="connsiteY18" fmla="*/ 45267 h 567350"/>
                <a:gd name="connsiteX19" fmla="*/ 1001917 w 1297663"/>
                <a:gd name="connsiteY19" fmla="*/ 48285 h 567350"/>
                <a:gd name="connsiteX20" fmla="*/ 983810 w 1297663"/>
                <a:gd name="connsiteY20" fmla="*/ 27160 h 567350"/>
                <a:gd name="connsiteX21" fmla="*/ 935525 w 1297663"/>
                <a:gd name="connsiteY21" fmla="*/ 9053 h 567350"/>
                <a:gd name="connsiteX22" fmla="*/ 872151 w 1297663"/>
                <a:gd name="connsiteY22" fmla="*/ 33196 h 567350"/>
                <a:gd name="connsiteX23" fmla="*/ 802741 w 1297663"/>
                <a:gd name="connsiteY23" fmla="*/ 0 h 567350"/>
                <a:gd name="connsiteX24" fmla="*/ 9054 w 1297663"/>
                <a:gd name="connsiteY24" fmla="*/ 0 h 567350"/>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2151 w 1297663"/>
                <a:gd name="connsiteY22" fmla="*/ 42731 h 576885"/>
                <a:gd name="connsiteX23" fmla="*/ 802741 w 1297663"/>
                <a:gd name="connsiteY23" fmla="*/ 9535 h 576885"/>
                <a:gd name="connsiteX24" fmla="*/ 13813 w 1297663"/>
                <a:gd name="connsiteY24" fmla="*/ 0 h 576885"/>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4530 w 1297663"/>
                <a:gd name="connsiteY22" fmla="*/ 30812 h 576885"/>
                <a:gd name="connsiteX23" fmla="*/ 802741 w 1297663"/>
                <a:gd name="connsiteY23" fmla="*/ 9535 h 576885"/>
                <a:gd name="connsiteX24" fmla="*/ 13813 w 1297663"/>
                <a:gd name="connsiteY24" fmla="*/ 0 h 57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7663" h="576885">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0" name="Freeform 19"/>
            <p:cNvSpPr/>
            <p:nvPr/>
          </p:nvSpPr>
          <p:spPr>
            <a:xfrm>
              <a:off x="3868614" y="2996218"/>
              <a:ext cx="1169987" cy="628650"/>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2" name="Freeform 21"/>
            <p:cNvSpPr/>
            <p:nvPr/>
          </p:nvSpPr>
          <p:spPr>
            <a:xfrm>
              <a:off x="3729038" y="3574523"/>
              <a:ext cx="1390650" cy="677863"/>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3" name="Freeform 22">
              <a:hlinkClick r:id="" action="ppaction://noaction" highlightClick="1"/>
            </p:cNvPr>
            <p:cNvSpPr/>
            <p:nvPr/>
          </p:nvSpPr>
          <p:spPr>
            <a:xfrm>
              <a:off x="5070475" y="3591038"/>
              <a:ext cx="750888" cy="741362"/>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endParaRPr lang="en-GB" sz="800" dirty="0">
                <a:solidFill>
                  <a:srgbClr val="FFFFFF"/>
                </a:solidFill>
                <a:ea typeface="ＭＳ Ｐゴシック" charset="-128"/>
              </a:endParaRPr>
            </a:p>
          </p:txBody>
        </p:sp>
        <p:sp>
          <p:nvSpPr>
            <p:cNvPr id="24" name="Freeform 23"/>
            <p:cNvSpPr/>
            <p:nvPr/>
          </p:nvSpPr>
          <p:spPr>
            <a:xfrm>
              <a:off x="5627688" y="3806938"/>
              <a:ext cx="528637" cy="969962"/>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5" name="Freeform 24"/>
            <p:cNvSpPr/>
            <p:nvPr/>
          </p:nvSpPr>
          <p:spPr>
            <a:xfrm>
              <a:off x="4827588" y="2841738"/>
              <a:ext cx="1090612" cy="830262"/>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27" name="Freeform 26"/>
            <p:cNvSpPr/>
            <p:nvPr/>
          </p:nvSpPr>
          <p:spPr>
            <a:xfrm>
              <a:off x="5130800" y="1632063"/>
              <a:ext cx="828675" cy="823912"/>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8" name="Freeform 27"/>
            <p:cNvSpPr/>
            <p:nvPr/>
          </p:nvSpPr>
          <p:spPr>
            <a:xfrm>
              <a:off x="5456238" y="2379775"/>
              <a:ext cx="600075" cy="1057275"/>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29" name="Freeform 28"/>
            <p:cNvSpPr/>
            <p:nvPr/>
          </p:nvSpPr>
          <p:spPr>
            <a:xfrm>
              <a:off x="6080125" y="3732325"/>
              <a:ext cx="595313" cy="974725"/>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 name="Freeform 29"/>
            <p:cNvSpPr/>
            <p:nvPr/>
          </p:nvSpPr>
          <p:spPr>
            <a:xfrm>
              <a:off x="6484938" y="3645013"/>
              <a:ext cx="827087" cy="871537"/>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r>
              <a:br>
                <a:rPr lang="en-GB" sz="800" dirty="0">
                  <a:solidFill>
                    <a:srgbClr val="000000"/>
                  </a:solidFill>
                  <a:ea typeface="ＭＳ Ｐゴシック" charset="-128"/>
                </a:rPr>
              </a:br>
              <a:r>
                <a:rPr lang="en-GB" sz="800" dirty="0">
                  <a:solidFill>
                    <a:srgbClr val="000000"/>
                  </a:solidFill>
                  <a:ea typeface="ＭＳ Ｐゴシック" charset="-128"/>
                </a:rPr>
                <a:t>      </a:t>
              </a:r>
            </a:p>
          </p:txBody>
        </p:sp>
        <p:sp>
          <p:nvSpPr>
            <p:cNvPr id="31" name="Freeform 30"/>
            <p:cNvSpPr/>
            <p:nvPr/>
          </p:nvSpPr>
          <p:spPr>
            <a:xfrm>
              <a:off x="6856413" y="3527538"/>
              <a:ext cx="760412" cy="584200"/>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r>
                <a:rPr lang="en-GB" sz="800" dirty="0">
                  <a:solidFill>
                    <a:srgbClr val="000000"/>
                  </a:solidFill>
                  <a:ea typeface="ＭＳ Ｐゴシック" charset="-128"/>
                </a:rPr>
                <a:t>            </a:t>
              </a:r>
            </a:p>
          </p:txBody>
        </p:sp>
        <p:sp>
          <p:nvSpPr>
            <p:cNvPr id="3072" name="Freeform 3071"/>
            <p:cNvSpPr/>
            <p:nvPr/>
          </p:nvSpPr>
          <p:spPr>
            <a:xfrm>
              <a:off x="5891213" y="2911588"/>
              <a:ext cx="1031875" cy="612775"/>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3073" name="Freeform 3072"/>
            <p:cNvSpPr/>
            <p:nvPr/>
          </p:nvSpPr>
          <p:spPr>
            <a:xfrm>
              <a:off x="5756275" y="3252900"/>
              <a:ext cx="1308100" cy="612775"/>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76" name="Freeform 3075"/>
            <p:cNvSpPr/>
            <p:nvPr/>
          </p:nvSpPr>
          <p:spPr>
            <a:xfrm>
              <a:off x="5984875" y="2419463"/>
              <a:ext cx="496888" cy="833437"/>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77" name="Freeform 3076"/>
            <p:cNvSpPr/>
            <p:nvPr/>
          </p:nvSpPr>
          <p:spPr>
            <a:xfrm>
              <a:off x="3122613" y="3722161"/>
              <a:ext cx="2178050" cy="2039937"/>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endParaRPr lang="en-GB" sz="10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endParaRPr lang="en-GB" sz="800" dirty="0">
                <a:solidFill>
                  <a:srgbClr val="FFFFFF"/>
                </a:solidFill>
                <a:ea typeface="ＭＳ Ｐゴシック" charset="-128"/>
              </a:endParaRPr>
            </a:p>
          </p:txBody>
        </p:sp>
        <p:sp>
          <p:nvSpPr>
            <p:cNvPr id="3079" name="Freeform 3078"/>
            <p:cNvSpPr/>
            <p:nvPr/>
          </p:nvSpPr>
          <p:spPr>
            <a:xfrm>
              <a:off x="611188" y="2136888"/>
              <a:ext cx="1333500" cy="2124075"/>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0" name="Freeform 3079"/>
            <p:cNvSpPr/>
            <p:nvPr/>
          </p:nvSpPr>
          <p:spPr>
            <a:xfrm>
              <a:off x="5191125" y="4267313"/>
              <a:ext cx="882650" cy="776287"/>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3081" name="Freeform 3080"/>
            <p:cNvSpPr/>
            <p:nvPr/>
          </p:nvSpPr>
          <p:spPr>
            <a:xfrm>
              <a:off x="6270317" y="4403198"/>
              <a:ext cx="1379537" cy="1073150"/>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2" name="Freeform 3081"/>
            <p:cNvSpPr/>
            <p:nvPr/>
          </p:nvSpPr>
          <p:spPr>
            <a:xfrm>
              <a:off x="6659563" y="2987788"/>
              <a:ext cx="1322387" cy="698500"/>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3" name="Freeform 3082"/>
            <p:cNvSpPr/>
            <p:nvPr/>
          </p:nvSpPr>
          <p:spPr>
            <a:xfrm>
              <a:off x="8013700" y="711313"/>
              <a:ext cx="550863" cy="855662"/>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5" name="Freeform 3084"/>
            <p:cNvSpPr/>
            <p:nvPr/>
          </p:nvSpPr>
          <p:spPr>
            <a:xfrm>
              <a:off x="7959725" y="1219313"/>
              <a:ext cx="247650" cy="512762"/>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6" name="Freeform 3085"/>
            <p:cNvSpPr/>
            <p:nvPr/>
          </p:nvSpPr>
          <p:spPr>
            <a:xfrm>
              <a:off x="7743825" y="1262175"/>
              <a:ext cx="273050" cy="490538"/>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7" name="Freeform 3086"/>
            <p:cNvSpPr/>
            <p:nvPr/>
          </p:nvSpPr>
          <p:spPr>
            <a:xfrm>
              <a:off x="7904163" y="1609838"/>
              <a:ext cx="522287" cy="290512"/>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8" name="Freeform 3087"/>
            <p:cNvSpPr/>
            <p:nvPr/>
          </p:nvSpPr>
          <p:spPr>
            <a:xfrm>
              <a:off x="8153400" y="1779700"/>
              <a:ext cx="80963" cy="131763"/>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9" name="Freeform 3088"/>
            <p:cNvSpPr/>
            <p:nvPr/>
          </p:nvSpPr>
          <p:spPr>
            <a:xfrm>
              <a:off x="7927975" y="1806688"/>
              <a:ext cx="274638" cy="241300"/>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0" name="Freeform 3089"/>
            <p:cNvSpPr/>
            <p:nvPr/>
          </p:nvSpPr>
          <p:spPr>
            <a:xfrm>
              <a:off x="7756525" y="2074975"/>
              <a:ext cx="219075" cy="457200"/>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1" name="Freeform 3090"/>
            <p:cNvSpPr/>
            <p:nvPr/>
          </p:nvSpPr>
          <p:spPr>
            <a:xfrm>
              <a:off x="7745413" y="2419463"/>
              <a:ext cx="153987" cy="250825"/>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2" name="Freeform 3091"/>
            <p:cNvSpPr/>
            <p:nvPr/>
          </p:nvSpPr>
          <p:spPr>
            <a:xfrm>
              <a:off x="6823075" y="2463913"/>
              <a:ext cx="665163" cy="727075"/>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3" name="Freeform 3092"/>
            <p:cNvSpPr/>
            <p:nvPr/>
          </p:nvSpPr>
          <p:spPr>
            <a:xfrm>
              <a:off x="7208838" y="2435338"/>
              <a:ext cx="690562" cy="331787"/>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4" name="Freeform 3093"/>
            <p:cNvSpPr/>
            <p:nvPr/>
          </p:nvSpPr>
          <p:spPr>
            <a:xfrm>
              <a:off x="6948488" y="1997188"/>
              <a:ext cx="901700" cy="657225"/>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nvGrpSpPr>
            <p:cNvPr id="21" name="Group 3098"/>
            <p:cNvGrpSpPr/>
            <p:nvPr/>
          </p:nvGrpSpPr>
          <p:grpSpPr>
            <a:xfrm>
              <a:off x="4497605" y="1213129"/>
              <a:ext cx="997744" cy="1143057"/>
              <a:chOff x="4393406" y="1081031"/>
              <a:chExt cx="997744" cy="1143057"/>
            </a:xfrm>
            <a:solidFill>
              <a:srgbClr val="BBBDD3"/>
            </a:solidFill>
          </p:grpSpPr>
          <p:sp>
            <p:nvSpPr>
              <p:cNvPr id="3095" name="Freeform 3094"/>
              <p:cNvSpPr/>
              <p:nvPr/>
            </p:nvSpPr>
            <p:spPr>
              <a:xfrm>
                <a:off x="4393406" y="1166813"/>
                <a:ext cx="997744" cy="1057275"/>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3098" name="Freeform 3097"/>
              <p:cNvSpPr/>
              <p:nvPr/>
            </p:nvSpPr>
            <p:spPr>
              <a:xfrm>
                <a:off x="4638510" y="1081031"/>
                <a:ext cx="35928" cy="59741"/>
              </a:xfrm>
              <a:custGeom>
                <a:avLst/>
                <a:gdLst>
                  <a:gd name="connsiteX0" fmla="*/ 28575 w 28575"/>
                  <a:gd name="connsiteY0" fmla="*/ 0 h 42863"/>
                  <a:gd name="connsiteX1" fmla="*/ 0 w 28575"/>
                  <a:gd name="connsiteY1" fmla="*/ 42863 h 42863"/>
                  <a:gd name="connsiteX2" fmla="*/ 28575 w 28575"/>
                  <a:gd name="connsiteY2" fmla="*/ 0 h 42863"/>
                  <a:gd name="connsiteX0" fmla="*/ 35885 w 35928"/>
                  <a:gd name="connsiteY0" fmla="*/ 2617 h 45483"/>
                  <a:gd name="connsiteX1" fmla="*/ 7310 w 35928"/>
                  <a:gd name="connsiteY1" fmla="*/ 45480 h 45483"/>
                  <a:gd name="connsiteX2" fmla="*/ 166 w 35928"/>
                  <a:gd name="connsiteY2" fmla="*/ 4999 h 45483"/>
                  <a:gd name="connsiteX3" fmla="*/ 35885 w 35928"/>
                  <a:gd name="connsiteY3" fmla="*/ 2617 h 45483"/>
                  <a:gd name="connsiteX0" fmla="*/ 35885 w 35928"/>
                  <a:gd name="connsiteY0" fmla="*/ 16725 h 59741"/>
                  <a:gd name="connsiteX1" fmla="*/ 7310 w 35928"/>
                  <a:gd name="connsiteY1" fmla="*/ 59588 h 59741"/>
                  <a:gd name="connsiteX2" fmla="*/ 166 w 35928"/>
                  <a:gd name="connsiteY2" fmla="*/ 57 h 59741"/>
                  <a:gd name="connsiteX3" fmla="*/ 35885 w 35928"/>
                  <a:gd name="connsiteY3" fmla="*/ 16725 h 59741"/>
                </a:gdLst>
                <a:ahLst/>
                <a:cxnLst>
                  <a:cxn ang="0">
                    <a:pos x="connsiteX0" y="connsiteY0"/>
                  </a:cxn>
                  <a:cxn ang="0">
                    <a:pos x="connsiteX1" y="connsiteY1"/>
                  </a:cxn>
                  <a:cxn ang="0">
                    <a:pos x="connsiteX2" y="connsiteY2"/>
                  </a:cxn>
                  <a:cxn ang="0">
                    <a:pos x="connsiteX3" y="connsiteY3"/>
                  </a:cxn>
                </a:cxnLst>
                <a:rect l="l" t="t" r="r" b="b"/>
                <a:pathLst>
                  <a:path w="35928" h="59741">
                    <a:moveTo>
                      <a:pt x="35885" y="16725"/>
                    </a:moveTo>
                    <a:cubicBezTo>
                      <a:pt x="37076" y="26647"/>
                      <a:pt x="13263" y="62366"/>
                      <a:pt x="7310" y="59588"/>
                    </a:cubicBezTo>
                    <a:cubicBezTo>
                      <a:pt x="1357" y="56810"/>
                      <a:pt x="-628" y="4820"/>
                      <a:pt x="166" y="57"/>
                    </a:cubicBezTo>
                    <a:cubicBezTo>
                      <a:pt x="12072" y="-737"/>
                      <a:pt x="34694" y="6803"/>
                      <a:pt x="35885" y="16725"/>
                    </a:cubicBez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26" name="Group 3103"/>
            <p:cNvGrpSpPr/>
            <p:nvPr/>
          </p:nvGrpSpPr>
          <p:grpSpPr>
            <a:xfrm>
              <a:off x="5473278" y="1463217"/>
              <a:ext cx="1176338" cy="1012031"/>
              <a:chOff x="5355431" y="1331119"/>
              <a:chExt cx="1176338" cy="1012031"/>
            </a:xfrm>
            <a:solidFill>
              <a:srgbClr val="BBBDD3"/>
            </a:solidFill>
          </p:grpSpPr>
          <p:sp>
            <p:nvSpPr>
              <p:cNvPr id="3100" name="Freeform 3099"/>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03" name="Freeform 3102"/>
              <p:cNvSpPr/>
              <p:nvPr/>
            </p:nvSpPr>
            <p:spPr>
              <a:xfrm>
                <a:off x="5938838" y="1557338"/>
                <a:ext cx="592931"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68" name="Group 3106"/>
            <p:cNvGrpSpPr/>
            <p:nvPr/>
          </p:nvGrpSpPr>
          <p:grpSpPr>
            <a:xfrm>
              <a:off x="7011566" y="1353679"/>
              <a:ext cx="1193006" cy="831057"/>
              <a:chOff x="6893719" y="1221581"/>
              <a:chExt cx="1193006" cy="831057"/>
            </a:xfrm>
            <a:noFill/>
          </p:grpSpPr>
          <p:sp>
            <p:nvSpPr>
              <p:cNvPr id="3105" name="Freeform 3104"/>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3106" name="Freeform 3105"/>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p:txBody>
          </p:sp>
        </p:grpSp>
        <p:grpSp>
          <p:nvGrpSpPr>
            <p:cNvPr id="69" name="Group 3109"/>
            <p:cNvGrpSpPr/>
            <p:nvPr/>
          </p:nvGrpSpPr>
          <p:grpSpPr>
            <a:xfrm>
              <a:off x="6752010" y="2584786"/>
              <a:ext cx="1140619" cy="764381"/>
              <a:chOff x="6634163" y="2452688"/>
              <a:chExt cx="1140619" cy="764381"/>
            </a:xfrm>
            <a:noFill/>
          </p:grpSpPr>
          <p:sp>
            <p:nvSpPr>
              <p:cNvPr id="3108" name="Freeform 3107"/>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09" name="Freeform 3108"/>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3111" name="Freeform 3110"/>
            <p:cNvSpPr/>
            <p:nvPr/>
          </p:nvSpPr>
          <p:spPr>
            <a:xfrm>
              <a:off x="6367463" y="2235313"/>
              <a:ext cx="654050" cy="735012"/>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098" name="Rectangle 3112"/>
            <p:cNvSpPr>
              <a:spLocks noChangeArrowheads="1"/>
            </p:cNvSpPr>
            <p:nvPr/>
          </p:nvSpPr>
          <p:spPr bwMode="auto">
            <a:xfrm>
              <a:off x="17463" y="4389550"/>
              <a:ext cx="1787525" cy="2082800"/>
            </a:xfrm>
            <a:prstGeom prst="rect">
              <a:avLst/>
            </a:prstGeom>
            <a:noFill/>
            <a:ln w="12700" algn="ctr">
              <a:noFill/>
              <a:round/>
              <a:headEnd/>
              <a:tailEnd/>
            </a:ln>
          </p:spPr>
          <p:txBody>
            <a:bodyPr/>
            <a:lstStyle/>
            <a:p>
              <a:pPr eaLnBrk="0" fontAlgn="base" hangingPunct="0">
                <a:spcBef>
                  <a:spcPct val="0"/>
                </a:spcBef>
                <a:spcAft>
                  <a:spcPct val="0"/>
                </a:spcAft>
                <a:buClr>
                  <a:srgbClr val="000000"/>
                </a:buClr>
                <a:buSzPct val="100000"/>
                <a:buFont typeface="Times New Roman" pitchFamily="18" charset="0"/>
                <a:buNone/>
              </a:pPr>
              <a:endParaRPr lang="en-US" sz="2400" dirty="0">
                <a:solidFill>
                  <a:srgbClr val="000000"/>
                </a:solidFill>
                <a:latin typeface="Times" charset="0"/>
              </a:endParaRPr>
            </a:p>
          </p:txBody>
        </p:sp>
        <p:sp>
          <p:nvSpPr>
            <p:cNvPr id="2099" name="Rectangle 74"/>
            <p:cNvSpPr>
              <a:spLocks noChangeArrowheads="1"/>
            </p:cNvSpPr>
            <p:nvPr/>
          </p:nvSpPr>
          <p:spPr bwMode="auto">
            <a:xfrm>
              <a:off x="2157413" y="5408725"/>
              <a:ext cx="1503362" cy="1003300"/>
            </a:xfrm>
            <a:prstGeom prst="rect">
              <a:avLst/>
            </a:prstGeom>
            <a:noFill/>
            <a:ln w="12700" algn="ctr">
              <a:noFill/>
              <a:round/>
              <a:headEnd/>
              <a:tailEnd/>
            </a:ln>
          </p:spPr>
          <p:txBody>
            <a:bodyPr/>
            <a:lstStyle/>
            <a:p>
              <a:pPr eaLnBrk="0" fontAlgn="base" hangingPunct="0">
                <a:spcBef>
                  <a:spcPct val="0"/>
                </a:spcBef>
                <a:spcAft>
                  <a:spcPct val="0"/>
                </a:spcAft>
                <a:buClr>
                  <a:srgbClr val="000000"/>
                </a:buClr>
                <a:buSzPct val="100000"/>
                <a:buFont typeface="Times New Roman" pitchFamily="18" charset="0"/>
                <a:buNone/>
              </a:pPr>
              <a:endParaRPr lang="en-US" sz="2400" dirty="0">
                <a:solidFill>
                  <a:srgbClr val="000000"/>
                </a:solidFill>
                <a:latin typeface="Times" charset="0"/>
              </a:endParaRPr>
            </a:p>
          </p:txBody>
        </p:sp>
        <p:grpSp>
          <p:nvGrpSpPr>
            <p:cNvPr id="70" name="Group 3129"/>
            <p:cNvGrpSpPr>
              <a:grpSpLocks/>
            </p:cNvGrpSpPr>
            <p:nvPr/>
          </p:nvGrpSpPr>
          <p:grpSpPr bwMode="auto">
            <a:xfrm rot="-2195245">
              <a:off x="404723" y="4553063"/>
              <a:ext cx="1458912" cy="1670050"/>
              <a:chOff x="106471" y="4882019"/>
              <a:chExt cx="1459282" cy="1668800"/>
            </a:xfrm>
            <a:solidFill>
              <a:srgbClr val="BBBDD3"/>
            </a:solidFill>
          </p:grpSpPr>
          <p:grpSp>
            <p:nvGrpSpPr>
              <p:cNvPr id="71" name="Group 3126"/>
              <p:cNvGrpSpPr>
                <a:grpSpLocks/>
              </p:cNvGrpSpPr>
              <p:nvPr/>
            </p:nvGrpSpPr>
            <p:grpSpPr bwMode="auto">
              <a:xfrm>
                <a:off x="106471" y="4882019"/>
                <a:ext cx="1459282" cy="1668800"/>
                <a:chOff x="106471" y="4882019"/>
                <a:chExt cx="1459282" cy="1668800"/>
              </a:xfrm>
              <a:grpFill/>
            </p:grpSpPr>
            <p:grpSp>
              <p:nvGrpSpPr>
                <p:cNvPr id="73" name="Group 3124"/>
                <p:cNvGrpSpPr>
                  <a:grpSpLocks/>
                </p:cNvGrpSpPr>
                <p:nvPr/>
              </p:nvGrpSpPr>
              <p:grpSpPr bwMode="auto">
                <a:xfrm>
                  <a:off x="106471" y="4882019"/>
                  <a:ext cx="1459282" cy="1668800"/>
                  <a:chOff x="106471" y="4882019"/>
                  <a:chExt cx="1459282" cy="1668800"/>
                </a:xfrm>
                <a:grpFill/>
              </p:grpSpPr>
              <p:grpSp>
                <p:nvGrpSpPr>
                  <p:cNvPr id="74" name="Group 3122"/>
                  <p:cNvGrpSpPr>
                    <a:grpSpLocks/>
                  </p:cNvGrpSpPr>
                  <p:nvPr/>
                </p:nvGrpSpPr>
                <p:grpSpPr bwMode="auto">
                  <a:xfrm>
                    <a:off x="106471" y="4882019"/>
                    <a:ext cx="1459282" cy="1668800"/>
                    <a:chOff x="106471" y="4882019"/>
                    <a:chExt cx="1459282" cy="1668800"/>
                  </a:xfrm>
                  <a:grpFill/>
                </p:grpSpPr>
                <p:grpSp>
                  <p:nvGrpSpPr>
                    <p:cNvPr id="75" name="Group 3119"/>
                    <p:cNvGrpSpPr>
                      <a:grpSpLocks/>
                    </p:cNvGrpSpPr>
                    <p:nvPr/>
                  </p:nvGrpSpPr>
                  <p:grpSpPr bwMode="auto">
                    <a:xfrm>
                      <a:off x="106471" y="4882019"/>
                      <a:ext cx="1459282" cy="1290181"/>
                      <a:chOff x="106471" y="4882019"/>
                      <a:chExt cx="1459282" cy="1290181"/>
                    </a:xfrm>
                    <a:grpFill/>
                  </p:grpSpPr>
                  <p:grpSp>
                    <p:nvGrpSpPr>
                      <p:cNvPr id="76" name="Group 3117"/>
                      <p:cNvGrpSpPr>
                        <a:grpSpLocks/>
                      </p:cNvGrpSpPr>
                      <p:nvPr/>
                    </p:nvGrpSpPr>
                    <p:grpSpPr bwMode="auto">
                      <a:xfrm>
                        <a:off x="106471" y="4882019"/>
                        <a:ext cx="1459282" cy="1290181"/>
                        <a:chOff x="106471" y="4882019"/>
                        <a:chExt cx="1459282" cy="1290181"/>
                      </a:xfrm>
                      <a:grpFill/>
                    </p:grpSpPr>
                    <p:grpSp>
                      <p:nvGrpSpPr>
                        <p:cNvPr id="77" name="Group 3115"/>
                        <p:cNvGrpSpPr>
                          <a:grpSpLocks/>
                        </p:cNvGrpSpPr>
                        <p:nvPr/>
                      </p:nvGrpSpPr>
                      <p:grpSpPr bwMode="auto">
                        <a:xfrm>
                          <a:off x="106471" y="4882019"/>
                          <a:ext cx="1459282" cy="1290181"/>
                          <a:chOff x="106471" y="4882019"/>
                          <a:chExt cx="1459282" cy="1290181"/>
                        </a:xfrm>
                        <a:grpFill/>
                      </p:grpSpPr>
                      <p:sp>
                        <p:nvSpPr>
                          <p:cNvPr id="3114" name="Freeform 3113"/>
                          <p:cNvSpPr/>
                          <p:nvPr/>
                        </p:nvSpPr>
                        <p:spPr>
                          <a:xfrm>
                            <a:off x="107279" y="4881536"/>
                            <a:ext cx="1459283" cy="1289672"/>
                          </a:xfrm>
                          <a:custGeom>
                            <a:avLst/>
                            <a:gdLst>
                              <a:gd name="connsiteX0" fmla="*/ 0 w 1459282"/>
                              <a:gd name="connsiteY0" fmla="*/ 657617 h 1290181"/>
                              <a:gd name="connsiteX1" fmla="*/ 28184 w 1459282"/>
                              <a:gd name="connsiteY1" fmla="*/ 713984 h 1290181"/>
                              <a:gd name="connsiteX2" fmla="*/ 68893 w 1459282"/>
                              <a:gd name="connsiteY2" fmla="*/ 742167 h 1290181"/>
                              <a:gd name="connsiteX3" fmla="*/ 97077 w 1459282"/>
                              <a:gd name="connsiteY3" fmla="*/ 754693 h 1290181"/>
                              <a:gd name="connsiteX4" fmla="*/ 140918 w 1459282"/>
                              <a:gd name="connsiteY4" fmla="*/ 786008 h 1290181"/>
                              <a:gd name="connsiteX5" fmla="*/ 140918 w 1459282"/>
                              <a:gd name="connsiteY5" fmla="*/ 786008 h 1290181"/>
                              <a:gd name="connsiteX6" fmla="*/ 228600 w 1459282"/>
                              <a:gd name="connsiteY6" fmla="*/ 832981 h 1290181"/>
                              <a:gd name="connsiteX7" fmla="*/ 237995 w 1459282"/>
                              <a:gd name="connsiteY7" fmla="*/ 820455 h 1290181"/>
                              <a:gd name="connsiteX8" fmla="*/ 263047 w 1459282"/>
                              <a:gd name="connsiteY8" fmla="*/ 829849 h 1290181"/>
                              <a:gd name="connsiteX9" fmla="*/ 278704 w 1459282"/>
                              <a:gd name="connsiteY9" fmla="*/ 817323 h 1290181"/>
                              <a:gd name="connsiteX10" fmla="*/ 316282 w 1459282"/>
                              <a:gd name="connsiteY10" fmla="*/ 832981 h 1290181"/>
                              <a:gd name="connsiteX11" fmla="*/ 347597 w 1459282"/>
                              <a:gd name="connsiteY11" fmla="*/ 814192 h 1290181"/>
                              <a:gd name="connsiteX12" fmla="*/ 388307 w 1459282"/>
                              <a:gd name="connsiteY12" fmla="*/ 832981 h 1290181"/>
                              <a:gd name="connsiteX13" fmla="*/ 429017 w 1459282"/>
                              <a:gd name="connsiteY13" fmla="*/ 820455 h 1290181"/>
                              <a:gd name="connsiteX14" fmla="*/ 457200 w 1459282"/>
                              <a:gd name="connsiteY14" fmla="*/ 845507 h 1290181"/>
                              <a:gd name="connsiteX15" fmla="*/ 485384 w 1459282"/>
                              <a:gd name="connsiteY15" fmla="*/ 820455 h 1290181"/>
                              <a:gd name="connsiteX16" fmla="*/ 516699 w 1459282"/>
                              <a:gd name="connsiteY16" fmla="*/ 826718 h 1290181"/>
                              <a:gd name="connsiteX17" fmla="*/ 526093 w 1459282"/>
                              <a:gd name="connsiteY17" fmla="*/ 807929 h 1290181"/>
                              <a:gd name="connsiteX18" fmla="*/ 513567 w 1459282"/>
                              <a:gd name="connsiteY18" fmla="*/ 786008 h 1290181"/>
                              <a:gd name="connsiteX19" fmla="*/ 554277 w 1459282"/>
                              <a:gd name="connsiteY19" fmla="*/ 773482 h 1290181"/>
                              <a:gd name="connsiteX20" fmla="*/ 579329 w 1459282"/>
                              <a:gd name="connsiteY20" fmla="*/ 773482 h 1290181"/>
                              <a:gd name="connsiteX21" fmla="*/ 610644 w 1459282"/>
                              <a:gd name="connsiteY21" fmla="*/ 773482 h 1290181"/>
                              <a:gd name="connsiteX22" fmla="*/ 610644 w 1459282"/>
                              <a:gd name="connsiteY22" fmla="*/ 751562 h 1290181"/>
                              <a:gd name="connsiteX23" fmla="*/ 641959 w 1459282"/>
                              <a:gd name="connsiteY23" fmla="*/ 776614 h 1290181"/>
                              <a:gd name="connsiteX24" fmla="*/ 654485 w 1459282"/>
                              <a:gd name="connsiteY24" fmla="*/ 751562 h 1290181"/>
                              <a:gd name="connsiteX25" fmla="*/ 682669 w 1459282"/>
                              <a:gd name="connsiteY25" fmla="*/ 757825 h 1290181"/>
                              <a:gd name="connsiteX26" fmla="*/ 701458 w 1459282"/>
                              <a:gd name="connsiteY26" fmla="*/ 751562 h 1290181"/>
                              <a:gd name="connsiteX27" fmla="*/ 735904 w 1459282"/>
                              <a:gd name="connsiteY27" fmla="*/ 751562 h 1290181"/>
                              <a:gd name="connsiteX28" fmla="*/ 760956 w 1459282"/>
                              <a:gd name="connsiteY28" fmla="*/ 773482 h 1290181"/>
                              <a:gd name="connsiteX29" fmla="*/ 786008 w 1459282"/>
                              <a:gd name="connsiteY29" fmla="*/ 779745 h 1290181"/>
                              <a:gd name="connsiteX30" fmla="*/ 754693 w 1459282"/>
                              <a:gd name="connsiteY30" fmla="*/ 792271 h 1290181"/>
                              <a:gd name="connsiteX31" fmla="*/ 757825 w 1459282"/>
                              <a:gd name="connsiteY31" fmla="*/ 817323 h 1290181"/>
                              <a:gd name="connsiteX32" fmla="*/ 739036 w 1459282"/>
                              <a:gd name="connsiteY32" fmla="*/ 804797 h 1290181"/>
                              <a:gd name="connsiteX33" fmla="*/ 720247 w 1459282"/>
                              <a:gd name="connsiteY33" fmla="*/ 779745 h 1290181"/>
                              <a:gd name="connsiteX34" fmla="*/ 660748 w 1459282"/>
                              <a:gd name="connsiteY34" fmla="*/ 801666 h 1290181"/>
                              <a:gd name="connsiteX35" fmla="*/ 613776 w 1459282"/>
                              <a:gd name="connsiteY35" fmla="*/ 817323 h 1290181"/>
                              <a:gd name="connsiteX36" fmla="*/ 641959 w 1459282"/>
                              <a:gd name="connsiteY36" fmla="*/ 842376 h 1290181"/>
                              <a:gd name="connsiteX37" fmla="*/ 623170 w 1459282"/>
                              <a:gd name="connsiteY37" fmla="*/ 851770 h 1290181"/>
                              <a:gd name="connsiteX38" fmla="*/ 598118 w 1459282"/>
                              <a:gd name="connsiteY38" fmla="*/ 842376 h 1290181"/>
                              <a:gd name="connsiteX39" fmla="*/ 620039 w 1459282"/>
                              <a:gd name="connsiteY39" fmla="*/ 870559 h 1290181"/>
                              <a:gd name="connsiteX40" fmla="*/ 657617 w 1459282"/>
                              <a:gd name="connsiteY40" fmla="*/ 870559 h 1290181"/>
                              <a:gd name="connsiteX41" fmla="*/ 698326 w 1459282"/>
                              <a:gd name="connsiteY41" fmla="*/ 879954 h 1290181"/>
                              <a:gd name="connsiteX42" fmla="*/ 735904 w 1459282"/>
                              <a:gd name="connsiteY42" fmla="*/ 883085 h 1290181"/>
                              <a:gd name="connsiteX43" fmla="*/ 754693 w 1459282"/>
                              <a:gd name="connsiteY43" fmla="*/ 892480 h 1290181"/>
                              <a:gd name="connsiteX44" fmla="*/ 754693 w 1459282"/>
                              <a:gd name="connsiteY44" fmla="*/ 892480 h 1290181"/>
                              <a:gd name="connsiteX45" fmla="*/ 779745 w 1459282"/>
                              <a:gd name="connsiteY45" fmla="*/ 864296 h 1290181"/>
                              <a:gd name="connsiteX46" fmla="*/ 789140 w 1459282"/>
                              <a:gd name="connsiteY46" fmla="*/ 832981 h 1290181"/>
                              <a:gd name="connsiteX47" fmla="*/ 804797 w 1459282"/>
                              <a:gd name="connsiteY47" fmla="*/ 829849 h 1290181"/>
                              <a:gd name="connsiteX48" fmla="*/ 814192 w 1459282"/>
                              <a:gd name="connsiteY48" fmla="*/ 851770 h 1290181"/>
                              <a:gd name="connsiteX49" fmla="*/ 851770 w 1459282"/>
                              <a:gd name="connsiteY49" fmla="*/ 867428 h 1290181"/>
                              <a:gd name="connsiteX50" fmla="*/ 845507 w 1459282"/>
                              <a:gd name="connsiteY50" fmla="*/ 886217 h 1290181"/>
                              <a:gd name="connsiteX51" fmla="*/ 845507 w 1459282"/>
                              <a:gd name="connsiteY51" fmla="*/ 920663 h 1290181"/>
                              <a:gd name="connsiteX52" fmla="*/ 851770 w 1459282"/>
                              <a:gd name="connsiteY52" fmla="*/ 936321 h 1290181"/>
                              <a:gd name="connsiteX53" fmla="*/ 889348 w 1459282"/>
                              <a:gd name="connsiteY53" fmla="*/ 939452 h 1290181"/>
                              <a:gd name="connsiteX54" fmla="*/ 883085 w 1459282"/>
                              <a:gd name="connsiteY54" fmla="*/ 961373 h 1290181"/>
                              <a:gd name="connsiteX55" fmla="*/ 883085 w 1459282"/>
                              <a:gd name="connsiteY55" fmla="*/ 995819 h 1290181"/>
                              <a:gd name="connsiteX56" fmla="*/ 901874 w 1459282"/>
                              <a:gd name="connsiteY56" fmla="*/ 1011477 h 1290181"/>
                              <a:gd name="connsiteX57" fmla="*/ 945715 w 1459282"/>
                              <a:gd name="connsiteY57" fmla="*/ 1017740 h 1290181"/>
                              <a:gd name="connsiteX58" fmla="*/ 955110 w 1459282"/>
                              <a:gd name="connsiteY58" fmla="*/ 1058449 h 1290181"/>
                              <a:gd name="connsiteX59" fmla="*/ 983293 w 1459282"/>
                              <a:gd name="connsiteY59" fmla="*/ 1061581 h 1290181"/>
                              <a:gd name="connsiteX60" fmla="*/ 977030 w 1459282"/>
                              <a:gd name="connsiteY60" fmla="*/ 1086633 h 1290181"/>
                              <a:gd name="connsiteX61" fmla="*/ 998951 w 1459282"/>
                              <a:gd name="connsiteY61" fmla="*/ 1102291 h 1290181"/>
                              <a:gd name="connsiteX62" fmla="*/ 1036529 w 1459282"/>
                              <a:gd name="connsiteY62" fmla="*/ 1105422 h 1290181"/>
                              <a:gd name="connsiteX63" fmla="*/ 1052187 w 1459282"/>
                              <a:gd name="connsiteY63" fmla="*/ 1117948 h 1290181"/>
                              <a:gd name="connsiteX64" fmla="*/ 1033397 w 1459282"/>
                              <a:gd name="connsiteY64" fmla="*/ 1130474 h 1290181"/>
                              <a:gd name="connsiteX65" fmla="*/ 1033397 w 1459282"/>
                              <a:gd name="connsiteY65" fmla="*/ 1130474 h 1290181"/>
                              <a:gd name="connsiteX66" fmla="*/ 1017740 w 1459282"/>
                              <a:gd name="connsiteY66" fmla="*/ 1152395 h 1290181"/>
                              <a:gd name="connsiteX67" fmla="*/ 1042792 w 1459282"/>
                              <a:gd name="connsiteY67" fmla="*/ 1168052 h 1290181"/>
                              <a:gd name="connsiteX68" fmla="*/ 1049055 w 1459282"/>
                              <a:gd name="connsiteY68" fmla="*/ 1189973 h 1290181"/>
                              <a:gd name="connsiteX69" fmla="*/ 1039661 w 1459282"/>
                              <a:gd name="connsiteY69" fmla="*/ 1205630 h 1290181"/>
                              <a:gd name="connsiteX70" fmla="*/ 1052187 w 1459282"/>
                              <a:gd name="connsiteY70" fmla="*/ 1230682 h 1290181"/>
                              <a:gd name="connsiteX71" fmla="*/ 1061581 w 1459282"/>
                              <a:gd name="connsiteY71" fmla="*/ 1268260 h 1290181"/>
                              <a:gd name="connsiteX72" fmla="*/ 1105422 w 1459282"/>
                              <a:gd name="connsiteY72" fmla="*/ 1290181 h 1290181"/>
                              <a:gd name="connsiteX73" fmla="*/ 1096028 w 1459282"/>
                              <a:gd name="connsiteY73" fmla="*/ 1265129 h 1290181"/>
                              <a:gd name="connsiteX74" fmla="*/ 1086633 w 1459282"/>
                              <a:gd name="connsiteY74" fmla="*/ 1224419 h 1290181"/>
                              <a:gd name="connsiteX75" fmla="*/ 1074107 w 1459282"/>
                              <a:gd name="connsiteY75" fmla="*/ 1193104 h 1290181"/>
                              <a:gd name="connsiteX76" fmla="*/ 1070976 w 1459282"/>
                              <a:gd name="connsiteY76" fmla="*/ 1161789 h 1290181"/>
                              <a:gd name="connsiteX77" fmla="*/ 1058450 w 1459282"/>
                              <a:gd name="connsiteY77" fmla="*/ 1130474 h 1290181"/>
                              <a:gd name="connsiteX78" fmla="*/ 1067844 w 1459282"/>
                              <a:gd name="connsiteY78" fmla="*/ 1099159 h 1290181"/>
                              <a:gd name="connsiteX79" fmla="*/ 1058450 w 1459282"/>
                              <a:gd name="connsiteY79" fmla="*/ 1074107 h 1290181"/>
                              <a:gd name="connsiteX80" fmla="*/ 1039661 w 1459282"/>
                              <a:gd name="connsiteY80" fmla="*/ 1083502 h 1290181"/>
                              <a:gd name="connsiteX81" fmla="*/ 1020871 w 1459282"/>
                              <a:gd name="connsiteY81" fmla="*/ 1067844 h 1290181"/>
                              <a:gd name="connsiteX82" fmla="*/ 1005214 w 1459282"/>
                              <a:gd name="connsiteY82" fmla="*/ 1049055 h 1290181"/>
                              <a:gd name="connsiteX83" fmla="*/ 1459282 w 1459282"/>
                              <a:gd name="connsiteY83" fmla="*/ 432148 h 1290181"/>
                              <a:gd name="connsiteX84" fmla="*/ 1434230 w 1459282"/>
                              <a:gd name="connsiteY84" fmla="*/ 378913 h 1290181"/>
                              <a:gd name="connsiteX85" fmla="*/ 1412310 w 1459282"/>
                              <a:gd name="connsiteY85" fmla="*/ 344466 h 1290181"/>
                              <a:gd name="connsiteX86" fmla="*/ 1390389 w 1459282"/>
                              <a:gd name="connsiteY86" fmla="*/ 341334 h 1290181"/>
                              <a:gd name="connsiteX87" fmla="*/ 1346548 w 1459282"/>
                              <a:gd name="connsiteY87" fmla="*/ 303756 h 1290181"/>
                              <a:gd name="connsiteX88" fmla="*/ 1327759 w 1459282"/>
                              <a:gd name="connsiteY88" fmla="*/ 275573 h 1290181"/>
                              <a:gd name="connsiteX89" fmla="*/ 1324628 w 1459282"/>
                              <a:gd name="connsiteY89" fmla="*/ 231732 h 1290181"/>
                              <a:gd name="connsiteX90" fmla="*/ 1287050 w 1459282"/>
                              <a:gd name="connsiteY90" fmla="*/ 222337 h 1290181"/>
                              <a:gd name="connsiteX91" fmla="*/ 1287050 w 1459282"/>
                              <a:gd name="connsiteY91" fmla="*/ 222337 h 1290181"/>
                              <a:gd name="connsiteX92" fmla="*/ 1261997 w 1459282"/>
                              <a:gd name="connsiteY92" fmla="*/ 209811 h 1290181"/>
                              <a:gd name="connsiteX93" fmla="*/ 1268261 w 1459282"/>
                              <a:gd name="connsiteY93" fmla="*/ 191022 h 1290181"/>
                              <a:gd name="connsiteX94" fmla="*/ 1265129 w 1459282"/>
                              <a:gd name="connsiteY94" fmla="*/ 159707 h 1290181"/>
                              <a:gd name="connsiteX95" fmla="*/ 1240077 w 1459282"/>
                              <a:gd name="connsiteY95" fmla="*/ 137786 h 1290181"/>
                              <a:gd name="connsiteX96" fmla="*/ 1230682 w 1459282"/>
                              <a:gd name="connsiteY96" fmla="*/ 144049 h 1290181"/>
                              <a:gd name="connsiteX97" fmla="*/ 1218156 w 1459282"/>
                              <a:gd name="connsiteY97" fmla="*/ 137786 h 1290181"/>
                              <a:gd name="connsiteX98" fmla="*/ 1233814 w 1459282"/>
                              <a:gd name="connsiteY98" fmla="*/ 112734 h 1290181"/>
                              <a:gd name="connsiteX99" fmla="*/ 1218156 w 1459282"/>
                              <a:gd name="connsiteY99" fmla="*/ 106471 h 1290181"/>
                              <a:gd name="connsiteX100" fmla="*/ 1205630 w 1459282"/>
                              <a:gd name="connsiteY100" fmla="*/ 125260 h 1290181"/>
                              <a:gd name="connsiteX101" fmla="*/ 1193104 w 1459282"/>
                              <a:gd name="connsiteY101" fmla="*/ 112734 h 1290181"/>
                              <a:gd name="connsiteX102" fmla="*/ 1205630 w 1459282"/>
                              <a:gd name="connsiteY102" fmla="*/ 90814 h 1290181"/>
                              <a:gd name="connsiteX103" fmla="*/ 1221288 w 1459282"/>
                              <a:gd name="connsiteY103" fmla="*/ 87682 h 1290181"/>
                              <a:gd name="connsiteX104" fmla="*/ 1221288 w 1459282"/>
                              <a:gd name="connsiteY104" fmla="*/ 72025 h 1290181"/>
                              <a:gd name="connsiteX105" fmla="*/ 1199367 w 1459282"/>
                              <a:gd name="connsiteY105" fmla="*/ 68893 h 1290181"/>
                              <a:gd name="connsiteX106" fmla="*/ 1177447 w 1459282"/>
                              <a:gd name="connsiteY106" fmla="*/ 78288 h 1290181"/>
                              <a:gd name="connsiteX107" fmla="*/ 1146132 w 1459282"/>
                              <a:gd name="connsiteY107" fmla="*/ 56367 h 1290181"/>
                              <a:gd name="connsiteX108" fmla="*/ 1143000 w 1459282"/>
                              <a:gd name="connsiteY108" fmla="*/ 40710 h 1290181"/>
                              <a:gd name="connsiteX109" fmla="*/ 1117948 w 1459282"/>
                              <a:gd name="connsiteY109" fmla="*/ 40710 h 1290181"/>
                              <a:gd name="connsiteX110" fmla="*/ 1102291 w 1459282"/>
                              <a:gd name="connsiteY110" fmla="*/ 56367 h 1290181"/>
                              <a:gd name="connsiteX111" fmla="*/ 1092896 w 1459282"/>
                              <a:gd name="connsiteY111" fmla="*/ 59499 h 1290181"/>
                              <a:gd name="connsiteX112" fmla="*/ 1083502 w 1459282"/>
                              <a:gd name="connsiteY112" fmla="*/ 37578 h 1290181"/>
                              <a:gd name="connsiteX113" fmla="*/ 1070976 w 1459282"/>
                              <a:gd name="connsiteY113" fmla="*/ 25052 h 1290181"/>
                              <a:gd name="connsiteX114" fmla="*/ 1030266 w 1459282"/>
                              <a:gd name="connsiteY114" fmla="*/ 15658 h 1290181"/>
                              <a:gd name="connsiteX115" fmla="*/ 977030 w 1459282"/>
                              <a:gd name="connsiteY115" fmla="*/ 15658 h 1290181"/>
                              <a:gd name="connsiteX116" fmla="*/ 942584 w 1459282"/>
                              <a:gd name="connsiteY116" fmla="*/ 37578 h 1290181"/>
                              <a:gd name="connsiteX117" fmla="*/ 920663 w 1459282"/>
                              <a:gd name="connsiteY117" fmla="*/ 25052 h 1290181"/>
                              <a:gd name="connsiteX118" fmla="*/ 889348 w 1459282"/>
                              <a:gd name="connsiteY118" fmla="*/ 6263 h 1290181"/>
                              <a:gd name="connsiteX119" fmla="*/ 858033 w 1459282"/>
                              <a:gd name="connsiteY119" fmla="*/ 0 h 1290181"/>
                              <a:gd name="connsiteX120" fmla="*/ 820455 w 1459282"/>
                              <a:gd name="connsiteY120" fmla="*/ 9395 h 1290181"/>
                              <a:gd name="connsiteX121" fmla="*/ 814192 w 1459282"/>
                              <a:gd name="connsiteY121" fmla="*/ 81419 h 1290181"/>
                              <a:gd name="connsiteX122" fmla="*/ 811061 w 1459282"/>
                              <a:gd name="connsiteY122" fmla="*/ 106471 h 1290181"/>
                              <a:gd name="connsiteX123" fmla="*/ 786008 w 1459282"/>
                              <a:gd name="connsiteY123" fmla="*/ 118997 h 1290181"/>
                              <a:gd name="connsiteX124" fmla="*/ 792271 w 1459282"/>
                              <a:gd name="connsiteY124" fmla="*/ 150313 h 1290181"/>
                              <a:gd name="connsiteX125" fmla="*/ 817324 w 1459282"/>
                              <a:gd name="connsiteY125" fmla="*/ 181628 h 1290181"/>
                              <a:gd name="connsiteX126" fmla="*/ 804797 w 1459282"/>
                              <a:gd name="connsiteY126" fmla="*/ 178496 h 1290181"/>
                              <a:gd name="connsiteX127" fmla="*/ 804797 w 1459282"/>
                              <a:gd name="connsiteY127" fmla="*/ 197285 h 1290181"/>
                              <a:gd name="connsiteX128" fmla="*/ 826718 w 1459282"/>
                              <a:gd name="connsiteY128" fmla="*/ 219206 h 1290181"/>
                              <a:gd name="connsiteX129" fmla="*/ 836113 w 1459282"/>
                              <a:gd name="connsiteY129" fmla="*/ 237995 h 1290181"/>
                              <a:gd name="connsiteX130" fmla="*/ 829850 w 1459282"/>
                              <a:gd name="connsiteY130" fmla="*/ 250521 h 1290181"/>
                              <a:gd name="connsiteX131" fmla="*/ 795403 w 1459282"/>
                              <a:gd name="connsiteY131" fmla="*/ 228600 h 1290181"/>
                              <a:gd name="connsiteX132" fmla="*/ 779745 w 1459282"/>
                              <a:gd name="connsiteY132" fmla="*/ 216074 h 1290181"/>
                              <a:gd name="connsiteX133" fmla="*/ 757825 w 1459282"/>
                              <a:gd name="connsiteY133" fmla="*/ 219206 h 1290181"/>
                              <a:gd name="connsiteX134" fmla="*/ 748430 w 1459282"/>
                              <a:gd name="connsiteY134" fmla="*/ 200417 h 1290181"/>
                              <a:gd name="connsiteX135" fmla="*/ 723378 w 1459282"/>
                              <a:gd name="connsiteY135" fmla="*/ 165970 h 1290181"/>
                              <a:gd name="connsiteX136" fmla="*/ 723378 w 1459282"/>
                              <a:gd name="connsiteY136" fmla="*/ 147181 h 1290181"/>
                              <a:gd name="connsiteX137" fmla="*/ 742167 w 1459282"/>
                              <a:gd name="connsiteY137" fmla="*/ 134655 h 1290181"/>
                              <a:gd name="connsiteX138" fmla="*/ 698326 w 1459282"/>
                              <a:gd name="connsiteY138" fmla="*/ 97077 h 1290181"/>
                              <a:gd name="connsiteX139" fmla="*/ 682669 w 1459282"/>
                              <a:gd name="connsiteY139" fmla="*/ 112734 h 1290181"/>
                              <a:gd name="connsiteX140" fmla="*/ 604381 w 1459282"/>
                              <a:gd name="connsiteY140" fmla="*/ 68893 h 1290181"/>
                              <a:gd name="connsiteX141" fmla="*/ 594987 w 1459282"/>
                              <a:gd name="connsiteY141" fmla="*/ 90814 h 1290181"/>
                              <a:gd name="connsiteX142" fmla="*/ 604381 w 1459282"/>
                              <a:gd name="connsiteY142" fmla="*/ 125260 h 1290181"/>
                              <a:gd name="connsiteX143" fmla="*/ 604381 w 1459282"/>
                              <a:gd name="connsiteY143" fmla="*/ 144049 h 1290181"/>
                              <a:gd name="connsiteX144" fmla="*/ 582461 w 1459282"/>
                              <a:gd name="connsiteY144" fmla="*/ 115866 h 1290181"/>
                              <a:gd name="connsiteX145" fmla="*/ 560540 w 1459282"/>
                              <a:gd name="connsiteY145" fmla="*/ 165970 h 1290181"/>
                              <a:gd name="connsiteX146" fmla="*/ 579329 w 1459282"/>
                              <a:gd name="connsiteY146" fmla="*/ 209811 h 1290181"/>
                              <a:gd name="connsiteX147" fmla="*/ 604381 w 1459282"/>
                              <a:gd name="connsiteY147" fmla="*/ 219206 h 1290181"/>
                              <a:gd name="connsiteX148" fmla="*/ 616907 w 1459282"/>
                              <a:gd name="connsiteY148" fmla="*/ 241126 h 1290181"/>
                              <a:gd name="connsiteX149" fmla="*/ 626302 w 1459282"/>
                              <a:gd name="connsiteY149" fmla="*/ 275573 h 1290181"/>
                              <a:gd name="connsiteX150" fmla="*/ 641959 w 1459282"/>
                              <a:gd name="connsiteY150" fmla="*/ 256784 h 1290181"/>
                              <a:gd name="connsiteX151" fmla="*/ 660748 w 1459282"/>
                              <a:gd name="connsiteY151" fmla="*/ 275573 h 1290181"/>
                              <a:gd name="connsiteX152" fmla="*/ 679537 w 1459282"/>
                              <a:gd name="connsiteY152" fmla="*/ 278704 h 1290181"/>
                              <a:gd name="connsiteX153" fmla="*/ 679537 w 1459282"/>
                              <a:gd name="connsiteY153" fmla="*/ 278704 h 1290181"/>
                              <a:gd name="connsiteX154" fmla="*/ 670143 w 1459282"/>
                              <a:gd name="connsiteY154" fmla="*/ 303756 h 1290181"/>
                              <a:gd name="connsiteX155" fmla="*/ 654485 w 1459282"/>
                              <a:gd name="connsiteY155" fmla="*/ 300625 h 1290181"/>
                              <a:gd name="connsiteX156" fmla="*/ 645091 w 1459282"/>
                              <a:gd name="connsiteY156" fmla="*/ 319414 h 1290181"/>
                              <a:gd name="connsiteX157" fmla="*/ 629433 w 1459282"/>
                              <a:gd name="connsiteY157" fmla="*/ 335071 h 1290181"/>
                              <a:gd name="connsiteX158" fmla="*/ 629433 w 1459282"/>
                              <a:gd name="connsiteY158" fmla="*/ 335071 h 1290181"/>
                              <a:gd name="connsiteX159" fmla="*/ 579329 w 1459282"/>
                              <a:gd name="connsiteY159" fmla="*/ 344466 h 1290181"/>
                              <a:gd name="connsiteX160" fmla="*/ 566803 w 1459282"/>
                              <a:gd name="connsiteY160" fmla="*/ 335071 h 1290181"/>
                              <a:gd name="connsiteX161" fmla="*/ 566803 w 1459282"/>
                              <a:gd name="connsiteY161" fmla="*/ 335071 h 1290181"/>
                              <a:gd name="connsiteX162" fmla="*/ 551145 w 1459282"/>
                              <a:gd name="connsiteY162" fmla="*/ 316282 h 1290181"/>
                              <a:gd name="connsiteX163" fmla="*/ 532356 w 1459282"/>
                              <a:gd name="connsiteY163" fmla="*/ 322545 h 1290181"/>
                              <a:gd name="connsiteX164" fmla="*/ 497910 w 1459282"/>
                              <a:gd name="connsiteY164" fmla="*/ 300625 h 1290181"/>
                              <a:gd name="connsiteX165" fmla="*/ 510436 w 1459282"/>
                              <a:gd name="connsiteY165" fmla="*/ 288099 h 1290181"/>
                              <a:gd name="connsiteX166" fmla="*/ 491647 w 1459282"/>
                              <a:gd name="connsiteY166" fmla="*/ 272441 h 1290181"/>
                              <a:gd name="connsiteX167" fmla="*/ 466595 w 1459282"/>
                              <a:gd name="connsiteY167" fmla="*/ 278704 h 1290181"/>
                              <a:gd name="connsiteX168" fmla="*/ 444674 w 1459282"/>
                              <a:gd name="connsiteY168" fmla="*/ 291230 h 1290181"/>
                              <a:gd name="connsiteX169" fmla="*/ 413359 w 1459282"/>
                              <a:gd name="connsiteY169" fmla="*/ 272441 h 1290181"/>
                              <a:gd name="connsiteX170" fmla="*/ 375781 w 1459282"/>
                              <a:gd name="connsiteY170" fmla="*/ 297493 h 1290181"/>
                              <a:gd name="connsiteX171" fmla="*/ 344466 w 1459282"/>
                              <a:gd name="connsiteY171" fmla="*/ 278704 h 1290181"/>
                              <a:gd name="connsiteX172" fmla="*/ 341334 w 1459282"/>
                              <a:gd name="connsiteY172" fmla="*/ 335071 h 1290181"/>
                              <a:gd name="connsiteX173" fmla="*/ 338203 w 1459282"/>
                              <a:gd name="connsiteY173" fmla="*/ 369518 h 1290181"/>
                              <a:gd name="connsiteX174" fmla="*/ 353861 w 1459282"/>
                              <a:gd name="connsiteY174" fmla="*/ 403965 h 1290181"/>
                              <a:gd name="connsiteX175" fmla="*/ 344466 w 1459282"/>
                              <a:gd name="connsiteY175" fmla="*/ 413359 h 1290181"/>
                              <a:gd name="connsiteX176" fmla="*/ 338203 w 1459282"/>
                              <a:gd name="connsiteY176" fmla="*/ 385176 h 1290181"/>
                              <a:gd name="connsiteX177" fmla="*/ 338203 w 1459282"/>
                              <a:gd name="connsiteY177" fmla="*/ 385176 h 1290181"/>
                              <a:gd name="connsiteX178" fmla="*/ 303756 w 1459282"/>
                              <a:gd name="connsiteY178" fmla="*/ 375781 h 1290181"/>
                              <a:gd name="connsiteX179" fmla="*/ 288099 w 1459282"/>
                              <a:gd name="connsiteY179" fmla="*/ 422754 h 1290181"/>
                              <a:gd name="connsiteX180" fmla="*/ 288099 w 1459282"/>
                              <a:gd name="connsiteY180" fmla="*/ 441543 h 1290181"/>
                              <a:gd name="connsiteX181" fmla="*/ 319414 w 1459282"/>
                              <a:gd name="connsiteY181" fmla="*/ 469726 h 1290181"/>
                              <a:gd name="connsiteX182" fmla="*/ 319414 w 1459282"/>
                              <a:gd name="connsiteY182" fmla="*/ 469726 h 1290181"/>
                              <a:gd name="connsiteX183" fmla="*/ 356992 w 1459282"/>
                              <a:gd name="connsiteY183" fmla="*/ 454069 h 1290181"/>
                              <a:gd name="connsiteX184" fmla="*/ 366387 w 1459282"/>
                              <a:gd name="connsiteY184" fmla="*/ 469726 h 1290181"/>
                              <a:gd name="connsiteX185" fmla="*/ 335071 w 1459282"/>
                              <a:gd name="connsiteY185" fmla="*/ 501041 h 1290181"/>
                              <a:gd name="connsiteX186" fmla="*/ 316282 w 1459282"/>
                              <a:gd name="connsiteY186" fmla="*/ 522962 h 1290181"/>
                              <a:gd name="connsiteX187" fmla="*/ 306888 w 1459282"/>
                              <a:gd name="connsiteY187" fmla="*/ 535488 h 1290181"/>
                              <a:gd name="connsiteX188" fmla="*/ 294362 w 1459282"/>
                              <a:gd name="connsiteY188" fmla="*/ 538619 h 1290181"/>
                              <a:gd name="connsiteX189" fmla="*/ 269310 w 1459282"/>
                              <a:gd name="connsiteY189" fmla="*/ 566803 h 1290181"/>
                              <a:gd name="connsiteX190" fmla="*/ 284967 w 1459282"/>
                              <a:gd name="connsiteY190" fmla="*/ 579329 h 1290181"/>
                              <a:gd name="connsiteX191" fmla="*/ 319414 w 1459282"/>
                              <a:gd name="connsiteY191" fmla="*/ 576197 h 1290181"/>
                              <a:gd name="connsiteX192" fmla="*/ 325677 w 1459282"/>
                              <a:gd name="connsiteY192" fmla="*/ 591855 h 1290181"/>
                              <a:gd name="connsiteX193" fmla="*/ 331940 w 1459282"/>
                              <a:gd name="connsiteY193" fmla="*/ 623170 h 1290181"/>
                              <a:gd name="connsiteX194" fmla="*/ 344466 w 1459282"/>
                              <a:gd name="connsiteY194" fmla="*/ 645091 h 1290181"/>
                              <a:gd name="connsiteX195" fmla="*/ 331940 w 1459282"/>
                              <a:gd name="connsiteY195" fmla="*/ 682669 h 1290181"/>
                              <a:gd name="connsiteX196" fmla="*/ 369518 w 1459282"/>
                              <a:gd name="connsiteY196" fmla="*/ 657617 h 1290181"/>
                              <a:gd name="connsiteX197" fmla="*/ 388307 w 1459282"/>
                              <a:gd name="connsiteY197" fmla="*/ 657617 h 1290181"/>
                              <a:gd name="connsiteX198" fmla="*/ 375781 w 1459282"/>
                              <a:gd name="connsiteY198" fmla="*/ 682669 h 1290181"/>
                              <a:gd name="connsiteX199" fmla="*/ 410228 w 1459282"/>
                              <a:gd name="connsiteY199" fmla="*/ 713984 h 1290181"/>
                              <a:gd name="connsiteX200" fmla="*/ 375781 w 1459282"/>
                              <a:gd name="connsiteY200" fmla="*/ 723378 h 1290181"/>
                              <a:gd name="connsiteX201" fmla="*/ 363255 w 1459282"/>
                              <a:gd name="connsiteY201" fmla="*/ 726510 h 1290181"/>
                              <a:gd name="connsiteX202" fmla="*/ 341334 w 1459282"/>
                              <a:gd name="connsiteY202" fmla="*/ 745299 h 1290181"/>
                              <a:gd name="connsiteX203" fmla="*/ 316282 w 1459282"/>
                              <a:gd name="connsiteY203" fmla="*/ 770351 h 1290181"/>
                              <a:gd name="connsiteX204" fmla="*/ 281836 w 1459282"/>
                              <a:gd name="connsiteY204" fmla="*/ 751562 h 1290181"/>
                              <a:gd name="connsiteX205" fmla="*/ 256784 w 1459282"/>
                              <a:gd name="connsiteY205" fmla="*/ 770351 h 1290181"/>
                              <a:gd name="connsiteX206" fmla="*/ 222337 w 1459282"/>
                              <a:gd name="connsiteY206" fmla="*/ 754693 h 1290181"/>
                              <a:gd name="connsiteX207" fmla="*/ 184759 w 1459282"/>
                              <a:gd name="connsiteY207" fmla="*/ 739036 h 1290181"/>
                              <a:gd name="connsiteX208" fmla="*/ 137787 w 1459282"/>
                              <a:gd name="connsiteY208" fmla="*/ 754693 h 1290181"/>
                              <a:gd name="connsiteX209" fmla="*/ 122129 w 1459282"/>
                              <a:gd name="connsiteY209" fmla="*/ 735904 h 1290181"/>
                              <a:gd name="connsiteX210" fmla="*/ 112734 w 1459282"/>
                              <a:gd name="connsiteY210" fmla="*/ 713984 h 1290181"/>
                              <a:gd name="connsiteX211" fmla="*/ 100208 w 1459282"/>
                              <a:gd name="connsiteY211" fmla="*/ 710852 h 1290181"/>
                              <a:gd name="connsiteX212" fmla="*/ 68893 w 1459282"/>
                              <a:gd name="connsiteY212" fmla="*/ 720247 h 1290181"/>
                              <a:gd name="connsiteX213" fmla="*/ 0 w 1459282"/>
                              <a:gd name="connsiteY213" fmla="*/ 657617 h 129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459282" h="1290181">
                                <a:moveTo>
                                  <a:pt x="0" y="657617"/>
                                </a:moveTo>
                                <a:lnTo>
                                  <a:pt x="28184" y="713984"/>
                                </a:lnTo>
                                <a:lnTo>
                                  <a:pt x="68893" y="742167"/>
                                </a:lnTo>
                                <a:lnTo>
                                  <a:pt x="97077" y="754693"/>
                                </a:lnTo>
                                <a:lnTo>
                                  <a:pt x="140918" y="786008"/>
                                </a:lnTo>
                                <a:lnTo>
                                  <a:pt x="140918" y="786008"/>
                                </a:lnTo>
                                <a:lnTo>
                                  <a:pt x="228600" y="832981"/>
                                </a:lnTo>
                                <a:lnTo>
                                  <a:pt x="237995" y="820455"/>
                                </a:lnTo>
                                <a:lnTo>
                                  <a:pt x="263047" y="829849"/>
                                </a:lnTo>
                                <a:lnTo>
                                  <a:pt x="278704" y="817323"/>
                                </a:lnTo>
                                <a:lnTo>
                                  <a:pt x="316282" y="832981"/>
                                </a:lnTo>
                                <a:lnTo>
                                  <a:pt x="347597" y="814192"/>
                                </a:lnTo>
                                <a:lnTo>
                                  <a:pt x="388307" y="832981"/>
                                </a:lnTo>
                                <a:lnTo>
                                  <a:pt x="429017" y="820455"/>
                                </a:lnTo>
                                <a:lnTo>
                                  <a:pt x="457200" y="845507"/>
                                </a:lnTo>
                                <a:lnTo>
                                  <a:pt x="485384" y="820455"/>
                                </a:lnTo>
                                <a:lnTo>
                                  <a:pt x="516699" y="826718"/>
                                </a:lnTo>
                                <a:lnTo>
                                  <a:pt x="526093" y="807929"/>
                                </a:lnTo>
                                <a:lnTo>
                                  <a:pt x="513567" y="786008"/>
                                </a:lnTo>
                                <a:lnTo>
                                  <a:pt x="554277" y="773482"/>
                                </a:lnTo>
                                <a:lnTo>
                                  <a:pt x="579329" y="773482"/>
                                </a:lnTo>
                                <a:lnTo>
                                  <a:pt x="610644" y="773482"/>
                                </a:lnTo>
                                <a:lnTo>
                                  <a:pt x="610644" y="751562"/>
                                </a:lnTo>
                                <a:lnTo>
                                  <a:pt x="641959" y="776614"/>
                                </a:lnTo>
                                <a:lnTo>
                                  <a:pt x="654485" y="751562"/>
                                </a:lnTo>
                                <a:lnTo>
                                  <a:pt x="682669" y="757825"/>
                                </a:lnTo>
                                <a:lnTo>
                                  <a:pt x="701458" y="751562"/>
                                </a:lnTo>
                                <a:lnTo>
                                  <a:pt x="735904" y="751562"/>
                                </a:lnTo>
                                <a:lnTo>
                                  <a:pt x="760956" y="773482"/>
                                </a:lnTo>
                                <a:lnTo>
                                  <a:pt x="786008" y="779745"/>
                                </a:lnTo>
                                <a:lnTo>
                                  <a:pt x="754693" y="792271"/>
                                </a:lnTo>
                                <a:lnTo>
                                  <a:pt x="757825" y="817323"/>
                                </a:lnTo>
                                <a:lnTo>
                                  <a:pt x="739036" y="804797"/>
                                </a:lnTo>
                                <a:lnTo>
                                  <a:pt x="720247" y="779745"/>
                                </a:lnTo>
                                <a:lnTo>
                                  <a:pt x="660748" y="801666"/>
                                </a:lnTo>
                                <a:lnTo>
                                  <a:pt x="613776" y="817323"/>
                                </a:lnTo>
                                <a:lnTo>
                                  <a:pt x="641959" y="842376"/>
                                </a:lnTo>
                                <a:lnTo>
                                  <a:pt x="623170" y="851770"/>
                                </a:lnTo>
                                <a:lnTo>
                                  <a:pt x="598118" y="842376"/>
                                </a:lnTo>
                                <a:lnTo>
                                  <a:pt x="620039" y="870559"/>
                                </a:lnTo>
                                <a:lnTo>
                                  <a:pt x="657617" y="870559"/>
                                </a:lnTo>
                                <a:lnTo>
                                  <a:pt x="698326" y="879954"/>
                                </a:lnTo>
                                <a:lnTo>
                                  <a:pt x="735904" y="883085"/>
                                </a:lnTo>
                                <a:lnTo>
                                  <a:pt x="754693" y="892480"/>
                                </a:lnTo>
                                <a:lnTo>
                                  <a:pt x="754693" y="892480"/>
                                </a:lnTo>
                                <a:lnTo>
                                  <a:pt x="779745" y="864296"/>
                                </a:lnTo>
                                <a:lnTo>
                                  <a:pt x="789140" y="832981"/>
                                </a:lnTo>
                                <a:lnTo>
                                  <a:pt x="804797" y="829849"/>
                                </a:lnTo>
                                <a:lnTo>
                                  <a:pt x="814192" y="851770"/>
                                </a:lnTo>
                                <a:lnTo>
                                  <a:pt x="851770" y="867428"/>
                                </a:lnTo>
                                <a:lnTo>
                                  <a:pt x="845507" y="886217"/>
                                </a:lnTo>
                                <a:lnTo>
                                  <a:pt x="845507" y="920663"/>
                                </a:lnTo>
                                <a:lnTo>
                                  <a:pt x="851770" y="936321"/>
                                </a:lnTo>
                                <a:lnTo>
                                  <a:pt x="889348" y="939452"/>
                                </a:lnTo>
                                <a:lnTo>
                                  <a:pt x="883085" y="961373"/>
                                </a:lnTo>
                                <a:lnTo>
                                  <a:pt x="883085" y="995819"/>
                                </a:lnTo>
                                <a:lnTo>
                                  <a:pt x="901874" y="1011477"/>
                                </a:lnTo>
                                <a:lnTo>
                                  <a:pt x="945715" y="1017740"/>
                                </a:lnTo>
                                <a:lnTo>
                                  <a:pt x="955110" y="1058449"/>
                                </a:lnTo>
                                <a:lnTo>
                                  <a:pt x="983293" y="1061581"/>
                                </a:lnTo>
                                <a:lnTo>
                                  <a:pt x="977030" y="1086633"/>
                                </a:lnTo>
                                <a:lnTo>
                                  <a:pt x="998951" y="1102291"/>
                                </a:lnTo>
                                <a:lnTo>
                                  <a:pt x="1036529" y="1105422"/>
                                </a:lnTo>
                                <a:lnTo>
                                  <a:pt x="1052187" y="1117948"/>
                                </a:lnTo>
                                <a:lnTo>
                                  <a:pt x="1033397" y="1130474"/>
                                </a:lnTo>
                                <a:lnTo>
                                  <a:pt x="1033397" y="1130474"/>
                                </a:lnTo>
                                <a:lnTo>
                                  <a:pt x="1017740" y="1152395"/>
                                </a:lnTo>
                                <a:lnTo>
                                  <a:pt x="1042792" y="1168052"/>
                                </a:lnTo>
                                <a:lnTo>
                                  <a:pt x="1049055" y="1189973"/>
                                </a:lnTo>
                                <a:lnTo>
                                  <a:pt x="1039661" y="1205630"/>
                                </a:lnTo>
                                <a:lnTo>
                                  <a:pt x="1052187" y="1230682"/>
                                </a:lnTo>
                                <a:lnTo>
                                  <a:pt x="1061581" y="1268260"/>
                                </a:lnTo>
                                <a:lnTo>
                                  <a:pt x="1105422" y="1290181"/>
                                </a:lnTo>
                                <a:lnTo>
                                  <a:pt x="1096028" y="1265129"/>
                                </a:lnTo>
                                <a:lnTo>
                                  <a:pt x="1086633" y="1224419"/>
                                </a:lnTo>
                                <a:lnTo>
                                  <a:pt x="1074107" y="1193104"/>
                                </a:lnTo>
                                <a:lnTo>
                                  <a:pt x="1070976" y="1161789"/>
                                </a:lnTo>
                                <a:lnTo>
                                  <a:pt x="1058450" y="1130474"/>
                                </a:lnTo>
                                <a:lnTo>
                                  <a:pt x="1067844" y="1099159"/>
                                </a:lnTo>
                                <a:lnTo>
                                  <a:pt x="1058450" y="1074107"/>
                                </a:lnTo>
                                <a:lnTo>
                                  <a:pt x="1039661" y="1083502"/>
                                </a:lnTo>
                                <a:lnTo>
                                  <a:pt x="1020871" y="1067844"/>
                                </a:lnTo>
                                <a:lnTo>
                                  <a:pt x="1005214" y="1049055"/>
                                </a:lnTo>
                                <a:lnTo>
                                  <a:pt x="1459282" y="432148"/>
                                </a:lnTo>
                                <a:lnTo>
                                  <a:pt x="1434230" y="378913"/>
                                </a:lnTo>
                                <a:lnTo>
                                  <a:pt x="1412310" y="344466"/>
                                </a:lnTo>
                                <a:lnTo>
                                  <a:pt x="1390389" y="341334"/>
                                </a:lnTo>
                                <a:lnTo>
                                  <a:pt x="1346548" y="303756"/>
                                </a:lnTo>
                                <a:lnTo>
                                  <a:pt x="1327759" y="275573"/>
                                </a:lnTo>
                                <a:lnTo>
                                  <a:pt x="1324628" y="231732"/>
                                </a:lnTo>
                                <a:lnTo>
                                  <a:pt x="1287050" y="222337"/>
                                </a:lnTo>
                                <a:lnTo>
                                  <a:pt x="1287050" y="222337"/>
                                </a:lnTo>
                                <a:lnTo>
                                  <a:pt x="1261997" y="209811"/>
                                </a:lnTo>
                                <a:lnTo>
                                  <a:pt x="1268261" y="191022"/>
                                </a:lnTo>
                                <a:lnTo>
                                  <a:pt x="1265129" y="159707"/>
                                </a:lnTo>
                                <a:lnTo>
                                  <a:pt x="1240077" y="137786"/>
                                </a:lnTo>
                                <a:lnTo>
                                  <a:pt x="1230682" y="144049"/>
                                </a:lnTo>
                                <a:lnTo>
                                  <a:pt x="1218156" y="137786"/>
                                </a:lnTo>
                                <a:lnTo>
                                  <a:pt x="1233814" y="112734"/>
                                </a:lnTo>
                                <a:lnTo>
                                  <a:pt x="1218156" y="106471"/>
                                </a:lnTo>
                                <a:lnTo>
                                  <a:pt x="1205630" y="125260"/>
                                </a:lnTo>
                                <a:lnTo>
                                  <a:pt x="1193104" y="112734"/>
                                </a:lnTo>
                                <a:lnTo>
                                  <a:pt x="1205630" y="90814"/>
                                </a:lnTo>
                                <a:lnTo>
                                  <a:pt x="1221288" y="87682"/>
                                </a:lnTo>
                                <a:lnTo>
                                  <a:pt x="1221288" y="72025"/>
                                </a:lnTo>
                                <a:lnTo>
                                  <a:pt x="1199367" y="68893"/>
                                </a:lnTo>
                                <a:lnTo>
                                  <a:pt x="1177447" y="78288"/>
                                </a:lnTo>
                                <a:lnTo>
                                  <a:pt x="1146132" y="56367"/>
                                </a:lnTo>
                                <a:lnTo>
                                  <a:pt x="1143000" y="40710"/>
                                </a:lnTo>
                                <a:lnTo>
                                  <a:pt x="1117948" y="40710"/>
                                </a:lnTo>
                                <a:lnTo>
                                  <a:pt x="1102291" y="56367"/>
                                </a:lnTo>
                                <a:lnTo>
                                  <a:pt x="1092896" y="59499"/>
                                </a:lnTo>
                                <a:lnTo>
                                  <a:pt x="1083502" y="37578"/>
                                </a:lnTo>
                                <a:lnTo>
                                  <a:pt x="1070976" y="25052"/>
                                </a:lnTo>
                                <a:lnTo>
                                  <a:pt x="1030266" y="15658"/>
                                </a:lnTo>
                                <a:lnTo>
                                  <a:pt x="977030" y="15658"/>
                                </a:lnTo>
                                <a:lnTo>
                                  <a:pt x="942584" y="37578"/>
                                </a:lnTo>
                                <a:lnTo>
                                  <a:pt x="920663" y="25052"/>
                                </a:lnTo>
                                <a:lnTo>
                                  <a:pt x="889348" y="6263"/>
                                </a:lnTo>
                                <a:lnTo>
                                  <a:pt x="858033" y="0"/>
                                </a:lnTo>
                                <a:lnTo>
                                  <a:pt x="820455" y="9395"/>
                                </a:lnTo>
                                <a:lnTo>
                                  <a:pt x="814192" y="81419"/>
                                </a:lnTo>
                                <a:lnTo>
                                  <a:pt x="811061" y="106471"/>
                                </a:lnTo>
                                <a:lnTo>
                                  <a:pt x="786008" y="118997"/>
                                </a:lnTo>
                                <a:lnTo>
                                  <a:pt x="792271" y="150313"/>
                                </a:lnTo>
                                <a:lnTo>
                                  <a:pt x="817324" y="181628"/>
                                </a:lnTo>
                                <a:lnTo>
                                  <a:pt x="804797" y="178496"/>
                                </a:lnTo>
                                <a:lnTo>
                                  <a:pt x="804797" y="197285"/>
                                </a:lnTo>
                                <a:lnTo>
                                  <a:pt x="826718" y="219206"/>
                                </a:lnTo>
                                <a:lnTo>
                                  <a:pt x="836113" y="237995"/>
                                </a:lnTo>
                                <a:lnTo>
                                  <a:pt x="829850" y="250521"/>
                                </a:lnTo>
                                <a:lnTo>
                                  <a:pt x="795403" y="228600"/>
                                </a:lnTo>
                                <a:lnTo>
                                  <a:pt x="779745" y="216074"/>
                                </a:lnTo>
                                <a:lnTo>
                                  <a:pt x="757825" y="219206"/>
                                </a:lnTo>
                                <a:lnTo>
                                  <a:pt x="748430" y="200417"/>
                                </a:lnTo>
                                <a:lnTo>
                                  <a:pt x="723378" y="165970"/>
                                </a:lnTo>
                                <a:lnTo>
                                  <a:pt x="723378" y="147181"/>
                                </a:lnTo>
                                <a:lnTo>
                                  <a:pt x="742167" y="134655"/>
                                </a:lnTo>
                                <a:lnTo>
                                  <a:pt x="698326" y="97077"/>
                                </a:lnTo>
                                <a:lnTo>
                                  <a:pt x="682669" y="112734"/>
                                </a:lnTo>
                                <a:lnTo>
                                  <a:pt x="604381" y="68893"/>
                                </a:lnTo>
                                <a:lnTo>
                                  <a:pt x="594987" y="90814"/>
                                </a:lnTo>
                                <a:lnTo>
                                  <a:pt x="604381" y="125260"/>
                                </a:lnTo>
                                <a:lnTo>
                                  <a:pt x="604381" y="144049"/>
                                </a:lnTo>
                                <a:lnTo>
                                  <a:pt x="582461" y="115866"/>
                                </a:lnTo>
                                <a:lnTo>
                                  <a:pt x="560540" y="165970"/>
                                </a:lnTo>
                                <a:lnTo>
                                  <a:pt x="579329" y="209811"/>
                                </a:lnTo>
                                <a:lnTo>
                                  <a:pt x="604381" y="219206"/>
                                </a:lnTo>
                                <a:lnTo>
                                  <a:pt x="616907" y="241126"/>
                                </a:lnTo>
                                <a:lnTo>
                                  <a:pt x="626302" y="275573"/>
                                </a:lnTo>
                                <a:lnTo>
                                  <a:pt x="641959" y="256784"/>
                                </a:lnTo>
                                <a:lnTo>
                                  <a:pt x="660748" y="275573"/>
                                </a:lnTo>
                                <a:lnTo>
                                  <a:pt x="679537" y="278704"/>
                                </a:lnTo>
                                <a:lnTo>
                                  <a:pt x="679537" y="278704"/>
                                </a:lnTo>
                                <a:lnTo>
                                  <a:pt x="670143" y="303756"/>
                                </a:lnTo>
                                <a:lnTo>
                                  <a:pt x="654485" y="300625"/>
                                </a:lnTo>
                                <a:lnTo>
                                  <a:pt x="645091" y="319414"/>
                                </a:lnTo>
                                <a:lnTo>
                                  <a:pt x="629433" y="335071"/>
                                </a:lnTo>
                                <a:lnTo>
                                  <a:pt x="629433" y="335071"/>
                                </a:lnTo>
                                <a:lnTo>
                                  <a:pt x="579329" y="344466"/>
                                </a:lnTo>
                                <a:lnTo>
                                  <a:pt x="566803" y="335071"/>
                                </a:lnTo>
                                <a:lnTo>
                                  <a:pt x="566803" y="335071"/>
                                </a:lnTo>
                                <a:lnTo>
                                  <a:pt x="551145" y="316282"/>
                                </a:lnTo>
                                <a:lnTo>
                                  <a:pt x="532356" y="322545"/>
                                </a:lnTo>
                                <a:lnTo>
                                  <a:pt x="497910" y="300625"/>
                                </a:lnTo>
                                <a:lnTo>
                                  <a:pt x="510436" y="288099"/>
                                </a:lnTo>
                                <a:lnTo>
                                  <a:pt x="491647" y="272441"/>
                                </a:lnTo>
                                <a:lnTo>
                                  <a:pt x="466595" y="278704"/>
                                </a:lnTo>
                                <a:lnTo>
                                  <a:pt x="444674" y="291230"/>
                                </a:lnTo>
                                <a:lnTo>
                                  <a:pt x="413359" y="272441"/>
                                </a:lnTo>
                                <a:lnTo>
                                  <a:pt x="375781" y="297493"/>
                                </a:lnTo>
                                <a:lnTo>
                                  <a:pt x="344466" y="278704"/>
                                </a:lnTo>
                                <a:lnTo>
                                  <a:pt x="341334" y="335071"/>
                                </a:lnTo>
                                <a:lnTo>
                                  <a:pt x="338203" y="369518"/>
                                </a:lnTo>
                                <a:lnTo>
                                  <a:pt x="353861" y="403965"/>
                                </a:lnTo>
                                <a:lnTo>
                                  <a:pt x="344466" y="413359"/>
                                </a:lnTo>
                                <a:lnTo>
                                  <a:pt x="338203" y="385176"/>
                                </a:lnTo>
                                <a:lnTo>
                                  <a:pt x="338203" y="385176"/>
                                </a:lnTo>
                                <a:lnTo>
                                  <a:pt x="303756" y="375781"/>
                                </a:lnTo>
                                <a:lnTo>
                                  <a:pt x="288099" y="422754"/>
                                </a:lnTo>
                                <a:lnTo>
                                  <a:pt x="288099" y="441543"/>
                                </a:lnTo>
                                <a:lnTo>
                                  <a:pt x="319414" y="469726"/>
                                </a:lnTo>
                                <a:lnTo>
                                  <a:pt x="319414" y="469726"/>
                                </a:lnTo>
                                <a:lnTo>
                                  <a:pt x="356992" y="454069"/>
                                </a:lnTo>
                                <a:lnTo>
                                  <a:pt x="366387" y="469726"/>
                                </a:lnTo>
                                <a:lnTo>
                                  <a:pt x="335071" y="501041"/>
                                </a:lnTo>
                                <a:lnTo>
                                  <a:pt x="316282" y="522962"/>
                                </a:lnTo>
                                <a:lnTo>
                                  <a:pt x="306888" y="535488"/>
                                </a:lnTo>
                                <a:lnTo>
                                  <a:pt x="294362" y="538619"/>
                                </a:lnTo>
                                <a:lnTo>
                                  <a:pt x="269310" y="566803"/>
                                </a:lnTo>
                                <a:lnTo>
                                  <a:pt x="284967" y="579329"/>
                                </a:lnTo>
                                <a:lnTo>
                                  <a:pt x="319414" y="576197"/>
                                </a:lnTo>
                                <a:lnTo>
                                  <a:pt x="325677" y="591855"/>
                                </a:lnTo>
                                <a:lnTo>
                                  <a:pt x="331940" y="623170"/>
                                </a:lnTo>
                                <a:lnTo>
                                  <a:pt x="344466" y="645091"/>
                                </a:lnTo>
                                <a:lnTo>
                                  <a:pt x="331940" y="682669"/>
                                </a:lnTo>
                                <a:lnTo>
                                  <a:pt x="369518" y="657617"/>
                                </a:lnTo>
                                <a:lnTo>
                                  <a:pt x="388307" y="657617"/>
                                </a:lnTo>
                                <a:lnTo>
                                  <a:pt x="375781" y="682669"/>
                                </a:lnTo>
                                <a:lnTo>
                                  <a:pt x="410228" y="713984"/>
                                </a:lnTo>
                                <a:lnTo>
                                  <a:pt x="375781" y="723378"/>
                                </a:lnTo>
                                <a:lnTo>
                                  <a:pt x="363255" y="726510"/>
                                </a:lnTo>
                                <a:lnTo>
                                  <a:pt x="341334" y="745299"/>
                                </a:lnTo>
                                <a:lnTo>
                                  <a:pt x="316282" y="770351"/>
                                </a:lnTo>
                                <a:lnTo>
                                  <a:pt x="281836" y="751562"/>
                                </a:lnTo>
                                <a:lnTo>
                                  <a:pt x="256784" y="770351"/>
                                </a:lnTo>
                                <a:lnTo>
                                  <a:pt x="222337" y="754693"/>
                                </a:lnTo>
                                <a:lnTo>
                                  <a:pt x="184759" y="739036"/>
                                </a:lnTo>
                                <a:lnTo>
                                  <a:pt x="137787" y="754693"/>
                                </a:lnTo>
                                <a:lnTo>
                                  <a:pt x="122129" y="735904"/>
                                </a:lnTo>
                                <a:lnTo>
                                  <a:pt x="112734" y="713984"/>
                                </a:lnTo>
                                <a:lnTo>
                                  <a:pt x="100208" y="710852"/>
                                </a:lnTo>
                                <a:lnTo>
                                  <a:pt x="68893" y="720247"/>
                                </a:lnTo>
                                <a:lnTo>
                                  <a:pt x="0" y="65761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15" name="Freeform 3114"/>
                          <p:cNvSpPr/>
                          <p:nvPr/>
                        </p:nvSpPr>
                        <p:spPr>
                          <a:xfrm>
                            <a:off x="476684" y="4905097"/>
                            <a:ext cx="39698" cy="109455"/>
                          </a:xfrm>
                          <a:custGeom>
                            <a:avLst/>
                            <a:gdLst>
                              <a:gd name="connsiteX0" fmla="*/ 14287 w 35718"/>
                              <a:gd name="connsiteY0" fmla="*/ 0 h 109538"/>
                              <a:gd name="connsiteX1" fmla="*/ 7143 w 35718"/>
                              <a:gd name="connsiteY1" fmla="*/ 52388 h 109538"/>
                              <a:gd name="connsiteX2" fmla="*/ 0 w 35718"/>
                              <a:gd name="connsiteY2" fmla="*/ 95250 h 109538"/>
                              <a:gd name="connsiteX3" fmla="*/ 28575 w 35718"/>
                              <a:gd name="connsiteY3" fmla="*/ 109538 h 109538"/>
                              <a:gd name="connsiteX4" fmla="*/ 30956 w 35718"/>
                              <a:gd name="connsiteY4" fmla="*/ 85725 h 109538"/>
                              <a:gd name="connsiteX5" fmla="*/ 23812 w 35718"/>
                              <a:gd name="connsiteY5" fmla="*/ 71438 h 109538"/>
                              <a:gd name="connsiteX6" fmla="*/ 35718 w 35718"/>
                              <a:gd name="connsiteY6" fmla="*/ 47625 h 109538"/>
                              <a:gd name="connsiteX7" fmla="*/ 14287 w 35718"/>
                              <a:gd name="connsiteY7" fmla="*/ 0 h 109538"/>
                              <a:gd name="connsiteX0" fmla="*/ 14287 w 35718"/>
                              <a:gd name="connsiteY0" fmla="*/ 0 h 109538"/>
                              <a:gd name="connsiteX1" fmla="*/ 7143 w 35718"/>
                              <a:gd name="connsiteY1" fmla="*/ 28575 h 109538"/>
                              <a:gd name="connsiteX2" fmla="*/ 7143 w 35718"/>
                              <a:gd name="connsiteY2" fmla="*/ 52388 h 109538"/>
                              <a:gd name="connsiteX3" fmla="*/ 0 w 35718"/>
                              <a:gd name="connsiteY3" fmla="*/ 95250 h 109538"/>
                              <a:gd name="connsiteX4" fmla="*/ 28575 w 35718"/>
                              <a:gd name="connsiteY4" fmla="*/ 109538 h 109538"/>
                              <a:gd name="connsiteX5" fmla="*/ 30956 w 35718"/>
                              <a:gd name="connsiteY5" fmla="*/ 85725 h 109538"/>
                              <a:gd name="connsiteX6" fmla="*/ 23812 w 35718"/>
                              <a:gd name="connsiteY6" fmla="*/ 71438 h 109538"/>
                              <a:gd name="connsiteX7" fmla="*/ 35718 w 35718"/>
                              <a:gd name="connsiteY7" fmla="*/ 47625 h 109538"/>
                              <a:gd name="connsiteX8" fmla="*/ 14287 w 35718"/>
                              <a:gd name="connsiteY8" fmla="*/ 0 h 109538"/>
                              <a:gd name="connsiteX0" fmla="*/ 19050 w 40481"/>
                              <a:gd name="connsiteY0" fmla="*/ 0 h 109538"/>
                              <a:gd name="connsiteX1" fmla="*/ 0 w 40481"/>
                              <a:gd name="connsiteY1" fmla="*/ 21431 h 109538"/>
                              <a:gd name="connsiteX2" fmla="*/ 11906 w 40481"/>
                              <a:gd name="connsiteY2" fmla="*/ 52388 h 109538"/>
                              <a:gd name="connsiteX3" fmla="*/ 4763 w 40481"/>
                              <a:gd name="connsiteY3" fmla="*/ 95250 h 109538"/>
                              <a:gd name="connsiteX4" fmla="*/ 33338 w 40481"/>
                              <a:gd name="connsiteY4" fmla="*/ 109538 h 109538"/>
                              <a:gd name="connsiteX5" fmla="*/ 35719 w 40481"/>
                              <a:gd name="connsiteY5" fmla="*/ 85725 h 109538"/>
                              <a:gd name="connsiteX6" fmla="*/ 28575 w 40481"/>
                              <a:gd name="connsiteY6" fmla="*/ 71438 h 109538"/>
                              <a:gd name="connsiteX7" fmla="*/ 40481 w 40481"/>
                              <a:gd name="connsiteY7" fmla="*/ 47625 h 109538"/>
                              <a:gd name="connsiteX8" fmla="*/ 19050 w 40481"/>
                              <a:gd name="connsiteY8"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9538">
                                <a:moveTo>
                                  <a:pt x="19050" y="0"/>
                                </a:moveTo>
                                <a:lnTo>
                                  <a:pt x="0" y="21431"/>
                                </a:lnTo>
                                <a:lnTo>
                                  <a:pt x="11906" y="52388"/>
                                </a:lnTo>
                                <a:lnTo>
                                  <a:pt x="4763" y="95250"/>
                                </a:lnTo>
                                <a:lnTo>
                                  <a:pt x="33338" y="109538"/>
                                </a:lnTo>
                                <a:lnTo>
                                  <a:pt x="35719" y="85725"/>
                                </a:lnTo>
                                <a:lnTo>
                                  <a:pt x="28575" y="71438"/>
                                </a:lnTo>
                                <a:lnTo>
                                  <a:pt x="40481" y="47625"/>
                                </a:lnTo>
                                <a:lnTo>
                                  <a:pt x="1905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3117" name="Freeform 3116"/>
                        <p:cNvSpPr/>
                        <p:nvPr/>
                      </p:nvSpPr>
                      <p:spPr>
                        <a:xfrm>
                          <a:off x="338703" y="5181968"/>
                          <a:ext cx="34934" cy="74557"/>
                        </a:xfrm>
                        <a:custGeom>
                          <a:avLst/>
                          <a:gdLst>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0 w 35718"/>
                            <a:gd name="connsiteY4"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16669 h 73819"/>
                            <a:gd name="connsiteX5" fmla="*/ 0 w 35718"/>
                            <a:gd name="connsiteY5"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9525 h 73819"/>
                            <a:gd name="connsiteX5" fmla="*/ 0 w 35718"/>
                            <a:gd name="connsiteY5" fmla="*/ 0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 h="73819">
                              <a:moveTo>
                                <a:pt x="0" y="0"/>
                              </a:moveTo>
                              <a:cubicBezTo>
                                <a:pt x="794" y="22225"/>
                                <a:pt x="1587" y="44450"/>
                                <a:pt x="2381" y="66675"/>
                              </a:cubicBezTo>
                              <a:lnTo>
                                <a:pt x="28575" y="73819"/>
                              </a:lnTo>
                              <a:lnTo>
                                <a:pt x="35718" y="40482"/>
                              </a:lnTo>
                              <a:lnTo>
                                <a:pt x="16668" y="9525"/>
                              </a:lnTo>
                              <a:lnTo>
                                <a:pt x="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3119" name="Freeform 3118"/>
                      <p:cNvSpPr/>
                      <p:nvPr/>
                    </p:nvSpPr>
                    <p:spPr>
                      <a:xfrm>
                        <a:off x="505331" y="5741523"/>
                        <a:ext cx="130208" cy="71384"/>
                      </a:xfrm>
                      <a:custGeom>
                        <a:avLst/>
                        <a:gdLst>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0 w 130969"/>
                          <a:gd name="connsiteY16" fmla="*/ 7144 h 71438"/>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28575 w 130969"/>
                          <a:gd name="connsiteY16" fmla="*/ 14288 h 71438"/>
                          <a:gd name="connsiteX17" fmla="*/ 0 w 130969"/>
                          <a:gd name="connsiteY17" fmla="*/ 7144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969" h="71438">
                            <a:moveTo>
                              <a:pt x="0" y="7144"/>
                            </a:moveTo>
                            <a:cubicBezTo>
                              <a:pt x="794" y="26988"/>
                              <a:pt x="1587" y="46831"/>
                              <a:pt x="2381" y="66675"/>
                            </a:cubicBezTo>
                            <a:lnTo>
                              <a:pt x="19050" y="71438"/>
                            </a:lnTo>
                            <a:lnTo>
                              <a:pt x="33338" y="61913"/>
                            </a:lnTo>
                            <a:lnTo>
                              <a:pt x="54769" y="71438"/>
                            </a:lnTo>
                            <a:lnTo>
                              <a:pt x="69056" y="69056"/>
                            </a:lnTo>
                            <a:lnTo>
                              <a:pt x="88106" y="61913"/>
                            </a:lnTo>
                            <a:lnTo>
                              <a:pt x="92869" y="42863"/>
                            </a:lnTo>
                            <a:lnTo>
                              <a:pt x="76200" y="30956"/>
                            </a:lnTo>
                            <a:lnTo>
                              <a:pt x="107156" y="16669"/>
                            </a:lnTo>
                            <a:lnTo>
                              <a:pt x="128588" y="45244"/>
                            </a:lnTo>
                            <a:lnTo>
                              <a:pt x="130969" y="30956"/>
                            </a:lnTo>
                            <a:lnTo>
                              <a:pt x="116681" y="7144"/>
                            </a:lnTo>
                            <a:lnTo>
                              <a:pt x="88106" y="0"/>
                            </a:lnTo>
                            <a:lnTo>
                              <a:pt x="66675" y="21431"/>
                            </a:lnTo>
                            <a:lnTo>
                              <a:pt x="52388" y="16669"/>
                            </a:lnTo>
                            <a:lnTo>
                              <a:pt x="28575" y="14288"/>
                            </a:lnTo>
                            <a:lnTo>
                              <a:pt x="0" y="7144"/>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9" name="Freeform 3121"/>
                    <p:cNvSpPr/>
                    <p:nvPr/>
                  </p:nvSpPr>
                  <p:spPr>
                    <a:xfrm>
                      <a:off x="1209235" y="6088923"/>
                      <a:ext cx="142911" cy="461617"/>
                    </a:xfrm>
                    <a:custGeom>
                      <a:avLst/>
                      <a:gdLst>
                        <a:gd name="connsiteX0" fmla="*/ 0 w 142875"/>
                        <a:gd name="connsiteY0" fmla="*/ 9525 h 461963"/>
                        <a:gd name="connsiteX1" fmla="*/ 21431 w 142875"/>
                        <a:gd name="connsiteY1" fmla="*/ 14288 h 461963"/>
                        <a:gd name="connsiteX2" fmla="*/ 61913 w 142875"/>
                        <a:gd name="connsiteY2" fmla="*/ 0 h 461963"/>
                        <a:gd name="connsiteX3" fmla="*/ 78581 w 142875"/>
                        <a:gd name="connsiteY3" fmla="*/ 35719 h 461963"/>
                        <a:gd name="connsiteX4" fmla="*/ 83344 w 142875"/>
                        <a:gd name="connsiteY4" fmla="*/ 73819 h 461963"/>
                        <a:gd name="connsiteX5" fmla="*/ 92869 w 142875"/>
                        <a:gd name="connsiteY5" fmla="*/ 252413 h 461963"/>
                        <a:gd name="connsiteX6" fmla="*/ 92869 w 142875"/>
                        <a:gd name="connsiteY6" fmla="*/ 273844 h 461963"/>
                        <a:gd name="connsiteX7" fmla="*/ 92869 w 142875"/>
                        <a:gd name="connsiteY7" fmla="*/ 302419 h 461963"/>
                        <a:gd name="connsiteX8" fmla="*/ 142875 w 142875"/>
                        <a:gd name="connsiteY8" fmla="*/ 385763 h 461963"/>
                        <a:gd name="connsiteX9" fmla="*/ 111919 w 142875"/>
                        <a:gd name="connsiteY9" fmla="*/ 438150 h 461963"/>
                        <a:gd name="connsiteX10" fmla="*/ 61913 w 142875"/>
                        <a:gd name="connsiteY10" fmla="*/ 461963 h 461963"/>
                        <a:gd name="connsiteX11" fmla="*/ 88106 w 142875"/>
                        <a:gd name="connsiteY11" fmla="*/ 419100 h 461963"/>
                        <a:gd name="connsiteX12" fmla="*/ 104775 w 142875"/>
                        <a:gd name="connsiteY12" fmla="*/ 352425 h 461963"/>
                        <a:gd name="connsiteX13" fmla="*/ 83344 w 142875"/>
                        <a:gd name="connsiteY13" fmla="*/ 335757 h 461963"/>
                        <a:gd name="connsiteX14" fmla="*/ 76200 w 142875"/>
                        <a:gd name="connsiteY14" fmla="*/ 297657 h 461963"/>
                        <a:gd name="connsiteX15" fmla="*/ 80963 w 142875"/>
                        <a:gd name="connsiteY15" fmla="*/ 271463 h 461963"/>
                        <a:gd name="connsiteX16" fmla="*/ 69056 w 142875"/>
                        <a:gd name="connsiteY16" fmla="*/ 261938 h 461963"/>
                        <a:gd name="connsiteX17" fmla="*/ 73819 w 142875"/>
                        <a:gd name="connsiteY17" fmla="*/ 230982 h 461963"/>
                        <a:gd name="connsiteX18" fmla="*/ 64294 w 142875"/>
                        <a:gd name="connsiteY18" fmla="*/ 230982 h 461963"/>
                        <a:gd name="connsiteX19" fmla="*/ 69056 w 142875"/>
                        <a:gd name="connsiteY19" fmla="*/ 200025 h 461963"/>
                        <a:gd name="connsiteX20" fmla="*/ 76200 w 142875"/>
                        <a:gd name="connsiteY20" fmla="*/ 190500 h 461963"/>
                        <a:gd name="connsiteX21" fmla="*/ 61913 w 142875"/>
                        <a:gd name="connsiteY21" fmla="*/ 145257 h 461963"/>
                        <a:gd name="connsiteX22" fmla="*/ 54769 w 142875"/>
                        <a:gd name="connsiteY22" fmla="*/ 97632 h 461963"/>
                        <a:gd name="connsiteX23" fmla="*/ 59531 w 142875"/>
                        <a:gd name="connsiteY23" fmla="*/ 61913 h 461963"/>
                        <a:gd name="connsiteX24" fmla="*/ 50006 w 142875"/>
                        <a:gd name="connsiteY24" fmla="*/ 26194 h 461963"/>
                        <a:gd name="connsiteX25" fmla="*/ 0 w 142875"/>
                        <a:gd name="connsiteY25" fmla="*/ 9525 h 4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461963">
                          <a:moveTo>
                            <a:pt x="0" y="9525"/>
                          </a:moveTo>
                          <a:lnTo>
                            <a:pt x="21431" y="14288"/>
                          </a:lnTo>
                          <a:lnTo>
                            <a:pt x="61913" y="0"/>
                          </a:lnTo>
                          <a:lnTo>
                            <a:pt x="78581" y="35719"/>
                          </a:lnTo>
                          <a:lnTo>
                            <a:pt x="83344" y="73819"/>
                          </a:lnTo>
                          <a:lnTo>
                            <a:pt x="92869" y="252413"/>
                          </a:lnTo>
                          <a:lnTo>
                            <a:pt x="92869" y="273844"/>
                          </a:lnTo>
                          <a:lnTo>
                            <a:pt x="92869" y="302419"/>
                          </a:lnTo>
                          <a:lnTo>
                            <a:pt x="142875" y="385763"/>
                          </a:lnTo>
                          <a:lnTo>
                            <a:pt x="111919" y="438150"/>
                          </a:lnTo>
                          <a:lnTo>
                            <a:pt x="61913" y="461963"/>
                          </a:lnTo>
                          <a:lnTo>
                            <a:pt x="88106" y="419100"/>
                          </a:lnTo>
                          <a:lnTo>
                            <a:pt x="104775" y="352425"/>
                          </a:lnTo>
                          <a:lnTo>
                            <a:pt x="83344" y="335757"/>
                          </a:lnTo>
                          <a:lnTo>
                            <a:pt x="76200" y="297657"/>
                          </a:lnTo>
                          <a:lnTo>
                            <a:pt x="80963" y="271463"/>
                          </a:lnTo>
                          <a:lnTo>
                            <a:pt x="69056" y="261938"/>
                          </a:lnTo>
                          <a:lnTo>
                            <a:pt x="73819" y="230982"/>
                          </a:lnTo>
                          <a:lnTo>
                            <a:pt x="64294" y="230982"/>
                          </a:lnTo>
                          <a:lnTo>
                            <a:pt x="69056" y="200025"/>
                          </a:lnTo>
                          <a:lnTo>
                            <a:pt x="76200" y="190500"/>
                          </a:lnTo>
                          <a:lnTo>
                            <a:pt x="61913" y="145257"/>
                          </a:lnTo>
                          <a:lnTo>
                            <a:pt x="54769" y="97632"/>
                          </a:lnTo>
                          <a:lnTo>
                            <a:pt x="59531" y="61913"/>
                          </a:lnTo>
                          <a:lnTo>
                            <a:pt x="50006" y="26194"/>
                          </a:lnTo>
                          <a:lnTo>
                            <a:pt x="0" y="9525"/>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2" name="Freeform 3123"/>
                  <p:cNvSpPr/>
                  <p:nvPr/>
                </p:nvSpPr>
                <p:spPr>
                  <a:xfrm>
                    <a:off x="1168666" y="6112387"/>
                    <a:ext cx="100037" cy="190357"/>
                  </a:xfrm>
                  <a:custGeom>
                    <a:avLst/>
                    <a:gdLst>
                      <a:gd name="connsiteX0" fmla="*/ 38100 w 100012"/>
                      <a:gd name="connsiteY0" fmla="*/ 0 h 190500"/>
                      <a:gd name="connsiteX1" fmla="*/ 52387 w 100012"/>
                      <a:gd name="connsiteY1" fmla="*/ 80962 h 190500"/>
                      <a:gd name="connsiteX2" fmla="*/ 33337 w 100012"/>
                      <a:gd name="connsiteY2" fmla="*/ 78581 h 190500"/>
                      <a:gd name="connsiteX3" fmla="*/ 7144 w 100012"/>
                      <a:gd name="connsiteY3" fmla="*/ 78581 h 190500"/>
                      <a:gd name="connsiteX4" fmla="*/ 0 w 100012"/>
                      <a:gd name="connsiteY4" fmla="*/ 109537 h 190500"/>
                      <a:gd name="connsiteX5" fmla="*/ 0 w 100012"/>
                      <a:gd name="connsiteY5" fmla="*/ 145256 h 190500"/>
                      <a:gd name="connsiteX6" fmla="*/ 21431 w 100012"/>
                      <a:gd name="connsiteY6" fmla="*/ 142875 h 190500"/>
                      <a:gd name="connsiteX7" fmla="*/ 38100 w 100012"/>
                      <a:gd name="connsiteY7" fmla="*/ 119062 h 190500"/>
                      <a:gd name="connsiteX8" fmla="*/ 54769 w 100012"/>
                      <a:gd name="connsiteY8" fmla="*/ 107156 h 190500"/>
                      <a:gd name="connsiteX9" fmla="*/ 73819 w 100012"/>
                      <a:gd name="connsiteY9" fmla="*/ 145256 h 190500"/>
                      <a:gd name="connsiteX10" fmla="*/ 50006 w 100012"/>
                      <a:gd name="connsiteY10" fmla="*/ 190500 h 190500"/>
                      <a:gd name="connsiteX11" fmla="*/ 88106 w 100012"/>
                      <a:gd name="connsiteY11" fmla="*/ 169069 h 190500"/>
                      <a:gd name="connsiteX12" fmla="*/ 100012 w 100012"/>
                      <a:gd name="connsiteY12" fmla="*/ 147637 h 190500"/>
                      <a:gd name="connsiteX13" fmla="*/ 88106 w 100012"/>
                      <a:gd name="connsiteY13" fmla="*/ 95250 h 190500"/>
                      <a:gd name="connsiteX14" fmla="*/ 76200 w 100012"/>
                      <a:gd name="connsiteY14" fmla="*/ 59531 h 190500"/>
                      <a:gd name="connsiteX15" fmla="*/ 38100 w 100012"/>
                      <a:gd name="connsiteY15"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12" h="190500">
                        <a:moveTo>
                          <a:pt x="38100" y="0"/>
                        </a:moveTo>
                        <a:lnTo>
                          <a:pt x="52387" y="80962"/>
                        </a:lnTo>
                        <a:lnTo>
                          <a:pt x="33337" y="78581"/>
                        </a:lnTo>
                        <a:lnTo>
                          <a:pt x="7144" y="78581"/>
                        </a:lnTo>
                        <a:lnTo>
                          <a:pt x="0" y="109537"/>
                        </a:lnTo>
                        <a:lnTo>
                          <a:pt x="0" y="145256"/>
                        </a:lnTo>
                        <a:lnTo>
                          <a:pt x="21431" y="142875"/>
                        </a:lnTo>
                        <a:lnTo>
                          <a:pt x="38100" y="119062"/>
                        </a:lnTo>
                        <a:lnTo>
                          <a:pt x="54769" y="107156"/>
                        </a:lnTo>
                        <a:lnTo>
                          <a:pt x="73819" y="145256"/>
                        </a:lnTo>
                        <a:lnTo>
                          <a:pt x="50006" y="190500"/>
                        </a:lnTo>
                        <a:lnTo>
                          <a:pt x="88106" y="169069"/>
                        </a:lnTo>
                        <a:lnTo>
                          <a:pt x="100012" y="147637"/>
                        </a:lnTo>
                        <a:lnTo>
                          <a:pt x="88106" y="95250"/>
                        </a:lnTo>
                        <a:lnTo>
                          <a:pt x="76200" y="59531"/>
                        </a:lnTo>
                        <a:lnTo>
                          <a:pt x="3810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7" name="Freeform 3125"/>
                <p:cNvSpPr/>
                <p:nvPr/>
              </p:nvSpPr>
              <p:spPr>
                <a:xfrm>
                  <a:off x="1154211" y="6260437"/>
                  <a:ext cx="46049" cy="85661"/>
                </a:xfrm>
                <a:custGeom>
                  <a:avLst/>
                  <a:gdLst>
                    <a:gd name="connsiteX0" fmla="*/ 23813 w 45244"/>
                    <a:gd name="connsiteY0" fmla="*/ 0 h 85725"/>
                    <a:gd name="connsiteX1" fmla="*/ 0 w 45244"/>
                    <a:gd name="connsiteY1" fmla="*/ 52387 h 85725"/>
                    <a:gd name="connsiteX2" fmla="*/ 26194 w 45244"/>
                    <a:gd name="connsiteY2" fmla="*/ 85725 h 85725"/>
                    <a:gd name="connsiteX3" fmla="*/ 45244 w 45244"/>
                    <a:gd name="connsiteY3" fmla="*/ 61912 h 85725"/>
                    <a:gd name="connsiteX4" fmla="*/ 23813 w 45244"/>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85725">
                      <a:moveTo>
                        <a:pt x="23813" y="0"/>
                      </a:moveTo>
                      <a:lnTo>
                        <a:pt x="0" y="52387"/>
                      </a:lnTo>
                      <a:lnTo>
                        <a:pt x="26194" y="85725"/>
                      </a:lnTo>
                      <a:lnTo>
                        <a:pt x="45244" y="61912"/>
                      </a:lnTo>
                      <a:lnTo>
                        <a:pt x="23813"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8" name="Freeform 3128"/>
              <p:cNvSpPr/>
              <p:nvPr/>
            </p:nvSpPr>
            <p:spPr>
              <a:xfrm>
                <a:off x="1201207" y="6397753"/>
                <a:ext cx="41285" cy="130078"/>
              </a:xfrm>
              <a:custGeom>
                <a:avLst/>
                <a:gdLst>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41339"/>
                  <a:gd name="connsiteY0" fmla="*/ 0 h 131036"/>
                  <a:gd name="connsiteX1" fmla="*/ 0 w 41339"/>
                  <a:gd name="connsiteY1" fmla="*/ 62670 h 131036"/>
                  <a:gd name="connsiteX2" fmla="*/ 8546 w 41339"/>
                  <a:gd name="connsiteY2" fmla="*/ 94004 h 131036"/>
                  <a:gd name="connsiteX3" fmla="*/ 8546 w 41339"/>
                  <a:gd name="connsiteY3" fmla="*/ 125339 h 131036"/>
                  <a:gd name="connsiteX4" fmla="*/ 25638 w 41339"/>
                  <a:gd name="connsiteY4" fmla="*/ 131036 h 131036"/>
                  <a:gd name="connsiteX5" fmla="*/ 34184 w 41339"/>
                  <a:gd name="connsiteY5" fmla="*/ 102550 h 131036"/>
                  <a:gd name="connsiteX6" fmla="*/ 25638 w 41339"/>
                  <a:gd name="connsiteY6" fmla="*/ 94004 h 131036"/>
                  <a:gd name="connsiteX7" fmla="*/ 34184 w 41339"/>
                  <a:gd name="connsiteY7" fmla="*/ 71215 h 131036"/>
                  <a:gd name="connsiteX8" fmla="*/ 25638 w 41339"/>
                  <a:gd name="connsiteY8" fmla="*/ 54124 h 131036"/>
                  <a:gd name="connsiteX9" fmla="*/ 37032 w 41339"/>
                  <a:gd name="connsiteY9" fmla="*/ 37032 h 131036"/>
                  <a:gd name="connsiteX10" fmla="*/ 25638 w 41339"/>
                  <a:gd name="connsiteY10" fmla="*/ 0 h 1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39" h="131036">
                    <a:moveTo>
                      <a:pt x="25638" y="0"/>
                    </a:moveTo>
                    <a:lnTo>
                      <a:pt x="0" y="62670"/>
                    </a:lnTo>
                    <a:lnTo>
                      <a:pt x="8546" y="94004"/>
                    </a:lnTo>
                    <a:lnTo>
                      <a:pt x="8546" y="125339"/>
                    </a:lnTo>
                    <a:lnTo>
                      <a:pt x="25638" y="131036"/>
                    </a:lnTo>
                    <a:lnTo>
                      <a:pt x="34184" y="102550"/>
                    </a:lnTo>
                    <a:lnTo>
                      <a:pt x="25638" y="94004"/>
                    </a:lnTo>
                    <a:lnTo>
                      <a:pt x="34184" y="71215"/>
                    </a:lnTo>
                    <a:lnTo>
                      <a:pt x="25638" y="54124"/>
                    </a:lnTo>
                    <a:cubicBezTo>
                      <a:pt x="25638" y="48427"/>
                      <a:pt x="51275" y="17091"/>
                      <a:pt x="37032" y="37032"/>
                    </a:cubicBezTo>
                    <a:lnTo>
                      <a:pt x="25638"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78" name="Group 66"/>
            <p:cNvGrpSpPr>
              <a:grpSpLocks/>
            </p:cNvGrpSpPr>
            <p:nvPr/>
          </p:nvGrpSpPr>
          <p:grpSpPr bwMode="auto">
            <a:xfrm>
              <a:off x="2490698" y="5534138"/>
              <a:ext cx="1374775" cy="793750"/>
              <a:chOff x="2217965" y="5874544"/>
              <a:chExt cx="1375341" cy="795337"/>
            </a:xfrm>
            <a:noFill/>
          </p:grpSpPr>
          <p:sp>
            <p:nvSpPr>
              <p:cNvPr id="3131" name="Freeform 3130"/>
              <p:cNvSpPr/>
              <p:nvPr/>
            </p:nvSpPr>
            <p:spPr>
              <a:xfrm>
                <a:off x="3283616" y="6302435"/>
                <a:ext cx="309690" cy="367446"/>
              </a:xfrm>
              <a:custGeom>
                <a:avLst/>
                <a:gdLst>
                  <a:gd name="connsiteX0" fmla="*/ 23812 w 309562"/>
                  <a:gd name="connsiteY0" fmla="*/ 0 h 366712"/>
                  <a:gd name="connsiteX1" fmla="*/ 50006 w 309562"/>
                  <a:gd name="connsiteY1" fmla="*/ 73819 h 366712"/>
                  <a:gd name="connsiteX2" fmla="*/ 14287 w 309562"/>
                  <a:gd name="connsiteY2" fmla="*/ 126206 h 366712"/>
                  <a:gd name="connsiteX3" fmla="*/ 0 w 309562"/>
                  <a:gd name="connsiteY3" fmla="*/ 152400 h 366712"/>
                  <a:gd name="connsiteX4" fmla="*/ 30956 w 309562"/>
                  <a:gd name="connsiteY4" fmla="*/ 195262 h 366712"/>
                  <a:gd name="connsiteX5" fmla="*/ 47625 w 309562"/>
                  <a:gd name="connsiteY5" fmla="*/ 233362 h 366712"/>
                  <a:gd name="connsiteX6" fmla="*/ 61912 w 309562"/>
                  <a:gd name="connsiteY6" fmla="*/ 273844 h 366712"/>
                  <a:gd name="connsiteX7" fmla="*/ 57150 w 309562"/>
                  <a:gd name="connsiteY7" fmla="*/ 333375 h 366712"/>
                  <a:gd name="connsiteX8" fmla="*/ 133350 w 309562"/>
                  <a:gd name="connsiteY8" fmla="*/ 366712 h 366712"/>
                  <a:gd name="connsiteX9" fmla="*/ 147637 w 309562"/>
                  <a:gd name="connsiteY9" fmla="*/ 326231 h 366712"/>
                  <a:gd name="connsiteX10" fmla="*/ 147637 w 309562"/>
                  <a:gd name="connsiteY10" fmla="*/ 309562 h 366712"/>
                  <a:gd name="connsiteX11" fmla="*/ 190500 w 309562"/>
                  <a:gd name="connsiteY11" fmla="*/ 276225 h 366712"/>
                  <a:gd name="connsiteX12" fmla="*/ 209550 w 309562"/>
                  <a:gd name="connsiteY12" fmla="*/ 252412 h 366712"/>
                  <a:gd name="connsiteX13" fmla="*/ 238125 w 309562"/>
                  <a:gd name="connsiteY13" fmla="*/ 261937 h 366712"/>
                  <a:gd name="connsiteX14" fmla="*/ 292894 w 309562"/>
                  <a:gd name="connsiteY14" fmla="*/ 204787 h 366712"/>
                  <a:gd name="connsiteX15" fmla="*/ 309562 w 309562"/>
                  <a:gd name="connsiteY15" fmla="*/ 188119 h 366712"/>
                  <a:gd name="connsiteX16" fmla="*/ 309562 w 309562"/>
                  <a:gd name="connsiteY16" fmla="*/ 173831 h 366712"/>
                  <a:gd name="connsiteX17" fmla="*/ 276225 w 309562"/>
                  <a:gd name="connsiteY17" fmla="*/ 147637 h 366712"/>
                  <a:gd name="connsiteX18" fmla="*/ 257175 w 309562"/>
                  <a:gd name="connsiteY18" fmla="*/ 121444 h 366712"/>
                  <a:gd name="connsiteX19" fmla="*/ 242887 w 309562"/>
                  <a:gd name="connsiteY19" fmla="*/ 123825 h 366712"/>
                  <a:gd name="connsiteX20" fmla="*/ 226219 w 309562"/>
                  <a:gd name="connsiteY20" fmla="*/ 73819 h 366712"/>
                  <a:gd name="connsiteX21" fmla="*/ 173831 w 309562"/>
                  <a:gd name="connsiteY21" fmla="*/ 47625 h 366712"/>
                  <a:gd name="connsiteX22" fmla="*/ 126206 w 309562"/>
                  <a:gd name="connsiteY22" fmla="*/ 35719 h 366712"/>
                  <a:gd name="connsiteX23" fmla="*/ 100012 w 309562"/>
                  <a:gd name="connsiteY23" fmla="*/ 30956 h 366712"/>
                  <a:gd name="connsiteX24" fmla="*/ 23812 w 309562"/>
                  <a:gd name="connsiteY24" fmla="*/ 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62" h="366712">
                    <a:moveTo>
                      <a:pt x="23812" y="0"/>
                    </a:moveTo>
                    <a:lnTo>
                      <a:pt x="50006" y="73819"/>
                    </a:lnTo>
                    <a:lnTo>
                      <a:pt x="14287" y="126206"/>
                    </a:lnTo>
                    <a:lnTo>
                      <a:pt x="0" y="152400"/>
                    </a:lnTo>
                    <a:lnTo>
                      <a:pt x="30956" y="195262"/>
                    </a:lnTo>
                    <a:lnTo>
                      <a:pt x="47625" y="233362"/>
                    </a:lnTo>
                    <a:lnTo>
                      <a:pt x="61912" y="273844"/>
                    </a:lnTo>
                    <a:lnTo>
                      <a:pt x="57150" y="333375"/>
                    </a:lnTo>
                    <a:lnTo>
                      <a:pt x="133350" y="366712"/>
                    </a:lnTo>
                    <a:lnTo>
                      <a:pt x="147637" y="326231"/>
                    </a:lnTo>
                    <a:lnTo>
                      <a:pt x="147637" y="309562"/>
                    </a:lnTo>
                    <a:lnTo>
                      <a:pt x="190500" y="276225"/>
                    </a:lnTo>
                    <a:lnTo>
                      <a:pt x="209550" y="252412"/>
                    </a:lnTo>
                    <a:lnTo>
                      <a:pt x="238125" y="261937"/>
                    </a:lnTo>
                    <a:lnTo>
                      <a:pt x="292894" y="204787"/>
                    </a:lnTo>
                    <a:lnTo>
                      <a:pt x="309562" y="188119"/>
                    </a:lnTo>
                    <a:lnTo>
                      <a:pt x="309562" y="173831"/>
                    </a:lnTo>
                    <a:lnTo>
                      <a:pt x="276225" y="147637"/>
                    </a:lnTo>
                    <a:lnTo>
                      <a:pt x="257175" y="121444"/>
                    </a:lnTo>
                    <a:lnTo>
                      <a:pt x="242887" y="123825"/>
                    </a:lnTo>
                    <a:lnTo>
                      <a:pt x="226219" y="73819"/>
                    </a:lnTo>
                    <a:lnTo>
                      <a:pt x="173831" y="47625"/>
                    </a:lnTo>
                    <a:lnTo>
                      <a:pt x="126206" y="35719"/>
                    </a:lnTo>
                    <a:lnTo>
                      <a:pt x="100012" y="30956"/>
                    </a:lnTo>
                    <a:lnTo>
                      <a:pt x="23812" y="0"/>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2" name="Freeform 3131"/>
              <p:cNvSpPr/>
              <p:nvPr/>
            </p:nvSpPr>
            <p:spPr>
              <a:xfrm>
                <a:off x="3097802" y="6127461"/>
                <a:ext cx="169932" cy="120891"/>
              </a:xfrm>
              <a:custGeom>
                <a:avLst/>
                <a:gdLst>
                  <a:gd name="connsiteX0" fmla="*/ 78582 w 169069"/>
                  <a:gd name="connsiteY0" fmla="*/ 121444 h 121444"/>
                  <a:gd name="connsiteX1" fmla="*/ 54769 w 169069"/>
                  <a:gd name="connsiteY1" fmla="*/ 61913 h 121444"/>
                  <a:gd name="connsiteX2" fmla="*/ 23813 w 169069"/>
                  <a:gd name="connsiteY2" fmla="*/ 61913 h 121444"/>
                  <a:gd name="connsiteX3" fmla="*/ 0 w 169069"/>
                  <a:gd name="connsiteY3" fmla="*/ 21432 h 121444"/>
                  <a:gd name="connsiteX4" fmla="*/ 16669 w 169069"/>
                  <a:gd name="connsiteY4" fmla="*/ 0 h 121444"/>
                  <a:gd name="connsiteX5" fmla="*/ 57150 w 169069"/>
                  <a:gd name="connsiteY5" fmla="*/ 23813 h 121444"/>
                  <a:gd name="connsiteX6" fmla="*/ 102394 w 169069"/>
                  <a:gd name="connsiteY6" fmla="*/ 14288 h 121444"/>
                  <a:gd name="connsiteX7" fmla="*/ 123825 w 169069"/>
                  <a:gd name="connsiteY7" fmla="*/ 28575 h 121444"/>
                  <a:gd name="connsiteX8" fmla="*/ 169069 w 169069"/>
                  <a:gd name="connsiteY8" fmla="*/ 47625 h 121444"/>
                  <a:gd name="connsiteX9" fmla="*/ 169069 w 169069"/>
                  <a:gd name="connsiteY9" fmla="*/ 71438 h 121444"/>
                  <a:gd name="connsiteX10" fmla="*/ 142875 w 169069"/>
                  <a:gd name="connsiteY10" fmla="*/ 95250 h 121444"/>
                  <a:gd name="connsiteX11" fmla="*/ 78582 w 169069"/>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069" h="121444">
                    <a:moveTo>
                      <a:pt x="78582" y="121444"/>
                    </a:moveTo>
                    <a:lnTo>
                      <a:pt x="54769" y="61913"/>
                    </a:lnTo>
                    <a:lnTo>
                      <a:pt x="23813" y="61913"/>
                    </a:lnTo>
                    <a:lnTo>
                      <a:pt x="0" y="21432"/>
                    </a:lnTo>
                    <a:lnTo>
                      <a:pt x="16669" y="0"/>
                    </a:lnTo>
                    <a:lnTo>
                      <a:pt x="57150" y="23813"/>
                    </a:lnTo>
                    <a:lnTo>
                      <a:pt x="102394" y="14288"/>
                    </a:lnTo>
                    <a:lnTo>
                      <a:pt x="123825" y="28575"/>
                    </a:lnTo>
                    <a:lnTo>
                      <a:pt x="169069" y="47625"/>
                    </a:lnTo>
                    <a:lnTo>
                      <a:pt x="169069" y="71438"/>
                    </a:lnTo>
                    <a:lnTo>
                      <a:pt x="142875" y="95250"/>
                    </a:lnTo>
                    <a:lnTo>
                      <a:pt x="78582" y="121444"/>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3" name="Freeform 3132"/>
              <p:cNvSpPr/>
              <p:nvPr/>
            </p:nvSpPr>
            <p:spPr>
              <a:xfrm>
                <a:off x="2705528" y="5981119"/>
                <a:ext cx="139758" cy="127254"/>
              </a:xfrm>
              <a:custGeom>
                <a:avLst/>
                <a:gdLst>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0 w 150019"/>
                  <a:gd name="connsiteY9"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30956 w 150019"/>
                  <a:gd name="connsiteY9" fmla="*/ 23813 h 119063"/>
                  <a:gd name="connsiteX10" fmla="*/ 0 w 150019"/>
                  <a:gd name="connsiteY10"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42862 w 150019"/>
                  <a:gd name="connsiteY9" fmla="*/ 54769 h 119063"/>
                  <a:gd name="connsiteX10" fmla="*/ 0 w 150019"/>
                  <a:gd name="connsiteY10" fmla="*/ 47625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35719 w 142876"/>
                  <a:gd name="connsiteY9" fmla="*/ 54769 h 119063"/>
                  <a:gd name="connsiteX10" fmla="*/ 0 w 142876"/>
                  <a:gd name="connsiteY10" fmla="*/ 54769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42863 w 142876"/>
                  <a:gd name="connsiteY9" fmla="*/ 47625 h 119063"/>
                  <a:gd name="connsiteX10" fmla="*/ 0 w 142876"/>
                  <a:gd name="connsiteY10" fmla="*/ 54769 h 119063"/>
                  <a:gd name="connsiteX0" fmla="*/ 0 w 140495"/>
                  <a:gd name="connsiteY0" fmla="*/ 40482 h 119063"/>
                  <a:gd name="connsiteX1" fmla="*/ 42864 w 140495"/>
                  <a:gd name="connsiteY1" fmla="*/ 119063 h 119063"/>
                  <a:gd name="connsiteX2" fmla="*/ 83345 w 140495"/>
                  <a:gd name="connsiteY2" fmla="*/ 102394 h 119063"/>
                  <a:gd name="connsiteX3" fmla="*/ 128589 w 140495"/>
                  <a:gd name="connsiteY3" fmla="*/ 111919 h 119063"/>
                  <a:gd name="connsiteX4" fmla="*/ 138114 w 140495"/>
                  <a:gd name="connsiteY4" fmla="*/ 104775 h 119063"/>
                  <a:gd name="connsiteX5" fmla="*/ 140495 w 140495"/>
                  <a:gd name="connsiteY5" fmla="*/ 88106 h 119063"/>
                  <a:gd name="connsiteX6" fmla="*/ 107157 w 140495"/>
                  <a:gd name="connsiteY6" fmla="*/ 66675 h 119063"/>
                  <a:gd name="connsiteX7" fmla="*/ 90489 w 140495"/>
                  <a:gd name="connsiteY7" fmla="*/ 33338 h 119063"/>
                  <a:gd name="connsiteX8" fmla="*/ 57151 w 140495"/>
                  <a:gd name="connsiteY8" fmla="*/ 0 h 119063"/>
                  <a:gd name="connsiteX9" fmla="*/ 40482 w 140495"/>
                  <a:gd name="connsiteY9" fmla="*/ 47625 h 119063"/>
                  <a:gd name="connsiteX10" fmla="*/ 0 w 140495"/>
                  <a:gd name="connsiteY10" fmla="*/ 40482 h 119063"/>
                  <a:gd name="connsiteX0" fmla="*/ 0 w 140495"/>
                  <a:gd name="connsiteY0" fmla="*/ 40482 h 126206"/>
                  <a:gd name="connsiteX1" fmla="*/ 42864 w 140495"/>
                  <a:gd name="connsiteY1" fmla="*/ 119063 h 126206"/>
                  <a:gd name="connsiteX2" fmla="*/ 83345 w 140495"/>
                  <a:gd name="connsiteY2" fmla="*/ 126206 h 126206"/>
                  <a:gd name="connsiteX3" fmla="*/ 128589 w 140495"/>
                  <a:gd name="connsiteY3" fmla="*/ 111919 h 126206"/>
                  <a:gd name="connsiteX4" fmla="*/ 138114 w 140495"/>
                  <a:gd name="connsiteY4" fmla="*/ 104775 h 126206"/>
                  <a:gd name="connsiteX5" fmla="*/ 140495 w 140495"/>
                  <a:gd name="connsiteY5" fmla="*/ 88106 h 126206"/>
                  <a:gd name="connsiteX6" fmla="*/ 107157 w 140495"/>
                  <a:gd name="connsiteY6" fmla="*/ 66675 h 126206"/>
                  <a:gd name="connsiteX7" fmla="*/ 90489 w 140495"/>
                  <a:gd name="connsiteY7" fmla="*/ 33338 h 126206"/>
                  <a:gd name="connsiteX8" fmla="*/ 57151 w 140495"/>
                  <a:gd name="connsiteY8" fmla="*/ 0 h 126206"/>
                  <a:gd name="connsiteX9" fmla="*/ 40482 w 140495"/>
                  <a:gd name="connsiteY9" fmla="*/ 47625 h 126206"/>
                  <a:gd name="connsiteX10" fmla="*/ 0 w 140495"/>
                  <a:gd name="connsiteY10" fmla="*/ 40482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5" h="126206">
                    <a:moveTo>
                      <a:pt x="0" y="40482"/>
                    </a:moveTo>
                    <a:lnTo>
                      <a:pt x="42864" y="119063"/>
                    </a:lnTo>
                    <a:lnTo>
                      <a:pt x="83345" y="126206"/>
                    </a:lnTo>
                    <a:lnTo>
                      <a:pt x="128589" y="111919"/>
                    </a:lnTo>
                    <a:lnTo>
                      <a:pt x="138114" y="104775"/>
                    </a:lnTo>
                    <a:lnTo>
                      <a:pt x="140495" y="88106"/>
                    </a:lnTo>
                    <a:lnTo>
                      <a:pt x="107157" y="66675"/>
                    </a:lnTo>
                    <a:lnTo>
                      <a:pt x="90489" y="33338"/>
                    </a:lnTo>
                    <a:lnTo>
                      <a:pt x="57151" y="0"/>
                    </a:lnTo>
                    <a:lnTo>
                      <a:pt x="40482" y="47625"/>
                    </a:lnTo>
                    <a:lnTo>
                      <a:pt x="0" y="40482"/>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4" name="Freeform 3133"/>
              <p:cNvSpPr/>
              <p:nvPr/>
            </p:nvSpPr>
            <p:spPr>
              <a:xfrm>
                <a:off x="2325959" y="5874544"/>
                <a:ext cx="107994" cy="100212"/>
              </a:xfrm>
              <a:custGeom>
                <a:avLst/>
                <a:gdLst>
                  <a:gd name="connsiteX0" fmla="*/ 0 w 107157"/>
                  <a:gd name="connsiteY0" fmla="*/ 73819 h 100012"/>
                  <a:gd name="connsiteX1" fmla="*/ 64294 w 107157"/>
                  <a:gd name="connsiteY1" fmla="*/ 100012 h 100012"/>
                  <a:gd name="connsiteX2" fmla="*/ 102394 w 107157"/>
                  <a:gd name="connsiteY2" fmla="*/ 88106 h 100012"/>
                  <a:gd name="connsiteX3" fmla="*/ 107157 w 107157"/>
                  <a:gd name="connsiteY3" fmla="*/ 57150 h 100012"/>
                  <a:gd name="connsiteX4" fmla="*/ 107157 w 107157"/>
                  <a:gd name="connsiteY4" fmla="*/ 28575 h 100012"/>
                  <a:gd name="connsiteX5" fmla="*/ 92869 w 107157"/>
                  <a:gd name="connsiteY5" fmla="*/ 2381 h 100012"/>
                  <a:gd name="connsiteX6" fmla="*/ 78582 w 107157"/>
                  <a:gd name="connsiteY6" fmla="*/ 4762 h 100012"/>
                  <a:gd name="connsiteX7" fmla="*/ 57150 w 107157"/>
                  <a:gd name="connsiteY7" fmla="*/ 11906 h 100012"/>
                  <a:gd name="connsiteX8" fmla="*/ 52388 w 107157"/>
                  <a:gd name="connsiteY8" fmla="*/ 0 h 100012"/>
                  <a:gd name="connsiteX9" fmla="*/ 16669 w 107157"/>
                  <a:gd name="connsiteY9" fmla="*/ 23812 h 100012"/>
                  <a:gd name="connsiteX10" fmla="*/ 0 w 107157"/>
                  <a:gd name="connsiteY10" fmla="*/ 7381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100012">
                    <a:moveTo>
                      <a:pt x="0" y="73819"/>
                    </a:moveTo>
                    <a:lnTo>
                      <a:pt x="64294" y="100012"/>
                    </a:lnTo>
                    <a:lnTo>
                      <a:pt x="102394" y="88106"/>
                    </a:lnTo>
                    <a:lnTo>
                      <a:pt x="107157" y="57150"/>
                    </a:lnTo>
                    <a:lnTo>
                      <a:pt x="107157" y="28575"/>
                    </a:lnTo>
                    <a:lnTo>
                      <a:pt x="92869" y="2381"/>
                    </a:lnTo>
                    <a:lnTo>
                      <a:pt x="78582" y="4762"/>
                    </a:lnTo>
                    <a:lnTo>
                      <a:pt x="57150" y="11906"/>
                    </a:lnTo>
                    <a:lnTo>
                      <a:pt x="52388" y="0"/>
                    </a:lnTo>
                    <a:lnTo>
                      <a:pt x="16669" y="23812"/>
                    </a:lnTo>
                    <a:lnTo>
                      <a:pt x="0" y="73819"/>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5" name="Freeform 3134"/>
              <p:cNvSpPr/>
              <p:nvPr/>
            </p:nvSpPr>
            <p:spPr>
              <a:xfrm>
                <a:off x="2217965" y="5955668"/>
                <a:ext cx="44468" cy="73171"/>
              </a:xfrm>
              <a:custGeom>
                <a:avLst/>
                <a:gdLst>
                  <a:gd name="connsiteX0" fmla="*/ 0 w 42863"/>
                  <a:gd name="connsiteY0" fmla="*/ 26194 h 26194"/>
                  <a:gd name="connsiteX1" fmla="*/ 42863 w 42863"/>
                  <a:gd name="connsiteY1" fmla="*/ 0 h 26194"/>
                  <a:gd name="connsiteX2" fmla="*/ 0 w 42863"/>
                  <a:gd name="connsiteY2" fmla="*/ 26194 h 26194"/>
                  <a:gd name="connsiteX0" fmla="*/ 603 w 43819"/>
                  <a:gd name="connsiteY0" fmla="*/ 26585 h 48016"/>
                  <a:gd name="connsiteX1" fmla="*/ 43466 w 43819"/>
                  <a:gd name="connsiteY1" fmla="*/ 391 h 48016"/>
                  <a:gd name="connsiteX2" fmla="*/ 19653 w 43819"/>
                  <a:gd name="connsiteY2" fmla="*/ 48016 h 48016"/>
                  <a:gd name="connsiteX3" fmla="*/ 603 w 43819"/>
                  <a:gd name="connsiteY3" fmla="*/ 26585 h 48016"/>
                  <a:gd name="connsiteX0" fmla="*/ 1361 w 44335"/>
                  <a:gd name="connsiteY0" fmla="*/ 27889 h 75514"/>
                  <a:gd name="connsiteX1" fmla="*/ 44224 w 44335"/>
                  <a:gd name="connsiteY1" fmla="*/ 1695 h 75514"/>
                  <a:gd name="connsiteX2" fmla="*/ 13267 w 44335"/>
                  <a:gd name="connsiteY2" fmla="*/ 75514 h 75514"/>
                  <a:gd name="connsiteX3" fmla="*/ 1361 w 44335"/>
                  <a:gd name="connsiteY3" fmla="*/ 27889 h 75514"/>
                  <a:gd name="connsiteX0" fmla="*/ 1361 w 45202"/>
                  <a:gd name="connsiteY0" fmla="*/ 27889 h 75682"/>
                  <a:gd name="connsiteX1" fmla="*/ 44224 w 45202"/>
                  <a:gd name="connsiteY1" fmla="*/ 1695 h 75682"/>
                  <a:gd name="connsiteX2" fmla="*/ 29936 w 45202"/>
                  <a:gd name="connsiteY2" fmla="*/ 42177 h 75682"/>
                  <a:gd name="connsiteX3" fmla="*/ 13267 w 45202"/>
                  <a:gd name="connsiteY3" fmla="*/ 75514 h 75682"/>
                  <a:gd name="connsiteX4" fmla="*/ 1361 w 45202"/>
                  <a:gd name="connsiteY4" fmla="*/ 27889 h 75682"/>
                  <a:gd name="connsiteX0" fmla="*/ 1361 w 44448"/>
                  <a:gd name="connsiteY0" fmla="*/ 26261 h 74017"/>
                  <a:gd name="connsiteX1" fmla="*/ 44224 w 44448"/>
                  <a:gd name="connsiteY1" fmla="*/ 67 h 74017"/>
                  <a:gd name="connsiteX2" fmla="*/ 18030 w 44448"/>
                  <a:gd name="connsiteY2" fmla="*/ 33405 h 74017"/>
                  <a:gd name="connsiteX3" fmla="*/ 13267 w 44448"/>
                  <a:gd name="connsiteY3" fmla="*/ 73886 h 74017"/>
                  <a:gd name="connsiteX4" fmla="*/ 1361 w 44448"/>
                  <a:gd name="connsiteY4" fmla="*/ 26261 h 7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8" h="74017">
                    <a:moveTo>
                      <a:pt x="1361" y="26261"/>
                    </a:moveTo>
                    <a:cubicBezTo>
                      <a:pt x="6520" y="13958"/>
                      <a:pt x="41446" y="-1124"/>
                      <a:pt x="44224" y="67"/>
                    </a:cubicBezTo>
                    <a:cubicBezTo>
                      <a:pt x="47002" y="1258"/>
                      <a:pt x="23189" y="21102"/>
                      <a:pt x="18030" y="33405"/>
                    </a:cubicBezTo>
                    <a:cubicBezTo>
                      <a:pt x="12871" y="45708"/>
                      <a:pt x="18029" y="76267"/>
                      <a:pt x="13267" y="73886"/>
                    </a:cubicBezTo>
                    <a:cubicBezTo>
                      <a:pt x="6917" y="66742"/>
                      <a:pt x="-3798" y="38564"/>
                      <a:pt x="1361" y="26261"/>
                    </a:cubicBez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4" name="Freeform 63"/>
              <p:cNvSpPr/>
              <p:nvPr/>
            </p:nvSpPr>
            <p:spPr>
              <a:xfrm>
                <a:off x="2934222" y="6076559"/>
                <a:ext cx="149286" cy="50902"/>
              </a:xfrm>
              <a:custGeom>
                <a:avLst/>
                <a:gdLst>
                  <a:gd name="connsiteX0" fmla="*/ 0 w 133350"/>
                  <a:gd name="connsiteY0" fmla="*/ 9525 h 47625"/>
                  <a:gd name="connsiteX1" fmla="*/ 38100 w 133350"/>
                  <a:gd name="connsiteY1" fmla="*/ 47625 h 47625"/>
                  <a:gd name="connsiteX2" fmla="*/ 59531 w 133350"/>
                  <a:gd name="connsiteY2" fmla="*/ 40481 h 47625"/>
                  <a:gd name="connsiteX3" fmla="*/ 73819 w 133350"/>
                  <a:gd name="connsiteY3" fmla="*/ 47625 h 47625"/>
                  <a:gd name="connsiteX4" fmla="*/ 100012 w 133350"/>
                  <a:gd name="connsiteY4" fmla="*/ 45244 h 47625"/>
                  <a:gd name="connsiteX5" fmla="*/ 133350 w 133350"/>
                  <a:gd name="connsiteY5" fmla="*/ 26194 h 47625"/>
                  <a:gd name="connsiteX6" fmla="*/ 119062 w 133350"/>
                  <a:gd name="connsiteY6" fmla="*/ 14288 h 47625"/>
                  <a:gd name="connsiteX7" fmla="*/ 83344 w 133350"/>
                  <a:gd name="connsiteY7" fmla="*/ 21431 h 47625"/>
                  <a:gd name="connsiteX8" fmla="*/ 64294 w 133350"/>
                  <a:gd name="connsiteY8" fmla="*/ 0 h 47625"/>
                  <a:gd name="connsiteX9" fmla="*/ 57150 w 133350"/>
                  <a:gd name="connsiteY9" fmla="*/ 19050 h 47625"/>
                  <a:gd name="connsiteX10" fmla="*/ 0 w 133350"/>
                  <a:gd name="connsiteY10" fmla="*/ 9525 h 47625"/>
                  <a:gd name="connsiteX0" fmla="*/ 0 w 133350"/>
                  <a:gd name="connsiteY0" fmla="*/ 9525 h 47625"/>
                  <a:gd name="connsiteX1" fmla="*/ 21431 w 133350"/>
                  <a:gd name="connsiteY1" fmla="*/ 30956 h 47625"/>
                  <a:gd name="connsiteX2" fmla="*/ 38100 w 133350"/>
                  <a:gd name="connsiteY2" fmla="*/ 47625 h 47625"/>
                  <a:gd name="connsiteX3" fmla="*/ 59531 w 133350"/>
                  <a:gd name="connsiteY3" fmla="*/ 40481 h 47625"/>
                  <a:gd name="connsiteX4" fmla="*/ 73819 w 133350"/>
                  <a:gd name="connsiteY4" fmla="*/ 47625 h 47625"/>
                  <a:gd name="connsiteX5" fmla="*/ 100012 w 133350"/>
                  <a:gd name="connsiteY5" fmla="*/ 45244 h 47625"/>
                  <a:gd name="connsiteX6" fmla="*/ 133350 w 133350"/>
                  <a:gd name="connsiteY6" fmla="*/ 26194 h 47625"/>
                  <a:gd name="connsiteX7" fmla="*/ 119062 w 133350"/>
                  <a:gd name="connsiteY7" fmla="*/ 14288 h 47625"/>
                  <a:gd name="connsiteX8" fmla="*/ 83344 w 133350"/>
                  <a:gd name="connsiteY8" fmla="*/ 21431 h 47625"/>
                  <a:gd name="connsiteX9" fmla="*/ 64294 w 133350"/>
                  <a:gd name="connsiteY9" fmla="*/ 0 h 47625"/>
                  <a:gd name="connsiteX10" fmla="*/ 57150 w 133350"/>
                  <a:gd name="connsiteY10" fmla="*/ 19050 h 47625"/>
                  <a:gd name="connsiteX11" fmla="*/ 0 w 133350"/>
                  <a:gd name="connsiteY11" fmla="*/ 9525 h 47625"/>
                  <a:gd name="connsiteX0" fmla="*/ 16669 w 150019"/>
                  <a:gd name="connsiteY0" fmla="*/ 9525 h 50006"/>
                  <a:gd name="connsiteX1" fmla="*/ 0 w 150019"/>
                  <a:gd name="connsiteY1" fmla="*/ 50006 h 50006"/>
                  <a:gd name="connsiteX2" fmla="*/ 54769 w 150019"/>
                  <a:gd name="connsiteY2" fmla="*/ 47625 h 50006"/>
                  <a:gd name="connsiteX3" fmla="*/ 76200 w 150019"/>
                  <a:gd name="connsiteY3" fmla="*/ 40481 h 50006"/>
                  <a:gd name="connsiteX4" fmla="*/ 90488 w 150019"/>
                  <a:gd name="connsiteY4" fmla="*/ 47625 h 50006"/>
                  <a:gd name="connsiteX5" fmla="*/ 116681 w 150019"/>
                  <a:gd name="connsiteY5" fmla="*/ 45244 h 50006"/>
                  <a:gd name="connsiteX6" fmla="*/ 150019 w 150019"/>
                  <a:gd name="connsiteY6" fmla="*/ 26194 h 50006"/>
                  <a:gd name="connsiteX7" fmla="*/ 135731 w 150019"/>
                  <a:gd name="connsiteY7" fmla="*/ 14288 h 50006"/>
                  <a:gd name="connsiteX8" fmla="*/ 100013 w 150019"/>
                  <a:gd name="connsiteY8" fmla="*/ 21431 h 50006"/>
                  <a:gd name="connsiteX9" fmla="*/ 80963 w 150019"/>
                  <a:gd name="connsiteY9" fmla="*/ 0 h 50006"/>
                  <a:gd name="connsiteX10" fmla="*/ 73819 w 150019"/>
                  <a:gd name="connsiteY10" fmla="*/ 19050 h 50006"/>
                  <a:gd name="connsiteX11" fmla="*/ 16669 w 150019"/>
                  <a:gd name="connsiteY11" fmla="*/ 9525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9" h="50006">
                    <a:moveTo>
                      <a:pt x="16669" y="9525"/>
                    </a:moveTo>
                    <a:lnTo>
                      <a:pt x="0" y="50006"/>
                    </a:lnTo>
                    <a:lnTo>
                      <a:pt x="54769" y="47625"/>
                    </a:lnTo>
                    <a:lnTo>
                      <a:pt x="76200" y="40481"/>
                    </a:lnTo>
                    <a:lnTo>
                      <a:pt x="90488" y="47625"/>
                    </a:lnTo>
                    <a:lnTo>
                      <a:pt x="116681" y="45244"/>
                    </a:lnTo>
                    <a:lnTo>
                      <a:pt x="150019" y="26194"/>
                    </a:lnTo>
                    <a:lnTo>
                      <a:pt x="135731" y="14288"/>
                    </a:lnTo>
                    <a:lnTo>
                      <a:pt x="100013" y="21431"/>
                    </a:lnTo>
                    <a:lnTo>
                      <a:pt x="80963" y="0"/>
                    </a:lnTo>
                    <a:lnTo>
                      <a:pt x="73819" y="19050"/>
                    </a:lnTo>
                    <a:lnTo>
                      <a:pt x="16669" y="9525"/>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5" name="Freeform 64"/>
              <p:cNvSpPr/>
              <p:nvPr/>
            </p:nvSpPr>
            <p:spPr>
              <a:xfrm>
                <a:off x="3007277" y="6160865"/>
                <a:ext cx="65115" cy="57264"/>
              </a:xfrm>
              <a:custGeom>
                <a:avLst/>
                <a:gdLst>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0 w 64294"/>
                  <a:gd name="connsiteY4" fmla="*/ 0 h 52388"/>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26194 w 64294"/>
                  <a:gd name="connsiteY4" fmla="*/ 9525 h 52388"/>
                  <a:gd name="connsiteX5" fmla="*/ 0 w 64294"/>
                  <a:gd name="connsiteY5" fmla="*/ 0 h 52388"/>
                  <a:gd name="connsiteX0" fmla="*/ 0 w 64294"/>
                  <a:gd name="connsiteY0" fmla="*/ 4762 h 57150"/>
                  <a:gd name="connsiteX1" fmla="*/ 21431 w 64294"/>
                  <a:gd name="connsiteY1" fmla="*/ 57150 h 57150"/>
                  <a:gd name="connsiteX2" fmla="*/ 42862 w 64294"/>
                  <a:gd name="connsiteY2" fmla="*/ 54769 h 57150"/>
                  <a:gd name="connsiteX3" fmla="*/ 64294 w 64294"/>
                  <a:gd name="connsiteY3" fmla="*/ 33337 h 57150"/>
                  <a:gd name="connsiteX4" fmla="*/ 28576 w 64294"/>
                  <a:gd name="connsiteY4" fmla="*/ 0 h 57150"/>
                  <a:gd name="connsiteX5" fmla="*/ 0 w 64294"/>
                  <a:gd name="connsiteY5" fmla="*/ 476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57150">
                    <a:moveTo>
                      <a:pt x="0" y="4762"/>
                    </a:moveTo>
                    <a:lnTo>
                      <a:pt x="21431" y="57150"/>
                    </a:lnTo>
                    <a:lnTo>
                      <a:pt x="42862" y="54769"/>
                    </a:lnTo>
                    <a:lnTo>
                      <a:pt x="64294" y="33337"/>
                    </a:lnTo>
                    <a:lnTo>
                      <a:pt x="28576" y="0"/>
                    </a:lnTo>
                    <a:lnTo>
                      <a:pt x="0" y="4762"/>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6" name="Freeform 65"/>
              <p:cNvSpPr/>
              <p:nvPr/>
            </p:nvSpPr>
            <p:spPr>
              <a:xfrm>
                <a:off x="3107331" y="6235626"/>
                <a:ext cx="38116" cy="31813"/>
              </a:xfrm>
              <a:custGeom>
                <a:avLst/>
                <a:gdLst>
                  <a:gd name="connsiteX0" fmla="*/ 0 w 9525"/>
                  <a:gd name="connsiteY0" fmla="*/ 0 h 23813"/>
                  <a:gd name="connsiteX1" fmla="*/ 9525 w 9525"/>
                  <a:gd name="connsiteY1" fmla="*/ 23813 h 23813"/>
                  <a:gd name="connsiteX2" fmla="*/ 0 w 9525"/>
                  <a:gd name="connsiteY2" fmla="*/ 0 h 23813"/>
                  <a:gd name="connsiteX0" fmla="*/ 414 w 10422"/>
                  <a:gd name="connsiteY0" fmla="*/ 0 h 11276"/>
                  <a:gd name="connsiteX1" fmla="*/ 10414 w 10422"/>
                  <a:gd name="connsiteY1" fmla="*/ 10000 h 11276"/>
                  <a:gd name="connsiteX2" fmla="*/ 2080 w 10422"/>
                  <a:gd name="connsiteY2" fmla="*/ 10000 h 11276"/>
                  <a:gd name="connsiteX3" fmla="*/ 414 w 10422"/>
                  <a:gd name="connsiteY3" fmla="*/ 0 h 11276"/>
                  <a:gd name="connsiteX0" fmla="*/ 4640 w 8508"/>
                  <a:gd name="connsiteY0" fmla="*/ 0 h 6867"/>
                  <a:gd name="connsiteX1" fmla="*/ 8390 w 8508"/>
                  <a:gd name="connsiteY1" fmla="*/ 5833 h 6867"/>
                  <a:gd name="connsiteX2" fmla="*/ 56 w 8508"/>
                  <a:gd name="connsiteY2" fmla="*/ 5833 h 6867"/>
                  <a:gd name="connsiteX3" fmla="*/ 4640 w 8508"/>
                  <a:gd name="connsiteY3" fmla="*/ 0 h 6867"/>
                </a:gdLst>
                <a:ahLst/>
                <a:cxnLst>
                  <a:cxn ang="0">
                    <a:pos x="connsiteX0" y="connsiteY0"/>
                  </a:cxn>
                  <a:cxn ang="0">
                    <a:pos x="connsiteX1" y="connsiteY1"/>
                  </a:cxn>
                  <a:cxn ang="0">
                    <a:pos x="connsiteX2" y="connsiteY2"/>
                  </a:cxn>
                  <a:cxn ang="0">
                    <a:pos x="connsiteX3" y="connsiteY3"/>
                  </a:cxn>
                </a:cxnLst>
                <a:rect l="l" t="t" r="r" b="b"/>
                <a:pathLst>
                  <a:path w="8508" h="6867">
                    <a:moveTo>
                      <a:pt x="4640" y="0"/>
                    </a:moveTo>
                    <a:cubicBezTo>
                      <a:pt x="6029" y="0"/>
                      <a:pt x="9154" y="4861"/>
                      <a:pt x="8390" y="5833"/>
                    </a:cubicBezTo>
                    <a:cubicBezTo>
                      <a:pt x="7626" y="6805"/>
                      <a:pt x="2139" y="7569"/>
                      <a:pt x="56" y="5833"/>
                    </a:cubicBezTo>
                    <a:cubicBezTo>
                      <a:pt x="-499" y="2500"/>
                      <a:pt x="3251" y="0"/>
                      <a:pt x="4640" y="0"/>
                    </a:cubicBez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cxnSp>
          <p:nvCxnSpPr>
            <p:cNvPr id="163" name="Straight Connector 162"/>
            <p:cNvCxnSpPr/>
            <p:nvPr/>
          </p:nvCxnSpPr>
          <p:spPr bwMode="auto">
            <a:xfrm>
              <a:off x="2674989" y="6591969"/>
              <a:ext cx="4800600" cy="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sp>
          <p:nvSpPr>
            <p:cNvPr id="164" name="Rectangle 163"/>
            <p:cNvSpPr/>
            <p:nvPr/>
          </p:nvSpPr>
          <p:spPr bwMode="auto">
            <a:xfrm>
              <a:off x="2632656" y="6503004"/>
              <a:ext cx="182880" cy="182880"/>
            </a:xfrm>
            <a:prstGeom prst="rect">
              <a:avLst/>
            </a:prstGeom>
            <a:solidFill>
              <a:srgbClr val="BBBDD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65" name="TextBox 164"/>
            <p:cNvSpPr txBox="1"/>
            <p:nvPr/>
          </p:nvSpPr>
          <p:spPr>
            <a:xfrm>
              <a:off x="1640022" y="6413186"/>
              <a:ext cx="905825" cy="338554"/>
            </a:xfrm>
            <a:prstGeom prst="rect">
              <a:avLst/>
            </a:prstGeom>
            <a:noFill/>
          </p:spPr>
          <p:txBody>
            <a:bodyPr wrap="none" rtlCol="0">
              <a:spAutoFit/>
            </a:bodyPr>
            <a:lstStyle/>
            <a:p>
              <a:pPr eaLnBrk="0" fontAlgn="base" hangingPunct="0">
                <a:spcBef>
                  <a:spcPct val="0"/>
                </a:spcBef>
                <a:spcAft>
                  <a:spcPct val="0"/>
                </a:spcAft>
              </a:pPr>
              <a:r>
                <a:rPr lang="en-US" sz="1600" b="1" dirty="0">
                  <a:solidFill>
                    <a:srgbClr val="000000"/>
                  </a:solidFill>
                  <a:latin typeface="Gill Sans MT" pitchFamily="34" charset="0"/>
                </a:rPr>
                <a:t>Awards</a:t>
              </a:r>
            </a:p>
          </p:txBody>
        </p:sp>
        <p:sp>
          <p:nvSpPr>
            <p:cNvPr id="166" name="Rectangle 165"/>
            <p:cNvSpPr/>
            <p:nvPr/>
          </p:nvSpPr>
          <p:spPr>
            <a:xfrm>
              <a:off x="2494126" y="6214323"/>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FY06</a:t>
              </a:r>
              <a:endParaRPr lang="en-US" sz="1400" dirty="0">
                <a:solidFill>
                  <a:srgbClr val="000000"/>
                </a:solidFill>
                <a:latin typeface="Times" charset="0"/>
              </a:endParaRPr>
            </a:p>
          </p:txBody>
        </p:sp>
        <p:pic>
          <p:nvPicPr>
            <p:cNvPr id="90" name="Picture 89" descr="PR-White.png"/>
            <p:cNvPicPr>
              <a:picLocks noChangeAspect="1"/>
            </p:cNvPicPr>
            <p:nvPr/>
          </p:nvPicPr>
          <p:blipFill>
            <a:blip r:embed="rId3" cstate="screen"/>
            <a:stretch>
              <a:fillRect/>
            </a:stretch>
          </p:blipFill>
          <p:spPr>
            <a:xfrm>
              <a:off x="5213829" y="5546995"/>
              <a:ext cx="855896" cy="315054"/>
            </a:xfrm>
            <a:prstGeom prst="rect">
              <a:avLst/>
            </a:prstGeom>
            <a:effectLst>
              <a:outerShdw blurRad="25400" sx="101000" sy="101000" algn="ctr" rotWithShape="0">
                <a:prstClr val="black">
                  <a:alpha val="40000"/>
                </a:prstClr>
              </a:outerShdw>
            </a:effectLst>
          </p:spPr>
        </p:pic>
        <p:pic>
          <p:nvPicPr>
            <p:cNvPr id="91" name="Picture 90" descr="US VI- White.png"/>
            <p:cNvPicPr>
              <a:picLocks noChangeAspect="1"/>
            </p:cNvPicPr>
            <p:nvPr/>
          </p:nvPicPr>
          <p:blipFill>
            <a:blip r:embed="rId4" cstate="screen"/>
            <a:stretch>
              <a:fillRect/>
            </a:stretch>
          </p:blipFill>
          <p:spPr>
            <a:xfrm>
              <a:off x="6233232" y="5378864"/>
              <a:ext cx="910375" cy="548970"/>
            </a:xfrm>
            <a:prstGeom prst="rect">
              <a:avLst/>
            </a:prstGeom>
            <a:effectLst>
              <a:outerShdw blurRad="25400" sx="101000" sy="101000" algn="ctr" rotWithShape="0">
                <a:prstClr val="black">
                  <a:alpha val="40000"/>
                </a:prstClr>
              </a:outerShdw>
            </a:effectLst>
          </p:spPr>
        </p:pic>
        <p:sp>
          <p:nvSpPr>
            <p:cNvPr id="92" name="5-Point Star 91"/>
            <p:cNvSpPr/>
            <p:nvPr/>
          </p:nvSpPr>
          <p:spPr bwMode="auto">
            <a:xfrm>
              <a:off x="7574507" y="2674955"/>
              <a:ext cx="122830" cy="122830"/>
            </a:xfrm>
            <a:prstGeom prst="star5">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grpSp>
    </p:spTree>
    <p:extLst>
      <p:ext uri="{BB962C8B-B14F-4D97-AF65-F5344CB8AC3E}">
        <p14:creationId xmlns:p14="http://schemas.microsoft.com/office/powerpoint/2010/main" val="137479633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descr="This slide shows the 13 states that received a grant from the SLDS Grant Program in 2007. The 13 states are: Oregon, Nevada, Utah, Arizona, Colorado, Nebraska, Kansas, Indiana, Virginia, North Carolina, Maine, New Hampshire, and District of Columbia"/>
          <p:cNvGrpSpPr/>
          <p:nvPr/>
        </p:nvGrpSpPr>
        <p:grpSpPr>
          <a:xfrm>
            <a:off x="51109" y="712111"/>
            <a:ext cx="8547100" cy="6040427"/>
            <a:chOff x="17463" y="711313"/>
            <a:chExt cx="8547100" cy="6040427"/>
          </a:xfrm>
        </p:grpSpPr>
        <p:sp>
          <p:nvSpPr>
            <p:cNvPr id="86" name="Freeform 1"/>
            <p:cNvSpPr>
              <a:spLocks noChangeArrowheads="1"/>
            </p:cNvSpPr>
            <p:nvPr/>
          </p:nvSpPr>
          <p:spPr bwMode="auto">
            <a:xfrm rot="21163818">
              <a:off x="4675188" y="2297225"/>
              <a:ext cx="941387" cy="612775"/>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US" sz="800" dirty="0">
                  <a:solidFill>
                    <a:srgbClr val="000000"/>
                  </a:solidFill>
                  <a:ea typeface="ＭＳ Ｐゴシック" charset="-128"/>
                </a:rPr>
                <a:t>        </a:t>
              </a:r>
            </a:p>
          </p:txBody>
        </p:sp>
        <p:sp>
          <p:nvSpPr>
            <p:cNvPr id="3" name="Freeform 2"/>
            <p:cNvSpPr/>
            <p:nvPr/>
          </p:nvSpPr>
          <p:spPr>
            <a:xfrm>
              <a:off x="1731963" y="1109775"/>
              <a:ext cx="915987" cy="1458913"/>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defRPr/>
              </a:pPr>
              <a:r>
                <a:rPr lang="en-GB" sz="800" dirty="0">
                  <a:solidFill>
                    <a:srgbClr val="000000"/>
                  </a:solidFill>
                </a:rPr>
                <a:t>  </a:t>
              </a:r>
            </a:p>
            <a:p>
              <a:pPr eaLnBrk="0" fontAlgn="base" hangingPunct="0">
                <a:spcBef>
                  <a:spcPct val="0"/>
                </a:spcBef>
                <a:spcAft>
                  <a:spcPct val="0"/>
                </a:spcAft>
                <a:defRPr/>
              </a:pPr>
              <a:endParaRPr lang="en-GB" sz="800" dirty="0">
                <a:solidFill>
                  <a:srgbClr val="000000"/>
                </a:solidFill>
              </a:endParaRPr>
            </a:p>
            <a:p>
              <a:pPr eaLnBrk="0" fontAlgn="base" hangingPunct="0">
                <a:spcBef>
                  <a:spcPct val="0"/>
                </a:spcBef>
                <a:spcAft>
                  <a:spcPct val="0"/>
                </a:spcAft>
                <a:defRPr/>
              </a:pPr>
              <a:r>
                <a:rPr lang="en-GB" sz="800" dirty="0">
                  <a:solidFill>
                    <a:srgbClr val="000000"/>
                  </a:solidFill>
                </a:rPr>
                <a:t>    </a:t>
              </a:r>
            </a:p>
          </p:txBody>
        </p:sp>
        <p:sp>
          <p:nvSpPr>
            <p:cNvPr id="4" name="Freeform 3"/>
            <p:cNvSpPr/>
            <p:nvPr/>
          </p:nvSpPr>
          <p:spPr>
            <a:xfrm>
              <a:off x="961717" y="919275"/>
              <a:ext cx="1006475" cy="760413"/>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defRPr/>
              </a:pPr>
              <a:r>
                <a:rPr lang="en-GB" sz="800" dirty="0">
                  <a:solidFill>
                    <a:srgbClr val="FFFFFF"/>
                  </a:solidFill>
                </a:rPr>
                <a:t>         </a:t>
              </a:r>
              <a:r>
                <a:rPr lang="en-GB" sz="800" dirty="0">
                  <a:solidFill>
                    <a:srgbClr val="000000"/>
                  </a:solidFill>
                  <a:cs typeface="Arial" pitchFamily="34" charset="0"/>
                </a:rPr>
                <a:t> </a:t>
              </a:r>
            </a:p>
          </p:txBody>
        </p:sp>
        <p:sp>
          <p:nvSpPr>
            <p:cNvPr id="5" name="Freeform 4"/>
            <p:cNvSpPr/>
            <p:nvPr/>
          </p:nvSpPr>
          <p:spPr>
            <a:xfrm>
              <a:off x="709613" y="1368538"/>
              <a:ext cx="1206500" cy="1033462"/>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 name="Freeform 5"/>
            <p:cNvSpPr/>
            <p:nvPr/>
          </p:nvSpPr>
          <p:spPr>
            <a:xfrm>
              <a:off x="1181100" y="2311513"/>
              <a:ext cx="979488" cy="1497012"/>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1000" dirty="0">
                <a:solidFill>
                  <a:srgbClr val="000000"/>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r>
                <a:rPr lang="en-GB" sz="800" dirty="0">
                  <a:solidFill>
                    <a:srgbClr val="000000"/>
                  </a:solidFill>
                  <a:ea typeface="ＭＳ Ｐゴシック" charset="-128"/>
                </a:rPr>
                <a:t> </a:t>
              </a:r>
            </a:p>
          </p:txBody>
        </p:sp>
        <p:sp>
          <p:nvSpPr>
            <p:cNvPr id="10" name="Freeform 9"/>
            <p:cNvSpPr/>
            <p:nvPr/>
          </p:nvSpPr>
          <p:spPr>
            <a:xfrm>
              <a:off x="2027238" y="2489313"/>
              <a:ext cx="836612" cy="1076325"/>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000000"/>
                  </a:solidFill>
                  <a:ea typeface="ＭＳ Ｐゴシック" charset="-128"/>
                </a:rPr>
                <a:t>   </a:t>
              </a:r>
              <a:endParaRPr lang="en-GB" sz="800" dirty="0">
                <a:solidFill>
                  <a:srgbClr val="000000"/>
                </a:solidFill>
                <a:ea typeface="ＭＳ Ｐゴシック" charset="-128"/>
              </a:endParaRPr>
            </a:p>
          </p:txBody>
        </p:sp>
        <p:sp>
          <p:nvSpPr>
            <p:cNvPr id="11" name="Freeform 10"/>
            <p:cNvSpPr/>
            <p:nvPr/>
          </p:nvSpPr>
          <p:spPr>
            <a:xfrm>
              <a:off x="1804988" y="3448163"/>
              <a:ext cx="992187" cy="1201737"/>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p:txBody>
        </p:sp>
        <p:sp>
          <p:nvSpPr>
            <p:cNvPr id="12" name="Freeform 11"/>
            <p:cNvSpPr/>
            <p:nvPr/>
          </p:nvSpPr>
          <p:spPr>
            <a:xfrm>
              <a:off x="2706688" y="3557700"/>
              <a:ext cx="1025525" cy="1106488"/>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3" name="Freeform 12"/>
            <p:cNvSpPr/>
            <p:nvPr/>
          </p:nvSpPr>
          <p:spPr>
            <a:xfrm>
              <a:off x="2792413" y="2775063"/>
              <a:ext cx="1096962" cy="839787"/>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4" name="Freeform 13">
              <a:hlinkHover r:id="" action="ppaction://noaction" highlightClick="1"/>
            </p:cNvPr>
            <p:cNvSpPr/>
            <p:nvPr/>
          </p:nvSpPr>
          <p:spPr>
            <a:xfrm>
              <a:off x="2573338" y="1984488"/>
              <a:ext cx="1047750" cy="850900"/>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5" name="Freeform 14"/>
            <p:cNvSpPr/>
            <p:nvPr/>
          </p:nvSpPr>
          <p:spPr>
            <a:xfrm>
              <a:off x="2085975" y="1133588"/>
              <a:ext cx="1574800" cy="952500"/>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16" name="Freeform 15"/>
            <p:cNvSpPr/>
            <p:nvPr/>
          </p:nvSpPr>
          <p:spPr>
            <a:xfrm>
              <a:off x="3630613" y="1300275"/>
              <a:ext cx="1001712" cy="596900"/>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7" name="Freeform 16"/>
            <p:cNvSpPr/>
            <p:nvPr/>
          </p:nvSpPr>
          <p:spPr>
            <a:xfrm>
              <a:off x="3600450" y="1879713"/>
              <a:ext cx="1098550" cy="650875"/>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19" name="Freeform 18"/>
            <p:cNvSpPr/>
            <p:nvPr/>
          </p:nvSpPr>
          <p:spPr>
            <a:xfrm>
              <a:off x="3587750" y="2446450"/>
              <a:ext cx="1298575" cy="576263"/>
            </a:xfrm>
            <a:custGeom>
              <a:avLst/>
              <a:gdLst>
                <a:gd name="connsiteX0" fmla="*/ 9054 w 1297663"/>
                <a:gd name="connsiteY0" fmla="*/ 0 h 567350"/>
                <a:gd name="connsiteX1" fmla="*/ 0 w 1297663"/>
                <a:gd name="connsiteY1" fmla="*/ 377227 h 567350"/>
                <a:gd name="connsiteX2" fmla="*/ 298764 w 1297663"/>
                <a:gd name="connsiteY2" fmla="*/ 404388 h 567350"/>
                <a:gd name="connsiteX3" fmla="*/ 301782 w 1297663"/>
                <a:gd name="connsiteY3" fmla="*/ 567350 h 567350"/>
                <a:gd name="connsiteX4" fmla="*/ 754455 w 1297663"/>
                <a:gd name="connsiteY4" fmla="*/ 555279 h 567350"/>
                <a:gd name="connsiteX5" fmla="*/ 838955 w 1297663"/>
                <a:gd name="connsiteY5" fmla="*/ 555279 h 567350"/>
                <a:gd name="connsiteX6" fmla="*/ 1219200 w 1297663"/>
                <a:gd name="connsiteY6" fmla="*/ 534154 h 567350"/>
                <a:gd name="connsiteX7" fmla="*/ 1282574 w 1297663"/>
                <a:gd name="connsiteY7" fmla="*/ 534154 h 567350"/>
                <a:gd name="connsiteX8" fmla="*/ 1297663 w 1297663"/>
                <a:gd name="connsiteY8" fmla="*/ 534154 h 567350"/>
                <a:gd name="connsiteX9" fmla="*/ 1249378 w 1297663"/>
                <a:gd name="connsiteY9" fmla="*/ 467762 h 567350"/>
                <a:gd name="connsiteX10" fmla="*/ 1222218 w 1297663"/>
                <a:gd name="connsiteY10" fmla="*/ 413441 h 567350"/>
                <a:gd name="connsiteX11" fmla="*/ 1222218 w 1297663"/>
                <a:gd name="connsiteY11" fmla="*/ 334978 h 567350"/>
                <a:gd name="connsiteX12" fmla="*/ 1201093 w 1297663"/>
                <a:gd name="connsiteY12" fmla="*/ 283675 h 567350"/>
                <a:gd name="connsiteX13" fmla="*/ 1201093 w 1297663"/>
                <a:gd name="connsiteY13" fmla="*/ 256515 h 567350"/>
                <a:gd name="connsiteX14" fmla="*/ 1173933 w 1297663"/>
                <a:gd name="connsiteY14" fmla="*/ 229354 h 567350"/>
                <a:gd name="connsiteX15" fmla="*/ 1170915 w 1297663"/>
                <a:gd name="connsiteY15" fmla="*/ 202194 h 567350"/>
                <a:gd name="connsiteX16" fmla="*/ 1134701 w 1297663"/>
                <a:gd name="connsiteY16" fmla="*/ 147873 h 567350"/>
                <a:gd name="connsiteX17" fmla="*/ 1113576 w 1297663"/>
                <a:gd name="connsiteY17" fmla="*/ 75445 h 567350"/>
                <a:gd name="connsiteX18" fmla="*/ 1056238 w 1297663"/>
                <a:gd name="connsiteY18" fmla="*/ 45267 h 567350"/>
                <a:gd name="connsiteX19" fmla="*/ 1001917 w 1297663"/>
                <a:gd name="connsiteY19" fmla="*/ 48285 h 567350"/>
                <a:gd name="connsiteX20" fmla="*/ 983810 w 1297663"/>
                <a:gd name="connsiteY20" fmla="*/ 27160 h 567350"/>
                <a:gd name="connsiteX21" fmla="*/ 935525 w 1297663"/>
                <a:gd name="connsiteY21" fmla="*/ 9053 h 567350"/>
                <a:gd name="connsiteX22" fmla="*/ 872151 w 1297663"/>
                <a:gd name="connsiteY22" fmla="*/ 33196 h 567350"/>
                <a:gd name="connsiteX23" fmla="*/ 802741 w 1297663"/>
                <a:gd name="connsiteY23" fmla="*/ 0 h 567350"/>
                <a:gd name="connsiteX24" fmla="*/ 9054 w 1297663"/>
                <a:gd name="connsiteY24" fmla="*/ 0 h 567350"/>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2151 w 1297663"/>
                <a:gd name="connsiteY22" fmla="*/ 42731 h 576885"/>
                <a:gd name="connsiteX23" fmla="*/ 802741 w 1297663"/>
                <a:gd name="connsiteY23" fmla="*/ 9535 h 576885"/>
                <a:gd name="connsiteX24" fmla="*/ 13813 w 1297663"/>
                <a:gd name="connsiteY24" fmla="*/ 0 h 576885"/>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4530 w 1297663"/>
                <a:gd name="connsiteY22" fmla="*/ 30812 h 576885"/>
                <a:gd name="connsiteX23" fmla="*/ 802741 w 1297663"/>
                <a:gd name="connsiteY23" fmla="*/ 9535 h 576885"/>
                <a:gd name="connsiteX24" fmla="*/ 13813 w 1297663"/>
                <a:gd name="connsiteY24" fmla="*/ 0 h 57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7663" h="576885">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0" name="Freeform 19"/>
            <p:cNvSpPr/>
            <p:nvPr/>
          </p:nvSpPr>
          <p:spPr>
            <a:xfrm>
              <a:off x="3868614" y="2996218"/>
              <a:ext cx="1169987" cy="628650"/>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2" name="Freeform 21"/>
            <p:cNvSpPr/>
            <p:nvPr/>
          </p:nvSpPr>
          <p:spPr>
            <a:xfrm>
              <a:off x="3729038" y="3574523"/>
              <a:ext cx="1390650" cy="677863"/>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3" name="Freeform 22">
              <a:hlinkClick r:id="" action="ppaction://noaction" highlightClick="1"/>
            </p:cNvPr>
            <p:cNvSpPr/>
            <p:nvPr/>
          </p:nvSpPr>
          <p:spPr>
            <a:xfrm>
              <a:off x="5070475" y="3591038"/>
              <a:ext cx="750888" cy="741362"/>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endParaRPr lang="en-GB" sz="800" dirty="0">
                <a:solidFill>
                  <a:srgbClr val="FFFFFF"/>
                </a:solidFill>
                <a:ea typeface="ＭＳ Ｐゴシック" charset="-128"/>
              </a:endParaRPr>
            </a:p>
          </p:txBody>
        </p:sp>
        <p:sp>
          <p:nvSpPr>
            <p:cNvPr id="24" name="Freeform 23"/>
            <p:cNvSpPr/>
            <p:nvPr/>
          </p:nvSpPr>
          <p:spPr>
            <a:xfrm>
              <a:off x="5627688" y="3806938"/>
              <a:ext cx="528637" cy="969962"/>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5" name="Freeform 24"/>
            <p:cNvSpPr/>
            <p:nvPr/>
          </p:nvSpPr>
          <p:spPr>
            <a:xfrm>
              <a:off x="4827588" y="2841738"/>
              <a:ext cx="1090612" cy="830262"/>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27" name="Freeform 26"/>
            <p:cNvSpPr/>
            <p:nvPr/>
          </p:nvSpPr>
          <p:spPr>
            <a:xfrm>
              <a:off x="5130800" y="1632063"/>
              <a:ext cx="828675" cy="823912"/>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8" name="Freeform 27"/>
            <p:cNvSpPr/>
            <p:nvPr/>
          </p:nvSpPr>
          <p:spPr>
            <a:xfrm>
              <a:off x="5456238" y="2379775"/>
              <a:ext cx="600075" cy="1057275"/>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29" name="Freeform 28"/>
            <p:cNvSpPr/>
            <p:nvPr/>
          </p:nvSpPr>
          <p:spPr>
            <a:xfrm>
              <a:off x="6080125" y="3732325"/>
              <a:ext cx="595313" cy="974725"/>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 name="Freeform 29"/>
            <p:cNvSpPr/>
            <p:nvPr/>
          </p:nvSpPr>
          <p:spPr>
            <a:xfrm>
              <a:off x="6484938" y="3645013"/>
              <a:ext cx="827087" cy="871537"/>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r>
              <a:br>
                <a:rPr lang="en-GB" sz="800" dirty="0">
                  <a:solidFill>
                    <a:srgbClr val="000000"/>
                  </a:solidFill>
                  <a:ea typeface="ＭＳ Ｐゴシック" charset="-128"/>
                </a:rPr>
              </a:br>
              <a:r>
                <a:rPr lang="en-GB" sz="800" dirty="0">
                  <a:solidFill>
                    <a:srgbClr val="000000"/>
                  </a:solidFill>
                  <a:ea typeface="ＭＳ Ｐゴシック" charset="-128"/>
                </a:rPr>
                <a:t>      </a:t>
              </a:r>
            </a:p>
          </p:txBody>
        </p:sp>
        <p:sp>
          <p:nvSpPr>
            <p:cNvPr id="31" name="Freeform 30"/>
            <p:cNvSpPr/>
            <p:nvPr/>
          </p:nvSpPr>
          <p:spPr>
            <a:xfrm>
              <a:off x="6856413" y="3527538"/>
              <a:ext cx="760412" cy="584200"/>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r>
                <a:rPr lang="en-GB" sz="800" dirty="0">
                  <a:solidFill>
                    <a:srgbClr val="000000"/>
                  </a:solidFill>
                  <a:ea typeface="ＭＳ Ｐゴシック" charset="-128"/>
                </a:rPr>
                <a:t>            </a:t>
              </a:r>
            </a:p>
          </p:txBody>
        </p:sp>
        <p:sp>
          <p:nvSpPr>
            <p:cNvPr id="3072" name="Freeform 3071"/>
            <p:cNvSpPr/>
            <p:nvPr/>
          </p:nvSpPr>
          <p:spPr>
            <a:xfrm>
              <a:off x="5891213" y="2911588"/>
              <a:ext cx="1031875" cy="612775"/>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3073" name="Freeform 3072"/>
            <p:cNvSpPr/>
            <p:nvPr/>
          </p:nvSpPr>
          <p:spPr>
            <a:xfrm>
              <a:off x="5756275" y="3252900"/>
              <a:ext cx="1308100" cy="612775"/>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76" name="Freeform 3075"/>
            <p:cNvSpPr/>
            <p:nvPr/>
          </p:nvSpPr>
          <p:spPr>
            <a:xfrm>
              <a:off x="5984875" y="2419463"/>
              <a:ext cx="496888" cy="833437"/>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77" name="Freeform 3076"/>
            <p:cNvSpPr/>
            <p:nvPr/>
          </p:nvSpPr>
          <p:spPr>
            <a:xfrm>
              <a:off x="3122613" y="3722161"/>
              <a:ext cx="2178050" cy="2039937"/>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endParaRPr lang="en-GB" sz="10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1000" dirty="0">
                  <a:solidFill>
                    <a:srgbClr val="FFFFFF"/>
                  </a:solidFill>
                  <a:ea typeface="ＭＳ Ｐゴシック" charset="-128"/>
                </a:rPr>
                <a:t>                     </a:t>
              </a:r>
              <a:endParaRPr lang="en-GB" sz="800" dirty="0">
                <a:solidFill>
                  <a:srgbClr val="FFFFFF"/>
                </a:solidFill>
                <a:ea typeface="ＭＳ Ｐゴシック" charset="-128"/>
              </a:endParaRPr>
            </a:p>
          </p:txBody>
        </p:sp>
        <p:sp>
          <p:nvSpPr>
            <p:cNvPr id="3079" name="Freeform 3078"/>
            <p:cNvSpPr/>
            <p:nvPr/>
          </p:nvSpPr>
          <p:spPr>
            <a:xfrm>
              <a:off x="611188" y="2136888"/>
              <a:ext cx="1333500" cy="2124075"/>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0" name="Freeform 3079"/>
            <p:cNvSpPr/>
            <p:nvPr/>
          </p:nvSpPr>
          <p:spPr>
            <a:xfrm>
              <a:off x="5191125" y="4267313"/>
              <a:ext cx="882650" cy="776287"/>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000000"/>
                  </a:solidFill>
                  <a:ea typeface="ＭＳ Ｐゴシック" charset="-128"/>
                </a:rPr>
                <a:t>   </a:t>
              </a:r>
            </a:p>
          </p:txBody>
        </p:sp>
        <p:sp>
          <p:nvSpPr>
            <p:cNvPr id="3081" name="Freeform 3080"/>
            <p:cNvSpPr/>
            <p:nvPr/>
          </p:nvSpPr>
          <p:spPr>
            <a:xfrm>
              <a:off x="6270317" y="4403198"/>
              <a:ext cx="1379537" cy="1073150"/>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2" name="Freeform 3081"/>
            <p:cNvSpPr/>
            <p:nvPr/>
          </p:nvSpPr>
          <p:spPr>
            <a:xfrm>
              <a:off x="6659563" y="2987788"/>
              <a:ext cx="1322387" cy="698500"/>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3" name="Freeform 3082"/>
            <p:cNvSpPr/>
            <p:nvPr/>
          </p:nvSpPr>
          <p:spPr>
            <a:xfrm>
              <a:off x="8013700" y="711313"/>
              <a:ext cx="550863" cy="855662"/>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5" name="Freeform 3084"/>
            <p:cNvSpPr/>
            <p:nvPr/>
          </p:nvSpPr>
          <p:spPr>
            <a:xfrm>
              <a:off x="7959725" y="1219313"/>
              <a:ext cx="247650" cy="512762"/>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solidFill>
              <a:srgbClr val="9D9FBF"/>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6" name="Freeform 3085"/>
            <p:cNvSpPr/>
            <p:nvPr/>
          </p:nvSpPr>
          <p:spPr>
            <a:xfrm>
              <a:off x="7743825" y="1262175"/>
              <a:ext cx="273050" cy="490538"/>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7" name="Freeform 3086"/>
            <p:cNvSpPr/>
            <p:nvPr/>
          </p:nvSpPr>
          <p:spPr>
            <a:xfrm>
              <a:off x="7904163" y="1609838"/>
              <a:ext cx="522287" cy="290512"/>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8" name="Freeform 3087"/>
            <p:cNvSpPr/>
            <p:nvPr/>
          </p:nvSpPr>
          <p:spPr>
            <a:xfrm>
              <a:off x="8153400" y="1779700"/>
              <a:ext cx="80963" cy="131763"/>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89" name="Freeform 3088"/>
            <p:cNvSpPr/>
            <p:nvPr/>
          </p:nvSpPr>
          <p:spPr>
            <a:xfrm>
              <a:off x="7927975" y="1806688"/>
              <a:ext cx="274638" cy="241300"/>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0" name="Freeform 3089"/>
            <p:cNvSpPr/>
            <p:nvPr/>
          </p:nvSpPr>
          <p:spPr>
            <a:xfrm>
              <a:off x="7756525" y="2074975"/>
              <a:ext cx="219075" cy="457200"/>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1" name="Freeform 3090"/>
            <p:cNvSpPr/>
            <p:nvPr/>
          </p:nvSpPr>
          <p:spPr>
            <a:xfrm>
              <a:off x="7745413" y="2419463"/>
              <a:ext cx="153987" cy="250825"/>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2" name="Freeform 3091"/>
            <p:cNvSpPr/>
            <p:nvPr/>
          </p:nvSpPr>
          <p:spPr>
            <a:xfrm>
              <a:off x="6823075" y="2463913"/>
              <a:ext cx="665163" cy="727075"/>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no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3" name="Freeform 3092"/>
            <p:cNvSpPr/>
            <p:nvPr/>
          </p:nvSpPr>
          <p:spPr>
            <a:xfrm>
              <a:off x="7208838" y="2435338"/>
              <a:ext cx="690562" cy="331787"/>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094" name="Freeform 3093"/>
            <p:cNvSpPr/>
            <p:nvPr/>
          </p:nvSpPr>
          <p:spPr>
            <a:xfrm>
              <a:off x="6948488" y="1997188"/>
              <a:ext cx="901700" cy="657225"/>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nvGrpSpPr>
            <p:cNvPr id="18" name="Group 3098"/>
            <p:cNvGrpSpPr/>
            <p:nvPr/>
          </p:nvGrpSpPr>
          <p:grpSpPr>
            <a:xfrm>
              <a:off x="4497605" y="1213129"/>
              <a:ext cx="997744" cy="1143057"/>
              <a:chOff x="4393406" y="1081031"/>
              <a:chExt cx="997744" cy="1143057"/>
            </a:xfrm>
            <a:solidFill>
              <a:srgbClr val="BBBDD3"/>
            </a:solidFill>
          </p:grpSpPr>
          <p:sp>
            <p:nvSpPr>
              <p:cNvPr id="3095" name="Freeform 3094"/>
              <p:cNvSpPr/>
              <p:nvPr/>
            </p:nvSpPr>
            <p:spPr>
              <a:xfrm>
                <a:off x="4393406" y="1166813"/>
                <a:ext cx="997744" cy="1057275"/>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3098" name="Freeform 3097"/>
              <p:cNvSpPr/>
              <p:nvPr/>
            </p:nvSpPr>
            <p:spPr>
              <a:xfrm>
                <a:off x="4638510" y="1081031"/>
                <a:ext cx="35928" cy="59741"/>
              </a:xfrm>
              <a:custGeom>
                <a:avLst/>
                <a:gdLst>
                  <a:gd name="connsiteX0" fmla="*/ 28575 w 28575"/>
                  <a:gd name="connsiteY0" fmla="*/ 0 h 42863"/>
                  <a:gd name="connsiteX1" fmla="*/ 0 w 28575"/>
                  <a:gd name="connsiteY1" fmla="*/ 42863 h 42863"/>
                  <a:gd name="connsiteX2" fmla="*/ 28575 w 28575"/>
                  <a:gd name="connsiteY2" fmla="*/ 0 h 42863"/>
                  <a:gd name="connsiteX0" fmla="*/ 35885 w 35928"/>
                  <a:gd name="connsiteY0" fmla="*/ 2617 h 45483"/>
                  <a:gd name="connsiteX1" fmla="*/ 7310 w 35928"/>
                  <a:gd name="connsiteY1" fmla="*/ 45480 h 45483"/>
                  <a:gd name="connsiteX2" fmla="*/ 166 w 35928"/>
                  <a:gd name="connsiteY2" fmla="*/ 4999 h 45483"/>
                  <a:gd name="connsiteX3" fmla="*/ 35885 w 35928"/>
                  <a:gd name="connsiteY3" fmla="*/ 2617 h 45483"/>
                  <a:gd name="connsiteX0" fmla="*/ 35885 w 35928"/>
                  <a:gd name="connsiteY0" fmla="*/ 16725 h 59741"/>
                  <a:gd name="connsiteX1" fmla="*/ 7310 w 35928"/>
                  <a:gd name="connsiteY1" fmla="*/ 59588 h 59741"/>
                  <a:gd name="connsiteX2" fmla="*/ 166 w 35928"/>
                  <a:gd name="connsiteY2" fmla="*/ 57 h 59741"/>
                  <a:gd name="connsiteX3" fmla="*/ 35885 w 35928"/>
                  <a:gd name="connsiteY3" fmla="*/ 16725 h 59741"/>
                </a:gdLst>
                <a:ahLst/>
                <a:cxnLst>
                  <a:cxn ang="0">
                    <a:pos x="connsiteX0" y="connsiteY0"/>
                  </a:cxn>
                  <a:cxn ang="0">
                    <a:pos x="connsiteX1" y="connsiteY1"/>
                  </a:cxn>
                  <a:cxn ang="0">
                    <a:pos x="connsiteX2" y="connsiteY2"/>
                  </a:cxn>
                  <a:cxn ang="0">
                    <a:pos x="connsiteX3" y="connsiteY3"/>
                  </a:cxn>
                </a:cxnLst>
                <a:rect l="l" t="t" r="r" b="b"/>
                <a:pathLst>
                  <a:path w="35928" h="59741">
                    <a:moveTo>
                      <a:pt x="35885" y="16725"/>
                    </a:moveTo>
                    <a:cubicBezTo>
                      <a:pt x="37076" y="26647"/>
                      <a:pt x="13263" y="62366"/>
                      <a:pt x="7310" y="59588"/>
                    </a:cubicBezTo>
                    <a:cubicBezTo>
                      <a:pt x="1357" y="56810"/>
                      <a:pt x="-628" y="4820"/>
                      <a:pt x="166" y="57"/>
                    </a:cubicBezTo>
                    <a:cubicBezTo>
                      <a:pt x="12072" y="-737"/>
                      <a:pt x="34694" y="6803"/>
                      <a:pt x="35885" y="16725"/>
                    </a:cubicBez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21" name="Group 3103"/>
            <p:cNvGrpSpPr/>
            <p:nvPr/>
          </p:nvGrpSpPr>
          <p:grpSpPr>
            <a:xfrm>
              <a:off x="5473278" y="1463217"/>
              <a:ext cx="1176338" cy="1012031"/>
              <a:chOff x="5355431" y="1331119"/>
              <a:chExt cx="1176338" cy="1012031"/>
            </a:xfrm>
            <a:solidFill>
              <a:srgbClr val="BBBDD3"/>
            </a:solidFill>
          </p:grpSpPr>
          <p:sp>
            <p:nvSpPr>
              <p:cNvPr id="3100" name="Freeform 3099"/>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03" name="Freeform 3102"/>
              <p:cNvSpPr/>
              <p:nvPr/>
            </p:nvSpPr>
            <p:spPr>
              <a:xfrm>
                <a:off x="5938838" y="1557338"/>
                <a:ext cx="592931"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26" name="Group 3106"/>
            <p:cNvGrpSpPr/>
            <p:nvPr/>
          </p:nvGrpSpPr>
          <p:grpSpPr>
            <a:xfrm>
              <a:off x="7011566" y="1353679"/>
              <a:ext cx="1193006" cy="831057"/>
              <a:chOff x="6893719" y="1221581"/>
              <a:chExt cx="1193006" cy="831057"/>
            </a:xfrm>
            <a:noFill/>
          </p:grpSpPr>
          <p:sp>
            <p:nvSpPr>
              <p:cNvPr id="3105" name="Freeform 3104"/>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r>
                  <a:rPr lang="en-GB" sz="800" dirty="0">
                    <a:solidFill>
                      <a:srgbClr val="FFFFFF"/>
                    </a:solidFill>
                    <a:ea typeface="ＭＳ Ｐゴシック" charset="-128"/>
                  </a:rPr>
                  <a:t>                                         	</a:t>
                </a:r>
              </a:p>
            </p:txBody>
          </p:sp>
          <p:sp>
            <p:nvSpPr>
              <p:cNvPr id="3106" name="Freeform 3105"/>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800" dirty="0">
                  <a:solidFill>
                    <a:srgbClr val="FFFFFF"/>
                  </a:solidFill>
                  <a:ea typeface="ＭＳ Ｐゴシック" charset="-128"/>
                </a:endParaRPr>
              </a:p>
            </p:txBody>
          </p:sp>
        </p:grpSp>
        <p:grpSp>
          <p:nvGrpSpPr>
            <p:cNvPr id="3136" name="Group 3109"/>
            <p:cNvGrpSpPr/>
            <p:nvPr/>
          </p:nvGrpSpPr>
          <p:grpSpPr>
            <a:xfrm>
              <a:off x="6752010" y="2584786"/>
              <a:ext cx="1140619" cy="764381"/>
              <a:chOff x="6634163" y="2452688"/>
              <a:chExt cx="1140619" cy="764381"/>
            </a:xfrm>
            <a:solidFill>
              <a:srgbClr val="9D9FBF"/>
            </a:solidFill>
          </p:grpSpPr>
          <p:sp>
            <p:nvSpPr>
              <p:cNvPr id="3108" name="Freeform 3107"/>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09" name="Freeform 3108"/>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3111" name="Freeform 3110"/>
            <p:cNvSpPr/>
            <p:nvPr/>
          </p:nvSpPr>
          <p:spPr>
            <a:xfrm>
              <a:off x="6367463" y="2235313"/>
              <a:ext cx="654050" cy="735012"/>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solidFill>
              <a:srgbClr val="BBBDD3"/>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2098" name="Rectangle 3112"/>
            <p:cNvSpPr>
              <a:spLocks noChangeArrowheads="1"/>
            </p:cNvSpPr>
            <p:nvPr/>
          </p:nvSpPr>
          <p:spPr bwMode="auto">
            <a:xfrm>
              <a:off x="17463" y="4389550"/>
              <a:ext cx="1787525" cy="2082800"/>
            </a:xfrm>
            <a:prstGeom prst="rect">
              <a:avLst/>
            </a:prstGeom>
            <a:noFill/>
            <a:ln w="12700" algn="ctr">
              <a:noFill/>
              <a:round/>
              <a:headEnd/>
              <a:tailEnd/>
            </a:ln>
          </p:spPr>
          <p:txBody>
            <a:bodyPr/>
            <a:lstStyle/>
            <a:p>
              <a:pPr eaLnBrk="0" fontAlgn="base" hangingPunct="0">
                <a:spcBef>
                  <a:spcPct val="0"/>
                </a:spcBef>
                <a:spcAft>
                  <a:spcPct val="0"/>
                </a:spcAft>
                <a:buClr>
                  <a:srgbClr val="000000"/>
                </a:buClr>
                <a:buSzPct val="100000"/>
                <a:buFont typeface="Times New Roman" pitchFamily="18" charset="0"/>
                <a:buNone/>
              </a:pPr>
              <a:endParaRPr lang="en-US" sz="2400" dirty="0">
                <a:solidFill>
                  <a:srgbClr val="000000"/>
                </a:solidFill>
                <a:latin typeface="Times" charset="0"/>
              </a:endParaRPr>
            </a:p>
          </p:txBody>
        </p:sp>
        <p:sp>
          <p:nvSpPr>
            <p:cNvPr id="2099" name="Rectangle 74"/>
            <p:cNvSpPr>
              <a:spLocks noChangeArrowheads="1"/>
            </p:cNvSpPr>
            <p:nvPr/>
          </p:nvSpPr>
          <p:spPr bwMode="auto">
            <a:xfrm>
              <a:off x="2157413" y="5408725"/>
              <a:ext cx="1503362" cy="1003300"/>
            </a:xfrm>
            <a:prstGeom prst="rect">
              <a:avLst/>
            </a:prstGeom>
            <a:noFill/>
            <a:ln w="12700" algn="ctr">
              <a:noFill/>
              <a:round/>
              <a:headEnd/>
              <a:tailEnd/>
            </a:ln>
          </p:spPr>
          <p:txBody>
            <a:bodyPr/>
            <a:lstStyle/>
            <a:p>
              <a:pPr eaLnBrk="0" fontAlgn="base" hangingPunct="0">
                <a:spcBef>
                  <a:spcPct val="0"/>
                </a:spcBef>
                <a:spcAft>
                  <a:spcPct val="0"/>
                </a:spcAft>
                <a:buClr>
                  <a:srgbClr val="000000"/>
                </a:buClr>
                <a:buSzPct val="100000"/>
                <a:buFont typeface="Times New Roman" pitchFamily="18" charset="0"/>
                <a:buNone/>
              </a:pPr>
              <a:endParaRPr lang="en-US" sz="2400" dirty="0">
                <a:solidFill>
                  <a:srgbClr val="000000"/>
                </a:solidFill>
                <a:latin typeface="Times" charset="0"/>
              </a:endParaRPr>
            </a:p>
          </p:txBody>
        </p:sp>
        <p:grpSp>
          <p:nvGrpSpPr>
            <p:cNvPr id="3137" name="Group 3129"/>
            <p:cNvGrpSpPr>
              <a:grpSpLocks/>
            </p:cNvGrpSpPr>
            <p:nvPr/>
          </p:nvGrpSpPr>
          <p:grpSpPr bwMode="auto">
            <a:xfrm rot="-2195245">
              <a:off x="404723" y="4553063"/>
              <a:ext cx="1458912" cy="1670050"/>
              <a:chOff x="106471" y="4882019"/>
              <a:chExt cx="1459282" cy="1668800"/>
            </a:xfrm>
            <a:solidFill>
              <a:srgbClr val="BBBDD3"/>
            </a:solidFill>
          </p:grpSpPr>
          <p:grpSp>
            <p:nvGrpSpPr>
              <p:cNvPr id="3139" name="Group 3126"/>
              <p:cNvGrpSpPr>
                <a:grpSpLocks/>
              </p:cNvGrpSpPr>
              <p:nvPr/>
            </p:nvGrpSpPr>
            <p:grpSpPr bwMode="auto">
              <a:xfrm>
                <a:off x="106471" y="4882019"/>
                <a:ext cx="1459282" cy="1668800"/>
                <a:chOff x="106471" y="4882019"/>
                <a:chExt cx="1459282" cy="1668800"/>
              </a:xfrm>
              <a:grpFill/>
            </p:grpSpPr>
            <p:grpSp>
              <p:nvGrpSpPr>
                <p:cNvPr id="3140" name="Group 3124"/>
                <p:cNvGrpSpPr>
                  <a:grpSpLocks/>
                </p:cNvGrpSpPr>
                <p:nvPr/>
              </p:nvGrpSpPr>
              <p:grpSpPr bwMode="auto">
                <a:xfrm>
                  <a:off x="106471" y="4882019"/>
                  <a:ext cx="1459282" cy="1668800"/>
                  <a:chOff x="106471" y="4882019"/>
                  <a:chExt cx="1459282" cy="1668800"/>
                </a:xfrm>
                <a:grpFill/>
              </p:grpSpPr>
              <p:grpSp>
                <p:nvGrpSpPr>
                  <p:cNvPr id="3141" name="Group 3122"/>
                  <p:cNvGrpSpPr>
                    <a:grpSpLocks/>
                  </p:cNvGrpSpPr>
                  <p:nvPr/>
                </p:nvGrpSpPr>
                <p:grpSpPr bwMode="auto">
                  <a:xfrm>
                    <a:off x="106471" y="4882019"/>
                    <a:ext cx="1459282" cy="1668800"/>
                    <a:chOff x="106471" y="4882019"/>
                    <a:chExt cx="1459282" cy="1668800"/>
                  </a:xfrm>
                  <a:grpFill/>
                </p:grpSpPr>
                <p:grpSp>
                  <p:nvGrpSpPr>
                    <p:cNvPr id="3142" name="Group 3119"/>
                    <p:cNvGrpSpPr>
                      <a:grpSpLocks/>
                    </p:cNvGrpSpPr>
                    <p:nvPr/>
                  </p:nvGrpSpPr>
                  <p:grpSpPr bwMode="auto">
                    <a:xfrm>
                      <a:off x="106471" y="4882019"/>
                      <a:ext cx="1459282" cy="1290181"/>
                      <a:chOff x="106471" y="4882019"/>
                      <a:chExt cx="1459282" cy="1290181"/>
                    </a:xfrm>
                    <a:grpFill/>
                  </p:grpSpPr>
                  <p:grpSp>
                    <p:nvGrpSpPr>
                      <p:cNvPr id="3143" name="Group 3117"/>
                      <p:cNvGrpSpPr>
                        <a:grpSpLocks/>
                      </p:cNvGrpSpPr>
                      <p:nvPr/>
                    </p:nvGrpSpPr>
                    <p:grpSpPr bwMode="auto">
                      <a:xfrm>
                        <a:off x="106471" y="4882019"/>
                        <a:ext cx="1459282" cy="1290181"/>
                        <a:chOff x="106471" y="4882019"/>
                        <a:chExt cx="1459282" cy="1290181"/>
                      </a:xfrm>
                      <a:grpFill/>
                    </p:grpSpPr>
                    <p:grpSp>
                      <p:nvGrpSpPr>
                        <p:cNvPr id="3144" name="Group 3115"/>
                        <p:cNvGrpSpPr>
                          <a:grpSpLocks/>
                        </p:cNvGrpSpPr>
                        <p:nvPr/>
                      </p:nvGrpSpPr>
                      <p:grpSpPr bwMode="auto">
                        <a:xfrm>
                          <a:off x="106471" y="4882019"/>
                          <a:ext cx="1459282" cy="1290181"/>
                          <a:chOff x="106471" y="4882019"/>
                          <a:chExt cx="1459282" cy="1290181"/>
                        </a:xfrm>
                        <a:grpFill/>
                      </p:grpSpPr>
                      <p:sp>
                        <p:nvSpPr>
                          <p:cNvPr id="3114" name="Freeform 3113"/>
                          <p:cNvSpPr/>
                          <p:nvPr/>
                        </p:nvSpPr>
                        <p:spPr>
                          <a:xfrm>
                            <a:off x="107279" y="4881536"/>
                            <a:ext cx="1459283" cy="1289672"/>
                          </a:xfrm>
                          <a:custGeom>
                            <a:avLst/>
                            <a:gdLst>
                              <a:gd name="connsiteX0" fmla="*/ 0 w 1459282"/>
                              <a:gd name="connsiteY0" fmla="*/ 657617 h 1290181"/>
                              <a:gd name="connsiteX1" fmla="*/ 28184 w 1459282"/>
                              <a:gd name="connsiteY1" fmla="*/ 713984 h 1290181"/>
                              <a:gd name="connsiteX2" fmla="*/ 68893 w 1459282"/>
                              <a:gd name="connsiteY2" fmla="*/ 742167 h 1290181"/>
                              <a:gd name="connsiteX3" fmla="*/ 97077 w 1459282"/>
                              <a:gd name="connsiteY3" fmla="*/ 754693 h 1290181"/>
                              <a:gd name="connsiteX4" fmla="*/ 140918 w 1459282"/>
                              <a:gd name="connsiteY4" fmla="*/ 786008 h 1290181"/>
                              <a:gd name="connsiteX5" fmla="*/ 140918 w 1459282"/>
                              <a:gd name="connsiteY5" fmla="*/ 786008 h 1290181"/>
                              <a:gd name="connsiteX6" fmla="*/ 228600 w 1459282"/>
                              <a:gd name="connsiteY6" fmla="*/ 832981 h 1290181"/>
                              <a:gd name="connsiteX7" fmla="*/ 237995 w 1459282"/>
                              <a:gd name="connsiteY7" fmla="*/ 820455 h 1290181"/>
                              <a:gd name="connsiteX8" fmla="*/ 263047 w 1459282"/>
                              <a:gd name="connsiteY8" fmla="*/ 829849 h 1290181"/>
                              <a:gd name="connsiteX9" fmla="*/ 278704 w 1459282"/>
                              <a:gd name="connsiteY9" fmla="*/ 817323 h 1290181"/>
                              <a:gd name="connsiteX10" fmla="*/ 316282 w 1459282"/>
                              <a:gd name="connsiteY10" fmla="*/ 832981 h 1290181"/>
                              <a:gd name="connsiteX11" fmla="*/ 347597 w 1459282"/>
                              <a:gd name="connsiteY11" fmla="*/ 814192 h 1290181"/>
                              <a:gd name="connsiteX12" fmla="*/ 388307 w 1459282"/>
                              <a:gd name="connsiteY12" fmla="*/ 832981 h 1290181"/>
                              <a:gd name="connsiteX13" fmla="*/ 429017 w 1459282"/>
                              <a:gd name="connsiteY13" fmla="*/ 820455 h 1290181"/>
                              <a:gd name="connsiteX14" fmla="*/ 457200 w 1459282"/>
                              <a:gd name="connsiteY14" fmla="*/ 845507 h 1290181"/>
                              <a:gd name="connsiteX15" fmla="*/ 485384 w 1459282"/>
                              <a:gd name="connsiteY15" fmla="*/ 820455 h 1290181"/>
                              <a:gd name="connsiteX16" fmla="*/ 516699 w 1459282"/>
                              <a:gd name="connsiteY16" fmla="*/ 826718 h 1290181"/>
                              <a:gd name="connsiteX17" fmla="*/ 526093 w 1459282"/>
                              <a:gd name="connsiteY17" fmla="*/ 807929 h 1290181"/>
                              <a:gd name="connsiteX18" fmla="*/ 513567 w 1459282"/>
                              <a:gd name="connsiteY18" fmla="*/ 786008 h 1290181"/>
                              <a:gd name="connsiteX19" fmla="*/ 554277 w 1459282"/>
                              <a:gd name="connsiteY19" fmla="*/ 773482 h 1290181"/>
                              <a:gd name="connsiteX20" fmla="*/ 579329 w 1459282"/>
                              <a:gd name="connsiteY20" fmla="*/ 773482 h 1290181"/>
                              <a:gd name="connsiteX21" fmla="*/ 610644 w 1459282"/>
                              <a:gd name="connsiteY21" fmla="*/ 773482 h 1290181"/>
                              <a:gd name="connsiteX22" fmla="*/ 610644 w 1459282"/>
                              <a:gd name="connsiteY22" fmla="*/ 751562 h 1290181"/>
                              <a:gd name="connsiteX23" fmla="*/ 641959 w 1459282"/>
                              <a:gd name="connsiteY23" fmla="*/ 776614 h 1290181"/>
                              <a:gd name="connsiteX24" fmla="*/ 654485 w 1459282"/>
                              <a:gd name="connsiteY24" fmla="*/ 751562 h 1290181"/>
                              <a:gd name="connsiteX25" fmla="*/ 682669 w 1459282"/>
                              <a:gd name="connsiteY25" fmla="*/ 757825 h 1290181"/>
                              <a:gd name="connsiteX26" fmla="*/ 701458 w 1459282"/>
                              <a:gd name="connsiteY26" fmla="*/ 751562 h 1290181"/>
                              <a:gd name="connsiteX27" fmla="*/ 735904 w 1459282"/>
                              <a:gd name="connsiteY27" fmla="*/ 751562 h 1290181"/>
                              <a:gd name="connsiteX28" fmla="*/ 760956 w 1459282"/>
                              <a:gd name="connsiteY28" fmla="*/ 773482 h 1290181"/>
                              <a:gd name="connsiteX29" fmla="*/ 786008 w 1459282"/>
                              <a:gd name="connsiteY29" fmla="*/ 779745 h 1290181"/>
                              <a:gd name="connsiteX30" fmla="*/ 754693 w 1459282"/>
                              <a:gd name="connsiteY30" fmla="*/ 792271 h 1290181"/>
                              <a:gd name="connsiteX31" fmla="*/ 757825 w 1459282"/>
                              <a:gd name="connsiteY31" fmla="*/ 817323 h 1290181"/>
                              <a:gd name="connsiteX32" fmla="*/ 739036 w 1459282"/>
                              <a:gd name="connsiteY32" fmla="*/ 804797 h 1290181"/>
                              <a:gd name="connsiteX33" fmla="*/ 720247 w 1459282"/>
                              <a:gd name="connsiteY33" fmla="*/ 779745 h 1290181"/>
                              <a:gd name="connsiteX34" fmla="*/ 660748 w 1459282"/>
                              <a:gd name="connsiteY34" fmla="*/ 801666 h 1290181"/>
                              <a:gd name="connsiteX35" fmla="*/ 613776 w 1459282"/>
                              <a:gd name="connsiteY35" fmla="*/ 817323 h 1290181"/>
                              <a:gd name="connsiteX36" fmla="*/ 641959 w 1459282"/>
                              <a:gd name="connsiteY36" fmla="*/ 842376 h 1290181"/>
                              <a:gd name="connsiteX37" fmla="*/ 623170 w 1459282"/>
                              <a:gd name="connsiteY37" fmla="*/ 851770 h 1290181"/>
                              <a:gd name="connsiteX38" fmla="*/ 598118 w 1459282"/>
                              <a:gd name="connsiteY38" fmla="*/ 842376 h 1290181"/>
                              <a:gd name="connsiteX39" fmla="*/ 620039 w 1459282"/>
                              <a:gd name="connsiteY39" fmla="*/ 870559 h 1290181"/>
                              <a:gd name="connsiteX40" fmla="*/ 657617 w 1459282"/>
                              <a:gd name="connsiteY40" fmla="*/ 870559 h 1290181"/>
                              <a:gd name="connsiteX41" fmla="*/ 698326 w 1459282"/>
                              <a:gd name="connsiteY41" fmla="*/ 879954 h 1290181"/>
                              <a:gd name="connsiteX42" fmla="*/ 735904 w 1459282"/>
                              <a:gd name="connsiteY42" fmla="*/ 883085 h 1290181"/>
                              <a:gd name="connsiteX43" fmla="*/ 754693 w 1459282"/>
                              <a:gd name="connsiteY43" fmla="*/ 892480 h 1290181"/>
                              <a:gd name="connsiteX44" fmla="*/ 754693 w 1459282"/>
                              <a:gd name="connsiteY44" fmla="*/ 892480 h 1290181"/>
                              <a:gd name="connsiteX45" fmla="*/ 779745 w 1459282"/>
                              <a:gd name="connsiteY45" fmla="*/ 864296 h 1290181"/>
                              <a:gd name="connsiteX46" fmla="*/ 789140 w 1459282"/>
                              <a:gd name="connsiteY46" fmla="*/ 832981 h 1290181"/>
                              <a:gd name="connsiteX47" fmla="*/ 804797 w 1459282"/>
                              <a:gd name="connsiteY47" fmla="*/ 829849 h 1290181"/>
                              <a:gd name="connsiteX48" fmla="*/ 814192 w 1459282"/>
                              <a:gd name="connsiteY48" fmla="*/ 851770 h 1290181"/>
                              <a:gd name="connsiteX49" fmla="*/ 851770 w 1459282"/>
                              <a:gd name="connsiteY49" fmla="*/ 867428 h 1290181"/>
                              <a:gd name="connsiteX50" fmla="*/ 845507 w 1459282"/>
                              <a:gd name="connsiteY50" fmla="*/ 886217 h 1290181"/>
                              <a:gd name="connsiteX51" fmla="*/ 845507 w 1459282"/>
                              <a:gd name="connsiteY51" fmla="*/ 920663 h 1290181"/>
                              <a:gd name="connsiteX52" fmla="*/ 851770 w 1459282"/>
                              <a:gd name="connsiteY52" fmla="*/ 936321 h 1290181"/>
                              <a:gd name="connsiteX53" fmla="*/ 889348 w 1459282"/>
                              <a:gd name="connsiteY53" fmla="*/ 939452 h 1290181"/>
                              <a:gd name="connsiteX54" fmla="*/ 883085 w 1459282"/>
                              <a:gd name="connsiteY54" fmla="*/ 961373 h 1290181"/>
                              <a:gd name="connsiteX55" fmla="*/ 883085 w 1459282"/>
                              <a:gd name="connsiteY55" fmla="*/ 995819 h 1290181"/>
                              <a:gd name="connsiteX56" fmla="*/ 901874 w 1459282"/>
                              <a:gd name="connsiteY56" fmla="*/ 1011477 h 1290181"/>
                              <a:gd name="connsiteX57" fmla="*/ 945715 w 1459282"/>
                              <a:gd name="connsiteY57" fmla="*/ 1017740 h 1290181"/>
                              <a:gd name="connsiteX58" fmla="*/ 955110 w 1459282"/>
                              <a:gd name="connsiteY58" fmla="*/ 1058449 h 1290181"/>
                              <a:gd name="connsiteX59" fmla="*/ 983293 w 1459282"/>
                              <a:gd name="connsiteY59" fmla="*/ 1061581 h 1290181"/>
                              <a:gd name="connsiteX60" fmla="*/ 977030 w 1459282"/>
                              <a:gd name="connsiteY60" fmla="*/ 1086633 h 1290181"/>
                              <a:gd name="connsiteX61" fmla="*/ 998951 w 1459282"/>
                              <a:gd name="connsiteY61" fmla="*/ 1102291 h 1290181"/>
                              <a:gd name="connsiteX62" fmla="*/ 1036529 w 1459282"/>
                              <a:gd name="connsiteY62" fmla="*/ 1105422 h 1290181"/>
                              <a:gd name="connsiteX63" fmla="*/ 1052187 w 1459282"/>
                              <a:gd name="connsiteY63" fmla="*/ 1117948 h 1290181"/>
                              <a:gd name="connsiteX64" fmla="*/ 1033397 w 1459282"/>
                              <a:gd name="connsiteY64" fmla="*/ 1130474 h 1290181"/>
                              <a:gd name="connsiteX65" fmla="*/ 1033397 w 1459282"/>
                              <a:gd name="connsiteY65" fmla="*/ 1130474 h 1290181"/>
                              <a:gd name="connsiteX66" fmla="*/ 1017740 w 1459282"/>
                              <a:gd name="connsiteY66" fmla="*/ 1152395 h 1290181"/>
                              <a:gd name="connsiteX67" fmla="*/ 1042792 w 1459282"/>
                              <a:gd name="connsiteY67" fmla="*/ 1168052 h 1290181"/>
                              <a:gd name="connsiteX68" fmla="*/ 1049055 w 1459282"/>
                              <a:gd name="connsiteY68" fmla="*/ 1189973 h 1290181"/>
                              <a:gd name="connsiteX69" fmla="*/ 1039661 w 1459282"/>
                              <a:gd name="connsiteY69" fmla="*/ 1205630 h 1290181"/>
                              <a:gd name="connsiteX70" fmla="*/ 1052187 w 1459282"/>
                              <a:gd name="connsiteY70" fmla="*/ 1230682 h 1290181"/>
                              <a:gd name="connsiteX71" fmla="*/ 1061581 w 1459282"/>
                              <a:gd name="connsiteY71" fmla="*/ 1268260 h 1290181"/>
                              <a:gd name="connsiteX72" fmla="*/ 1105422 w 1459282"/>
                              <a:gd name="connsiteY72" fmla="*/ 1290181 h 1290181"/>
                              <a:gd name="connsiteX73" fmla="*/ 1096028 w 1459282"/>
                              <a:gd name="connsiteY73" fmla="*/ 1265129 h 1290181"/>
                              <a:gd name="connsiteX74" fmla="*/ 1086633 w 1459282"/>
                              <a:gd name="connsiteY74" fmla="*/ 1224419 h 1290181"/>
                              <a:gd name="connsiteX75" fmla="*/ 1074107 w 1459282"/>
                              <a:gd name="connsiteY75" fmla="*/ 1193104 h 1290181"/>
                              <a:gd name="connsiteX76" fmla="*/ 1070976 w 1459282"/>
                              <a:gd name="connsiteY76" fmla="*/ 1161789 h 1290181"/>
                              <a:gd name="connsiteX77" fmla="*/ 1058450 w 1459282"/>
                              <a:gd name="connsiteY77" fmla="*/ 1130474 h 1290181"/>
                              <a:gd name="connsiteX78" fmla="*/ 1067844 w 1459282"/>
                              <a:gd name="connsiteY78" fmla="*/ 1099159 h 1290181"/>
                              <a:gd name="connsiteX79" fmla="*/ 1058450 w 1459282"/>
                              <a:gd name="connsiteY79" fmla="*/ 1074107 h 1290181"/>
                              <a:gd name="connsiteX80" fmla="*/ 1039661 w 1459282"/>
                              <a:gd name="connsiteY80" fmla="*/ 1083502 h 1290181"/>
                              <a:gd name="connsiteX81" fmla="*/ 1020871 w 1459282"/>
                              <a:gd name="connsiteY81" fmla="*/ 1067844 h 1290181"/>
                              <a:gd name="connsiteX82" fmla="*/ 1005214 w 1459282"/>
                              <a:gd name="connsiteY82" fmla="*/ 1049055 h 1290181"/>
                              <a:gd name="connsiteX83" fmla="*/ 1459282 w 1459282"/>
                              <a:gd name="connsiteY83" fmla="*/ 432148 h 1290181"/>
                              <a:gd name="connsiteX84" fmla="*/ 1434230 w 1459282"/>
                              <a:gd name="connsiteY84" fmla="*/ 378913 h 1290181"/>
                              <a:gd name="connsiteX85" fmla="*/ 1412310 w 1459282"/>
                              <a:gd name="connsiteY85" fmla="*/ 344466 h 1290181"/>
                              <a:gd name="connsiteX86" fmla="*/ 1390389 w 1459282"/>
                              <a:gd name="connsiteY86" fmla="*/ 341334 h 1290181"/>
                              <a:gd name="connsiteX87" fmla="*/ 1346548 w 1459282"/>
                              <a:gd name="connsiteY87" fmla="*/ 303756 h 1290181"/>
                              <a:gd name="connsiteX88" fmla="*/ 1327759 w 1459282"/>
                              <a:gd name="connsiteY88" fmla="*/ 275573 h 1290181"/>
                              <a:gd name="connsiteX89" fmla="*/ 1324628 w 1459282"/>
                              <a:gd name="connsiteY89" fmla="*/ 231732 h 1290181"/>
                              <a:gd name="connsiteX90" fmla="*/ 1287050 w 1459282"/>
                              <a:gd name="connsiteY90" fmla="*/ 222337 h 1290181"/>
                              <a:gd name="connsiteX91" fmla="*/ 1287050 w 1459282"/>
                              <a:gd name="connsiteY91" fmla="*/ 222337 h 1290181"/>
                              <a:gd name="connsiteX92" fmla="*/ 1261997 w 1459282"/>
                              <a:gd name="connsiteY92" fmla="*/ 209811 h 1290181"/>
                              <a:gd name="connsiteX93" fmla="*/ 1268261 w 1459282"/>
                              <a:gd name="connsiteY93" fmla="*/ 191022 h 1290181"/>
                              <a:gd name="connsiteX94" fmla="*/ 1265129 w 1459282"/>
                              <a:gd name="connsiteY94" fmla="*/ 159707 h 1290181"/>
                              <a:gd name="connsiteX95" fmla="*/ 1240077 w 1459282"/>
                              <a:gd name="connsiteY95" fmla="*/ 137786 h 1290181"/>
                              <a:gd name="connsiteX96" fmla="*/ 1230682 w 1459282"/>
                              <a:gd name="connsiteY96" fmla="*/ 144049 h 1290181"/>
                              <a:gd name="connsiteX97" fmla="*/ 1218156 w 1459282"/>
                              <a:gd name="connsiteY97" fmla="*/ 137786 h 1290181"/>
                              <a:gd name="connsiteX98" fmla="*/ 1233814 w 1459282"/>
                              <a:gd name="connsiteY98" fmla="*/ 112734 h 1290181"/>
                              <a:gd name="connsiteX99" fmla="*/ 1218156 w 1459282"/>
                              <a:gd name="connsiteY99" fmla="*/ 106471 h 1290181"/>
                              <a:gd name="connsiteX100" fmla="*/ 1205630 w 1459282"/>
                              <a:gd name="connsiteY100" fmla="*/ 125260 h 1290181"/>
                              <a:gd name="connsiteX101" fmla="*/ 1193104 w 1459282"/>
                              <a:gd name="connsiteY101" fmla="*/ 112734 h 1290181"/>
                              <a:gd name="connsiteX102" fmla="*/ 1205630 w 1459282"/>
                              <a:gd name="connsiteY102" fmla="*/ 90814 h 1290181"/>
                              <a:gd name="connsiteX103" fmla="*/ 1221288 w 1459282"/>
                              <a:gd name="connsiteY103" fmla="*/ 87682 h 1290181"/>
                              <a:gd name="connsiteX104" fmla="*/ 1221288 w 1459282"/>
                              <a:gd name="connsiteY104" fmla="*/ 72025 h 1290181"/>
                              <a:gd name="connsiteX105" fmla="*/ 1199367 w 1459282"/>
                              <a:gd name="connsiteY105" fmla="*/ 68893 h 1290181"/>
                              <a:gd name="connsiteX106" fmla="*/ 1177447 w 1459282"/>
                              <a:gd name="connsiteY106" fmla="*/ 78288 h 1290181"/>
                              <a:gd name="connsiteX107" fmla="*/ 1146132 w 1459282"/>
                              <a:gd name="connsiteY107" fmla="*/ 56367 h 1290181"/>
                              <a:gd name="connsiteX108" fmla="*/ 1143000 w 1459282"/>
                              <a:gd name="connsiteY108" fmla="*/ 40710 h 1290181"/>
                              <a:gd name="connsiteX109" fmla="*/ 1117948 w 1459282"/>
                              <a:gd name="connsiteY109" fmla="*/ 40710 h 1290181"/>
                              <a:gd name="connsiteX110" fmla="*/ 1102291 w 1459282"/>
                              <a:gd name="connsiteY110" fmla="*/ 56367 h 1290181"/>
                              <a:gd name="connsiteX111" fmla="*/ 1092896 w 1459282"/>
                              <a:gd name="connsiteY111" fmla="*/ 59499 h 1290181"/>
                              <a:gd name="connsiteX112" fmla="*/ 1083502 w 1459282"/>
                              <a:gd name="connsiteY112" fmla="*/ 37578 h 1290181"/>
                              <a:gd name="connsiteX113" fmla="*/ 1070976 w 1459282"/>
                              <a:gd name="connsiteY113" fmla="*/ 25052 h 1290181"/>
                              <a:gd name="connsiteX114" fmla="*/ 1030266 w 1459282"/>
                              <a:gd name="connsiteY114" fmla="*/ 15658 h 1290181"/>
                              <a:gd name="connsiteX115" fmla="*/ 977030 w 1459282"/>
                              <a:gd name="connsiteY115" fmla="*/ 15658 h 1290181"/>
                              <a:gd name="connsiteX116" fmla="*/ 942584 w 1459282"/>
                              <a:gd name="connsiteY116" fmla="*/ 37578 h 1290181"/>
                              <a:gd name="connsiteX117" fmla="*/ 920663 w 1459282"/>
                              <a:gd name="connsiteY117" fmla="*/ 25052 h 1290181"/>
                              <a:gd name="connsiteX118" fmla="*/ 889348 w 1459282"/>
                              <a:gd name="connsiteY118" fmla="*/ 6263 h 1290181"/>
                              <a:gd name="connsiteX119" fmla="*/ 858033 w 1459282"/>
                              <a:gd name="connsiteY119" fmla="*/ 0 h 1290181"/>
                              <a:gd name="connsiteX120" fmla="*/ 820455 w 1459282"/>
                              <a:gd name="connsiteY120" fmla="*/ 9395 h 1290181"/>
                              <a:gd name="connsiteX121" fmla="*/ 814192 w 1459282"/>
                              <a:gd name="connsiteY121" fmla="*/ 81419 h 1290181"/>
                              <a:gd name="connsiteX122" fmla="*/ 811061 w 1459282"/>
                              <a:gd name="connsiteY122" fmla="*/ 106471 h 1290181"/>
                              <a:gd name="connsiteX123" fmla="*/ 786008 w 1459282"/>
                              <a:gd name="connsiteY123" fmla="*/ 118997 h 1290181"/>
                              <a:gd name="connsiteX124" fmla="*/ 792271 w 1459282"/>
                              <a:gd name="connsiteY124" fmla="*/ 150313 h 1290181"/>
                              <a:gd name="connsiteX125" fmla="*/ 817324 w 1459282"/>
                              <a:gd name="connsiteY125" fmla="*/ 181628 h 1290181"/>
                              <a:gd name="connsiteX126" fmla="*/ 804797 w 1459282"/>
                              <a:gd name="connsiteY126" fmla="*/ 178496 h 1290181"/>
                              <a:gd name="connsiteX127" fmla="*/ 804797 w 1459282"/>
                              <a:gd name="connsiteY127" fmla="*/ 197285 h 1290181"/>
                              <a:gd name="connsiteX128" fmla="*/ 826718 w 1459282"/>
                              <a:gd name="connsiteY128" fmla="*/ 219206 h 1290181"/>
                              <a:gd name="connsiteX129" fmla="*/ 836113 w 1459282"/>
                              <a:gd name="connsiteY129" fmla="*/ 237995 h 1290181"/>
                              <a:gd name="connsiteX130" fmla="*/ 829850 w 1459282"/>
                              <a:gd name="connsiteY130" fmla="*/ 250521 h 1290181"/>
                              <a:gd name="connsiteX131" fmla="*/ 795403 w 1459282"/>
                              <a:gd name="connsiteY131" fmla="*/ 228600 h 1290181"/>
                              <a:gd name="connsiteX132" fmla="*/ 779745 w 1459282"/>
                              <a:gd name="connsiteY132" fmla="*/ 216074 h 1290181"/>
                              <a:gd name="connsiteX133" fmla="*/ 757825 w 1459282"/>
                              <a:gd name="connsiteY133" fmla="*/ 219206 h 1290181"/>
                              <a:gd name="connsiteX134" fmla="*/ 748430 w 1459282"/>
                              <a:gd name="connsiteY134" fmla="*/ 200417 h 1290181"/>
                              <a:gd name="connsiteX135" fmla="*/ 723378 w 1459282"/>
                              <a:gd name="connsiteY135" fmla="*/ 165970 h 1290181"/>
                              <a:gd name="connsiteX136" fmla="*/ 723378 w 1459282"/>
                              <a:gd name="connsiteY136" fmla="*/ 147181 h 1290181"/>
                              <a:gd name="connsiteX137" fmla="*/ 742167 w 1459282"/>
                              <a:gd name="connsiteY137" fmla="*/ 134655 h 1290181"/>
                              <a:gd name="connsiteX138" fmla="*/ 698326 w 1459282"/>
                              <a:gd name="connsiteY138" fmla="*/ 97077 h 1290181"/>
                              <a:gd name="connsiteX139" fmla="*/ 682669 w 1459282"/>
                              <a:gd name="connsiteY139" fmla="*/ 112734 h 1290181"/>
                              <a:gd name="connsiteX140" fmla="*/ 604381 w 1459282"/>
                              <a:gd name="connsiteY140" fmla="*/ 68893 h 1290181"/>
                              <a:gd name="connsiteX141" fmla="*/ 594987 w 1459282"/>
                              <a:gd name="connsiteY141" fmla="*/ 90814 h 1290181"/>
                              <a:gd name="connsiteX142" fmla="*/ 604381 w 1459282"/>
                              <a:gd name="connsiteY142" fmla="*/ 125260 h 1290181"/>
                              <a:gd name="connsiteX143" fmla="*/ 604381 w 1459282"/>
                              <a:gd name="connsiteY143" fmla="*/ 144049 h 1290181"/>
                              <a:gd name="connsiteX144" fmla="*/ 582461 w 1459282"/>
                              <a:gd name="connsiteY144" fmla="*/ 115866 h 1290181"/>
                              <a:gd name="connsiteX145" fmla="*/ 560540 w 1459282"/>
                              <a:gd name="connsiteY145" fmla="*/ 165970 h 1290181"/>
                              <a:gd name="connsiteX146" fmla="*/ 579329 w 1459282"/>
                              <a:gd name="connsiteY146" fmla="*/ 209811 h 1290181"/>
                              <a:gd name="connsiteX147" fmla="*/ 604381 w 1459282"/>
                              <a:gd name="connsiteY147" fmla="*/ 219206 h 1290181"/>
                              <a:gd name="connsiteX148" fmla="*/ 616907 w 1459282"/>
                              <a:gd name="connsiteY148" fmla="*/ 241126 h 1290181"/>
                              <a:gd name="connsiteX149" fmla="*/ 626302 w 1459282"/>
                              <a:gd name="connsiteY149" fmla="*/ 275573 h 1290181"/>
                              <a:gd name="connsiteX150" fmla="*/ 641959 w 1459282"/>
                              <a:gd name="connsiteY150" fmla="*/ 256784 h 1290181"/>
                              <a:gd name="connsiteX151" fmla="*/ 660748 w 1459282"/>
                              <a:gd name="connsiteY151" fmla="*/ 275573 h 1290181"/>
                              <a:gd name="connsiteX152" fmla="*/ 679537 w 1459282"/>
                              <a:gd name="connsiteY152" fmla="*/ 278704 h 1290181"/>
                              <a:gd name="connsiteX153" fmla="*/ 679537 w 1459282"/>
                              <a:gd name="connsiteY153" fmla="*/ 278704 h 1290181"/>
                              <a:gd name="connsiteX154" fmla="*/ 670143 w 1459282"/>
                              <a:gd name="connsiteY154" fmla="*/ 303756 h 1290181"/>
                              <a:gd name="connsiteX155" fmla="*/ 654485 w 1459282"/>
                              <a:gd name="connsiteY155" fmla="*/ 300625 h 1290181"/>
                              <a:gd name="connsiteX156" fmla="*/ 645091 w 1459282"/>
                              <a:gd name="connsiteY156" fmla="*/ 319414 h 1290181"/>
                              <a:gd name="connsiteX157" fmla="*/ 629433 w 1459282"/>
                              <a:gd name="connsiteY157" fmla="*/ 335071 h 1290181"/>
                              <a:gd name="connsiteX158" fmla="*/ 629433 w 1459282"/>
                              <a:gd name="connsiteY158" fmla="*/ 335071 h 1290181"/>
                              <a:gd name="connsiteX159" fmla="*/ 579329 w 1459282"/>
                              <a:gd name="connsiteY159" fmla="*/ 344466 h 1290181"/>
                              <a:gd name="connsiteX160" fmla="*/ 566803 w 1459282"/>
                              <a:gd name="connsiteY160" fmla="*/ 335071 h 1290181"/>
                              <a:gd name="connsiteX161" fmla="*/ 566803 w 1459282"/>
                              <a:gd name="connsiteY161" fmla="*/ 335071 h 1290181"/>
                              <a:gd name="connsiteX162" fmla="*/ 551145 w 1459282"/>
                              <a:gd name="connsiteY162" fmla="*/ 316282 h 1290181"/>
                              <a:gd name="connsiteX163" fmla="*/ 532356 w 1459282"/>
                              <a:gd name="connsiteY163" fmla="*/ 322545 h 1290181"/>
                              <a:gd name="connsiteX164" fmla="*/ 497910 w 1459282"/>
                              <a:gd name="connsiteY164" fmla="*/ 300625 h 1290181"/>
                              <a:gd name="connsiteX165" fmla="*/ 510436 w 1459282"/>
                              <a:gd name="connsiteY165" fmla="*/ 288099 h 1290181"/>
                              <a:gd name="connsiteX166" fmla="*/ 491647 w 1459282"/>
                              <a:gd name="connsiteY166" fmla="*/ 272441 h 1290181"/>
                              <a:gd name="connsiteX167" fmla="*/ 466595 w 1459282"/>
                              <a:gd name="connsiteY167" fmla="*/ 278704 h 1290181"/>
                              <a:gd name="connsiteX168" fmla="*/ 444674 w 1459282"/>
                              <a:gd name="connsiteY168" fmla="*/ 291230 h 1290181"/>
                              <a:gd name="connsiteX169" fmla="*/ 413359 w 1459282"/>
                              <a:gd name="connsiteY169" fmla="*/ 272441 h 1290181"/>
                              <a:gd name="connsiteX170" fmla="*/ 375781 w 1459282"/>
                              <a:gd name="connsiteY170" fmla="*/ 297493 h 1290181"/>
                              <a:gd name="connsiteX171" fmla="*/ 344466 w 1459282"/>
                              <a:gd name="connsiteY171" fmla="*/ 278704 h 1290181"/>
                              <a:gd name="connsiteX172" fmla="*/ 341334 w 1459282"/>
                              <a:gd name="connsiteY172" fmla="*/ 335071 h 1290181"/>
                              <a:gd name="connsiteX173" fmla="*/ 338203 w 1459282"/>
                              <a:gd name="connsiteY173" fmla="*/ 369518 h 1290181"/>
                              <a:gd name="connsiteX174" fmla="*/ 353861 w 1459282"/>
                              <a:gd name="connsiteY174" fmla="*/ 403965 h 1290181"/>
                              <a:gd name="connsiteX175" fmla="*/ 344466 w 1459282"/>
                              <a:gd name="connsiteY175" fmla="*/ 413359 h 1290181"/>
                              <a:gd name="connsiteX176" fmla="*/ 338203 w 1459282"/>
                              <a:gd name="connsiteY176" fmla="*/ 385176 h 1290181"/>
                              <a:gd name="connsiteX177" fmla="*/ 338203 w 1459282"/>
                              <a:gd name="connsiteY177" fmla="*/ 385176 h 1290181"/>
                              <a:gd name="connsiteX178" fmla="*/ 303756 w 1459282"/>
                              <a:gd name="connsiteY178" fmla="*/ 375781 h 1290181"/>
                              <a:gd name="connsiteX179" fmla="*/ 288099 w 1459282"/>
                              <a:gd name="connsiteY179" fmla="*/ 422754 h 1290181"/>
                              <a:gd name="connsiteX180" fmla="*/ 288099 w 1459282"/>
                              <a:gd name="connsiteY180" fmla="*/ 441543 h 1290181"/>
                              <a:gd name="connsiteX181" fmla="*/ 319414 w 1459282"/>
                              <a:gd name="connsiteY181" fmla="*/ 469726 h 1290181"/>
                              <a:gd name="connsiteX182" fmla="*/ 319414 w 1459282"/>
                              <a:gd name="connsiteY182" fmla="*/ 469726 h 1290181"/>
                              <a:gd name="connsiteX183" fmla="*/ 356992 w 1459282"/>
                              <a:gd name="connsiteY183" fmla="*/ 454069 h 1290181"/>
                              <a:gd name="connsiteX184" fmla="*/ 366387 w 1459282"/>
                              <a:gd name="connsiteY184" fmla="*/ 469726 h 1290181"/>
                              <a:gd name="connsiteX185" fmla="*/ 335071 w 1459282"/>
                              <a:gd name="connsiteY185" fmla="*/ 501041 h 1290181"/>
                              <a:gd name="connsiteX186" fmla="*/ 316282 w 1459282"/>
                              <a:gd name="connsiteY186" fmla="*/ 522962 h 1290181"/>
                              <a:gd name="connsiteX187" fmla="*/ 306888 w 1459282"/>
                              <a:gd name="connsiteY187" fmla="*/ 535488 h 1290181"/>
                              <a:gd name="connsiteX188" fmla="*/ 294362 w 1459282"/>
                              <a:gd name="connsiteY188" fmla="*/ 538619 h 1290181"/>
                              <a:gd name="connsiteX189" fmla="*/ 269310 w 1459282"/>
                              <a:gd name="connsiteY189" fmla="*/ 566803 h 1290181"/>
                              <a:gd name="connsiteX190" fmla="*/ 284967 w 1459282"/>
                              <a:gd name="connsiteY190" fmla="*/ 579329 h 1290181"/>
                              <a:gd name="connsiteX191" fmla="*/ 319414 w 1459282"/>
                              <a:gd name="connsiteY191" fmla="*/ 576197 h 1290181"/>
                              <a:gd name="connsiteX192" fmla="*/ 325677 w 1459282"/>
                              <a:gd name="connsiteY192" fmla="*/ 591855 h 1290181"/>
                              <a:gd name="connsiteX193" fmla="*/ 331940 w 1459282"/>
                              <a:gd name="connsiteY193" fmla="*/ 623170 h 1290181"/>
                              <a:gd name="connsiteX194" fmla="*/ 344466 w 1459282"/>
                              <a:gd name="connsiteY194" fmla="*/ 645091 h 1290181"/>
                              <a:gd name="connsiteX195" fmla="*/ 331940 w 1459282"/>
                              <a:gd name="connsiteY195" fmla="*/ 682669 h 1290181"/>
                              <a:gd name="connsiteX196" fmla="*/ 369518 w 1459282"/>
                              <a:gd name="connsiteY196" fmla="*/ 657617 h 1290181"/>
                              <a:gd name="connsiteX197" fmla="*/ 388307 w 1459282"/>
                              <a:gd name="connsiteY197" fmla="*/ 657617 h 1290181"/>
                              <a:gd name="connsiteX198" fmla="*/ 375781 w 1459282"/>
                              <a:gd name="connsiteY198" fmla="*/ 682669 h 1290181"/>
                              <a:gd name="connsiteX199" fmla="*/ 410228 w 1459282"/>
                              <a:gd name="connsiteY199" fmla="*/ 713984 h 1290181"/>
                              <a:gd name="connsiteX200" fmla="*/ 375781 w 1459282"/>
                              <a:gd name="connsiteY200" fmla="*/ 723378 h 1290181"/>
                              <a:gd name="connsiteX201" fmla="*/ 363255 w 1459282"/>
                              <a:gd name="connsiteY201" fmla="*/ 726510 h 1290181"/>
                              <a:gd name="connsiteX202" fmla="*/ 341334 w 1459282"/>
                              <a:gd name="connsiteY202" fmla="*/ 745299 h 1290181"/>
                              <a:gd name="connsiteX203" fmla="*/ 316282 w 1459282"/>
                              <a:gd name="connsiteY203" fmla="*/ 770351 h 1290181"/>
                              <a:gd name="connsiteX204" fmla="*/ 281836 w 1459282"/>
                              <a:gd name="connsiteY204" fmla="*/ 751562 h 1290181"/>
                              <a:gd name="connsiteX205" fmla="*/ 256784 w 1459282"/>
                              <a:gd name="connsiteY205" fmla="*/ 770351 h 1290181"/>
                              <a:gd name="connsiteX206" fmla="*/ 222337 w 1459282"/>
                              <a:gd name="connsiteY206" fmla="*/ 754693 h 1290181"/>
                              <a:gd name="connsiteX207" fmla="*/ 184759 w 1459282"/>
                              <a:gd name="connsiteY207" fmla="*/ 739036 h 1290181"/>
                              <a:gd name="connsiteX208" fmla="*/ 137787 w 1459282"/>
                              <a:gd name="connsiteY208" fmla="*/ 754693 h 1290181"/>
                              <a:gd name="connsiteX209" fmla="*/ 122129 w 1459282"/>
                              <a:gd name="connsiteY209" fmla="*/ 735904 h 1290181"/>
                              <a:gd name="connsiteX210" fmla="*/ 112734 w 1459282"/>
                              <a:gd name="connsiteY210" fmla="*/ 713984 h 1290181"/>
                              <a:gd name="connsiteX211" fmla="*/ 100208 w 1459282"/>
                              <a:gd name="connsiteY211" fmla="*/ 710852 h 1290181"/>
                              <a:gd name="connsiteX212" fmla="*/ 68893 w 1459282"/>
                              <a:gd name="connsiteY212" fmla="*/ 720247 h 1290181"/>
                              <a:gd name="connsiteX213" fmla="*/ 0 w 1459282"/>
                              <a:gd name="connsiteY213" fmla="*/ 657617 h 129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1459282" h="1290181">
                                <a:moveTo>
                                  <a:pt x="0" y="657617"/>
                                </a:moveTo>
                                <a:lnTo>
                                  <a:pt x="28184" y="713984"/>
                                </a:lnTo>
                                <a:lnTo>
                                  <a:pt x="68893" y="742167"/>
                                </a:lnTo>
                                <a:lnTo>
                                  <a:pt x="97077" y="754693"/>
                                </a:lnTo>
                                <a:lnTo>
                                  <a:pt x="140918" y="786008"/>
                                </a:lnTo>
                                <a:lnTo>
                                  <a:pt x="140918" y="786008"/>
                                </a:lnTo>
                                <a:lnTo>
                                  <a:pt x="228600" y="832981"/>
                                </a:lnTo>
                                <a:lnTo>
                                  <a:pt x="237995" y="820455"/>
                                </a:lnTo>
                                <a:lnTo>
                                  <a:pt x="263047" y="829849"/>
                                </a:lnTo>
                                <a:lnTo>
                                  <a:pt x="278704" y="817323"/>
                                </a:lnTo>
                                <a:lnTo>
                                  <a:pt x="316282" y="832981"/>
                                </a:lnTo>
                                <a:lnTo>
                                  <a:pt x="347597" y="814192"/>
                                </a:lnTo>
                                <a:lnTo>
                                  <a:pt x="388307" y="832981"/>
                                </a:lnTo>
                                <a:lnTo>
                                  <a:pt x="429017" y="820455"/>
                                </a:lnTo>
                                <a:lnTo>
                                  <a:pt x="457200" y="845507"/>
                                </a:lnTo>
                                <a:lnTo>
                                  <a:pt x="485384" y="820455"/>
                                </a:lnTo>
                                <a:lnTo>
                                  <a:pt x="516699" y="826718"/>
                                </a:lnTo>
                                <a:lnTo>
                                  <a:pt x="526093" y="807929"/>
                                </a:lnTo>
                                <a:lnTo>
                                  <a:pt x="513567" y="786008"/>
                                </a:lnTo>
                                <a:lnTo>
                                  <a:pt x="554277" y="773482"/>
                                </a:lnTo>
                                <a:lnTo>
                                  <a:pt x="579329" y="773482"/>
                                </a:lnTo>
                                <a:lnTo>
                                  <a:pt x="610644" y="773482"/>
                                </a:lnTo>
                                <a:lnTo>
                                  <a:pt x="610644" y="751562"/>
                                </a:lnTo>
                                <a:lnTo>
                                  <a:pt x="641959" y="776614"/>
                                </a:lnTo>
                                <a:lnTo>
                                  <a:pt x="654485" y="751562"/>
                                </a:lnTo>
                                <a:lnTo>
                                  <a:pt x="682669" y="757825"/>
                                </a:lnTo>
                                <a:lnTo>
                                  <a:pt x="701458" y="751562"/>
                                </a:lnTo>
                                <a:lnTo>
                                  <a:pt x="735904" y="751562"/>
                                </a:lnTo>
                                <a:lnTo>
                                  <a:pt x="760956" y="773482"/>
                                </a:lnTo>
                                <a:lnTo>
                                  <a:pt x="786008" y="779745"/>
                                </a:lnTo>
                                <a:lnTo>
                                  <a:pt x="754693" y="792271"/>
                                </a:lnTo>
                                <a:lnTo>
                                  <a:pt x="757825" y="817323"/>
                                </a:lnTo>
                                <a:lnTo>
                                  <a:pt x="739036" y="804797"/>
                                </a:lnTo>
                                <a:lnTo>
                                  <a:pt x="720247" y="779745"/>
                                </a:lnTo>
                                <a:lnTo>
                                  <a:pt x="660748" y="801666"/>
                                </a:lnTo>
                                <a:lnTo>
                                  <a:pt x="613776" y="817323"/>
                                </a:lnTo>
                                <a:lnTo>
                                  <a:pt x="641959" y="842376"/>
                                </a:lnTo>
                                <a:lnTo>
                                  <a:pt x="623170" y="851770"/>
                                </a:lnTo>
                                <a:lnTo>
                                  <a:pt x="598118" y="842376"/>
                                </a:lnTo>
                                <a:lnTo>
                                  <a:pt x="620039" y="870559"/>
                                </a:lnTo>
                                <a:lnTo>
                                  <a:pt x="657617" y="870559"/>
                                </a:lnTo>
                                <a:lnTo>
                                  <a:pt x="698326" y="879954"/>
                                </a:lnTo>
                                <a:lnTo>
                                  <a:pt x="735904" y="883085"/>
                                </a:lnTo>
                                <a:lnTo>
                                  <a:pt x="754693" y="892480"/>
                                </a:lnTo>
                                <a:lnTo>
                                  <a:pt x="754693" y="892480"/>
                                </a:lnTo>
                                <a:lnTo>
                                  <a:pt x="779745" y="864296"/>
                                </a:lnTo>
                                <a:lnTo>
                                  <a:pt x="789140" y="832981"/>
                                </a:lnTo>
                                <a:lnTo>
                                  <a:pt x="804797" y="829849"/>
                                </a:lnTo>
                                <a:lnTo>
                                  <a:pt x="814192" y="851770"/>
                                </a:lnTo>
                                <a:lnTo>
                                  <a:pt x="851770" y="867428"/>
                                </a:lnTo>
                                <a:lnTo>
                                  <a:pt x="845507" y="886217"/>
                                </a:lnTo>
                                <a:lnTo>
                                  <a:pt x="845507" y="920663"/>
                                </a:lnTo>
                                <a:lnTo>
                                  <a:pt x="851770" y="936321"/>
                                </a:lnTo>
                                <a:lnTo>
                                  <a:pt x="889348" y="939452"/>
                                </a:lnTo>
                                <a:lnTo>
                                  <a:pt x="883085" y="961373"/>
                                </a:lnTo>
                                <a:lnTo>
                                  <a:pt x="883085" y="995819"/>
                                </a:lnTo>
                                <a:lnTo>
                                  <a:pt x="901874" y="1011477"/>
                                </a:lnTo>
                                <a:lnTo>
                                  <a:pt x="945715" y="1017740"/>
                                </a:lnTo>
                                <a:lnTo>
                                  <a:pt x="955110" y="1058449"/>
                                </a:lnTo>
                                <a:lnTo>
                                  <a:pt x="983293" y="1061581"/>
                                </a:lnTo>
                                <a:lnTo>
                                  <a:pt x="977030" y="1086633"/>
                                </a:lnTo>
                                <a:lnTo>
                                  <a:pt x="998951" y="1102291"/>
                                </a:lnTo>
                                <a:lnTo>
                                  <a:pt x="1036529" y="1105422"/>
                                </a:lnTo>
                                <a:lnTo>
                                  <a:pt x="1052187" y="1117948"/>
                                </a:lnTo>
                                <a:lnTo>
                                  <a:pt x="1033397" y="1130474"/>
                                </a:lnTo>
                                <a:lnTo>
                                  <a:pt x="1033397" y="1130474"/>
                                </a:lnTo>
                                <a:lnTo>
                                  <a:pt x="1017740" y="1152395"/>
                                </a:lnTo>
                                <a:lnTo>
                                  <a:pt x="1042792" y="1168052"/>
                                </a:lnTo>
                                <a:lnTo>
                                  <a:pt x="1049055" y="1189973"/>
                                </a:lnTo>
                                <a:lnTo>
                                  <a:pt x="1039661" y="1205630"/>
                                </a:lnTo>
                                <a:lnTo>
                                  <a:pt x="1052187" y="1230682"/>
                                </a:lnTo>
                                <a:lnTo>
                                  <a:pt x="1061581" y="1268260"/>
                                </a:lnTo>
                                <a:lnTo>
                                  <a:pt x="1105422" y="1290181"/>
                                </a:lnTo>
                                <a:lnTo>
                                  <a:pt x="1096028" y="1265129"/>
                                </a:lnTo>
                                <a:lnTo>
                                  <a:pt x="1086633" y="1224419"/>
                                </a:lnTo>
                                <a:lnTo>
                                  <a:pt x="1074107" y="1193104"/>
                                </a:lnTo>
                                <a:lnTo>
                                  <a:pt x="1070976" y="1161789"/>
                                </a:lnTo>
                                <a:lnTo>
                                  <a:pt x="1058450" y="1130474"/>
                                </a:lnTo>
                                <a:lnTo>
                                  <a:pt x="1067844" y="1099159"/>
                                </a:lnTo>
                                <a:lnTo>
                                  <a:pt x="1058450" y="1074107"/>
                                </a:lnTo>
                                <a:lnTo>
                                  <a:pt x="1039661" y="1083502"/>
                                </a:lnTo>
                                <a:lnTo>
                                  <a:pt x="1020871" y="1067844"/>
                                </a:lnTo>
                                <a:lnTo>
                                  <a:pt x="1005214" y="1049055"/>
                                </a:lnTo>
                                <a:lnTo>
                                  <a:pt x="1459282" y="432148"/>
                                </a:lnTo>
                                <a:lnTo>
                                  <a:pt x="1434230" y="378913"/>
                                </a:lnTo>
                                <a:lnTo>
                                  <a:pt x="1412310" y="344466"/>
                                </a:lnTo>
                                <a:lnTo>
                                  <a:pt x="1390389" y="341334"/>
                                </a:lnTo>
                                <a:lnTo>
                                  <a:pt x="1346548" y="303756"/>
                                </a:lnTo>
                                <a:lnTo>
                                  <a:pt x="1327759" y="275573"/>
                                </a:lnTo>
                                <a:lnTo>
                                  <a:pt x="1324628" y="231732"/>
                                </a:lnTo>
                                <a:lnTo>
                                  <a:pt x="1287050" y="222337"/>
                                </a:lnTo>
                                <a:lnTo>
                                  <a:pt x="1287050" y="222337"/>
                                </a:lnTo>
                                <a:lnTo>
                                  <a:pt x="1261997" y="209811"/>
                                </a:lnTo>
                                <a:lnTo>
                                  <a:pt x="1268261" y="191022"/>
                                </a:lnTo>
                                <a:lnTo>
                                  <a:pt x="1265129" y="159707"/>
                                </a:lnTo>
                                <a:lnTo>
                                  <a:pt x="1240077" y="137786"/>
                                </a:lnTo>
                                <a:lnTo>
                                  <a:pt x="1230682" y="144049"/>
                                </a:lnTo>
                                <a:lnTo>
                                  <a:pt x="1218156" y="137786"/>
                                </a:lnTo>
                                <a:lnTo>
                                  <a:pt x="1233814" y="112734"/>
                                </a:lnTo>
                                <a:lnTo>
                                  <a:pt x="1218156" y="106471"/>
                                </a:lnTo>
                                <a:lnTo>
                                  <a:pt x="1205630" y="125260"/>
                                </a:lnTo>
                                <a:lnTo>
                                  <a:pt x="1193104" y="112734"/>
                                </a:lnTo>
                                <a:lnTo>
                                  <a:pt x="1205630" y="90814"/>
                                </a:lnTo>
                                <a:lnTo>
                                  <a:pt x="1221288" y="87682"/>
                                </a:lnTo>
                                <a:lnTo>
                                  <a:pt x="1221288" y="72025"/>
                                </a:lnTo>
                                <a:lnTo>
                                  <a:pt x="1199367" y="68893"/>
                                </a:lnTo>
                                <a:lnTo>
                                  <a:pt x="1177447" y="78288"/>
                                </a:lnTo>
                                <a:lnTo>
                                  <a:pt x="1146132" y="56367"/>
                                </a:lnTo>
                                <a:lnTo>
                                  <a:pt x="1143000" y="40710"/>
                                </a:lnTo>
                                <a:lnTo>
                                  <a:pt x="1117948" y="40710"/>
                                </a:lnTo>
                                <a:lnTo>
                                  <a:pt x="1102291" y="56367"/>
                                </a:lnTo>
                                <a:lnTo>
                                  <a:pt x="1092896" y="59499"/>
                                </a:lnTo>
                                <a:lnTo>
                                  <a:pt x="1083502" y="37578"/>
                                </a:lnTo>
                                <a:lnTo>
                                  <a:pt x="1070976" y="25052"/>
                                </a:lnTo>
                                <a:lnTo>
                                  <a:pt x="1030266" y="15658"/>
                                </a:lnTo>
                                <a:lnTo>
                                  <a:pt x="977030" y="15658"/>
                                </a:lnTo>
                                <a:lnTo>
                                  <a:pt x="942584" y="37578"/>
                                </a:lnTo>
                                <a:lnTo>
                                  <a:pt x="920663" y="25052"/>
                                </a:lnTo>
                                <a:lnTo>
                                  <a:pt x="889348" y="6263"/>
                                </a:lnTo>
                                <a:lnTo>
                                  <a:pt x="858033" y="0"/>
                                </a:lnTo>
                                <a:lnTo>
                                  <a:pt x="820455" y="9395"/>
                                </a:lnTo>
                                <a:lnTo>
                                  <a:pt x="814192" y="81419"/>
                                </a:lnTo>
                                <a:lnTo>
                                  <a:pt x="811061" y="106471"/>
                                </a:lnTo>
                                <a:lnTo>
                                  <a:pt x="786008" y="118997"/>
                                </a:lnTo>
                                <a:lnTo>
                                  <a:pt x="792271" y="150313"/>
                                </a:lnTo>
                                <a:lnTo>
                                  <a:pt x="817324" y="181628"/>
                                </a:lnTo>
                                <a:lnTo>
                                  <a:pt x="804797" y="178496"/>
                                </a:lnTo>
                                <a:lnTo>
                                  <a:pt x="804797" y="197285"/>
                                </a:lnTo>
                                <a:lnTo>
                                  <a:pt x="826718" y="219206"/>
                                </a:lnTo>
                                <a:lnTo>
                                  <a:pt x="836113" y="237995"/>
                                </a:lnTo>
                                <a:lnTo>
                                  <a:pt x="829850" y="250521"/>
                                </a:lnTo>
                                <a:lnTo>
                                  <a:pt x="795403" y="228600"/>
                                </a:lnTo>
                                <a:lnTo>
                                  <a:pt x="779745" y="216074"/>
                                </a:lnTo>
                                <a:lnTo>
                                  <a:pt x="757825" y="219206"/>
                                </a:lnTo>
                                <a:lnTo>
                                  <a:pt x="748430" y="200417"/>
                                </a:lnTo>
                                <a:lnTo>
                                  <a:pt x="723378" y="165970"/>
                                </a:lnTo>
                                <a:lnTo>
                                  <a:pt x="723378" y="147181"/>
                                </a:lnTo>
                                <a:lnTo>
                                  <a:pt x="742167" y="134655"/>
                                </a:lnTo>
                                <a:lnTo>
                                  <a:pt x="698326" y="97077"/>
                                </a:lnTo>
                                <a:lnTo>
                                  <a:pt x="682669" y="112734"/>
                                </a:lnTo>
                                <a:lnTo>
                                  <a:pt x="604381" y="68893"/>
                                </a:lnTo>
                                <a:lnTo>
                                  <a:pt x="594987" y="90814"/>
                                </a:lnTo>
                                <a:lnTo>
                                  <a:pt x="604381" y="125260"/>
                                </a:lnTo>
                                <a:lnTo>
                                  <a:pt x="604381" y="144049"/>
                                </a:lnTo>
                                <a:lnTo>
                                  <a:pt x="582461" y="115866"/>
                                </a:lnTo>
                                <a:lnTo>
                                  <a:pt x="560540" y="165970"/>
                                </a:lnTo>
                                <a:lnTo>
                                  <a:pt x="579329" y="209811"/>
                                </a:lnTo>
                                <a:lnTo>
                                  <a:pt x="604381" y="219206"/>
                                </a:lnTo>
                                <a:lnTo>
                                  <a:pt x="616907" y="241126"/>
                                </a:lnTo>
                                <a:lnTo>
                                  <a:pt x="626302" y="275573"/>
                                </a:lnTo>
                                <a:lnTo>
                                  <a:pt x="641959" y="256784"/>
                                </a:lnTo>
                                <a:lnTo>
                                  <a:pt x="660748" y="275573"/>
                                </a:lnTo>
                                <a:lnTo>
                                  <a:pt x="679537" y="278704"/>
                                </a:lnTo>
                                <a:lnTo>
                                  <a:pt x="679537" y="278704"/>
                                </a:lnTo>
                                <a:lnTo>
                                  <a:pt x="670143" y="303756"/>
                                </a:lnTo>
                                <a:lnTo>
                                  <a:pt x="654485" y="300625"/>
                                </a:lnTo>
                                <a:lnTo>
                                  <a:pt x="645091" y="319414"/>
                                </a:lnTo>
                                <a:lnTo>
                                  <a:pt x="629433" y="335071"/>
                                </a:lnTo>
                                <a:lnTo>
                                  <a:pt x="629433" y="335071"/>
                                </a:lnTo>
                                <a:lnTo>
                                  <a:pt x="579329" y="344466"/>
                                </a:lnTo>
                                <a:lnTo>
                                  <a:pt x="566803" y="335071"/>
                                </a:lnTo>
                                <a:lnTo>
                                  <a:pt x="566803" y="335071"/>
                                </a:lnTo>
                                <a:lnTo>
                                  <a:pt x="551145" y="316282"/>
                                </a:lnTo>
                                <a:lnTo>
                                  <a:pt x="532356" y="322545"/>
                                </a:lnTo>
                                <a:lnTo>
                                  <a:pt x="497910" y="300625"/>
                                </a:lnTo>
                                <a:lnTo>
                                  <a:pt x="510436" y="288099"/>
                                </a:lnTo>
                                <a:lnTo>
                                  <a:pt x="491647" y="272441"/>
                                </a:lnTo>
                                <a:lnTo>
                                  <a:pt x="466595" y="278704"/>
                                </a:lnTo>
                                <a:lnTo>
                                  <a:pt x="444674" y="291230"/>
                                </a:lnTo>
                                <a:lnTo>
                                  <a:pt x="413359" y="272441"/>
                                </a:lnTo>
                                <a:lnTo>
                                  <a:pt x="375781" y="297493"/>
                                </a:lnTo>
                                <a:lnTo>
                                  <a:pt x="344466" y="278704"/>
                                </a:lnTo>
                                <a:lnTo>
                                  <a:pt x="341334" y="335071"/>
                                </a:lnTo>
                                <a:lnTo>
                                  <a:pt x="338203" y="369518"/>
                                </a:lnTo>
                                <a:lnTo>
                                  <a:pt x="353861" y="403965"/>
                                </a:lnTo>
                                <a:lnTo>
                                  <a:pt x="344466" y="413359"/>
                                </a:lnTo>
                                <a:lnTo>
                                  <a:pt x="338203" y="385176"/>
                                </a:lnTo>
                                <a:lnTo>
                                  <a:pt x="338203" y="385176"/>
                                </a:lnTo>
                                <a:lnTo>
                                  <a:pt x="303756" y="375781"/>
                                </a:lnTo>
                                <a:lnTo>
                                  <a:pt x="288099" y="422754"/>
                                </a:lnTo>
                                <a:lnTo>
                                  <a:pt x="288099" y="441543"/>
                                </a:lnTo>
                                <a:lnTo>
                                  <a:pt x="319414" y="469726"/>
                                </a:lnTo>
                                <a:lnTo>
                                  <a:pt x="319414" y="469726"/>
                                </a:lnTo>
                                <a:lnTo>
                                  <a:pt x="356992" y="454069"/>
                                </a:lnTo>
                                <a:lnTo>
                                  <a:pt x="366387" y="469726"/>
                                </a:lnTo>
                                <a:lnTo>
                                  <a:pt x="335071" y="501041"/>
                                </a:lnTo>
                                <a:lnTo>
                                  <a:pt x="316282" y="522962"/>
                                </a:lnTo>
                                <a:lnTo>
                                  <a:pt x="306888" y="535488"/>
                                </a:lnTo>
                                <a:lnTo>
                                  <a:pt x="294362" y="538619"/>
                                </a:lnTo>
                                <a:lnTo>
                                  <a:pt x="269310" y="566803"/>
                                </a:lnTo>
                                <a:lnTo>
                                  <a:pt x="284967" y="579329"/>
                                </a:lnTo>
                                <a:lnTo>
                                  <a:pt x="319414" y="576197"/>
                                </a:lnTo>
                                <a:lnTo>
                                  <a:pt x="325677" y="591855"/>
                                </a:lnTo>
                                <a:lnTo>
                                  <a:pt x="331940" y="623170"/>
                                </a:lnTo>
                                <a:lnTo>
                                  <a:pt x="344466" y="645091"/>
                                </a:lnTo>
                                <a:lnTo>
                                  <a:pt x="331940" y="682669"/>
                                </a:lnTo>
                                <a:lnTo>
                                  <a:pt x="369518" y="657617"/>
                                </a:lnTo>
                                <a:lnTo>
                                  <a:pt x="388307" y="657617"/>
                                </a:lnTo>
                                <a:lnTo>
                                  <a:pt x="375781" y="682669"/>
                                </a:lnTo>
                                <a:lnTo>
                                  <a:pt x="410228" y="713984"/>
                                </a:lnTo>
                                <a:lnTo>
                                  <a:pt x="375781" y="723378"/>
                                </a:lnTo>
                                <a:lnTo>
                                  <a:pt x="363255" y="726510"/>
                                </a:lnTo>
                                <a:lnTo>
                                  <a:pt x="341334" y="745299"/>
                                </a:lnTo>
                                <a:lnTo>
                                  <a:pt x="316282" y="770351"/>
                                </a:lnTo>
                                <a:lnTo>
                                  <a:pt x="281836" y="751562"/>
                                </a:lnTo>
                                <a:lnTo>
                                  <a:pt x="256784" y="770351"/>
                                </a:lnTo>
                                <a:lnTo>
                                  <a:pt x="222337" y="754693"/>
                                </a:lnTo>
                                <a:lnTo>
                                  <a:pt x="184759" y="739036"/>
                                </a:lnTo>
                                <a:lnTo>
                                  <a:pt x="137787" y="754693"/>
                                </a:lnTo>
                                <a:lnTo>
                                  <a:pt x="122129" y="735904"/>
                                </a:lnTo>
                                <a:lnTo>
                                  <a:pt x="112734" y="713984"/>
                                </a:lnTo>
                                <a:lnTo>
                                  <a:pt x="100208" y="710852"/>
                                </a:lnTo>
                                <a:lnTo>
                                  <a:pt x="68893" y="720247"/>
                                </a:lnTo>
                                <a:lnTo>
                                  <a:pt x="0" y="657617"/>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15" name="Freeform 3114"/>
                          <p:cNvSpPr/>
                          <p:nvPr/>
                        </p:nvSpPr>
                        <p:spPr>
                          <a:xfrm>
                            <a:off x="476684" y="4905097"/>
                            <a:ext cx="39698" cy="109455"/>
                          </a:xfrm>
                          <a:custGeom>
                            <a:avLst/>
                            <a:gdLst>
                              <a:gd name="connsiteX0" fmla="*/ 14287 w 35718"/>
                              <a:gd name="connsiteY0" fmla="*/ 0 h 109538"/>
                              <a:gd name="connsiteX1" fmla="*/ 7143 w 35718"/>
                              <a:gd name="connsiteY1" fmla="*/ 52388 h 109538"/>
                              <a:gd name="connsiteX2" fmla="*/ 0 w 35718"/>
                              <a:gd name="connsiteY2" fmla="*/ 95250 h 109538"/>
                              <a:gd name="connsiteX3" fmla="*/ 28575 w 35718"/>
                              <a:gd name="connsiteY3" fmla="*/ 109538 h 109538"/>
                              <a:gd name="connsiteX4" fmla="*/ 30956 w 35718"/>
                              <a:gd name="connsiteY4" fmla="*/ 85725 h 109538"/>
                              <a:gd name="connsiteX5" fmla="*/ 23812 w 35718"/>
                              <a:gd name="connsiteY5" fmla="*/ 71438 h 109538"/>
                              <a:gd name="connsiteX6" fmla="*/ 35718 w 35718"/>
                              <a:gd name="connsiteY6" fmla="*/ 47625 h 109538"/>
                              <a:gd name="connsiteX7" fmla="*/ 14287 w 35718"/>
                              <a:gd name="connsiteY7" fmla="*/ 0 h 109538"/>
                              <a:gd name="connsiteX0" fmla="*/ 14287 w 35718"/>
                              <a:gd name="connsiteY0" fmla="*/ 0 h 109538"/>
                              <a:gd name="connsiteX1" fmla="*/ 7143 w 35718"/>
                              <a:gd name="connsiteY1" fmla="*/ 28575 h 109538"/>
                              <a:gd name="connsiteX2" fmla="*/ 7143 w 35718"/>
                              <a:gd name="connsiteY2" fmla="*/ 52388 h 109538"/>
                              <a:gd name="connsiteX3" fmla="*/ 0 w 35718"/>
                              <a:gd name="connsiteY3" fmla="*/ 95250 h 109538"/>
                              <a:gd name="connsiteX4" fmla="*/ 28575 w 35718"/>
                              <a:gd name="connsiteY4" fmla="*/ 109538 h 109538"/>
                              <a:gd name="connsiteX5" fmla="*/ 30956 w 35718"/>
                              <a:gd name="connsiteY5" fmla="*/ 85725 h 109538"/>
                              <a:gd name="connsiteX6" fmla="*/ 23812 w 35718"/>
                              <a:gd name="connsiteY6" fmla="*/ 71438 h 109538"/>
                              <a:gd name="connsiteX7" fmla="*/ 35718 w 35718"/>
                              <a:gd name="connsiteY7" fmla="*/ 47625 h 109538"/>
                              <a:gd name="connsiteX8" fmla="*/ 14287 w 35718"/>
                              <a:gd name="connsiteY8" fmla="*/ 0 h 109538"/>
                              <a:gd name="connsiteX0" fmla="*/ 19050 w 40481"/>
                              <a:gd name="connsiteY0" fmla="*/ 0 h 109538"/>
                              <a:gd name="connsiteX1" fmla="*/ 0 w 40481"/>
                              <a:gd name="connsiteY1" fmla="*/ 21431 h 109538"/>
                              <a:gd name="connsiteX2" fmla="*/ 11906 w 40481"/>
                              <a:gd name="connsiteY2" fmla="*/ 52388 h 109538"/>
                              <a:gd name="connsiteX3" fmla="*/ 4763 w 40481"/>
                              <a:gd name="connsiteY3" fmla="*/ 95250 h 109538"/>
                              <a:gd name="connsiteX4" fmla="*/ 33338 w 40481"/>
                              <a:gd name="connsiteY4" fmla="*/ 109538 h 109538"/>
                              <a:gd name="connsiteX5" fmla="*/ 35719 w 40481"/>
                              <a:gd name="connsiteY5" fmla="*/ 85725 h 109538"/>
                              <a:gd name="connsiteX6" fmla="*/ 28575 w 40481"/>
                              <a:gd name="connsiteY6" fmla="*/ 71438 h 109538"/>
                              <a:gd name="connsiteX7" fmla="*/ 40481 w 40481"/>
                              <a:gd name="connsiteY7" fmla="*/ 47625 h 109538"/>
                              <a:gd name="connsiteX8" fmla="*/ 19050 w 40481"/>
                              <a:gd name="connsiteY8" fmla="*/ 0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81" h="109538">
                                <a:moveTo>
                                  <a:pt x="19050" y="0"/>
                                </a:moveTo>
                                <a:lnTo>
                                  <a:pt x="0" y="21431"/>
                                </a:lnTo>
                                <a:lnTo>
                                  <a:pt x="11906" y="52388"/>
                                </a:lnTo>
                                <a:lnTo>
                                  <a:pt x="4763" y="95250"/>
                                </a:lnTo>
                                <a:lnTo>
                                  <a:pt x="33338" y="109538"/>
                                </a:lnTo>
                                <a:lnTo>
                                  <a:pt x="35719" y="85725"/>
                                </a:lnTo>
                                <a:lnTo>
                                  <a:pt x="28575" y="71438"/>
                                </a:lnTo>
                                <a:lnTo>
                                  <a:pt x="40481" y="47625"/>
                                </a:lnTo>
                                <a:lnTo>
                                  <a:pt x="1905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3117" name="Freeform 3116"/>
                        <p:cNvSpPr/>
                        <p:nvPr/>
                      </p:nvSpPr>
                      <p:spPr>
                        <a:xfrm>
                          <a:off x="338703" y="5181968"/>
                          <a:ext cx="34934" cy="74557"/>
                        </a:xfrm>
                        <a:custGeom>
                          <a:avLst/>
                          <a:gdLst>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0 w 35718"/>
                            <a:gd name="connsiteY4"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16669 h 73819"/>
                            <a:gd name="connsiteX5" fmla="*/ 0 w 35718"/>
                            <a:gd name="connsiteY5" fmla="*/ 0 h 73819"/>
                            <a:gd name="connsiteX0" fmla="*/ 0 w 35718"/>
                            <a:gd name="connsiteY0" fmla="*/ 0 h 73819"/>
                            <a:gd name="connsiteX1" fmla="*/ 2381 w 35718"/>
                            <a:gd name="connsiteY1" fmla="*/ 66675 h 73819"/>
                            <a:gd name="connsiteX2" fmla="*/ 28575 w 35718"/>
                            <a:gd name="connsiteY2" fmla="*/ 73819 h 73819"/>
                            <a:gd name="connsiteX3" fmla="*/ 35718 w 35718"/>
                            <a:gd name="connsiteY3" fmla="*/ 40482 h 73819"/>
                            <a:gd name="connsiteX4" fmla="*/ 16668 w 35718"/>
                            <a:gd name="connsiteY4" fmla="*/ 9525 h 73819"/>
                            <a:gd name="connsiteX5" fmla="*/ 0 w 35718"/>
                            <a:gd name="connsiteY5" fmla="*/ 0 h 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 h="73819">
                              <a:moveTo>
                                <a:pt x="0" y="0"/>
                              </a:moveTo>
                              <a:cubicBezTo>
                                <a:pt x="794" y="22225"/>
                                <a:pt x="1587" y="44450"/>
                                <a:pt x="2381" y="66675"/>
                              </a:cubicBezTo>
                              <a:lnTo>
                                <a:pt x="28575" y="73819"/>
                              </a:lnTo>
                              <a:lnTo>
                                <a:pt x="35718" y="40482"/>
                              </a:lnTo>
                              <a:lnTo>
                                <a:pt x="16668" y="9525"/>
                              </a:lnTo>
                              <a:lnTo>
                                <a:pt x="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3119" name="Freeform 3118"/>
                      <p:cNvSpPr/>
                      <p:nvPr/>
                    </p:nvSpPr>
                    <p:spPr>
                      <a:xfrm>
                        <a:off x="505331" y="5741523"/>
                        <a:ext cx="130208" cy="71384"/>
                      </a:xfrm>
                      <a:custGeom>
                        <a:avLst/>
                        <a:gdLst>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0 w 130969"/>
                          <a:gd name="connsiteY16" fmla="*/ 7144 h 71438"/>
                          <a:gd name="connsiteX0" fmla="*/ 0 w 130969"/>
                          <a:gd name="connsiteY0" fmla="*/ 7144 h 71438"/>
                          <a:gd name="connsiteX1" fmla="*/ 2381 w 130969"/>
                          <a:gd name="connsiteY1" fmla="*/ 66675 h 71438"/>
                          <a:gd name="connsiteX2" fmla="*/ 19050 w 130969"/>
                          <a:gd name="connsiteY2" fmla="*/ 71438 h 71438"/>
                          <a:gd name="connsiteX3" fmla="*/ 33338 w 130969"/>
                          <a:gd name="connsiteY3" fmla="*/ 61913 h 71438"/>
                          <a:gd name="connsiteX4" fmla="*/ 54769 w 130969"/>
                          <a:gd name="connsiteY4" fmla="*/ 71438 h 71438"/>
                          <a:gd name="connsiteX5" fmla="*/ 69056 w 130969"/>
                          <a:gd name="connsiteY5" fmla="*/ 69056 h 71438"/>
                          <a:gd name="connsiteX6" fmla="*/ 88106 w 130969"/>
                          <a:gd name="connsiteY6" fmla="*/ 61913 h 71438"/>
                          <a:gd name="connsiteX7" fmla="*/ 92869 w 130969"/>
                          <a:gd name="connsiteY7" fmla="*/ 42863 h 71438"/>
                          <a:gd name="connsiteX8" fmla="*/ 76200 w 130969"/>
                          <a:gd name="connsiteY8" fmla="*/ 30956 h 71438"/>
                          <a:gd name="connsiteX9" fmla="*/ 107156 w 130969"/>
                          <a:gd name="connsiteY9" fmla="*/ 16669 h 71438"/>
                          <a:gd name="connsiteX10" fmla="*/ 128588 w 130969"/>
                          <a:gd name="connsiteY10" fmla="*/ 45244 h 71438"/>
                          <a:gd name="connsiteX11" fmla="*/ 130969 w 130969"/>
                          <a:gd name="connsiteY11" fmla="*/ 30956 h 71438"/>
                          <a:gd name="connsiteX12" fmla="*/ 116681 w 130969"/>
                          <a:gd name="connsiteY12" fmla="*/ 7144 h 71438"/>
                          <a:gd name="connsiteX13" fmla="*/ 88106 w 130969"/>
                          <a:gd name="connsiteY13" fmla="*/ 0 h 71438"/>
                          <a:gd name="connsiteX14" fmla="*/ 66675 w 130969"/>
                          <a:gd name="connsiteY14" fmla="*/ 21431 h 71438"/>
                          <a:gd name="connsiteX15" fmla="*/ 52388 w 130969"/>
                          <a:gd name="connsiteY15" fmla="*/ 16669 h 71438"/>
                          <a:gd name="connsiteX16" fmla="*/ 28575 w 130969"/>
                          <a:gd name="connsiteY16" fmla="*/ 14288 h 71438"/>
                          <a:gd name="connsiteX17" fmla="*/ 0 w 130969"/>
                          <a:gd name="connsiteY17" fmla="*/ 7144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969" h="71438">
                            <a:moveTo>
                              <a:pt x="0" y="7144"/>
                            </a:moveTo>
                            <a:cubicBezTo>
                              <a:pt x="794" y="26988"/>
                              <a:pt x="1587" y="46831"/>
                              <a:pt x="2381" y="66675"/>
                            </a:cubicBezTo>
                            <a:lnTo>
                              <a:pt x="19050" y="71438"/>
                            </a:lnTo>
                            <a:lnTo>
                              <a:pt x="33338" y="61913"/>
                            </a:lnTo>
                            <a:lnTo>
                              <a:pt x="54769" y="71438"/>
                            </a:lnTo>
                            <a:lnTo>
                              <a:pt x="69056" y="69056"/>
                            </a:lnTo>
                            <a:lnTo>
                              <a:pt x="88106" y="61913"/>
                            </a:lnTo>
                            <a:lnTo>
                              <a:pt x="92869" y="42863"/>
                            </a:lnTo>
                            <a:lnTo>
                              <a:pt x="76200" y="30956"/>
                            </a:lnTo>
                            <a:lnTo>
                              <a:pt x="107156" y="16669"/>
                            </a:lnTo>
                            <a:lnTo>
                              <a:pt x="128588" y="45244"/>
                            </a:lnTo>
                            <a:lnTo>
                              <a:pt x="130969" y="30956"/>
                            </a:lnTo>
                            <a:lnTo>
                              <a:pt x="116681" y="7144"/>
                            </a:lnTo>
                            <a:lnTo>
                              <a:pt x="88106" y="0"/>
                            </a:lnTo>
                            <a:lnTo>
                              <a:pt x="66675" y="21431"/>
                            </a:lnTo>
                            <a:lnTo>
                              <a:pt x="52388" y="16669"/>
                            </a:lnTo>
                            <a:lnTo>
                              <a:pt x="28575" y="14288"/>
                            </a:lnTo>
                            <a:lnTo>
                              <a:pt x="0" y="7144"/>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9" name="Freeform 3121"/>
                    <p:cNvSpPr/>
                    <p:nvPr/>
                  </p:nvSpPr>
                  <p:spPr>
                    <a:xfrm>
                      <a:off x="1209235" y="6088923"/>
                      <a:ext cx="142911" cy="461617"/>
                    </a:xfrm>
                    <a:custGeom>
                      <a:avLst/>
                      <a:gdLst>
                        <a:gd name="connsiteX0" fmla="*/ 0 w 142875"/>
                        <a:gd name="connsiteY0" fmla="*/ 9525 h 461963"/>
                        <a:gd name="connsiteX1" fmla="*/ 21431 w 142875"/>
                        <a:gd name="connsiteY1" fmla="*/ 14288 h 461963"/>
                        <a:gd name="connsiteX2" fmla="*/ 61913 w 142875"/>
                        <a:gd name="connsiteY2" fmla="*/ 0 h 461963"/>
                        <a:gd name="connsiteX3" fmla="*/ 78581 w 142875"/>
                        <a:gd name="connsiteY3" fmla="*/ 35719 h 461963"/>
                        <a:gd name="connsiteX4" fmla="*/ 83344 w 142875"/>
                        <a:gd name="connsiteY4" fmla="*/ 73819 h 461963"/>
                        <a:gd name="connsiteX5" fmla="*/ 92869 w 142875"/>
                        <a:gd name="connsiteY5" fmla="*/ 252413 h 461963"/>
                        <a:gd name="connsiteX6" fmla="*/ 92869 w 142875"/>
                        <a:gd name="connsiteY6" fmla="*/ 273844 h 461963"/>
                        <a:gd name="connsiteX7" fmla="*/ 92869 w 142875"/>
                        <a:gd name="connsiteY7" fmla="*/ 302419 h 461963"/>
                        <a:gd name="connsiteX8" fmla="*/ 142875 w 142875"/>
                        <a:gd name="connsiteY8" fmla="*/ 385763 h 461963"/>
                        <a:gd name="connsiteX9" fmla="*/ 111919 w 142875"/>
                        <a:gd name="connsiteY9" fmla="*/ 438150 h 461963"/>
                        <a:gd name="connsiteX10" fmla="*/ 61913 w 142875"/>
                        <a:gd name="connsiteY10" fmla="*/ 461963 h 461963"/>
                        <a:gd name="connsiteX11" fmla="*/ 88106 w 142875"/>
                        <a:gd name="connsiteY11" fmla="*/ 419100 h 461963"/>
                        <a:gd name="connsiteX12" fmla="*/ 104775 w 142875"/>
                        <a:gd name="connsiteY12" fmla="*/ 352425 h 461963"/>
                        <a:gd name="connsiteX13" fmla="*/ 83344 w 142875"/>
                        <a:gd name="connsiteY13" fmla="*/ 335757 h 461963"/>
                        <a:gd name="connsiteX14" fmla="*/ 76200 w 142875"/>
                        <a:gd name="connsiteY14" fmla="*/ 297657 h 461963"/>
                        <a:gd name="connsiteX15" fmla="*/ 80963 w 142875"/>
                        <a:gd name="connsiteY15" fmla="*/ 271463 h 461963"/>
                        <a:gd name="connsiteX16" fmla="*/ 69056 w 142875"/>
                        <a:gd name="connsiteY16" fmla="*/ 261938 h 461963"/>
                        <a:gd name="connsiteX17" fmla="*/ 73819 w 142875"/>
                        <a:gd name="connsiteY17" fmla="*/ 230982 h 461963"/>
                        <a:gd name="connsiteX18" fmla="*/ 64294 w 142875"/>
                        <a:gd name="connsiteY18" fmla="*/ 230982 h 461963"/>
                        <a:gd name="connsiteX19" fmla="*/ 69056 w 142875"/>
                        <a:gd name="connsiteY19" fmla="*/ 200025 h 461963"/>
                        <a:gd name="connsiteX20" fmla="*/ 76200 w 142875"/>
                        <a:gd name="connsiteY20" fmla="*/ 190500 h 461963"/>
                        <a:gd name="connsiteX21" fmla="*/ 61913 w 142875"/>
                        <a:gd name="connsiteY21" fmla="*/ 145257 h 461963"/>
                        <a:gd name="connsiteX22" fmla="*/ 54769 w 142875"/>
                        <a:gd name="connsiteY22" fmla="*/ 97632 h 461963"/>
                        <a:gd name="connsiteX23" fmla="*/ 59531 w 142875"/>
                        <a:gd name="connsiteY23" fmla="*/ 61913 h 461963"/>
                        <a:gd name="connsiteX24" fmla="*/ 50006 w 142875"/>
                        <a:gd name="connsiteY24" fmla="*/ 26194 h 461963"/>
                        <a:gd name="connsiteX25" fmla="*/ 0 w 142875"/>
                        <a:gd name="connsiteY25" fmla="*/ 9525 h 46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875" h="461963">
                          <a:moveTo>
                            <a:pt x="0" y="9525"/>
                          </a:moveTo>
                          <a:lnTo>
                            <a:pt x="21431" y="14288"/>
                          </a:lnTo>
                          <a:lnTo>
                            <a:pt x="61913" y="0"/>
                          </a:lnTo>
                          <a:lnTo>
                            <a:pt x="78581" y="35719"/>
                          </a:lnTo>
                          <a:lnTo>
                            <a:pt x="83344" y="73819"/>
                          </a:lnTo>
                          <a:lnTo>
                            <a:pt x="92869" y="252413"/>
                          </a:lnTo>
                          <a:lnTo>
                            <a:pt x="92869" y="273844"/>
                          </a:lnTo>
                          <a:lnTo>
                            <a:pt x="92869" y="302419"/>
                          </a:lnTo>
                          <a:lnTo>
                            <a:pt x="142875" y="385763"/>
                          </a:lnTo>
                          <a:lnTo>
                            <a:pt x="111919" y="438150"/>
                          </a:lnTo>
                          <a:lnTo>
                            <a:pt x="61913" y="461963"/>
                          </a:lnTo>
                          <a:lnTo>
                            <a:pt x="88106" y="419100"/>
                          </a:lnTo>
                          <a:lnTo>
                            <a:pt x="104775" y="352425"/>
                          </a:lnTo>
                          <a:lnTo>
                            <a:pt x="83344" y="335757"/>
                          </a:lnTo>
                          <a:lnTo>
                            <a:pt x="76200" y="297657"/>
                          </a:lnTo>
                          <a:lnTo>
                            <a:pt x="80963" y="271463"/>
                          </a:lnTo>
                          <a:lnTo>
                            <a:pt x="69056" y="261938"/>
                          </a:lnTo>
                          <a:lnTo>
                            <a:pt x="73819" y="230982"/>
                          </a:lnTo>
                          <a:lnTo>
                            <a:pt x="64294" y="230982"/>
                          </a:lnTo>
                          <a:lnTo>
                            <a:pt x="69056" y="200025"/>
                          </a:lnTo>
                          <a:lnTo>
                            <a:pt x="76200" y="190500"/>
                          </a:lnTo>
                          <a:lnTo>
                            <a:pt x="61913" y="145257"/>
                          </a:lnTo>
                          <a:lnTo>
                            <a:pt x="54769" y="97632"/>
                          </a:lnTo>
                          <a:lnTo>
                            <a:pt x="59531" y="61913"/>
                          </a:lnTo>
                          <a:lnTo>
                            <a:pt x="50006" y="26194"/>
                          </a:lnTo>
                          <a:lnTo>
                            <a:pt x="0" y="9525"/>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2" name="Freeform 3123"/>
                  <p:cNvSpPr/>
                  <p:nvPr/>
                </p:nvSpPr>
                <p:spPr>
                  <a:xfrm>
                    <a:off x="1168666" y="6112387"/>
                    <a:ext cx="100037" cy="190357"/>
                  </a:xfrm>
                  <a:custGeom>
                    <a:avLst/>
                    <a:gdLst>
                      <a:gd name="connsiteX0" fmla="*/ 38100 w 100012"/>
                      <a:gd name="connsiteY0" fmla="*/ 0 h 190500"/>
                      <a:gd name="connsiteX1" fmla="*/ 52387 w 100012"/>
                      <a:gd name="connsiteY1" fmla="*/ 80962 h 190500"/>
                      <a:gd name="connsiteX2" fmla="*/ 33337 w 100012"/>
                      <a:gd name="connsiteY2" fmla="*/ 78581 h 190500"/>
                      <a:gd name="connsiteX3" fmla="*/ 7144 w 100012"/>
                      <a:gd name="connsiteY3" fmla="*/ 78581 h 190500"/>
                      <a:gd name="connsiteX4" fmla="*/ 0 w 100012"/>
                      <a:gd name="connsiteY4" fmla="*/ 109537 h 190500"/>
                      <a:gd name="connsiteX5" fmla="*/ 0 w 100012"/>
                      <a:gd name="connsiteY5" fmla="*/ 145256 h 190500"/>
                      <a:gd name="connsiteX6" fmla="*/ 21431 w 100012"/>
                      <a:gd name="connsiteY6" fmla="*/ 142875 h 190500"/>
                      <a:gd name="connsiteX7" fmla="*/ 38100 w 100012"/>
                      <a:gd name="connsiteY7" fmla="*/ 119062 h 190500"/>
                      <a:gd name="connsiteX8" fmla="*/ 54769 w 100012"/>
                      <a:gd name="connsiteY8" fmla="*/ 107156 h 190500"/>
                      <a:gd name="connsiteX9" fmla="*/ 73819 w 100012"/>
                      <a:gd name="connsiteY9" fmla="*/ 145256 h 190500"/>
                      <a:gd name="connsiteX10" fmla="*/ 50006 w 100012"/>
                      <a:gd name="connsiteY10" fmla="*/ 190500 h 190500"/>
                      <a:gd name="connsiteX11" fmla="*/ 88106 w 100012"/>
                      <a:gd name="connsiteY11" fmla="*/ 169069 h 190500"/>
                      <a:gd name="connsiteX12" fmla="*/ 100012 w 100012"/>
                      <a:gd name="connsiteY12" fmla="*/ 147637 h 190500"/>
                      <a:gd name="connsiteX13" fmla="*/ 88106 w 100012"/>
                      <a:gd name="connsiteY13" fmla="*/ 95250 h 190500"/>
                      <a:gd name="connsiteX14" fmla="*/ 76200 w 100012"/>
                      <a:gd name="connsiteY14" fmla="*/ 59531 h 190500"/>
                      <a:gd name="connsiteX15" fmla="*/ 38100 w 100012"/>
                      <a:gd name="connsiteY15"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12" h="190500">
                        <a:moveTo>
                          <a:pt x="38100" y="0"/>
                        </a:moveTo>
                        <a:lnTo>
                          <a:pt x="52387" y="80962"/>
                        </a:lnTo>
                        <a:lnTo>
                          <a:pt x="33337" y="78581"/>
                        </a:lnTo>
                        <a:lnTo>
                          <a:pt x="7144" y="78581"/>
                        </a:lnTo>
                        <a:lnTo>
                          <a:pt x="0" y="109537"/>
                        </a:lnTo>
                        <a:lnTo>
                          <a:pt x="0" y="145256"/>
                        </a:lnTo>
                        <a:lnTo>
                          <a:pt x="21431" y="142875"/>
                        </a:lnTo>
                        <a:lnTo>
                          <a:pt x="38100" y="119062"/>
                        </a:lnTo>
                        <a:lnTo>
                          <a:pt x="54769" y="107156"/>
                        </a:lnTo>
                        <a:lnTo>
                          <a:pt x="73819" y="145256"/>
                        </a:lnTo>
                        <a:lnTo>
                          <a:pt x="50006" y="190500"/>
                        </a:lnTo>
                        <a:lnTo>
                          <a:pt x="88106" y="169069"/>
                        </a:lnTo>
                        <a:lnTo>
                          <a:pt x="100012" y="147637"/>
                        </a:lnTo>
                        <a:lnTo>
                          <a:pt x="88106" y="95250"/>
                        </a:lnTo>
                        <a:lnTo>
                          <a:pt x="76200" y="59531"/>
                        </a:lnTo>
                        <a:lnTo>
                          <a:pt x="38100"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7" name="Freeform 3125"/>
                <p:cNvSpPr/>
                <p:nvPr/>
              </p:nvSpPr>
              <p:spPr>
                <a:xfrm>
                  <a:off x="1154211" y="6260437"/>
                  <a:ext cx="46049" cy="85661"/>
                </a:xfrm>
                <a:custGeom>
                  <a:avLst/>
                  <a:gdLst>
                    <a:gd name="connsiteX0" fmla="*/ 23813 w 45244"/>
                    <a:gd name="connsiteY0" fmla="*/ 0 h 85725"/>
                    <a:gd name="connsiteX1" fmla="*/ 0 w 45244"/>
                    <a:gd name="connsiteY1" fmla="*/ 52387 h 85725"/>
                    <a:gd name="connsiteX2" fmla="*/ 26194 w 45244"/>
                    <a:gd name="connsiteY2" fmla="*/ 85725 h 85725"/>
                    <a:gd name="connsiteX3" fmla="*/ 45244 w 45244"/>
                    <a:gd name="connsiteY3" fmla="*/ 61912 h 85725"/>
                    <a:gd name="connsiteX4" fmla="*/ 23813 w 45244"/>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44" h="85725">
                      <a:moveTo>
                        <a:pt x="23813" y="0"/>
                      </a:moveTo>
                      <a:lnTo>
                        <a:pt x="0" y="52387"/>
                      </a:lnTo>
                      <a:lnTo>
                        <a:pt x="26194" y="85725"/>
                      </a:lnTo>
                      <a:lnTo>
                        <a:pt x="45244" y="61912"/>
                      </a:lnTo>
                      <a:lnTo>
                        <a:pt x="23813"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sp>
            <p:nvSpPr>
              <p:cNvPr id="8" name="Freeform 3128"/>
              <p:cNvSpPr/>
              <p:nvPr/>
            </p:nvSpPr>
            <p:spPr>
              <a:xfrm>
                <a:off x="1201207" y="6397753"/>
                <a:ext cx="41285" cy="130078"/>
              </a:xfrm>
              <a:custGeom>
                <a:avLst/>
                <a:gdLst>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34184"/>
                  <a:gd name="connsiteY0" fmla="*/ 0 h 131036"/>
                  <a:gd name="connsiteX1" fmla="*/ 0 w 34184"/>
                  <a:gd name="connsiteY1" fmla="*/ 62670 h 131036"/>
                  <a:gd name="connsiteX2" fmla="*/ 8546 w 34184"/>
                  <a:gd name="connsiteY2" fmla="*/ 94004 h 131036"/>
                  <a:gd name="connsiteX3" fmla="*/ 8546 w 34184"/>
                  <a:gd name="connsiteY3" fmla="*/ 125339 h 131036"/>
                  <a:gd name="connsiteX4" fmla="*/ 25638 w 34184"/>
                  <a:gd name="connsiteY4" fmla="*/ 131036 h 131036"/>
                  <a:gd name="connsiteX5" fmla="*/ 34184 w 34184"/>
                  <a:gd name="connsiteY5" fmla="*/ 102550 h 131036"/>
                  <a:gd name="connsiteX6" fmla="*/ 25638 w 34184"/>
                  <a:gd name="connsiteY6" fmla="*/ 94004 h 131036"/>
                  <a:gd name="connsiteX7" fmla="*/ 34184 w 34184"/>
                  <a:gd name="connsiteY7" fmla="*/ 71215 h 131036"/>
                  <a:gd name="connsiteX8" fmla="*/ 25638 w 34184"/>
                  <a:gd name="connsiteY8" fmla="*/ 54124 h 131036"/>
                  <a:gd name="connsiteX9" fmla="*/ 25638 w 34184"/>
                  <a:gd name="connsiteY9" fmla="*/ 37032 h 131036"/>
                  <a:gd name="connsiteX10" fmla="*/ 25638 w 34184"/>
                  <a:gd name="connsiteY10" fmla="*/ 0 h 131036"/>
                  <a:gd name="connsiteX0" fmla="*/ 25638 w 41339"/>
                  <a:gd name="connsiteY0" fmla="*/ 0 h 131036"/>
                  <a:gd name="connsiteX1" fmla="*/ 0 w 41339"/>
                  <a:gd name="connsiteY1" fmla="*/ 62670 h 131036"/>
                  <a:gd name="connsiteX2" fmla="*/ 8546 w 41339"/>
                  <a:gd name="connsiteY2" fmla="*/ 94004 h 131036"/>
                  <a:gd name="connsiteX3" fmla="*/ 8546 w 41339"/>
                  <a:gd name="connsiteY3" fmla="*/ 125339 h 131036"/>
                  <a:gd name="connsiteX4" fmla="*/ 25638 w 41339"/>
                  <a:gd name="connsiteY4" fmla="*/ 131036 h 131036"/>
                  <a:gd name="connsiteX5" fmla="*/ 34184 w 41339"/>
                  <a:gd name="connsiteY5" fmla="*/ 102550 h 131036"/>
                  <a:gd name="connsiteX6" fmla="*/ 25638 w 41339"/>
                  <a:gd name="connsiteY6" fmla="*/ 94004 h 131036"/>
                  <a:gd name="connsiteX7" fmla="*/ 34184 w 41339"/>
                  <a:gd name="connsiteY7" fmla="*/ 71215 h 131036"/>
                  <a:gd name="connsiteX8" fmla="*/ 25638 w 41339"/>
                  <a:gd name="connsiteY8" fmla="*/ 54124 h 131036"/>
                  <a:gd name="connsiteX9" fmla="*/ 37032 w 41339"/>
                  <a:gd name="connsiteY9" fmla="*/ 37032 h 131036"/>
                  <a:gd name="connsiteX10" fmla="*/ 25638 w 41339"/>
                  <a:gd name="connsiteY10" fmla="*/ 0 h 13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39" h="131036">
                    <a:moveTo>
                      <a:pt x="25638" y="0"/>
                    </a:moveTo>
                    <a:lnTo>
                      <a:pt x="0" y="62670"/>
                    </a:lnTo>
                    <a:lnTo>
                      <a:pt x="8546" y="94004"/>
                    </a:lnTo>
                    <a:lnTo>
                      <a:pt x="8546" y="125339"/>
                    </a:lnTo>
                    <a:lnTo>
                      <a:pt x="25638" y="131036"/>
                    </a:lnTo>
                    <a:lnTo>
                      <a:pt x="34184" y="102550"/>
                    </a:lnTo>
                    <a:lnTo>
                      <a:pt x="25638" y="94004"/>
                    </a:lnTo>
                    <a:lnTo>
                      <a:pt x="34184" y="71215"/>
                    </a:lnTo>
                    <a:lnTo>
                      <a:pt x="25638" y="54124"/>
                    </a:lnTo>
                    <a:cubicBezTo>
                      <a:pt x="25638" y="48427"/>
                      <a:pt x="51275" y="17091"/>
                      <a:pt x="37032" y="37032"/>
                    </a:cubicBezTo>
                    <a:lnTo>
                      <a:pt x="25638" y="0"/>
                    </a:lnTo>
                    <a:close/>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grpSp>
          <p:nvGrpSpPr>
            <p:cNvPr id="3145" name="Group 66"/>
            <p:cNvGrpSpPr>
              <a:grpSpLocks/>
            </p:cNvGrpSpPr>
            <p:nvPr/>
          </p:nvGrpSpPr>
          <p:grpSpPr bwMode="auto">
            <a:xfrm>
              <a:off x="2490698" y="5534138"/>
              <a:ext cx="1374775" cy="793750"/>
              <a:chOff x="2217965" y="5874544"/>
              <a:chExt cx="1375341" cy="795337"/>
            </a:xfrm>
            <a:noFill/>
          </p:grpSpPr>
          <p:sp>
            <p:nvSpPr>
              <p:cNvPr id="3131" name="Freeform 3130"/>
              <p:cNvSpPr/>
              <p:nvPr/>
            </p:nvSpPr>
            <p:spPr>
              <a:xfrm>
                <a:off x="3283616" y="6302435"/>
                <a:ext cx="309690" cy="367446"/>
              </a:xfrm>
              <a:custGeom>
                <a:avLst/>
                <a:gdLst>
                  <a:gd name="connsiteX0" fmla="*/ 23812 w 309562"/>
                  <a:gd name="connsiteY0" fmla="*/ 0 h 366712"/>
                  <a:gd name="connsiteX1" fmla="*/ 50006 w 309562"/>
                  <a:gd name="connsiteY1" fmla="*/ 73819 h 366712"/>
                  <a:gd name="connsiteX2" fmla="*/ 14287 w 309562"/>
                  <a:gd name="connsiteY2" fmla="*/ 126206 h 366712"/>
                  <a:gd name="connsiteX3" fmla="*/ 0 w 309562"/>
                  <a:gd name="connsiteY3" fmla="*/ 152400 h 366712"/>
                  <a:gd name="connsiteX4" fmla="*/ 30956 w 309562"/>
                  <a:gd name="connsiteY4" fmla="*/ 195262 h 366712"/>
                  <a:gd name="connsiteX5" fmla="*/ 47625 w 309562"/>
                  <a:gd name="connsiteY5" fmla="*/ 233362 h 366712"/>
                  <a:gd name="connsiteX6" fmla="*/ 61912 w 309562"/>
                  <a:gd name="connsiteY6" fmla="*/ 273844 h 366712"/>
                  <a:gd name="connsiteX7" fmla="*/ 57150 w 309562"/>
                  <a:gd name="connsiteY7" fmla="*/ 333375 h 366712"/>
                  <a:gd name="connsiteX8" fmla="*/ 133350 w 309562"/>
                  <a:gd name="connsiteY8" fmla="*/ 366712 h 366712"/>
                  <a:gd name="connsiteX9" fmla="*/ 147637 w 309562"/>
                  <a:gd name="connsiteY9" fmla="*/ 326231 h 366712"/>
                  <a:gd name="connsiteX10" fmla="*/ 147637 w 309562"/>
                  <a:gd name="connsiteY10" fmla="*/ 309562 h 366712"/>
                  <a:gd name="connsiteX11" fmla="*/ 190500 w 309562"/>
                  <a:gd name="connsiteY11" fmla="*/ 276225 h 366712"/>
                  <a:gd name="connsiteX12" fmla="*/ 209550 w 309562"/>
                  <a:gd name="connsiteY12" fmla="*/ 252412 h 366712"/>
                  <a:gd name="connsiteX13" fmla="*/ 238125 w 309562"/>
                  <a:gd name="connsiteY13" fmla="*/ 261937 h 366712"/>
                  <a:gd name="connsiteX14" fmla="*/ 292894 w 309562"/>
                  <a:gd name="connsiteY14" fmla="*/ 204787 h 366712"/>
                  <a:gd name="connsiteX15" fmla="*/ 309562 w 309562"/>
                  <a:gd name="connsiteY15" fmla="*/ 188119 h 366712"/>
                  <a:gd name="connsiteX16" fmla="*/ 309562 w 309562"/>
                  <a:gd name="connsiteY16" fmla="*/ 173831 h 366712"/>
                  <a:gd name="connsiteX17" fmla="*/ 276225 w 309562"/>
                  <a:gd name="connsiteY17" fmla="*/ 147637 h 366712"/>
                  <a:gd name="connsiteX18" fmla="*/ 257175 w 309562"/>
                  <a:gd name="connsiteY18" fmla="*/ 121444 h 366712"/>
                  <a:gd name="connsiteX19" fmla="*/ 242887 w 309562"/>
                  <a:gd name="connsiteY19" fmla="*/ 123825 h 366712"/>
                  <a:gd name="connsiteX20" fmla="*/ 226219 w 309562"/>
                  <a:gd name="connsiteY20" fmla="*/ 73819 h 366712"/>
                  <a:gd name="connsiteX21" fmla="*/ 173831 w 309562"/>
                  <a:gd name="connsiteY21" fmla="*/ 47625 h 366712"/>
                  <a:gd name="connsiteX22" fmla="*/ 126206 w 309562"/>
                  <a:gd name="connsiteY22" fmla="*/ 35719 h 366712"/>
                  <a:gd name="connsiteX23" fmla="*/ 100012 w 309562"/>
                  <a:gd name="connsiteY23" fmla="*/ 30956 h 366712"/>
                  <a:gd name="connsiteX24" fmla="*/ 23812 w 309562"/>
                  <a:gd name="connsiteY24" fmla="*/ 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62" h="366712">
                    <a:moveTo>
                      <a:pt x="23812" y="0"/>
                    </a:moveTo>
                    <a:lnTo>
                      <a:pt x="50006" y="73819"/>
                    </a:lnTo>
                    <a:lnTo>
                      <a:pt x="14287" y="126206"/>
                    </a:lnTo>
                    <a:lnTo>
                      <a:pt x="0" y="152400"/>
                    </a:lnTo>
                    <a:lnTo>
                      <a:pt x="30956" y="195262"/>
                    </a:lnTo>
                    <a:lnTo>
                      <a:pt x="47625" y="233362"/>
                    </a:lnTo>
                    <a:lnTo>
                      <a:pt x="61912" y="273844"/>
                    </a:lnTo>
                    <a:lnTo>
                      <a:pt x="57150" y="333375"/>
                    </a:lnTo>
                    <a:lnTo>
                      <a:pt x="133350" y="366712"/>
                    </a:lnTo>
                    <a:lnTo>
                      <a:pt x="147637" y="326231"/>
                    </a:lnTo>
                    <a:lnTo>
                      <a:pt x="147637" y="309562"/>
                    </a:lnTo>
                    <a:lnTo>
                      <a:pt x="190500" y="276225"/>
                    </a:lnTo>
                    <a:lnTo>
                      <a:pt x="209550" y="252412"/>
                    </a:lnTo>
                    <a:lnTo>
                      <a:pt x="238125" y="261937"/>
                    </a:lnTo>
                    <a:lnTo>
                      <a:pt x="292894" y="204787"/>
                    </a:lnTo>
                    <a:lnTo>
                      <a:pt x="309562" y="188119"/>
                    </a:lnTo>
                    <a:lnTo>
                      <a:pt x="309562" y="173831"/>
                    </a:lnTo>
                    <a:lnTo>
                      <a:pt x="276225" y="147637"/>
                    </a:lnTo>
                    <a:lnTo>
                      <a:pt x="257175" y="121444"/>
                    </a:lnTo>
                    <a:lnTo>
                      <a:pt x="242887" y="123825"/>
                    </a:lnTo>
                    <a:lnTo>
                      <a:pt x="226219" y="73819"/>
                    </a:lnTo>
                    <a:lnTo>
                      <a:pt x="173831" y="47625"/>
                    </a:lnTo>
                    <a:lnTo>
                      <a:pt x="126206" y="35719"/>
                    </a:lnTo>
                    <a:lnTo>
                      <a:pt x="100012" y="30956"/>
                    </a:lnTo>
                    <a:lnTo>
                      <a:pt x="23812" y="0"/>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2" name="Freeform 3131"/>
              <p:cNvSpPr/>
              <p:nvPr/>
            </p:nvSpPr>
            <p:spPr>
              <a:xfrm>
                <a:off x="3097802" y="6127461"/>
                <a:ext cx="169932" cy="120891"/>
              </a:xfrm>
              <a:custGeom>
                <a:avLst/>
                <a:gdLst>
                  <a:gd name="connsiteX0" fmla="*/ 78582 w 169069"/>
                  <a:gd name="connsiteY0" fmla="*/ 121444 h 121444"/>
                  <a:gd name="connsiteX1" fmla="*/ 54769 w 169069"/>
                  <a:gd name="connsiteY1" fmla="*/ 61913 h 121444"/>
                  <a:gd name="connsiteX2" fmla="*/ 23813 w 169069"/>
                  <a:gd name="connsiteY2" fmla="*/ 61913 h 121444"/>
                  <a:gd name="connsiteX3" fmla="*/ 0 w 169069"/>
                  <a:gd name="connsiteY3" fmla="*/ 21432 h 121444"/>
                  <a:gd name="connsiteX4" fmla="*/ 16669 w 169069"/>
                  <a:gd name="connsiteY4" fmla="*/ 0 h 121444"/>
                  <a:gd name="connsiteX5" fmla="*/ 57150 w 169069"/>
                  <a:gd name="connsiteY5" fmla="*/ 23813 h 121444"/>
                  <a:gd name="connsiteX6" fmla="*/ 102394 w 169069"/>
                  <a:gd name="connsiteY6" fmla="*/ 14288 h 121444"/>
                  <a:gd name="connsiteX7" fmla="*/ 123825 w 169069"/>
                  <a:gd name="connsiteY7" fmla="*/ 28575 h 121444"/>
                  <a:gd name="connsiteX8" fmla="*/ 169069 w 169069"/>
                  <a:gd name="connsiteY8" fmla="*/ 47625 h 121444"/>
                  <a:gd name="connsiteX9" fmla="*/ 169069 w 169069"/>
                  <a:gd name="connsiteY9" fmla="*/ 71438 h 121444"/>
                  <a:gd name="connsiteX10" fmla="*/ 142875 w 169069"/>
                  <a:gd name="connsiteY10" fmla="*/ 95250 h 121444"/>
                  <a:gd name="connsiteX11" fmla="*/ 78582 w 169069"/>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069" h="121444">
                    <a:moveTo>
                      <a:pt x="78582" y="121444"/>
                    </a:moveTo>
                    <a:lnTo>
                      <a:pt x="54769" y="61913"/>
                    </a:lnTo>
                    <a:lnTo>
                      <a:pt x="23813" y="61913"/>
                    </a:lnTo>
                    <a:lnTo>
                      <a:pt x="0" y="21432"/>
                    </a:lnTo>
                    <a:lnTo>
                      <a:pt x="16669" y="0"/>
                    </a:lnTo>
                    <a:lnTo>
                      <a:pt x="57150" y="23813"/>
                    </a:lnTo>
                    <a:lnTo>
                      <a:pt x="102394" y="14288"/>
                    </a:lnTo>
                    <a:lnTo>
                      <a:pt x="123825" y="28575"/>
                    </a:lnTo>
                    <a:lnTo>
                      <a:pt x="169069" y="47625"/>
                    </a:lnTo>
                    <a:lnTo>
                      <a:pt x="169069" y="71438"/>
                    </a:lnTo>
                    <a:lnTo>
                      <a:pt x="142875" y="95250"/>
                    </a:lnTo>
                    <a:lnTo>
                      <a:pt x="78582" y="121444"/>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3" name="Freeform 3132"/>
              <p:cNvSpPr/>
              <p:nvPr/>
            </p:nvSpPr>
            <p:spPr>
              <a:xfrm>
                <a:off x="2705528" y="5981119"/>
                <a:ext cx="139758" cy="127254"/>
              </a:xfrm>
              <a:custGeom>
                <a:avLst/>
                <a:gdLst>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0 w 150019"/>
                  <a:gd name="connsiteY9"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30956 w 150019"/>
                  <a:gd name="connsiteY9" fmla="*/ 23813 h 119063"/>
                  <a:gd name="connsiteX10" fmla="*/ 0 w 150019"/>
                  <a:gd name="connsiteY10"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42862 w 150019"/>
                  <a:gd name="connsiteY9" fmla="*/ 54769 h 119063"/>
                  <a:gd name="connsiteX10" fmla="*/ 0 w 150019"/>
                  <a:gd name="connsiteY10" fmla="*/ 47625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35719 w 142876"/>
                  <a:gd name="connsiteY9" fmla="*/ 54769 h 119063"/>
                  <a:gd name="connsiteX10" fmla="*/ 0 w 142876"/>
                  <a:gd name="connsiteY10" fmla="*/ 54769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42863 w 142876"/>
                  <a:gd name="connsiteY9" fmla="*/ 47625 h 119063"/>
                  <a:gd name="connsiteX10" fmla="*/ 0 w 142876"/>
                  <a:gd name="connsiteY10" fmla="*/ 54769 h 119063"/>
                  <a:gd name="connsiteX0" fmla="*/ 0 w 140495"/>
                  <a:gd name="connsiteY0" fmla="*/ 40482 h 119063"/>
                  <a:gd name="connsiteX1" fmla="*/ 42864 w 140495"/>
                  <a:gd name="connsiteY1" fmla="*/ 119063 h 119063"/>
                  <a:gd name="connsiteX2" fmla="*/ 83345 w 140495"/>
                  <a:gd name="connsiteY2" fmla="*/ 102394 h 119063"/>
                  <a:gd name="connsiteX3" fmla="*/ 128589 w 140495"/>
                  <a:gd name="connsiteY3" fmla="*/ 111919 h 119063"/>
                  <a:gd name="connsiteX4" fmla="*/ 138114 w 140495"/>
                  <a:gd name="connsiteY4" fmla="*/ 104775 h 119063"/>
                  <a:gd name="connsiteX5" fmla="*/ 140495 w 140495"/>
                  <a:gd name="connsiteY5" fmla="*/ 88106 h 119063"/>
                  <a:gd name="connsiteX6" fmla="*/ 107157 w 140495"/>
                  <a:gd name="connsiteY6" fmla="*/ 66675 h 119063"/>
                  <a:gd name="connsiteX7" fmla="*/ 90489 w 140495"/>
                  <a:gd name="connsiteY7" fmla="*/ 33338 h 119063"/>
                  <a:gd name="connsiteX8" fmla="*/ 57151 w 140495"/>
                  <a:gd name="connsiteY8" fmla="*/ 0 h 119063"/>
                  <a:gd name="connsiteX9" fmla="*/ 40482 w 140495"/>
                  <a:gd name="connsiteY9" fmla="*/ 47625 h 119063"/>
                  <a:gd name="connsiteX10" fmla="*/ 0 w 140495"/>
                  <a:gd name="connsiteY10" fmla="*/ 40482 h 119063"/>
                  <a:gd name="connsiteX0" fmla="*/ 0 w 140495"/>
                  <a:gd name="connsiteY0" fmla="*/ 40482 h 126206"/>
                  <a:gd name="connsiteX1" fmla="*/ 42864 w 140495"/>
                  <a:gd name="connsiteY1" fmla="*/ 119063 h 126206"/>
                  <a:gd name="connsiteX2" fmla="*/ 83345 w 140495"/>
                  <a:gd name="connsiteY2" fmla="*/ 126206 h 126206"/>
                  <a:gd name="connsiteX3" fmla="*/ 128589 w 140495"/>
                  <a:gd name="connsiteY3" fmla="*/ 111919 h 126206"/>
                  <a:gd name="connsiteX4" fmla="*/ 138114 w 140495"/>
                  <a:gd name="connsiteY4" fmla="*/ 104775 h 126206"/>
                  <a:gd name="connsiteX5" fmla="*/ 140495 w 140495"/>
                  <a:gd name="connsiteY5" fmla="*/ 88106 h 126206"/>
                  <a:gd name="connsiteX6" fmla="*/ 107157 w 140495"/>
                  <a:gd name="connsiteY6" fmla="*/ 66675 h 126206"/>
                  <a:gd name="connsiteX7" fmla="*/ 90489 w 140495"/>
                  <a:gd name="connsiteY7" fmla="*/ 33338 h 126206"/>
                  <a:gd name="connsiteX8" fmla="*/ 57151 w 140495"/>
                  <a:gd name="connsiteY8" fmla="*/ 0 h 126206"/>
                  <a:gd name="connsiteX9" fmla="*/ 40482 w 140495"/>
                  <a:gd name="connsiteY9" fmla="*/ 47625 h 126206"/>
                  <a:gd name="connsiteX10" fmla="*/ 0 w 140495"/>
                  <a:gd name="connsiteY10" fmla="*/ 40482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5" h="126206">
                    <a:moveTo>
                      <a:pt x="0" y="40482"/>
                    </a:moveTo>
                    <a:lnTo>
                      <a:pt x="42864" y="119063"/>
                    </a:lnTo>
                    <a:lnTo>
                      <a:pt x="83345" y="126206"/>
                    </a:lnTo>
                    <a:lnTo>
                      <a:pt x="128589" y="111919"/>
                    </a:lnTo>
                    <a:lnTo>
                      <a:pt x="138114" y="104775"/>
                    </a:lnTo>
                    <a:lnTo>
                      <a:pt x="140495" y="88106"/>
                    </a:lnTo>
                    <a:lnTo>
                      <a:pt x="107157" y="66675"/>
                    </a:lnTo>
                    <a:lnTo>
                      <a:pt x="90489" y="33338"/>
                    </a:lnTo>
                    <a:lnTo>
                      <a:pt x="57151" y="0"/>
                    </a:lnTo>
                    <a:lnTo>
                      <a:pt x="40482" y="47625"/>
                    </a:lnTo>
                    <a:lnTo>
                      <a:pt x="0" y="40482"/>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4" name="Freeform 3133"/>
              <p:cNvSpPr/>
              <p:nvPr/>
            </p:nvSpPr>
            <p:spPr>
              <a:xfrm>
                <a:off x="2325959" y="5874544"/>
                <a:ext cx="107994" cy="100212"/>
              </a:xfrm>
              <a:custGeom>
                <a:avLst/>
                <a:gdLst>
                  <a:gd name="connsiteX0" fmla="*/ 0 w 107157"/>
                  <a:gd name="connsiteY0" fmla="*/ 73819 h 100012"/>
                  <a:gd name="connsiteX1" fmla="*/ 64294 w 107157"/>
                  <a:gd name="connsiteY1" fmla="*/ 100012 h 100012"/>
                  <a:gd name="connsiteX2" fmla="*/ 102394 w 107157"/>
                  <a:gd name="connsiteY2" fmla="*/ 88106 h 100012"/>
                  <a:gd name="connsiteX3" fmla="*/ 107157 w 107157"/>
                  <a:gd name="connsiteY3" fmla="*/ 57150 h 100012"/>
                  <a:gd name="connsiteX4" fmla="*/ 107157 w 107157"/>
                  <a:gd name="connsiteY4" fmla="*/ 28575 h 100012"/>
                  <a:gd name="connsiteX5" fmla="*/ 92869 w 107157"/>
                  <a:gd name="connsiteY5" fmla="*/ 2381 h 100012"/>
                  <a:gd name="connsiteX6" fmla="*/ 78582 w 107157"/>
                  <a:gd name="connsiteY6" fmla="*/ 4762 h 100012"/>
                  <a:gd name="connsiteX7" fmla="*/ 57150 w 107157"/>
                  <a:gd name="connsiteY7" fmla="*/ 11906 h 100012"/>
                  <a:gd name="connsiteX8" fmla="*/ 52388 w 107157"/>
                  <a:gd name="connsiteY8" fmla="*/ 0 h 100012"/>
                  <a:gd name="connsiteX9" fmla="*/ 16669 w 107157"/>
                  <a:gd name="connsiteY9" fmla="*/ 23812 h 100012"/>
                  <a:gd name="connsiteX10" fmla="*/ 0 w 107157"/>
                  <a:gd name="connsiteY10" fmla="*/ 7381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100012">
                    <a:moveTo>
                      <a:pt x="0" y="73819"/>
                    </a:moveTo>
                    <a:lnTo>
                      <a:pt x="64294" y="100012"/>
                    </a:lnTo>
                    <a:lnTo>
                      <a:pt x="102394" y="88106"/>
                    </a:lnTo>
                    <a:lnTo>
                      <a:pt x="107157" y="57150"/>
                    </a:lnTo>
                    <a:lnTo>
                      <a:pt x="107157" y="28575"/>
                    </a:lnTo>
                    <a:lnTo>
                      <a:pt x="92869" y="2381"/>
                    </a:lnTo>
                    <a:lnTo>
                      <a:pt x="78582" y="4762"/>
                    </a:lnTo>
                    <a:lnTo>
                      <a:pt x="57150" y="11906"/>
                    </a:lnTo>
                    <a:lnTo>
                      <a:pt x="52388" y="0"/>
                    </a:lnTo>
                    <a:lnTo>
                      <a:pt x="16669" y="23812"/>
                    </a:lnTo>
                    <a:lnTo>
                      <a:pt x="0" y="73819"/>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3135" name="Freeform 3134"/>
              <p:cNvSpPr/>
              <p:nvPr/>
            </p:nvSpPr>
            <p:spPr>
              <a:xfrm>
                <a:off x="2217965" y="5955668"/>
                <a:ext cx="44468" cy="73171"/>
              </a:xfrm>
              <a:custGeom>
                <a:avLst/>
                <a:gdLst>
                  <a:gd name="connsiteX0" fmla="*/ 0 w 42863"/>
                  <a:gd name="connsiteY0" fmla="*/ 26194 h 26194"/>
                  <a:gd name="connsiteX1" fmla="*/ 42863 w 42863"/>
                  <a:gd name="connsiteY1" fmla="*/ 0 h 26194"/>
                  <a:gd name="connsiteX2" fmla="*/ 0 w 42863"/>
                  <a:gd name="connsiteY2" fmla="*/ 26194 h 26194"/>
                  <a:gd name="connsiteX0" fmla="*/ 603 w 43819"/>
                  <a:gd name="connsiteY0" fmla="*/ 26585 h 48016"/>
                  <a:gd name="connsiteX1" fmla="*/ 43466 w 43819"/>
                  <a:gd name="connsiteY1" fmla="*/ 391 h 48016"/>
                  <a:gd name="connsiteX2" fmla="*/ 19653 w 43819"/>
                  <a:gd name="connsiteY2" fmla="*/ 48016 h 48016"/>
                  <a:gd name="connsiteX3" fmla="*/ 603 w 43819"/>
                  <a:gd name="connsiteY3" fmla="*/ 26585 h 48016"/>
                  <a:gd name="connsiteX0" fmla="*/ 1361 w 44335"/>
                  <a:gd name="connsiteY0" fmla="*/ 27889 h 75514"/>
                  <a:gd name="connsiteX1" fmla="*/ 44224 w 44335"/>
                  <a:gd name="connsiteY1" fmla="*/ 1695 h 75514"/>
                  <a:gd name="connsiteX2" fmla="*/ 13267 w 44335"/>
                  <a:gd name="connsiteY2" fmla="*/ 75514 h 75514"/>
                  <a:gd name="connsiteX3" fmla="*/ 1361 w 44335"/>
                  <a:gd name="connsiteY3" fmla="*/ 27889 h 75514"/>
                  <a:gd name="connsiteX0" fmla="*/ 1361 w 45202"/>
                  <a:gd name="connsiteY0" fmla="*/ 27889 h 75682"/>
                  <a:gd name="connsiteX1" fmla="*/ 44224 w 45202"/>
                  <a:gd name="connsiteY1" fmla="*/ 1695 h 75682"/>
                  <a:gd name="connsiteX2" fmla="*/ 29936 w 45202"/>
                  <a:gd name="connsiteY2" fmla="*/ 42177 h 75682"/>
                  <a:gd name="connsiteX3" fmla="*/ 13267 w 45202"/>
                  <a:gd name="connsiteY3" fmla="*/ 75514 h 75682"/>
                  <a:gd name="connsiteX4" fmla="*/ 1361 w 45202"/>
                  <a:gd name="connsiteY4" fmla="*/ 27889 h 75682"/>
                  <a:gd name="connsiteX0" fmla="*/ 1361 w 44448"/>
                  <a:gd name="connsiteY0" fmla="*/ 26261 h 74017"/>
                  <a:gd name="connsiteX1" fmla="*/ 44224 w 44448"/>
                  <a:gd name="connsiteY1" fmla="*/ 67 h 74017"/>
                  <a:gd name="connsiteX2" fmla="*/ 18030 w 44448"/>
                  <a:gd name="connsiteY2" fmla="*/ 33405 h 74017"/>
                  <a:gd name="connsiteX3" fmla="*/ 13267 w 44448"/>
                  <a:gd name="connsiteY3" fmla="*/ 73886 h 74017"/>
                  <a:gd name="connsiteX4" fmla="*/ 1361 w 44448"/>
                  <a:gd name="connsiteY4" fmla="*/ 26261 h 7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8" h="74017">
                    <a:moveTo>
                      <a:pt x="1361" y="26261"/>
                    </a:moveTo>
                    <a:cubicBezTo>
                      <a:pt x="6520" y="13958"/>
                      <a:pt x="41446" y="-1124"/>
                      <a:pt x="44224" y="67"/>
                    </a:cubicBezTo>
                    <a:cubicBezTo>
                      <a:pt x="47002" y="1258"/>
                      <a:pt x="23189" y="21102"/>
                      <a:pt x="18030" y="33405"/>
                    </a:cubicBezTo>
                    <a:cubicBezTo>
                      <a:pt x="12871" y="45708"/>
                      <a:pt x="18029" y="76267"/>
                      <a:pt x="13267" y="73886"/>
                    </a:cubicBezTo>
                    <a:cubicBezTo>
                      <a:pt x="6917" y="66742"/>
                      <a:pt x="-3798" y="38564"/>
                      <a:pt x="1361" y="26261"/>
                    </a:cubicBez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4" name="Freeform 63"/>
              <p:cNvSpPr/>
              <p:nvPr/>
            </p:nvSpPr>
            <p:spPr>
              <a:xfrm>
                <a:off x="2934222" y="6076559"/>
                <a:ext cx="149286" cy="50902"/>
              </a:xfrm>
              <a:custGeom>
                <a:avLst/>
                <a:gdLst>
                  <a:gd name="connsiteX0" fmla="*/ 0 w 133350"/>
                  <a:gd name="connsiteY0" fmla="*/ 9525 h 47625"/>
                  <a:gd name="connsiteX1" fmla="*/ 38100 w 133350"/>
                  <a:gd name="connsiteY1" fmla="*/ 47625 h 47625"/>
                  <a:gd name="connsiteX2" fmla="*/ 59531 w 133350"/>
                  <a:gd name="connsiteY2" fmla="*/ 40481 h 47625"/>
                  <a:gd name="connsiteX3" fmla="*/ 73819 w 133350"/>
                  <a:gd name="connsiteY3" fmla="*/ 47625 h 47625"/>
                  <a:gd name="connsiteX4" fmla="*/ 100012 w 133350"/>
                  <a:gd name="connsiteY4" fmla="*/ 45244 h 47625"/>
                  <a:gd name="connsiteX5" fmla="*/ 133350 w 133350"/>
                  <a:gd name="connsiteY5" fmla="*/ 26194 h 47625"/>
                  <a:gd name="connsiteX6" fmla="*/ 119062 w 133350"/>
                  <a:gd name="connsiteY6" fmla="*/ 14288 h 47625"/>
                  <a:gd name="connsiteX7" fmla="*/ 83344 w 133350"/>
                  <a:gd name="connsiteY7" fmla="*/ 21431 h 47625"/>
                  <a:gd name="connsiteX8" fmla="*/ 64294 w 133350"/>
                  <a:gd name="connsiteY8" fmla="*/ 0 h 47625"/>
                  <a:gd name="connsiteX9" fmla="*/ 57150 w 133350"/>
                  <a:gd name="connsiteY9" fmla="*/ 19050 h 47625"/>
                  <a:gd name="connsiteX10" fmla="*/ 0 w 133350"/>
                  <a:gd name="connsiteY10" fmla="*/ 9525 h 47625"/>
                  <a:gd name="connsiteX0" fmla="*/ 0 w 133350"/>
                  <a:gd name="connsiteY0" fmla="*/ 9525 h 47625"/>
                  <a:gd name="connsiteX1" fmla="*/ 21431 w 133350"/>
                  <a:gd name="connsiteY1" fmla="*/ 30956 h 47625"/>
                  <a:gd name="connsiteX2" fmla="*/ 38100 w 133350"/>
                  <a:gd name="connsiteY2" fmla="*/ 47625 h 47625"/>
                  <a:gd name="connsiteX3" fmla="*/ 59531 w 133350"/>
                  <a:gd name="connsiteY3" fmla="*/ 40481 h 47625"/>
                  <a:gd name="connsiteX4" fmla="*/ 73819 w 133350"/>
                  <a:gd name="connsiteY4" fmla="*/ 47625 h 47625"/>
                  <a:gd name="connsiteX5" fmla="*/ 100012 w 133350"/>
                  <a:gd name="connsiteY5" fmla="*/ 45244 h 47625"/>
                  <a:gd name="connsiteX6" fmla="*/ 133350 w 133350"/>
                  <a:gd name="connsiteY6" fmla="*/ 26194 h 47625"/>
                  <a:gd name="connsiteX7" fmla="*/ 119062 w 133350"/>
                  <a:gd name="connsiteY7" fmla="*/ 14288 h 47625"/>
                  <a:gd name="connsiteX8" fmla="*/ 83344 w 133350"/>
                  <a:gd name="connsiteY8" fmla="*/ 21431 h 47625"/>
                  <a:gd name="connsiteX9" fmla="*/ 64294 w 133350"/>
                  <a:gd name="connsiteY9" fmla="*/ 0 h 47625"/>
                  <a:gd name="connsiteX10" fmla="*/ 57150 w 133350"/>
                  <a:gd name="connsiteY10" fmla="*/ 19050 h 47625"/>
                  <a:gd name="connsiteX11" fmla="*/ 0 w 133350"/>
                  <a:gd name="connsiteY11" fmla="*/ 9525 h 47625"/>
                  <a:gd name="connsiteX0" fmla="*/ 16669 w 150019"/>
                  <a:gd name="connsiteY0" fmla="*/ 9525 h 50006"/>
                  <a:gd name="connsiteX1" fmla="*/ 0 w 150019"/>
                  <a:gd name="connsiteY1" fmla="*/ 50006 h 50006"/>
                  <a:gd name="connsiteX2" fmla="*/ 54769 w 150019"/>
                  <a:gd name="connsiteY2" fmla="*/ 47625 h 50006"/>
                  <a:gd name="connsiteX3" fmla="*/ 76200 w 150019"/>
                  <a:gd name="connsiteY3" fmla="*/ 40481 h 50006"/>
                  <a:gd name="connsiteX4" fmla="*/ 90488 w 150019"/>
                  <a:gd name="connsiteY4" fmla="*/ 47625 h 50006"/>
                  <a:gd name="connsiteX5" fmla="*/ 116681 w 150019"/>
                  <a:gd name="connsiteY5" fmla="*/ 45244 h 50006"/>
                  <a:gd name="connsiteX6" fmla="*/ 150019 w 150019"/>
                  <a:gd name="connsiteY6" fmla="*/ 26194 h 50006"/>
                  <a:gd name="connsiteX7" fmla="*/ 135731 w 150019"/>
                  <a:gd name="connsiteY7" fmla="*/ 14288 h 50006"/>
                  <a:gd name="connsiteX8" fmla="*/ 100013 w 150019"/>
                  <a:gd name="connsiteY8" fmla="*/ 21431 h 50006"/>
                  <a:gd name="connsiteX9" fmla="*/ 80963 w 150019"/>
                  <a:gd name="connsiteY9" fmla="*/ 0 h 50006"/>
                  <a:gd name="connsiteX10" fmla="*/ 73819 w 150019"/>
                  <a:gd name="connsiteY10" fmla="*/ 19050 h 50006"/>
                  <a:gd name="connsiteX11" fmla="*/ 16669 w 150019"/>
                  <a:gd name="connsiteY11" fmla="*/ 9525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9" h="50006">
                    <a:moveTo>
                      <a:pt x="16669" y="9525"/>
                    </a:moveTo>
                    <a:lnTo>
                      <a:pt x="0" y="50006"/>
                    </a:lnTo>
                    <a:lnTo>
                      <a:pt x="54769" y="47625"/>
                    </a:lnTo>
                    <a:lnTo>
                      <a:pt x="76200" y="40481"/>
                    </a:lnTo>
                    <a:lnTo>
                      <a:pt x="90488" y="47625"/>
                    </a:lnTo>
                    <a:lnTo>
                      <a:pt x="116681" y="45244"/>
                    </a:lnTo>
                    <a:lnTo>
                      <a:pt x="150019" y="26194"/>
                    </a:lnTo>
                    <a:lnTo>
                      <a:pt x="135731" y="14288"/>
                    </a:lnTo>
                    <a:lnTo>
                      <a:pt x="100013" y="21431"/>
                    </a:lnTo>
                    <a:lnTo>
                      <a:pt x="80963" y="0"/>
                    </a:lnTo>
                    <a:lnTo>
                      <a:pt x="73819" y="19050"/>
                    </a:lnTo>
                    <a:lnTo>
                      <a:pt x="16669" y="9525"/>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5" name="Freeform 64"/>
              <p:cNvSpPr/>
              <p:nvPr/>
            </p:nvSpPr>
            <p:spPr>
              <a:xfrm>
                <a:off x="3007277" y="6160865"/>
                <a:ext cx="65115" cy="57264"/>
              </a:xfrm>
              <a:custGeom>
                <a:avLst/>
                <a:gdLst>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0 w 64294"/>
                  <a:gd name="connsiteY4" fmla="*/ 0 h 52388"/>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26194 w 64294"/>
                  <a:gd name="connsiteY4" fmla="*/ 9525 h 52388"/>
                  <a:gd name="connsiteX5" fmla="*/ 0 w 64294"/>
                  <a:gd name="connsiteY5" fmla="*/ 0 h 52388"/>
                  <a:gd name="connsiteX0" fmla="*/ 0 w 64294"/>
                  <a:gd name="connsiteY0" fmla="*/ 4762 h 57150"/>
                  <a:gd name="connsiteX1" fmla="*/ 21431 w 64294"/>
                  <a:gd name="connsiteY1" fmla="*/ 57150 h 57150"/>
                  <a:gd name="connsiteX2" fmla="*/ 42862 w 64294"/>
                  <a:gd name="connsiteY2" fmla="*/ 54769 h 57150"/>
                  <a:gd name="connsiteX3" fmla="*/ 64294 w 64294"/>
                  <a:gd name="connsiteY3" fmla="*/ 33337 h 57150"/>
                  <a:gd name="connsiteX4" fmla="*/ 28576 w 64294"/>
                  <a:gd name="connsiteY4" fmla="*/ 0 h 57150"/>
                  <a:gd name="connsiteX5" fmla="*/ 0 w 64294"/>
                  <a:gd name="connsiteY5" fmla="*/ 476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57150">
                    <a:moveTo>
                      <a:pt x="0" y="4762"/>
                    </a:moveTo>
                    <a:lnTo>
                      <a:pt x="21431" y="57150"/>
                    </a:lnTo>
                    <a:lnTo>
                      <a:pt x="42862" y="54769"/>
                    </a:lnTo>
                    <a:lnTo>
                      <a:pt x="64294" y="33337"/>
                    </a:lnTo>
                    <a:lnTo>
                      <a:pt x="28576" y="0"/>
                    </a:lnTo>
                    <a:lnTo>
                      <a:pt x="0" y="4762"/>
                    </a:ln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sp>
            <p:nvSpPr>
              <p:cNvPr id="66" name="Freeform 65"/>
              <p:cNvSpPr/>
              <p:nvPr/>
            </p:nvSpPr>
            <p:spPr>
              <a:xfrm>
                <a:off x="3107331" y="6235626"/>
                <a:ext cx="38116" cy="31813"/>
              </a:xfrm>
              <a:custGeom>
                <a:avLst/>
                <a:gdLst>
                  <a:gd name="connsiteX0" fmla="*/ 0 w 9525"/>
                  <a:gd name="connsiteY0" fmla="*/ 0 h 23813"/>
                  <a:gd name="connsiteX1" fmla="*/ 9525 w 9525"/>
                  <a:gd name="connsiteY1" fmla="*/ 23813 h 23813"/>
                  <a:gd name="connsiteX2" fmla="*/ 0 w 9525"/>
                  <a:gd name="connsiteY2" fmla="*/ 0 h 23813"/>
                  <a:gd name="connsiteX0" fmla="*/ 414 w 10422"/>
                  <a:gd name="connsiteY0" fmla="*/ 0 h 11276"/>
                  <a:gd name="connsiteX1" fmla="*/ 10414 w 10422"/>
                  <a:gd name="connsiteY1" fmla="*/ 10000 h 11276"/>
                  <a:gd name="connsiteX2" fmla="*/ 2080 w 10422"/>
                  <a:gd name="connsiteY2" fmla="*/ 10000 h 11276"/>
                  <a:gd name="connsiteX3" fmla="*/ 414 w 10422"/>
                  <a:gd name="connsiteY3" fmla="*/ 0 h 11276"/>
                  <a:gd name="connsiteX0" fmla="*/ 4640 w 8508"/>
                  <a:gd name="connsiteY0" fmla="*/ 0 h 6867"/>
                  <a:gd name="connsiteX1" fmla="*/ 8390 w 8508"/>
                  <a:gd name="connsiteY1" fmla="*/ 5833 h 6867"/>
                  <a:gd name="connsiteX2" fmla="*/ 56 w 8508"/>
                  <a:gd name="connsiteY2" fmla="*/ 5833 h 6867"/>
                  <a:gd name="connsiteX3" fmla="*/ 4640 w 8508"/>
                  <a:gd name="connsiteY3" fmla="*/ 0 h 6867"/>
                </a:gdLst>
                <a:ahLst/>
                <a:cxnLst>
                  <a:cxn ang="0">
                    <a:pos x="connsiteX0" y="connsiteY0"/>
                  </a:cxn>
                  <a:cxn ang="0">
                    <a:pos x="connsiteX1" y="connsiteY1"/>
                  </a:cxn>
                  <a:cxn ang="0">
                    <a:pos x="connsiteX2" y="connsiteY2"/>
                  </a:cxn>
                  <a:cxn ang="0">
                    <a:pos x="connsiteX3" y="connsiteY3"/>
                  </a:cxn>
                </a:cxnLst>
                <a:rect l="l" t="t" r="r" b="b"/>
                <a:pathLst>
                  <a:path w="8508" h="6867">
                    <a:moveTo>
                      <a:pt x="4640" y="0"/>
                    </a:moveTo>
                    <a:cubicBezTo>
                      <a:pt x="6029" y="0"/>
                      <a:pt x="9154" y="4861"/>
                      <a:pt x="8390" y="5833"/>
                    </a:cubicBezTo>
                    <a:cubicBezTo>
                      <a:pt x="7626" y="6805"/>
                      <a:pt x="2139" y="7569"/>
                      <a:pt x="56" y="5833"/>
                    </a:cubicBezTo>
                    <a:cubicBezTo>
                      <a:pt x="-499" y="2500"/>
                      <a:pt x="3251" y="0"/>
                      <a:pt x="4640" y="0"/>
                    </a:cubicBezTo>
                    <a:close/>
                  </a:path>
                </a:pathLst>
              </a:custGeom>
              <a:grpFill/>
              <a:ln w="1270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a:lstStyle/>
              <a:p>
                <a:pPr eaLnBrk="0" fontAlgn="base" hangingPunct="0">
                  <a:spcBef>
                    <a:spcPct val="0"/>
                  </a:spcBef>
                  <a:spcAft>
                    <a:spcPct val="0"/>
                  </a:spcAft>
                  <a:buClr>
                    <a:srgbClr val="000000"/>
                  </a:buClr>
                  <a:buSzPct val="100000"/>
                  <a:buFont typeface="Times New Roman" pitchFamily="16" charset="0"/>
                  <a:buNone/>
                  <a:defRPr/>
                </a:pPr>
                <a:endParaRPr lang="en-GB" sz="2400" dirty="0">
                  <a:solidFill>
                    <a:srgbClr val="FFFFFF"/>
                  </a:solidFill>
                  <a:ea typeface="ＭＳ Ｐゴシック" charset="-128"/>
                </a:endParaRPr>
              </a:p>
            </p:txBody>
          </p:sp>
        </p:grpSp>
        <p:cxnSp>
          <p:nvCxnSpPr>
            <p:cNvPr id="100" name="Straight Connector 99"/>
            <p:cNvCxnSpPr/>
            <p:nvPr/>
          </p:nvCxnSpPr>
          <p:spPr bwMode="auto">
            <a:xfrm>
              <a:off x="2674989" y="6591969"/>
              <a:ext cx="4800600" cy="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sp>
          <p:nvSpPr>
            <p:cNvPr id="101" name="Rectangle 100"/>
            <p:cNvSpPr/>
            <p:nvPr/>
          </p:nvSpPr>
          <p:spPr bwMode="auto">
            <a:xfrm>
              <a:off x="2632656" y="6503004"/>
              <a:ext cx="182880" cy="182880"/>
            </a:xfrm>
            <a:prstGeom prst="rect">
              <a:avLst/>
            </a:prstGeom>
            <a:solidFill>
              <a:srgbClr val="BBBDD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02" name="TextBox 101"/>
            <p:cNvSpPr txBox="1"/>
            <p:nvPr/>
          </p:nvSpPr>
          <p:spPr>
            <a:xfrm>
              <a:off x="1640022" y="6413186"/>
              <a:ext cx="905825" cy="338554"/>
            </a:xfrm>
            <a:prstGeom prst="rect">
              <a:avLst/>
            </a:prstGeom>
            <a:noFill/>
          </p:spPr>
          <p:txBody>
            <a:bodyPr wrap="none" rtlCol="0">
              <a:spAutoFit/>
            </a:bodyPr>
            <a:lstStyle/>
            <a:p>
              <a:pPr eaLnBrk="0" fontAlgn="base" hangingPunct="0">
                <a:spcBef>
                  <a:spcPct val="0"/>
                </a:spcBef>
                <a:spcAft>
                  <a:spcPct val="0"/>
                </a:spcAft>
              </a:pPr>
              <a:r>
                <a:rPr lang="en-US" sz="1600" b="1" dirty="0">
                  <a:solidFill>
                    <a:srgbClr val="000000"/>
                  </a:solidFill>
                  <a:latin typeface="Gill Sans MT" pitchFamily="34" charset="0"/>
                </a:rPr>
                <a:t>Awards</a:t>
              </a:r>
            </a:p>
          </p:txBody>
        </p:sp>
        <p:sp>
          <p:nvSpPr>
            <p:cNvPr id="103" name="Rectangle 102"/>
            <p:cNvSpPr/>
            <p:nvPr/>
          </p:nvSpPr>
          <p:spPr>
            <a:xfrm>
              <a:off x="2494126" y="6214323"/>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FY06</a:t>
              </a:r>
              <a:endParaRPr lang="en-US" sz="1400" dirty="0">
                <a:solidFill>
                  <a:srgbClr val="000000"/>
                </a:solidFill>
                <a:latin typeface="Times" charset="0"/>
              </a:endParaRPr>
            </a:p>
          </p:txBody>
        </p:sp>
        <p:sp>
          <p:nvSpPr>
            <p:cNvPr id="104" name="Rectangle 103"/>
            <p:cNvSpPr/>
            <p:nvPr/>
          </p:nvSpPr>
          <p:spPr bwMode="auto">
            <a:xfrm>
              <a:off x="3836366" y="6502659"/>
              <a:ext cx="182880" cy="182880"/>
            </a:xfrm>
            <a:prstGeom prst="rect">
              <a:avLst/>
            </a:prstGeom>
            <a:solidFill>
              <a:srgbClr val="9D9FB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sp>
          <p:nvSpPr>
            <p:cNvPr id="106" name="Rectangle 105"/>
            <p:cNvSpPr/>
            <p:nvPr/>
          </p:nvSpPr>
          <p:spPr>
            <a:xfrm>
              <a:off x="3683774" y="6216595"/>
              <a:ext cx="607859" cy="307777"/>
            </a:xfrm>
            <a:prstGeom prst="rect">
              <a:avLst/>
            </a:prstGeom>
          </p:spPr>
          <p:txBody>
            <a:bodyPr wrap="none">
              <a:spAutoFit/>
            </a:bodyPr>
            <a:lstStyle/>
            <a:p>
              <a:pPr eaLnBrk="0" fontAlgn="base" hangingPunct="0">
                <a:spcBef>
                  <a:spcPct val="0"/>
                </a:spcBef>
                <a:spcAft>
                  <a:spcPct val="0"/>
                </a:spcAft>
              </a:pPr>
              <a:r>
                <a:rPr lang="en-US" sz="1400" dirty="0">
                  <a:solidFill>
                    <a:srgbClr val="000000"/>
                  </a:solidFill>
                  <a:latin typeface="Gill Sans MT" pitchFamily="34" charset="0"/>
                </a:rPr>
                <a:t> FY07</a:t>
              </a:r>
              <a:endParaRPr lang="en-US" sz="1400" dirty="0">
                <a:solidFill>
                  <a:srgbClr val="000000"/>
                </a:solidFill>
                <a:latin typeface="Times" charset="0"/>
              </a:endParaRPr>
            </a:p>
          </p:txBody>
        </p:sp>
        <p:pic>
          <p:nvPicPr>
            <p:cNvPr id="92" name="Picture 91" descr="PR-White.png"/>
            <p:cNvPicPr>
              <a:picLocks noChangeAspect="1"/>
            </p:cNvPicPr>
            <p:nvPr/>
          </p:nvPicPr>
          <p:blipFill>
            <a:blip r:embed="rId3" cstate="screen"/>
            <a:stretch>
              <a:fillRect/>
            </a:stretch>
          </p:blipFill>
          <p:spPr>
            <a:xfrm>
              <a:off x="5213829" y="5546995"/>
              <a:ext cx="855896" cy="315054"/>
            </a:xfrm>
            <a:prstGeom prst="rect">
              <a:avLst/>
            </a:prstGeom>
            <a:effectLst>
              <a:outerShdw blurRad="25400" sx="101000" sy="101000" algn="ctr" rotWithShape="0">
                <a:prstClr val="black">
                  <a:alpha val="40000"/>
                </a:prstClr>
              </a:outerShdw>
            </a:effectLst>
          </p:spPr>
        </p:pic>
        <p:pic>
          <p:nvPicPr>
            <p:cNvPr id="93" name="Picture 92" descr="US VI- White.png"/>
            <p:cNvPicPr>
              <a:picLocks noChangeAspect="1"/>
            </p:cNvPicPr>
            <p:nvPr/>
          </p:nvPicPr>
          <p:blipFill>
            <a:blip r:embed="rId4" cstate="screen"/>
            <a:stretch>
              <a:fillRect/>
            </a:stretch>
          </p:blipFill>
          <p:spPr>
            <a:xfrm>
              <a:off x="6233232" y="5378864"/>
              <a:ext cx="910375" cy="548970"/>
            </a:xfrm>
            <a:prstGeom prst="rect">
              <a:avLst/>
            </a:prstGeom>
            <a:effectLst>
              <a:outerShdw blurRad="25400" sx="101000" sy="101000" algn="ctr" rotWithShape="0">
                <a:prstClr val="black">
                  <a:alpha val="40000"/>
                </a:prstClr>
              </a:outerShdw>
            </a:effectLst>
          </p:spPr>
        </p:pic>
        <p:sp>
          <p:nvSpPr>
            <p:cNvPr id="94" name="5-Point Star 93"/>
            <p:cNvSpPr/>
            <p:nvPr/>
          </p:nvSpPr>
          <p:spPr bwMode="auto">
            <a:xfrm>
              <a:off x="7574507" y="2674955"/>
              <a:ext cx="122830" cy="122830"/>
            </a:xfrm>
            <a:prstGeom prst="star5">
              <a:avLst/>
            </a:prstGeom>
            <a:solidFill>
              <a:srgbClr val="9D9FB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0000"/>
                </a:solidFill>
                <a:latin typeface="Times" charset="0"/>
              </a:endParaRPr>
            </a:p>
          </p:txBody>
        </p:sp>
      </p:grpSp>
    </p:spTree>
    <p:extLst>
      <p:ext uri="{BB962C8B-B14F-4D97-AF65-F5344CB8AC3E}">
        <p14:creationId xmlns:p14="http://schemas.microsoft.com/office/powerpoint/2010/main" val="1317498384"/>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 - &amp;quot;Add Title here&amp;#x0D;&amp;#x0A;Presenters&amp;#x0D;&amp;#x0A;Affiliation&amp;quot;&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852</TotalTime>
  <Words>1926</Words>
  <Application>Microsoft Office PowerPoint</Application>
  <PresentationFormat>On-screen Show (4:3)</PresentationFormat>
  <Paragraphs>464</Paragraphs>
  <Slides>28</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Office Theme</vt:lpstr>
      <vt:lpstr>Acrobat Document</vt:lpstr>
      <vt:lpstr>Incorporating EC Data into Your State’s Longitudinal Data System: Why Does it Matter to Part C and 619?  </vt:lpstr>
      <vt:lpstr>Session Objectives</vt:lpstr>
      <vt:lpstr>National Overview</vt:lpstr>
      <vt:lpstr>National Context</vt:lpstr>
      <vt:lpstr>Lessons Learned</vt:lpstr>
      <vt:lpstr>How do I know if there is a SLDS and/or ECIDS initiative taking place in my state?</vt:lpstr>
      <vt:lpstr>SLDS Grant Program Evolution</vt:lpstr>
      <vt:lpstr>PowerPoint Presentation</vt:lpstr>
      <vt:lpstr>PowerPoint Presentation</vt:lpstr>
      <vt:lpstr>PowerPoint Presentation</vt:lpstr>
      <vt:lpstr>PowerPoint Presentation</vt:lpstr>
      <vt:lpstr>PowerPoint Presentation</vt:lpstr>
      <vt:lpstr>RTT-ELC Grant Context</vt:lpstr>
      <vt:lpstr>PowerPoint Presentation</vt:lpstr>
      <vt:lpstr>So what does this mean for Part C and 619?</vt:lpstr>
      <vt:lpstr>How are Part C and 619 being involved in ECIDS initiatives?</vt:lpstr>
      <vt:lpstr>What benefits have states identified with including Part C and 619 data in their ECIDS?</vt:lpstr>
      <vt:lpstr>What unique challenges have states experienced when integrating Part C and 619 data into their ECIDS?</vt:lpstr>
      <vt:lpstr>PowerPoint Presentation</vt:lpstr>
      <vt:lpstr>Sample Maryland Analysis #1</vt:lpstr>
      <vt:lpstr>Sample Maryland Analysis #2</vt:lpstr>
      <vt:lpstr>Sample Maryland Analysis #3</vt:lpstr>
      <vt:lpstr>Maryland Grade 3 Students: Average State Assessment Scores at Grade 3 Scores by Previous Part C and Special Education Status</vt:lpstr>
      <vt:lpstr>State Level Analyses Conclusions: Children in Grade 3</vt:lpstr>
      <vt:lpstr>What hopes and dreams do states have for their integrated systems?</vt:lpstr>
      <vt:lpstr>What hopes and dreams do states have for their integrated systems?</vt:lpstr>
      <vt:lpstr>Audience Poll Activity</vt:lpstr>
      <vt:lpstr>Wrap-Up: Comments and/or Questions</vt:lpstr>
    </vt:vector>
  </TitlesOfParts>
  <Company>DaSy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Incorporating EC Data into Your State’s Longitudinal Data System: Why Does it Matter to Part C and 619?</dc:title>
  <dc:subject>Early Childhood Data System; State Longitudinal Data System</dc:subject>
  <dc:creator>Lori McReynolds;Tiffany Smith;Phil Koshkin;Brian Morrison;Amy Nicholas;Missy Cochenour</dc:creator>
  <cp:lastModifiedBy>Katie Kaattari</cp:lastModifiedBy>
  <cp:revision>116</cp:revision>
  <dcterms:created xsi:type="dcterms:W3CDTF">2013-02-06T21:54:43Z</dcterms:created>
  <dcterms:modified xsi:type="dcterms:W3CDTF">2014-06-20T18:15:56Z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