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259" r:id="rId3"/>
    <p:sldId id="270" r:id="rId4"/>
    <p:sldId id="294" r:id="rId5"/>
    <p:sldId id="295" r:id="rId6"/>
    <p:sldId id="257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6" r:id="rId16"/>
    <p:sldId id="309" r:id="rId17"/>
    <p:sldId id="261" r:id="rId18"/>
    <p:sldId id="260" r:id="rId19"/>
    <p:sldId id="310" r:id="rId20"/>
    <p:sldId id="315" r:id="rId21"/>
    <p:sldId id="316" r:id="rId22"/>
    <p:sldId id="317" r:id="rId23"/>
    <p:sldId id="314" r:id="rId24"/>
    <p:sldId id="319" r:id="rId25"/>
    <p:sldId id="262" r:id="rId26"/>
    <p:sldId id="275" r:id="rId27"/>
    <p:sldId id="268" r:id="rId28"/>
    <p:sldId id="269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igail Loughre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154578"/>
    <a:srgbClr val="0000FF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85546" autoAdjust="0"/>
  </p:normalViewPr>
  <p:slideViewPr>
    <p:cSldViewPr>
      <p:cViewPr>
        <p:scale>
          <a:sx n="60" d="100"/>
          <a:sy n="60" d="100"/>
        </p:scale>
        <p:origin x="-128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90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38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3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0F02-416B-47F0-8413-4E21C100187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53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68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46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77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 Tiffany, Lori &amp; Phil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96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Speaker: Tiffany, Lori &amp; 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83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 Tiffany, Lori &amp; Phil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27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</a:t>
            </a:r>
            <a:r>
              <a:rPr lang="en-US" smtClean="0"/>
              <a:t>:</a:t>
            </a:r>
            <a:r>
              <a:rPr lang="en-US" baseline="0" smtClean="0"/>
              <a:t> 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4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77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Brian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6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Brian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04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Brian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34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Brian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Brian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7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Speaker: Lori and Tiffany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97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Speaker: Phil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47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Speaker: 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3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</a:t>
            </a:r>
            <a:r>
              <a:rPr lang="en-US" smtClean="0"/>
              <a:t>: Missy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07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41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6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2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00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pPr defTabSz="9005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4C8FC-94DA-4533-8EE5-8B280CCD532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87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</a:t>
            </a:r>
            <a:r>
              <a:rPr lang="en-US" baseline="0" dirty="0" smtClean="0"/>
              <a:t> Missy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8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</a:t>
            </a:r>
            <a:r>
              <a:rPr lang="en-US" b="1" baseline="0" dirty="0" smtClean="0">
                <a:solidFill>
                  <a:srgbClr val="39B54A"/>
                </a:solidFill>
              </a:rPr>
              <a:t> CENTER FOR IDEA</a:t>
            </a:r>
          </a:p>
          <a:p>
            <a:r>
              <a:rPr lang="en-US" b="1" baseline="0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9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9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11" name="Picture 10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93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8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0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2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31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5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  <a:lvl2pPr>
              <a:defRPr>
                <a:solidFill>
                  <a:srgbClr val="39B54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21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24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2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8077200" cy="1676400"/>
          </a:xfrm>
        </p:spPr>
        <p:txBody>
          <a:bodyPr>
            <a:noAutofit/>
          </a:bodyPr>
          <a:lstStyle/>
          <a:p>
            <a:pPr fontAlgn="ctr"/>
            <a:r>
              <a:rPr lang="en-US" sz="3200" dirty="0" smtClean="0"/>
              <a:t>Incorporating </a:t>
            </a:r>
            <a:r>
              <a:rPr lang="en-US" sz="3200" dirty="0"/>
              <a:t>EC </a:t>
            </a:r>
            <a:r>
              <a:rPr lang="en-US" sz="3200" dirty="0" smtClean="0"/>
              <a:t>Data </a:t>
            </a:r>
            <a:r>
              <a:rPr lang="en-US" sz="3200" dirty="0"/>
              <a:t>i</a:t>
            </a:r>
            <a:r>
              <a:rPr lang="en-US" sz="3200" dirty="0" smtClean="0"/>
              <a:t>nto Your State’s </a:t>
            </a:r>
            <a:r>
              <a:rPr lang="en-US" sz="3200" dirty="0"/>
              <a:t>L</a:t>
            </a:r>
            <a:r>
              <a:rPr lang="en-US" sz="3200" dirty="0" smtClean="0"/>
              <a:t>ongitudinal </a:t>
            </a:r>
            <a:r>
              <a:rPr lang="en-US" sz="3200" dirty="0"/>
              <a:t>D</a:t>
            </a:r>
            <a:r>
              <a:rPr lang="en-US" sz="3200" dirty="0" smtClean="0"/>
              <a:t>ata System: Why Does it Matter </a:t>
            </a:r>
            <a:r>
              <a:rPr lang="en-US" sz="3200" dirty="0"/>
              <a:t>to Part C and 619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3200" b="0" dirty="0" smtClean="0"/>
              <a:t/>
            </a:r>
            <a:br>
              <a:rPr lang="en-US" sz="3200" b="0" dirty="0" smtClean="0"/>
            </a:br>
            <a:endParaRPr lang="en-US" b="0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Lori McReynolds, </a:t>
            </a:r>
            <a:r>
              <a:rPr lang="en-US" sz="2000" dirty="0" smtClean="0">
                <a:solidFill>
                  <a:schemeClr val="tx1"/>
                </a:solidFill>
              </a:rPr>
              <a:t>Kansas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Tiffany </a:t>
            </a:r>
            <a:r>
              <a:rPr lang="en-US" sz="2000" dirty="0">
                <a:solidFill>
                  <a:schemeClr val="tx1"/>
                </a:solidFill>
              </a:rPr>
              <a:t>Smith, </a:t>
            </a:r>
            <a:r>
              <a:rPr lang="en-US" sz="2000" dirty="0" smtClean="0">
                <a:solidFill>
                  <a:schemeClr val="tx1"/>
                </a:solidFill>
              </a:rPr>
              <a:t>Kansas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Phil Koshkin, Maryland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Brian Morrison, Maryland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Amy Nicholas, DaSy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Missy Cochenour, DaSy/SLDS State Support Team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"/>
          <p:cNvSpPr>
            <a:spLocks noChangeArrowheads="1"/>
          </p:cNvSpPr>
          <p:nvPr/>
        </p:nvSpPr>
        <p:spPr bwMode="auto">
          <a:xfrm rot="21163818">
            <a:off x="4675188" y="2297225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-128"/>
              </a:rPr>
              <a:t>        </a:t>
            </a:r>
          </a:p>
        </p:txBody>
      </p:sp>
      <p:sp>
        <p:nvSpPr>
          <p:cNvPr id="3" name="Freeform 2"/>
          <p:cNvSpPr/>
          <p:nvPr/>
        </p:nvSpPr>
        <p:spPr>
          <a:xfrm>
            <a:off x="1731963" y="1109775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4" name="Freeform 3"/>
          <p:cNvSpPr/>
          <p:nvPr/>
        </p:nvSpPr>
        <p:spPr>
          <a:xfrm>
            <a:off x="961717" y="919275"/>
            <a:ext cx="1006475" cy="760413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FFFFFF"/>
                </a:solidFill>
              </a:rPr>
              <a:t>         </a:t>
            </a:r>
            <a:r>
              <a:rPr lang="en-GB" sz="8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Freeform 4"/>
          <p:cNvSpPr/>
          <p:nvPr/>
        </p:nvSpPr>
        <p:spPr>
          <a:xfrm>
            <a:off x="709613" y="1368538"/>
            <a:ext cx="1206500" cy="1033462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81100" y="2311513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000000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10" name="Freeform 9"/>
          <p:cNvSpPr/>
          <p:nvPr/>
        </p:nvSpPr>
        <p:spPr>
          <a:xfrm>
            <a:off x="2027238" y="2489313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  <a:endParaRPr lang="en-GB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04988" y="3448163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06688" y="3557700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92413" y="2775063"/>
            <a:ext cx="1096962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Freeform 13">
            <a:hlinkHover r:id="" action="ppaction://noaction" highlightClick="1"/>
          </p:cNvPr>
          <p:cNvSpPr/>
          <p:nvPr/>
        </p:nvSpPr>
        <p:spPr>
          <a:xfrm>
            <a:off x="2573338" y="1984488"/>
            <a:ext cx="1047750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85975" y="1133588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</a:t>
            </a:r>
          </a:p>
        </p:txBody>
      </p:sp>
      <p:sp>
        <p:nvSpPr>
          <p:cNvPr id="16" name="Freeform 15"/>
          <p:cNvSpPr/>
          <p:nvPr/>
        </p:nvSpPr>
        <p:spPr>
          <a:xfrm>
            <a:off x="3630613" y="1300275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00450" y="1879713"/>
            <a:ext cx="1098550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87750" y="2446450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68614" y="2996218"/>
            <a:ext cx="1169987" cy="628650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729038" y="3574523"/>
            <a:ext cx="1390650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3" name="Freeform 22">
            <a:hlinkClick r:id="" action="ppaction://noaction" highlightClick="1"/>
          </p:cNvPr>
          <p:cNvSpPr/>
          <p:nvPr/>
        </p:nvSpPr>
        <p:spPr>
          <a:xfrm>
            <a:off x="5070475" y="3591038"/>
            <a:ext cx="750888" cy="741362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627688" y="3806938"/>
            <a:ext cx="528637" cy="969962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27588" y="2841738"/>
            <a:ext cx="1090612" cy="83026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</a:t>
            </a:r>
          </a:p>
        </p:txBody>
      </p:sp>
      <p:sp>
        <p:nvSpPr>
          <p:cNvPr id="27" name="Freeform 26"/>
          <p:cNvSpPr/>
          <p:nvPr/>
        </p:nvSpPr>
        <p:spPr>
          <a:xfrm>
            <a:off x="5130800" y="1632063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56238" y="2379775"/>
            <a:ext cx="600075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   </a:t>
            </a:r>
          </a:p>
        </p:txBody>
      </p:sp>
      <p:sp>
        <p:nvSpPr>
          <p:cNvPr id="29" name="Freeform 28"/>
          <p:cNvSpPr/>
          <p:nvPr/>
        </p:nvSpPr>
        <p:spPr>
          <a:xfrm>
            <a:off x="6080125" y="3732325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484938" y="3645013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GB" sz="8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31" name="Freeform 30"/>
          <p:cNvSpPr/>
          <p:nvPr/>
        </p:nvSpPr>
        <p:spPr>
          <a:xfrm>
            <a:off x="6856413" y="3527538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</a:t>
            </a:r>
          </a:p>
        </p:txBody>
      </p:sp>
      <p:sp>
        <p:nvSpPr>
          <p:cNvPr id="3072" name="Freeform 3071"/>
          <p:cNvSpPr/>
          <p:nvPr/>
        </p:nvSpPr>
        <p:spPr>
          <a:xfrm>
            <a:off x="5891213" y="2911588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   </a:t>
            </a:r>
          </a:p>
        </p:txBody>
      </p:sp>
      <p:sp>
        <p:nvSpPr>
          <p:cNvPr id="3073" name="Freeform 3072"/>
          <p:cNvSpPr/>
          <p:nvPr/>
        </p:nvSpPr>
        <p:spPr>
          <a:xfrm>
            <a:off x="5756275" y="3252900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6" name="Freeform 3075"/>
          <p:cNvSpPr/>
          <p:nvPr/>
        </p:nvSpPr>
        <p:spPr>
          <a:xfrm>
            <a:off x="5984875" y="2419463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7" name="Freeform 3076"/>
          <p:cNvSpPr/>
          <p:nvPr/>
        </p:nvSpPr>
        <p:spPr>
          <a:xfrm>
            <a:off x="3122613" y="3722161"/>
            <a:ext cx="2178050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 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9" name="Freeform 3078"/>
          <p:cNvSpPr/>
          <p:nvPr/>
        </p:nvSpPr>
        <p:spPr>
          <a:xfrm>
            <a:off x="611188" y="2136888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0" name="Freeform 3079"/>
          <p:cNvSpPr/>
          <p:nvPr/>
        </p:nvSpPr>
        <p:spPr>
          <a:xfrm>
            <a:off x="5191125" y="4267313"/>
            <a:ext cx="882650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</p:txBody>
      </p:sp>
      <p:sp>
        <p:nvSpPr>
          <p:cNvPr id="3081" name="Freeform 3080"/>
          <p:cNvSpPr/>
          <p:nvPr/>
        </p:nvSpPr>
        <p:spPr>
          <a:xfrm>
            <a:off x="6270317" y="4403198"/>
            <a:ext cx="1379537" cy="107315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2" name="Freeform 3081"/>
          <p:cNvSpPr/>
          <p:nvPr/>
        </p:nvSpPr>
        <p:spPr>
          <a:xfrm>
            <a:off x="6659563" y="2987788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3" name="Freeform 3082"/>
          <p:cNvSpPr/>
          <p:nvPr/>
        </p:nvSpPr>
        <p:spPr>
          <a:xfrm>
            <a:off x="8013700" y="711313"/>
            <a:ext cx="550863" cy="855662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5" name="Freeform 3084"/>
          <p:cNvSpPr/>
          <p:nvPr/>
        </p:nvSpPr>
        <p:spPr>
          <a:xfrm>
            <a:off x="7959725" y="1219313"/>
            <a:ext cx="247650" cy="51276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6" name="Freeform 3085"/>
          <p:cNvSpPr/>
          <p:nvPr/>
        </p:nvSpPr>
        <p:spPr>
          <a:xfrm>
            <a:off x="7743825" y="1262175"/>
            <a:ext cx="273050" cy="490538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7" name="Freeform 3086"/>
          <p:cNvSpPr/>
          <p:nvPr/>
        </p:nvSpPr>
        <p:spPr>
          <a:xfrm>
            <a:off x="7904163" y="1609838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8" name="Freeform 3087"/>
          <p:cNvSpPr/>
          <p:nvPr/>
        </p:nvSpPr>
        <p:spPr>
          <a:xfrm>
            <a:off x="8153400" y="1779700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9" name="Freeform 3088"/>
          <p:cNvSpPr/>
          <p:nvPr/>
        </p:nvSpPr>
        <p:spPr>
          <a:xfrm>
            <a:off x="7927975" y="1806688"/>
            <a:ext cx="274638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0" name="Freeform 3089"/>
          <p:cNvSpPr/>
          <p:nvPr/>
        </p:nvSpPr>
        <p:spPr>
          <a:xfrm>
            <a:off x="7756525" y="2074975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1" name="Freeform 3090"/>
          <p:cNvSpPr/>
          <p:nvPr/>
        </p:nvSpPr>
        <p:spPr>
          <a:xfrm>
            <a:off x="7745413" y="2419463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2" name="Freeform 3091"/>
          <p:cNvSpPr/>
          <p:nvPr/>
        </p:nvSpPr>
        <p:spPr>
          <a:xfrm>
            <a:off x="6823075" y="2463913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3" name="Freeform 3092"/>
          <p:cNvSpPr/>
          <p:nvPr/>
        </p:nvSpPr>
        <p:spPr>
          <a:xfrm>
            <a:off x="7208838" y="2435338"/>
            <a:ext cx="690562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4" name="Freeform 3093"/>
          <p:cNvSpPr/>
          <p:nvPr/>
        </p:nvSpPr>
        <p:spPr>
          <a:xfrm>
            <a:off x="6948488" y="1997188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8" name="Group 3098"/>
          <p:cNvGrpSpPr/>
          <p:nvPr/>
        </p:nvGrpSpPr>
        <p:grpSpPr>
          <a:xfrm>
            <a:off x="4497605" y="1213129"/>
            <a:ext cx="997744" cy="1143057"/>
            <a:chOff x="4393406" y="1081031"/>
            <a:chExt cx="997744" cy="1143057"/>
          </a:xfrm>
          <a:solidFill>
            <a:srgbClr val="BBBDD3"/>
          </a:solidFill>
        </p:grpSpPr>
        <p:sp>
          <p:nvSpPr>
            <p:cNvPr id="3095" name="Freeform 3094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3098" name="Freeform 3097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1" name="Group 3103"/>
          <p:cNvGrpSpPr/>
          <p:nvPr/>
        </p:nvGrpSpPr>
        <p:grpSpPr>
          <a:xfrm>
            <a:off x="5473278" y="1463217"/>
            <a:ext cx="1176338" cy="1012031"/>
            <a:chOff x="5355431" y="1331119"/>
            <a:chExt cx="1176338" cy="1012031"/>
          </a:xfrm>
          <a:solidFill>
            <a:srgbClr val="7B7DA9"/>
          </a:solidFill>
        </p:grpSpPr>
        <p:sp>
          <p:nvSpPr>
            <p:cNvPr id="3100" name="Freeform 3099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3" name="Freeform 3102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6" name="Group 3106"/>
          <p:cNvGrpSpPr/>
          <p:nvPr/>
        </p:nvGrpSpPr>
        <p:grpSpPr>
          <a:xfrm>
            <a:off x="7011566" y="1353679"/>
            <a:ext cx="1193006" cy="831057"/>
            <a:chOff x="6893719" y="1221581"/>
            <a:chExt cx="1193006" cy="831057"/>
          </a:xfrm>
          <a:solidFill>
            <a:srgbClr val="7B7DA9"/>
          </a:solidFill>
        </p:grpSpPr>
        <p:sp>
          <p:nvSpPr>
            <p:cNvPr id="3105" name="Freeform 3104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                                   	</a:t>
              </a:r>
            </a:p>
          </p:txBody>
        </p:sp>
        <p:sp>
          <p:nvSpPr>
            <p:cNvPr id="3106" name="Freeform 3105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3136" name="Group 3109"/>
          <p:cNvGrpSpPr/>
          <p:nvPr/>
        </p:nvGrpSpPr>
        <p:grpSpPr>
          <a:xfrm>
            <a:off x="6752010" y="2584786"/>
            <a:ext cx="1140619" cy="764381"/>
            <a:chOff x="6634163" y="2452688"/>
            <a:chExt cx="1140619" cy="764381"/>
          </a:xfrm>
          <a:solidFill>
            <a:srgbClr val="9D9FBF"/>
          </a:solidFill>
        </p:grpSpPr>
        <p:sp>
          <p:nvSpPr>
            <p:cNvPr id="3108" name="Freeform 3107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9" name="Freeform 3108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3111" name="Freeform 3110"/>
          <p:cNvSpPr/>
          <p:nvPr/>
        </p:nvSpPr>
        <p:spPr>
          <a:xfrm>
            <a:off x="6367463" y="2235313"/>
            <a:ext cx="654050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98" name="Rectangle 3112"/>
          <p:cNvSpPr>
            <a:spLocks noChangeArrowheads="1"/>
          </p:cNvSpPr>
          <p:nvPr/>
        </p:nvSpPr>
        <p:spPr bwMode="auto">
          <a:xfrm>
            <a:off x="17463" y="4389550"/>
            <a:ext cx="1787525" cy="20828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3137" name="Group 3129"/>
          <p:cNvGrpSpPr>
            <a:grpSpLocks/>
          </p:cNvGrpSpPr>
          <p:nvPr/>
        </p:nvGrpSpPr>
        <p:grpSpPr bwMode="auto">
          <a:xfrm rot="-2195245">
            <a:off x="404723" y="4553063"/>
            <a:ext cx="1458912" cy="1670050"/>
            <a:chOff x="106471" y="4882019"/>
            <a:chExt cx="1459282" cy="1668800"/>
          </a:xfrm>
          <a:solidFill>
            <a:srgbClr val="BBBDD3"/>
          </a:solidFill>
        </p:grpSpPr>
        <p:grpSp>
          <p:nvGrpSpPr>
            <p:cNvPr id="3139" name="Group 3126"/>
            <p:cNvGrpSpPr>
              <a:grpSpLocks/>
            </p:cNvGrpSpPr>
            <p:nvPr/>
          </p:nvGrpSpPr>
          <p:grpSpPr bwMode="auto">
            <a:xfrm>
              <a:off x="106471" y="4882019"/>
              <a:ext cx="1459282" cy="1668800"/>
              <a:chOff x="106471" y="4882019"/>
              <a:chExt cx="1459282" cy="1668800"/>
            </a:xfrm>
            <a:grpFill/>
          </p:grpSpPr>
          <p:grpSp>
            <p:nvGrpSpPr>
              <p:cNvPr id="3140" name="Group 3124"/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  <a:grpFill/>
            </p:grpSpPr>
            <p:grpSp>
              <p:nvGrpSpPr>
                <p:cNvPr id="3141" name="Group 3122"/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668800"/>
                  <a:chOff x="106471" y="4882019"/>
                  <a:chExt cx="1459282" cy="1668800"/>
                </a:xfrm>
                <a:grpFill/>
              </p:grpSpPr>
              <p:grpSp>
                <p:nvGrpSpPr>
                  <p:cNvPr id="3142" name="Group 3119"/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290181"/>
                    <a:chOff x="106471" y="4882019"/>
                    <a:chExt cx="1459282" cy="1290181"/>
                  </a:xfrm>
                  <a:grpFill/>
                </p:grpSpPr>
                <p:grpSp>
                  <p:nvGrpSpPr>
                    <p:cNvPr id="3143" name="Group 3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  <a:grpFill/>
                  </p:grpSpPr>
                  <p:grpSp>
                    <p:nvGrpSpPr>
                      <p:cNvPr id="3144" name="Group 3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71" y="4882019"/>
                        <a:ext cx="1459282" cy="1290181"/>
                        <a:chOff x="106471" y="4882019"/>
                        <a:chExt cx="1459282" cy="1290181"/>
                      </a:xfrm>
                      <a:grpFill/>
                    </p:grpSpPr>
                    <p:sp>
                      <p:nvSpPr>
                        <p:cNvPr id="3114" name="Freeform 3113"/>
                        <p:cNvSpPr/>
                        <p:nvPr/>
                      </p:nvSpPr>
                      <p:spPr>
                        <a:xfrm>
                          <a:off x="107279" y="4881536"/>
                          <a:ext cx="1459283" cy="1289672"/>
                        </a:xfrm>
                        <a:custGeom>
                          <a:avLst/>
                          <a:gdLst>
                            <a:gd name="connsiteX0" fmla="*/ 0 w 1459282"/>
                            <a:gd name="connsiteY0" fmla="*/ 657617 h 1290181"/>
                            <a:gd name="connsiteX1" fmla="*/ 28184 w 1459282"/>
                            <a:gd name="connsiteY1" fmla="*/ 713984 h 1290181"/>
                            <a:gd name="connsiteX2" fmla="*/ 68893 w 1459282"/>
                            <a:gd name="connsiteY2" fmla="*/ 742167 h 1290181"/>
                            <a:gd name="connsiteX3" fmla="*/ 97077 w 1459282"/>
                            <a:gd name="connsiteY3" fmla="*/ 754693 h 1290181"/>
                            <a:gd name="connsiteX4" fmla="*/ 140918 w 1459282"/>
                            <a:gd name="connsiteY4" fmla="*/ 786008 h 1290181"/>
                            <a:gd name="connsiteX5" fmla="*/ 140918 w 1459282"/>
                            <a:gd name="connsiteY5" fmla="*/ 786008 h 1290181"/>
                            <a:gd name="connsiteX6" fmla="*/ 228600 w 1459282"/>
                            <a:gd name="connsiteY6" fmla="*/ 832981 h 1290181"/>
                            <a:gd name="connsiteX7" fmla="*/ 237995 w 1459282"/>
                            <a:gd name="connsiteY7" fmla="*/ 820455 h 1290181"/>
                            <a:gd name="connsiteX8" fmla="*/ 263047 w 1459282"/>
                            <a:gd name="connsiteY8" fmla="*/ 829849 h 1290181"/>
                            <a:gd name="connsiteX9" fmla="*/ 278704 w 1459282"/>
                            <a:gd name="connsiteY9" fmla="*/ 817323 h 1290181"/>
                            <a:gd name="connsiteX10" fmla="*/ 316282 w 1459282"/>
                            <a:gd name="connsiteY10" fmla="*/ 832981 h 1290181"/>
                            <a:gd name="connsiteX11" fmla="*/ 347597 w 1459282"/>
                            <a:gd name="connsiteY11" fmla="*/ 814192 h 1290181"/>
                            <a:gd name="connsiteX12" fmla="*/ 388307 w 1459282"/>
                            <a:gd name="connsiteY12" fmla="*/ 832981 h 1290181"/>
                            <a:gd name="connsiteX13" fmla="*/ 429017 w 1459282"/>
                            <a:gd name="connsiteY13" fmla="*/ 820455 h 1290181"/>
                            <a:gd name="connsiteX14" fmla="*/ 457200 w 1459282"/>
                            <a:gd name="connsiteY14" fmla="*/ 845507 h 1290181"/>
                            <a:gd name="connsiteX15" fmla="*/ 485384 w 1459282"/>
                            <a:gd name="connsiteY15" fmla="*/ 820455 h 1290181"/>
                            <a:gd name="connsiteX16" fmla="*/ 516699 w 1459282"/>
                            <a:gd name="connsiteY16" fmla="*/ 826718 h 1290181"/>
                            <a:gd name="connsiteX17" fmla="*/ 526093 w 1459282"/>
                            <a:gd name="connsiteY17" fmla="*/ 807929 h 1290181"/>
                            <a:gd name="connsiteX18" fmla="*/ 513567 w 1459282"/>
                            <a:gd name="connsiteY18" fmla="*/ 786008 h 1290181"/>
                            <a:gd name="connsiteX19" fmla="*/ 554277 w 1459282"/>
                            <a:gd name="connsiteY19" fmla="*/ 773482 h 1290181"/>
                            <a:gd name="connsiteX20" fmla="*/ 579329 w 1459282"/>
                            <a:gd name="connsiteY20" fmla="*/ 773482 h 1290181"/>
                            <a:gd name="connsiteX21" fmla="*/ 610644 w 1459282"/>
                            <a:gd name="connsiteY21" fmla="*/ 773482 h 1290181"/>
                            <a:gd name="connsiteX22" fmla="*/ 610644 w 1459282"/>
                            <a:gd name="connsiteY22" fmla="*/ 751562 h 1290181"/>
                            <a:gd name="connsiteX23" fmla="*/ 641959 w 1459282"/>
                            <a:gd name="connsiteY23" fmla="*/ 776614 h 1290181"/>
                            <a:gd name="connsiteX24" fmla="*/ 654485 w 1459282"/>
                            <a:gd name="connsiteY24" fmla="*/ 751562 h 1290181"/>
                            <a:gd name="connsiteX25" fmla="*/ 682669 w 1459282"/>
                            <a:gd name="connsiteY25" fmla="*/ 757825 h 1290181"/>
                            <a:gd name="connsiteX26" fmla="*/ 701458 w 1459282"/>
                            <a:gd name="connsiteY26" fmla="*/ 751562 h 1290181"/>
                            <a:gd name="connsiteX27" fmla="*/ 735904 w 1459282"/>
                            <a:gd name="connsiteY27" fmla="*/ 751562 h 1290181"/>
                            <a:gd name="connsiteX28" fmla="*/ 760956 w 1459282"/>
                            <a:gd name="connsiteY28" fmla="*/ 773482 h 1290181"/>
                            <a:gd name="connsiteX29" fmla="*/ 786008 w 1459282"/>
                            <a:gd name="connsiteY29" fmla="*/ 779745 h 1290181"/>
                            <a:gd name="connsiteX30" fmla="*/ 754693 w 1459282"/>
                            <a:gd name="connsiteY30" fmla="*/ 792271 h 1290181"/>
                            <a:gd name="connsiteX31" fmla="*/ 757825 w 1459282"/>
                            <a:gd name="connsiteY31" fmla="*/ 817323 h 1290181"/>
                            <a:gd name="connsiteX32" fmla="*/ 739036 w 1459282"/>
                            <a:gd name="connsiteY32" fmla="*/ 804797 h 1290181"/>
                            <a:gd name="connsiteX33" fmla="*/ 720247 w 1459282"/>
                            <a:gd name="connsiteY33" fmla="*/ 779745 h 1290181"/>
                            <a:gd name="connsiteX34" fmla="*/ 660748 w 1459282"/>
                            <a:gd name="connsiteY34" fmla="*/ 801666 h 1290181"/>
                            <a:gd name="connsiteX35" fmla="*/ 613776 w 1459282"/>
                            <a:gd name="connsiteY35" fmla="*/ 817323 h 1290181"/>
                            <a:gd name="connsiteX36" fmla="*/ 641959 w 1459282"/>
                            <a:gd name="connsiteY36" fmla="*/ 842376 h 1290181"/>
                            <a:gd name="connsiteX37" fmla="*/ 623170 w 1459282"/>
                            <a:gd name="connsiteY37" fmla="*/ 851770 h 1290181"/>
                            <a:gd name="connsiteX38" fmla="*/ 598118 w 1459282"/>
                            <a:gd name="connsiteY38" fmla="*/ 842376 h 1290181"/>
                            <a:gd name="connsiteX39" fmla="*/ 620039 w 1459282"/>
                            <a:gd name="connsiteY39" fmla="*/ 870559 h 1290181"/>
                            <a:gd name="connsiteX40" fmla="*/ 657617 w 1459282"/>
                            <a:gd name="connsiteY40" fmla="*/ 870559 h 1290181"/>
                            <a:gd name="connsiteX41" fmla="*/ 698326 w 1459282"/>
                            <a:gd name="connsiteY41" fmla="*/ 879954 h 1290181"/>
                            <a:gd name="connsiteX42" fmla="*/ 735904 w 1459282"/>
                            <a:gd name="connsiteY42" fmla="*/ 883085 h 1290181"/>
                            <a:gd name="connsiteX43" fmla="*/ 754693 w 1459282"/>
                            <a:gd name="connsiteY43" fmla="*/ 892480 h 1290181"/>
                            <a:gd name="connsiteX44" fmla="*/ 754693 w 1459282"/>
                            <a:gd name="connsiteY44" fmla="*/ 892480 h 1290181"/>
                            <a:gd name="connsiteX45" fmla="*/ 779745 w 1459282"/>
                            <a:gd name="connsiteY45" fmla="*/ 864296 h 1290181"/>
                            <a:gd name="connsiteX46" fmla="*/ 789140 w 1459282"/>
                            <a:gd name="connsiteY46" fmla="*/ 832981 h 1290181"/>
                            <a:gd name="connsiteX47" fmla="*/ 804797 w 1459282"/>
                            <a:gd name="connsiteY47" fmla="*/ 829849 h 1290181"/>
                            <a:gd name="connsiteX48" fmla="*/ 814192 w 1459282"/>
                            <a:gd name="connsiteY48" fmla="*/ 851770 h 1290181"/>
                            <a:gd name="connsiteX49" fmla="*/ 851770 w 1459282"/>
                            <a:gd name="connsiteY49" fmla="*/ 867428 h 1290181"/>
                            <a:gd name="connsiteX50" fmla="*/ 845507 w 1459282"/>
                            <a:gd name="connsiteY50" fmla="*/ 886217 h 1290181"/>
                            <a:gd name="connsiteX51" fmla="*/ 845507 w 1459282"/>
                            <a:gd name="connsiteY51" fmla="*/ 920663 h 1290181"/>
                            <a:gd name="connsiteX52" fmla="*/ 851770 w 1459282"/>
                            <a:gd name="connsiteY52" fmla="*/ 936321 h 1290181"/>
                            <a:gd name="connsiteX53" fmla="*/ 889348 w 1459282"/>
                            <a:gd name="connsiteY53" fmla="*/ 939452 h 1290181"/>
                            <a:gd name="connsiteX54" fmla="*/ 883085 w 1459282"/>
                            <a:gd name="connsiteY54" fmla="*/ 961373 h 1290181"/>
                            <a:gd name="connsiteX55" fmla="*/ 883085 w 1459282"/>
                            <a:gd name="connsiteY55" fmla="*/ 995819 h 1290181"/>
                            <a:gd name="connsiteX56" fmla="*/ 901874 w 1459282"/>
                            <a:gd name="connsiteY56" fmla="*/ 1011477 h 1290181"/>
                            <a:gd name="connsiteX57" fmla="*/ 945715 w 1459282"/>
                            <a:gd name="connsiteY57" fmla="*/ 1017740 h 1290181"/>
                            <a:gd name="connsiteX58" fmla="*/ 955110 w 1459282"/>
                            <a:gd name="connsiteY58" fmla="*/ 1058449 h 1290181"/>
                            <a:gd name="connsiteX59" fmla="*/ 983293 w 1459282"/>
                            <a:gd name="connsiteY59" fmla="*/ 1061581 h 1290181"/>
                            <a:gd name="connsiteX60" fmla="*/ 977030 w 1459282"/>
                            <a:gd name="connsiteY60" fmla="*/ 1086633 h 1290181"/>
                            <a:gd name="connsiteX61" fmla="*/ 998951 w 1459282"/>
                            <a:gd name="connsiteY61" fmla="*/ 1102291 h 1290181"/>
                            <a:gd name="connsiteX62" fmla="*/ 1036529 w 1459282"/>
                            <a:gd name="connsiteY62" fmla="*/ 1105422 h 1290181"/>
                            <a:gd name="connsiteX63" fmla="*/ 1052187 w 1459282"/>
                            <a:gd name="connsiteY63" fmla="*/ 1117948 h 1290181"/>
                            <a:gd name="connsiteX64" fmla="*/ 1033397 w 1459282"/>
                            <a:gd name="connsiteY64" fmla="*/ 1130474 h 1290181"/>
                            <a:gd name="connsiteX65" fmla="*/ 1033397 w 1459282"/>
                            <a:gd name="connsiteY65" fmla="*/ 1130474 h 1290181"/>
                            <a:gd name="connsiteX66" fmla="*/ 1017740 w 1459282"/>
                            <a:gd name="connsiteY66" fmla="*/ 1152395 h 1290181"/>
                            <a:gd name="connsiteX67" fmla="*/ 1042792 w 1459282"/>
                            <a:gd name="connsiteY67" fmla="*/ 1168052 h 1290181"/>
                            <a:gd name="connsiteX68" fmla="*/ 1049055 w 1459282"/>
                            <a:gd name="connsiteY68" fmla="*/ 1189973 h 1290181"/>
                            <a:gd name="connsiteX69" fmla="*/ 1039661 w 1459282"/>
                            <a:gd name="connsiteY69" fmla="*/ 1205630 h 1290181"/>
                            <a:gd name="connsiteX70" fmla="*/ 1052187 w 1459282"/>
                            <a:gd name="connsiteY70" fmla="*/ 1230682 h 1290181"/>
                            <a:gd name="connsiteX71" fmla="*/ 1061581 w 1459282"/>
                            <a:gd name="connsiteY71" fmla="*/ 1268260 h 1290181"/>
                            <a:gd name="connsiteX72" fmla="*/ 1105422 w 1459282"/>
                            <a:gd name="connsiteY72" fmla="*/ 1290181 h 1290181"/>
                            <a:gd name="connsiteX73" fmla="*/ 1096028 w 1459282"/>
                            <a:gd name="connsiteY73" fmla="*/ 1265129 h 1290181"/>
                            <a:gd name="connsiteX74" fmla="*/ 1086633 w 1459282"/>
                            <a:gd name="connsiteY74" fmla="*/ 1224419 h 1290181"/>
                            <a:gd name="connsiteX75" fmla="*/ 1074107 w 1459282"/>
                            <a:gd name="connsiteY75" fmla="*/ 1193104 h 1290181"/>
                            <a:gd name="connsiteX76" fmla="*/ 1070976 w 1459282"/>
                            <a:gd name="connsiteY76" fmla="*/ 1161789 h 1290181"/>
                            <a:gd name="connsiteX77" fmla="*/ 1058450 w 1459282"/>
                            <a:gd name="connsiteY77" fmla="*/ 1130474 h 1290181"/>
                            <a:gd name="connsiteX78" fmla="*/ 1067844 w 1459282"/>
                            <a:gd name="connsiteY78" fmla="*/ 1099159 h 1290181"/>
                            <a:gd name="connsiteX79" fmla="*/ 1058450 w 1459282"/>
                            <a:gd name="connsiteY79" fmla="*/ 1074107 h 1290181"/>
                            <a:gd name="connsiteX80" fmla="*/ 1039661 w 1459282"/>
                            <a:gd name="connsiteY80" fmla="*/ 1083502 h 1290181"/>
                            <a:gd name="connsiteX81" fmla="*/ 1020871 w 1459282"/>
                            <a:gd name="connsiteY81" fmla="*/ 1067844 h 1290181"/>
                            <a:gd name="connsiteX82" fmla="*/ 1005214 w 1459282"/>
                            <a:gd name="connsiteY82" fmla="*/ 1049055 h 1290181"/>
                            <a:gd name="connsiteX83" fmla="*/ 1459282 w 1459282"/>
                            <a:gd name="connsiteY83" fmla="*/ 432148 h 1290181"/>
                            <a:gd name="connsiteX84" fmla="*/ 1434230 w 1459282"/>
                            <a:gd name="connsiteY84" fmla="*/ 378913 h 1290181"/>
                            <a:gd name="connsiteX85" fmla="*/ 1412310 w 1459282"/>
                            <a:gd name="connsiteY85" fmla="*/ 344466 h 1290181"/>
                            <a:gd name="connsiteX86" fmla="*/ 1390389 w 1459282"/>
                            <a:gd name="connsiteY86" fmla="*/ 341334 h 1290181"/>
                            <a:gd name="connsiteX87" fmla="*/ 1346548 w 1459282"/>
                            <a:gd name="connsiteY87" fmla="*/ 303756 h 1290181"/>
                            <a:gd name="connsiteX88" fmla="*/ 1327759 w 1459282"/>
                            <a:gd name="connsiteY88" fmla="*/ 275573 h 1290181"/>
                            <a:gd name="connsiteX89" fmla="*/ 1324628 w 1459282"/>
                            <a:gd name="connsiteY89" fmla="*/ 231732 h 1290181"/>
                            <a:gd name="connsiteX90" fmla="*/ 1287050 w 1459282"/>
                            <a:gd name="connsiteY90" fmla="*/ 222337 h 1290181"/>
                            <a:gd name="connsiteX91" fmla="*/ 1287050 w 1459282"/>
                            <a:gd name="connsiteY91" fmla="*/ 222337 h 1290181"/>
                            <a:gd name="connsiteX92" fmla="*/ 1261997 w 1459282"/>
                            <a:gd name="connsiteY92" fmla="*/ 209811 h 1290181"/>
                            <a:gd name="connsiteX93" fmla="*/ 1268261 w 1459282"/>
                            <a:gd name="connsiteY93" fmla="*/ 191022 h 1290181"/>
                            <a:gd name="connsiteX94" fmla="*/ 1265129 w 1459282"/>
                            <a:gd name="connsiteY94" fmla="*/ 159707 h 1290181"/>
                            <a:gd name="connsiteX95" fmla="*/ 1240077 w 1459282"/>
                            <a:gd name="connsiteY95" fmla="*/ 137786 h 1290181"/>
                            <a:gd name="connsiteX96" fmla="*/ 1230682 w 1459282"/>
                            <a:gd name="connsiteY96" fmla="*/ 144049 h 1290181"/>
                            <a:gd name="connsiteX97" fmla="*/ 1218156 w 1459282"/>
                            <a:gd name="connsiteY97" fmla="*/ 137786 h 1290181"/>
                            <a:gd name="connsiteX98" fmla="*/ 1233814 w 1459282"/>
                            <a:gd name="connsiteY98" fmla="*/ 112734 h 1290181"/>
                            <a:gd name="connsiteX99" fmla="*/ 1218156 w 1459282"/>
                            <a:gd name="connsiteY99" fmla="*/ 106471 h 1290181"/>
                            <a:gd name="connsiteX100" fmla="*/ 1205630 w 1459282"/>
                            <a:gd name="connsiteY100" fmla="*/ 125260 h 1290181"/>
                            <a:gd name="connsiteX101" fmla="*/ 1193104 w 1459282"/>
                            <a:gd name="connsiteY101" fmla="*/ 112734 h 1290181"/>
                            <a:gd name="connsiteX102" fmla="*/ 1205630 w 1459282"/>
                            <a:gd name="connsiteY102" fmla="*/ 90814 h 1290181"/>
                            <a:gd name="connsiteX103" fmla="*/ 1221288 w 1459282"/>
                            <a:gd name="connsiteY103" fmla="*/ 87682 h 1290181"/>
                            <a:gd name="connsiteX104" fmla="*/ 1221288 w 1459282"/>
                            <a:gd name="connsiteY104" fmla="*/ 72025 h 1290181"/>
                            <a:gd name="connsiteX105" fmla="*/ 1199367 w 1459282"/>
                            <a:gd name="connsiteY105" fmla="*/ 68893 h 1290181"/>
                            <a:gd name="connsiteX106" fmla="*/ 1177447 w 1459282"/>
                            <a:gd name="connsiteY106" fmla="*/ 78288 h 1290181"/>
                            <a:gd name="connsiteX107" fmla="*/ 1146132 w 1459282"/>
                            <a:gd name="connsiteY107" fmla="*/ 56367 h 1290181"/>
                            <a:gd name="connsiteX108" fmla="*/ 1143000 w 1459282"/>
                            <a:gd name="connsiteY108" fmla="*/ 40710 h 1290181"/>
                            <a:gd name="connsiteX109" fmla="*/ 1117948 w 1459282"/>
                            <a:gd name="connsiteY109" fmla="*/ 40710 h 1290181"/>
                            <a:gd name="connsiteX110" fmla="*/ 1102291 w 1459282"/>
                            <a:gd name="connsiteY110" fmla="*/ 56367 h 1290181"/>
                            <a:gd name="connsiteX111" fmla="*/ 1092896 w 1459282"/>
                            <a:gd name="connsiteY111" fmla="*/ 59499 h 1290181"/>
                            <a:gd name="connsiteX112" fmla="*/ 1083502 w 1459282"/>
                            <a:gd name="connsiteY112" fmla="*/ 37578 h 1290181"/>
                            <a:gd name="connsiteX113" fmla="*/ 1070976 w 1459282"/>
                            <a:gd name="connsiteY113" fmla="*/ 25052 h 1290181"/>
                            <a:gd name="connsiteX114" fmla="*/ 1030266 w 1459282"/>
                            <a:gd name="connsiteY114" fmla="*/ 15658 h 1290181"/>
                            <a:gd name="connsiteX115" fmla="*/ 977030 w 1459282"/>
                            <a:gd name="connsiteY115" fmla="*/ 15658 h 1290181"/>
                            <a:gd name="connsiteX116" fmla="*/ 942584 w 1459282"/>
                            <a:gd name="connsiteY116" fmla="*/ 37578 h 1290181"/>
                            <a:gd name="connsiteX117" fmla="*/ 920663 w 1459282"/>
                            <a:gd name="connsiteY117" fmla="*/ 25052 h 1290181"/>
                            <a:gd name="connsiteX118" fmla="*/ 889348 w 1459282"/>
                            <a:gd name="connsiteY118" fmla="*/ 6263 h 1290181"/>
                            <a:gd name="connsiteX119" fmla="*/ 858033 w 1459282"/>
                            <a:gd name="connsiteY119" fmla="*/ 0 h 1290181"/>
                            <a:gd name="connsiteX120" fmla="*/ 820455 w 1459282"/>
                            <a:gd name="connsiteY120" fmla="*/ 9395 h 1290181"/>
                            <a:gd name="connsiteX121" fmla="*/ 814192 w 1459282"/>
                            <a:gd name="connsiteY121" fmla="*/ 81419 h 1290181"/>
                            <a:gd name="connsiteX122" fmla="*/ 811061 w 1459282"/>
                            <a:gd name="connsiteY122" fmla="*/ 106471 h 1290181"/>
                            <a:gd name="connsiteX123" fmla="*/ 786008 w 1459282"/>
                            <a:gd name="connsiteY123" fmla="*/ 118997 h 1290181"/>
                            <a:gd name="connsiteX124" fmla="*/ 792271 w 1459282"/>
                            <a:gd name="connsiteY124" fmla="*/ 150313 h 1290181"/>
                            <a:gd name="connsiteX125" fmla="*/ 817324 w 1459282"/>
                            <a:gd name="connsiteY125" fmla="*/ 181628 h 1290181"/>
                            <a:gd name="connsiteX126" fmla="*/ 804797 w 1459282"/>
                            <a:gd name="connsiteY126" fmla="*/ 178496 h 1290181"/>
                            <a:gd name="connsiteX127" fmla="*/ 804797 w 1459282"/>
                            <a:gd name="connsiteY127" fmla="*/ 197285 h 1290181"/>
                            <a:gd name="connsiteX128" fmla="*/ 826718 w 1459282"/>
                            <a:gd name="connsiteY128" fmla="*/ 219206 h 1290181"/>
                            <a:gd name="connsiteX129" fmla="*/ 836113 w 1459282"/>
                            <a:gd name="connsiteY129" fmla="*/ 237995 h 1290181"/>
                            <a:gd name="connsiteX130" fmla="*/ 829850 w 1459282"/>
                            <a:gd name="connsiteY130" fmla="*/ 250521 h 1290181"/>
                            <a:gd name="connsiteX131" fmla="*/ 795403 w 1459282"/>
                            <a:gd name="connsiteY131" fmla="*/ 228600 h 1290181"/>
                            <a:gd name="connsiteX132" fmla="*/ 779745 w 1459282"/>
                            <a:gd name="connsiteY132" fmla="*/ 216074 h 1290181"/>
                            <a:gd name="connsiteX133" fmla="*/ 757825 w 1459282"/>
                            <a:gd name="connsiteY133" fmla="*/ 219206 h 1290181"/>
                            <a:gd name="connsiteX134" fmla="*/ 748430 w 1459282"/>
                            <a:gd name="connsiteY134" fmla="*/ 200417 h 1290181"/>
                            <a:gd name="connsiteX135" fmla="*/ 723378 w 1459282"/>
                            <a:gd name="connsiteY135" fmla="*/ 165970 h 1290181"/>
                            <a:gd name="connsiteX136" fmla="*/ 723378 w 1459282"/>
                            <a:gd name="connsiteY136" fmla="*/ 147181 h 1290181"/>
                            <a:gd name="connsiteX137" fmla="*/ 742167 w 1459282"/>
                            <a:gd name="connsiteY137" fmla="*/ 134655 h 1290181"/>
                            <a:gd name="connsiteX138" fmla="*/ 698326 w 1459282"/>
                            <a:gd name="connsiteY138" fmla="*/ 97077 h 1290181"/>
                            <a:gd name="connsiteX139" fmla="*/ 682669 w 1459282"/>
                            <a:gd name="connsiteY139" fmla="*/ 112734 h 1290181"/>
                            <a:gd name="connsiteX140" fmla="*/ 604381 w 1459282"/>
                            <a:gd name="connsiteY140" fmla="*/ 68893 h 1290181"/>
                            <a:gd name="connsiteX141" fmla="*/ 594987 w 1459282"/>
                            <a:gd name="connsiteY141" fmla="*/ 90814 h 1290181"/>
                            <a:gd name="connsiteX142" fmla="*/ 604381 w 1459282"/>
                            <a:gd name="connsiteY142" fmla="*/ 125260 h 1290181"/>
                            <a:gd name="connsiteX143" fmla="*/ 604381 w 1459282"/>
                            <a:gd name="connsiteY143" fmla="*/ 144049 h 1290181"/>
                            <a:gd name="connsiteX144" fmla="*/ 582461 w 1459282"/>
                            <a:gd name="connsiteY144" fmla="*/ 115866 h 1290181"/>
                            <a:gd name="connsiteX145" fmla="*/ 560540 w 1459282"/>
                            <a:gd name="connsiteY145" fmla="*/ 165970 h 1290181"/>
                            <a:gd name="connsiteX146" fmla="*/ 579329 w 1459282"/>
                            <a:gd name="connsiteY146" fmla="*/ 209811 h 1290181"/>
                            <a:gd name="connsiteX147" fmla="*/ 604381 w 1459282"/>
                            <a:gd name="connsiteY147" fmla="*/ 219206 h 1290181"/>
                            <a:gd name="connsiteX148" fmla="*/ 616907 w 1459282"/>
                            <a:gd name="connsiteY148" fmla="*/ 241126 h 1290181"/>
                            <a:gd name="connsiteX149" fmla="*/ 626302 w 1459282"/>
                            <a:gd name="connsiteY149" fmla="*/ 275573 h 1290181"/>
                            <a:gd name="connsiteX150" fmla="*/ 641959 w 1459282"/>
                            <a:gd name="connsiteY150" fmla="*/ 256784 h 1290181"/>
                            <a:gd name="connsiteX151" fmla="*/ 660748 w 1459282"/>
                            <a:gd name="connsiteY151" fmla="*/ 275573 h 1290181"/>
                            <a:gd name="connsiteX152" fmla="*/ 679537 w 1459282"/>
                            <a:gd name="connsiteY152" fmla="*/ 278704 h 1290181"/>
                            <a:gd name="connsiteX153" fmla="*/ 679537 w 1459282"/>
                            <a:gd name="connsiteY153" fmla="*/ 278704 h 1290181"/>
                            <a:gd name="connsiteX154" fmla="*/ 670143 w 1459282"/>
                            <a:gd name="connsiteY154" fmla="*/ 303756 h 1290181"/>
                            <a:gd name="connsiteX155" fmla="*/ 654485 w 1459282"/>
                            <a:gd name="connsiteY155" fmla="*/ 300625 h 1290181"/>
                            <a:gd name="connsiteX156" fmla="*/ 645091 w 1459282"/>
                            <a:gd name="connsiteY156" fmla="*/ 319414 h 1290181"/>
                            <a:gd name="connsiteX157" fmla="*/ 629433 w 1459282"/>
                            <a:gd name="connsiteY157" fmla="*/ 335071 h 1290181"/>
                            <a:gd name="connsiteX158" fmla="*/ 629433 w 1459282"/>
                            <a:gd name="connsiteY158" fmla="*/ 335071 h 1290181"/>
                            <a:gd name="connsiteX159" fmla="*/ 579329 w 1459282"/>
                            <a:gd name="connsiteY159" fmla="*/ 344466 h 1290181"/>
                            <a:gd name="connsiteX160" fmla="*/ 566803 w 1459282"/>
                            <a:gd name="connsiteY160" fmla="*/ 335071 h 1290181"/>
                            <a:gd name="connsiteX161" fmla="*/ 566803 w 1459282"/>
                            <a:gd name="connsiteY161" fmla="*/ 335071 h 1290181"/>
                            <a:gd name="connsiteX162" fmla="*/ 551145 w 1459282"/>
                            <a:gd name="connsiteY162" fmla="*/ 316282 h 1290181"/>
                            <a:gd name="connsiteX163" fmla="*/ 532356 w 1459282"/>
                            <a:gd name="connsiteY163" fmla="*/ 322545 h 1290181"/>
                            <a:gd name="connsiteX164" fmla="*/ 497910 w 1459282"/>
                            <a:gd name="connsiteY164" fmla="*/ 300625 h 1290181"/>
                            <a:gd name="connsiteX165" fmla="*/ 510436 w 1459282"/>
                            <a:gd name="connsiteY165" fmla="*/ 288099 h 1290181"/>
                            <a:gd name="connsiteX166" fmla="*/ 491647 w 1459282"/>
                            <a:gd name="connsiteY166" fmla="*/ 272441 h 1290181"/>
                            <a:gd name="connsiteX167" fmla="*/ 466595 w 1459282"/>
                            <a:gd name="connsiteY167" fmla="*/ 278704 h 1290181"/>
                            <a:gd name="connsiteX168" fmla="*/ 444674 w 1459282"/>
                            <a:gd name="connsiteY168" fmla="*/ 291230 h 1290181"/>
                            <a:gd name="connsiteX169" fmla="*/ 413359 w 1459282"/>
                            <a:gd name="connsiteY169" fmla="*/ 272441 h 1290181"/>
                            <a:gd name="connsiteX170" fmla="*/ 375781 w 1459282"/>
                            <a:gd name="connsiteY170" fmla="*/ 297493 h 1290181"/>
                            <a:gd name="connsiteX171" fmla="*/ 344466 w 1459282"/>
                            <a:gd name="connsiteY171" fmla="*/ 278704 h 1290181"/>
                            <a:gd name="connsiteX172" fmla="*/ 341334 w 1459282"/>
                            <a:gd name="connsiteY172" fmla="*/ 335071 h 1290181"/>
                            <a:gd name="connsiteX173" fmla="*/ 338203 w 1459282"/>
                            <a:gd name="connsiteY173" fmla="*/ 369518 h 1290181"/>
                            <a:gd name="connsiteX174" fmla="*/ 353861 w 1459282"/>
                            <a:gd name="connsiteY174" fmla="*/ 403965 h 1290181"/>
                            <a:gd name="connsiteX175" fmla="*/ 344466 w 1459282"/>
                            <a:gd name="connsiteY175" fmla="*/ 413359 h 1290181"/>
                            <a:gd name="connsiteX176" fmla="*/ 338203 w 1459282"/>
                            <a:gd name="connsiteY176" fmla="*/ 385176 h 1290181"/>
                            <a:gd name="connsiteX177" fmla="*/ 338203 w 1459282"/>
                            <a:gd name="connsiteY177" fmla="*/ 385176 h 1290181"/>
                            <a:gd name="connsiteX178" fmla="*/ 303756 w 1459282"/>
                            <a:gd name="connsiteY178" fmla="*/ 375781 h 1290181"/>
                            <a:gd name="connsiteX179" fmla="*/ 288099 w 1459282"/>
                            <a:gd name="connsiteY179" fmla="*/ 422754 h 1290181"/>
                            <a:gd name="connsiteX180" fmla="*/ 288099 w 1459282"/>
                            <a:gd name="connsiteY180" fmla="*/ 441543 h 1290181"/>
                            <a:gd name="connsiteX181" fmla="*/ 319414 w 1459282"/>
                            <a:gd name="connsiteY181" fmla="*/ 469726 h 1290181"/>
                            <a:gd name="connsiteX182" fmla="*/ 319414 w 1459282"/>
                            <a:gd name="connsiteY182" fmla="*/ 469726 h 1290181"/>
                            <a:gd name="connsiteX183" fmla="*/ 356992 w 1459282"/>
                            <a:gd name="connsiteY183" fmla="*/ 454069 h 1290181"/>
                            <a:gd name="connsiteX184" fmla="*/ 366387 w 1459282"/>
                            <a:gd name="connsiteY184" fmla="*/ 469726 h 1290181"/>
                            <a:gd name="connsiteX185" fmla="*/ 335071 w 1459282"/>
                            <a:gd name="connsiteY185" fmla="*/ 501041 h 1290181"/>
                            <a:gd name="connsiteX186" fmla="*/ 316282 w 1459282"/>
                            <a:gd name="connsiteY186" fmla="*/ 522962 h 1290181"/>
                            <a:gd name="connsiteX187" fmla="*/ 306888 w 1459282"/>
                            <a:gd name="connsiteY187" fmla="*/ 535488 h 1290181"/>
                            <a:gd name="connsiteX188" fmla="*/ 294362 w 1459282"/>
                            <a:gd name="connsiteY188" fmla="*/ 538619 h 1290181"/>
                            <a:gd name="connsiteX189" fmla="*/ 269310 w 1459282"/>
                            <a:gd name="connsiteY189" fmla="*/ 566803 h 1290181"/>
                            <a:gd name="connsiteX190" fmla="*/ 284967 w 1459282"/>
                            <a:gd name="connsiteY190" fmla="*/ 579329 h 1290181"/>
                            <a:gd name="connsiteX191" fmla="*/ 319414 w 1459282"/>
                            <a:gd name="connsiteY191" fmla="*/ 576197 h 1290181"/>
                            <a:gd name="connsiteX192" fmla="*/ 325677 w 1459282"/>
                            <a:gd name="connsiteY192" fmla="*/ 591855 h 1290181"/>
                            <a:gd name="connsiteX193" fmla="*/ 331940 w 1459282"/>
                            <a:gd name="connsiteY193" fmla="*/ 623170 h 1290181"/>
                            <a:gd name="connsiteX194" fmla="*/ 344466 w 1459282"/>
                            <a:gd name="connsiteY194" fmla="*/ 645091 h 1290181"/>
                            <a:gd name="connsiteX195" fmla="*/ 331940 w 1459282"/>
                            <a:gd name="connsiteY195" fmla="*/ 682669 h 1290181"/>
                            <a:gd name="connsiteX196" fmla="*/ 369518 w 1459282"/>
                            <a:gd name="connsiteY196" fmla="*/ 657617 h 1290181"/>
                            <a:gd name="connsiteX197" fmla="*/ 388307 w 1459282"/>
                            <a:gd name="connsiteY197" fmla="*/ 657617 h 1290181"/>
                            <a:gd name="connsiteX198" fmla="*/ 375781 w 1459282"/>
                            <a:gd name="connsiteY198" fmla="*/ 682669 h 1290181"/>
                            <a:gd name="connsiteX199" fmla="*/ 410228 w 1459282"/>
                            <a:gd name="connsiteY199" fmla="*/ 713984 h 1290181"/>
                            <a:gd name="connsiteX200" fmla="*/ 375781 w 1459282"/>
                            <a:gd name="connsiteY200" fmla="*/ 723378 h 1290181"/>
                            <a:gd name="connsiteX201" fmla="*/ 363255 w 1459282"/>
                            <a:gd name="connsiteY201" fmla="*/ 726510 h 1290181"/>
                            <a:gd name="connsiteX202" fmla="*/ 341334 w 1459282"/>
                            <a:gd name="connsiteY202" fmla="*/ 745299 h 1290181"/>
                            <a:gd name="connsiteX203" fmla="*/ 316282 w 1459282"/>
                            <a:gd name="connsiteY203" fmla="*/ 770351 h 1290181"/>
                            <a:gd name="connsiteX204" fmla="*/ 281836 w 1459282"/>
                            <a:gd name="connsiteY204" fmla="*/ 751562 h 1290181"/>
                            <a:gd name="connsiteX205" fmla="*/ 256784 w 1459282"/>
                            <a:gd name="connsiteY205" fmla="*/ 770351 h 1290181"/>
                            <a:gd name="connsiteX206" fmla="*/ 222337 w 1459282"/>
                            <a:gd name="connsiteY206" fmla="*/ 754693 h 1290181"/>
                            <a:gd name="connsiteX207" fmla="*/ 184759 w 1459282"/>
                            <a:gd name="connsiteY207" fmla="*/ 739036 h 1290181"/>
                            <a:gd name="connsiteX208" fmla="*/ 137787 w 1459282"/>
                            <a:gd name="connsiteY208" fmla="*/ 754693 h 1290181"/>
                            <a:gd name="connsiteX209" fmla="*/ 122129 w 1459282"/>
                            <a:gd name="connsiteY209" fmla="*/ 735904 h 1290181"/>
                            <a:gd name="connsiteX210" fmla="*/ 112734 w 1459282"/>
                            <a:gd name="connsiteY210" fmla="*/ 713984 h 1290181"/>
                            <a:gd name="connsiteX211" fmla="*/ 100208 w 1459282"/>
                            <a:gd name="connsiteY211" fmla="*/ 710852 h 1290181"/>
                            <a:gd name="connsiteX212" fmla="*/ 68893 w 1459282"/>
                            <a:gd name="connsiteY212" fmla="*/ 720247 h 1290181"/>
                            <a:gd name="connsiteX213" fmla="*/ 0 w 1459282"/>
                            <a:gd name="connsiteY213" fmla="*/ 657617 h 1290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  <a:cxn ang="0">
                              <a:pos x="connsiteX189" y="connsiteY189"/>
                            </a:cxn>
                            <a:cxn ang="0">
                              <a:pos x="connsiteX190" y="connsiteY190"/>
                            </a:cxn>
                            <a:cxn ang="0">
                              <a:pos x="connsiteX191" y="connsiteY191"/>
                            </a:cxn>
                            <a:cxn ang="0">
                              <a:pos x="connsiteX192" y="connsiteY192"/>
                            </a:cxn>
                            <a:cxn ang="0">
                              <a:pos x="connsiteX193" y="connsiteY193"/>
                            </a:cxn>
                            <a:cxn ang="0">
                              <a:pos x="connsiteX194" y="connsiteY194"/>
                            </a:cxn>
                            <a:cxn ang="0">
                              <a:pos x="connsiteX195" y="connsiteY195"/>
                            </a:cxn>
                            <a:cxn ang="0">
                              <a:pos x="connsiteX196" y="connsiteY196"/>
                            </a:cxn>
                            <a:cxn ang="0">
                              <a:pos x="connsiteX197" y="connsiteY197"/>
                            </a:cxn>
                            <a:cxn ang="0">
                              <a:pos x="connsiteX198" y="connsiteY198"/>
                            </a:cxn>
                            <a:cxn ang="0">
                              <a:pos x="connsiteX199" y="connsiteY199"/>
                            </a:cxn>
                            <a:cxn ang="0">
                              <a:pos x="connsiteX200" y="connsiteY200"/>
                            </a:cxn>
                            <a:cxn ang="0">
                              <a:pos x="connsiteX201" y="connsiteY201"/>
                            </a:cxn>
                            <a:cxn ang="0">
                              <a:pos x="connsiteX202" y="connsiteY202"/>
                            </a:cxn>
                            <a:cxn ang="0">
                              <a:pos x="connsiteX203" y="connsiteY203"/>
                            </a:cxn>
                            <a:cxn ang="0">
                              <a:pos x="connsiteX204" y="connsiteY204"/>
                            </a:cxn>
                            <a:cxn ang="0">
                              <a:pos x="connsiteX205" y="connsiteY205"/>
                            </a:cxn>
                            <a:cxn ang="0">
                              <a:pos x="connsiteX206" y="connsiteY206"/>
                            </a:cxn>
                            <a:cxn ang="0">
                              <a:pos x="connsiteX207" y="connsiteY207"/>
                            </a:cxn>
                            <a:cxn ang="0">
                              <a:pos x="connsiteX208" y="connsiteY208"/>
                            </a:cxn>
                            <a:cxn ang="0">
                              <a:pos x="connsiteX209" y="connsiteY209"/>
                            </a:cxn>
                            <a:cxn ang="0">
                              <a:pos x="connsiteX210" y="connsiteY210"/>
                            </a:cxn>
                            <a:cxn ang="0">
                              <a:pos x="connsiteX211" y="connsiteY211"/>
                            </a:cxn>
                            <a:cxn ang="0">
                              <a:pos x="connsiteX212" y="connsiteY212"/>
                            </a:cxn>
                            <a:cxn ang="0">
                              <a:pos x="connsiteX213" y="connsiteY213"/>
                            </a:cxn>
                          </a:cxnLst>
                          <a:rect l="l" t="t" r="r" b="b"/>
                          <a:pathLst>
                            <a:path w="1459282" h="1290181">
                              <a:moveTo>
                                <a:pt x="0" y="657617"/>
                              </a:moveTo>
                              <a:lnTo>
                                <a:pt x="28184" y="713984"/>
                              </a:lnTo>
                              <a:lnTo>
                                <a:pt x="68893" y="742167"/>
                              </a:lnTo>
                              <a:lnTo>
                                <a:pt x="97077" y="754693"/>
                              </a:lnTo>
                              <a:lnTo>
                                <a:pt x="140918" y="786008"/>
                              </a:lnTo>
                              <a:lnTo>
                                <a:pt x="140918" y="786008"/>
                              </a:lnTo>
                              <a:lnTo>
                                <a:pt x="228600" y="832981"/>
                              </a:lnTo>
                              <a:lnTo>
                                <a:pt x="237995" y="820455"/>
                              </a:lnTo>
                              <a:lnTo>
                                <a:pt x="263047" y="829849"/>
                              </a:lnTo>
                              <a:lnTo>
                                <a:pt x="278704" y="817323"/>
                              </a:lnTo>
                              <a:lnTo>
                                <a:pt x="316282" y="832981"/>
                              </a:lnTo>
                              <a:lnTo>
                                <a:pt x="347597" y="814192"/>
                              </a:lnTo>
                              <a:lnTo>
                                <a:pt x="388307" y="832981"/>
                              </a:lnTo>
                              <a:lnTo>
                                <a:pt x="429017" y="820455"/>
                              </a:lnTo>
                              <a:lnTo>
                                <a:pt x="457200" y="845507"/>
                              </a:lnTo>
                              <a:lnTo>
                                <a:pt x="485384" y="820455"/>
                              </a:lnTo>
                              <a:lnTo>
                                <a:pt x="516699" y="826718"/>
                              </a:lnTo>
                              <a:lnTo>
                                <a:pt x="526093" y="807929"/>
                              </a:lnTo>
                              <a:lnTo>
                                <a:pt x="513567" y="786008"/>
                              </a:lnTo>
                              <a:lnTo>
                                <a:pt x="554277" y="773482"/>
                              </a:lnTo>
                              <a:lnTo>
                                <a:pt x="579329" y="773482"/>
                              </a:lnTo>
                              <a:lnTo>
                                <a:pt x="610644" y="773482"/>
                              </a:lnTo>
                              <a:lnTo>
                                <a:pt x="610644" y="751562"/>
                              </a:lnTo>
                              <a:lnTo>
                                <a:pt x="641959" y="776614"/>
                              </a:lnTo>
                              <a:lnTo>
                                <a:pt x="654485" y="751562"/>
                              </a:lnTo>
                              <a:lnTo>
                                <a:pt x="682669" y="757825"/>
                              </a:lnTo>
                              <a:lnTo>
                                <a:pt x="701458" y="751562"/>
                              </a:lnTo>
                              <a:lnTo>
                                <a:pt x="735904" y="751562"/>
                              </a:lnTo>
                              <a:lnTo>
                                <a:pt x="760956" y="773482"/>
                              </a:lnTo>
                              <a:lnTo>
                                <a:pt x="786008" y="779745"/>
                              </a:lnTo>
                              <a:lnTo>
                                <a:pt x="754693" y="792271"/>
                              </a:lnTo>
                              <a:lnTo>
                                <a:pt x="757825" y="817323"/>
                              </a:lnTo>
                              <a:lnTo>
                                <a:pt x="739036" y="804797"/>
                              </a:lnTo>
                              <a:lnTo>
                                <a:pt x="720247" y="779745"/>
                              </a:lnTo>
                              <a:lnTo>
                                <a:pt x="660748" y="801666"/>
                              </a:lnTo>
                              <a:lnTo>
                                <a:pt x="613776" y="817323"/>
                              </a:lnTo>
                              <a:lnTo>
                                <a:pt x="641959" y="842376"/>
                              </a:lnTo>
                              <a:lnTo>
                                <a:pt x="623170" y="851770"/>
                              </a:lnTo>
                              <a:lnTo>
                                <a:pt x="598118" y="842376"/>
                              </a:lnTo>
                              <a:lnTo>
                                <a:pt x="620039" y="870559"/>
                              </a:lnTo>
                              <a:lnTo>
                                <a:pt x="657617" y="870559"/>
                              </a:lnTo>
                              <a:lnTo>
                                <a:pt x="698326" y="879954"/>
                              </a:lnTo>
                              <a:lnTo>
                                <a:pt x="735904" y="883085"/>
                              </a:lnTo>
                              <a:lnTo>
                                <a:pt x="754693" y="892480"/>
                              </a:lnTo>
                              <a:lnTo>
                                <a:pt x="754693" y="892480"/>
                              </a:lnTo>
                              <a:lnTo>
                                <a:pt x="779745" y="864296"/>
                              </a:lnTo>
                              <a:lnTo>
                                <a:pt x="789140" y="832981"/>
                              </a:lnTo>
                              <a:lnTo>
                                <a:pt x="804797" y="829849"/>
                              </a:lnTo>
                              <a:lnTo>
                                <a:pt x="814192" y="851770"/>
                              </a:lnTo>
                              <a:lnTo>
                                <a:pt x="851770" y="867428"/>
                              </a:lnTo>
                              <a:lnTo>
                                <a:pt x="845507" y="886217"/>
                              </a:lnTo>
                              <a:lnTo>
                                <a:pt x="845507" y="920663"/>
                              </a:lnTo>
                              <a:lnTo>
                                <a:pt x="851770" y="936321"/>
                              </a:lnTo>
                              <a:lnTo>
                                <a:pt x="889348" y="939452"/>
                              </a:lnTo>
                              <a:lnTo>
                                <a:pt x="883085" y="961373"/>
                              </a:lnTo>
                              <a:lnTo>
                                <a:pt x="883085" y="995819"/>
                              </a:lnTo>
                              <a:lnTo>
                                <a:pt x="901874" y="1011477"/>
                              </a:lnTo>
                              <a:lnTo>
                                <a:pt x="945715" y="1017740"/>
                              </a:lnTo>
                              <a:lnTo>
                                <a:pt x="955110" y="1058449"/>
                              </a:lnTo>
                              <a:lnTo>
                                <a:pt x="983293" y="1061581"/>
                              </a:lnTo>
                              <a:lnTo>
                                <a:pt x="977030" y="1086633"/>
                              </a:lnTo>
                              <a:lnTo>
                                <a:pt x="998951" y="1102291"/>
                              </a:lnTo>
                              <a:lnTo>
                                <a:pt x="1036529" y="1105422"/>
                              </a:lnTo>
                              <a:lnTo>
                                <a:pt x="1052187" y="1117948"/>
                              </a:lnTo>
                              <a:lnTo>
                                <a:pt x="1033397" y="1130474"/>
                              </a:lnTo>
                              <a:lnTo>
                                <a:pt x="1033397" y="1130474"/>
                              </a:lnTo>
                              <a:lnTo>
                                <a:pt x="1017740" y="1152395"/>
                              </a:lnTo>
                              <a:lnTo>
                                <a:pt x="1042792" y="1168052"/>
                              </a:lnTo>
                              <a:lnTo>
                                <a:pt x="1049055" y="1189973"/>
                              </a:lnTo>
                              <a:lnTo>
                                <a:pt x="1039661" y="1205630"/>
                              </a:lnTo>
                              <a:lnTo>
                                <a:pt x="1052187" y="1230682"/>
                              </a:lnTo>
                              <a:lnTo>
                                <a:pt x="1061581" y="1268260"/>
                              </a:lnTo>
                              <a:lnTo>
                                <a:pt x="1105422" y="1290181"/>
                              </a:lnTo>
                              <a:lnTo>
                                <a:pt x="1096028" y="1265129"/>
                              </a:lnTo>
                              <a:lnTo>
                                <a:pt x="1086633" y="1224419"/>
                              </a:lnTo>
                              <a:lnTo>
                                <a:pt x="1074107" y="1193104"/>
                              </a:lnTo>
                              <a:lnTo>
                                <a:pt x="1070976" y="1161789"/>
                              </a:lnTo>
                              <a:lnTo>
                                <a:pt x="1058450" y="1130474"/>
                              </a:lnTo>
                              <a:lnTo>
                                <a:pt x="1067844" y="1099159"/>
                              </a:lnTo>
                              <a:lnTo>
                                <a:pt x="1058450" y="1074107"/>
                              </a:lnTo>
                              <a:lnTo>
                                <a:pt x="1039661" y="1083502"/>
                              </a:lnTo>
                              <a:lnTo>
                                <a:pt x="1020871" y="1067844"/>
                              </a:lnTo>
                              <a:lnTo>
                                <a:pt x="1005214" y="1049055"/>
                              </a:lnTo>
                              <a:lnTo>
                                <a:pt x="1459282" y="432148"/>
                              </a:lnTo>
                              <a:lnTo>
                                <a:pt x="1434230" y="378913"/>
                              </a:lnTo>
                              <a:lnTo>
                                <a:pt x="1412310" y="344466"/>
                              </a:lnTo>
                              <a:lnTo>
                                <a:pt x="1390389" y="341334"/>
                              </a:lnTo>
                              <a:lnTo>
                                <a:pt x="1346548" y="303756"/>
                              </a:lnTo>
                              <a:lnTo>
                                <a:pt x="1327759" y="275573"/>
                              </a:lnTo>
                              <a:lnTo>
                                <a:pt x="1324628" y="231732"/>
                              </a:lnTo>
                              <a:lnTo>
                                <a:pt x="1287050" y="222337"/>
                              </a:lnTo>
                              <a:lnTo>
                                <a:pt x="1287050" y="222337"/>
                              </a:lnTo>
                              <a:lnTo>
                                <a:pt x="1261997" y="209811"/>
                              </a:lnTo>
                              <a:lnTo>
                                <a:pt x="1268261" y="191022"/>
                              </a:lnTo>
                              <a:lnTo>
                                <a:pt x="1265129" y="159707"/>
                              </a:lnTo>
                              <a:lnTo>
                                <a:pt x="1240077" y="137786"/>
                              </a:lnTo>
                              <a:lnTo>
                                <a:pt x="1230682" y="144049"/>
                              </a:lnTo>
                              <a:lnTo>
                                <a:pt x="1218156" y="137786"/>
                              </a:lnTo>
                              <a:lnTo>
                                <a:pt x="1233814" y="112734"/>
                              </a:lnTo>
                              <a:lnTo>
                                <a:pt x="1218156" y="106471"/>
                              </a:lnTo>
                              <a:lnTo>
                                <a:pt x="1205630" y="125260"/>
                              </a:lnTo>
                              <a:lnTo>
                                <a:pt x="1193104" y="112734"/>
                              </a:lnTo>
                              <a:lnTo>
                                <a:pt x="1205630" y="90814"/>
                              </a:lnTo>
                              <a:lnTo>
                                <a:pt x="1221288" y="87682"/>
                              </a:lnTo>
                              <a:lnTo>
                                <a:pt x="1221288" y="72025"/>
                              </a:lnTo>
                              <a:lnTo>
                                <a:pt x="1199367" y="68893"/>
                              </a:lnTo>
                              <a:lnTo>
                                <a:pt x="1177447" y="78288"/>
                              </a:lnTo>
                              <a:lnTo>
                                <a:pt x="1146132" y="56367"/>
                              </a:lnTo>
                              <a:lnTo>
                                <a:pt x="1143000" y="40710"/>
                              </a:lnTo>
                              <a:lnTo>
                                <a:pt x="1117948" y="40710"/>
                              </a:lnTo>
                              <a:lnTo>
                                <a:pt x="1102291" y="56367"/>
                              </a:lnTo>
                              <a:lnTo>
                                <a:pt x="1092896" y="59499"/>
                              </a:lnTo>
                              <a:lnTo>
                                <a:pt x="1083502" y="37578"/>
                              </a:lnTo>
                              <a:lnTo>
                                <a:pt x="1070976" y="25052"/>
                              </a:lnTo>
                              <a:lnTo>
                                <a:pt x="1030266" y="15658"/>
                              </a:lnTo>
                              <a:lnTo>
                                <a:pt x="977030" y="15658"/>
                              </a:lnTo>
                              <a:lnTo>
                                <a:pt x="942584" y="37578"/>
                              </a:lnTo>
                              <a:lnTo>
                                <a:pt x="920663" y="25052"/>
                              </a:lnTo>
                              <a:lnTo>
                                <a:pt x="889348" y="6263"/>
                              </a:lnTo>
                              <a:lnTo>
                                <a:pt x="858033" y="0"/>
                              </a:lnTo>
                              <a:lnTo>
                                <a:pt x="820455" y="9395"/>
                              </a:lnTo>
                              <a:lnTo>
                                <a:pt x="814192" y="81419"/>
                              </a:lnTo>
                              <a:lnTo>
                                <a:pt x="811061" y="106471"/>
                              </a:lnTo>
                              <a:lnTo>
                                <a:pt x="786008" y="118997"/>
                              </a:lnTo>
                              <a:lnTo>
                                <a:pt x="792271" y="150313"/>
                              </a:lnTo>
                              <a:lnTo>
                                <a:pt x="817324" y="181628"/>
                              </a:lnTo>
                              <a:lnTo>
                                <a:pt x="804797" y="178496"/>
                              </a:lnTo>
                              <a:lnTo>
                                <a:pt x="804797" y="197285"/>
                              </a:lnTo>
                              <a:lnTo>
                                <a:pt x="826718" y="219206"/>
                              </a:lnTo>
                              <a:lnTo>
                                <a:pt x="836113" y="237995"/>
                              </a:lnTo>
                              <a:lnTo>
                                <a:pt x="829850" y="250521"/>
                              </a:lnTo>
                              <a:lnTo>
                                <a:pt x="795403" y="228600"/>
                              </a:lnTo>
                              <a:lnTo>
                                <a:pt x="779745" y="216074"/>
                              </a:lnTo>
                              <a:lnTo>
                                <a:pt x="757825" y="219206"/>
                              </a:lnTo>
                              <a:lnTo>
                                <a:pt x="748430" y="200417"/>
                              </a:lnTo>
                              <a:lnTo>
                                <a:pt x="723378" y="165970"/>
                              </a:lnTo>
                              <a:lnTo>
                                <a:pt x="723378" y="147181"/>
                              </a:lnTo>
                              <a:lnTo>
                                <a:pt x="742167" y="134655"/>
                              </a:lnTo>
                              <a:lnTo>
                                <a:pt x="698326" y="97077"/>
                              </a:lnTo>
                              <a:lnTo>
                                <a:pt x="682669" y="112734"/>
                              </a:lnTo>
                              <a:lnTo>
                                <a:pt x="604381" y="68893"/>
                              </a:lnTo>
                              <a:lnTo>
                                <a:pt x="594987" y="90814"/>
                              </a:lnTo>
                              <a:lnTo>
                                <a:pt x="604381" y="125260"/>
                              </a:lnTo>
                              <a:lnTo>
                                <a:pt x="604381" y="144049"/>
                              </a:lnTo>
                              <a:lnTo>
                                <a:pt x="582461" y="115866"/>
                              </a:lnTo>
                              <a:lnTo>
                                <a:pt x="560540" y="165970"/>
                              </a:lnTo>
                              <a:lnTo>
                                <a:pt x="579329" y="209811"/>
                              </a:lnTo>
                              <a:lnTo>
                                <a:pt x="604381" y="219206"/>
                              </a:lnTo>
                              <a:lnTo>
                                <a:pt x="616907" y="241126"/>
                              </a:lnTo>
                              <a:lnTo>
                                <a:pt x="626302" y="275573"/>
                              </a:lnTo>
                              <a:lnTo>
                                <a:pt x="641959" y="256784"/>
                              </a:lnTo>
                              <a:lnTo>
                                <a:pt x="660748" y="275573"/>
                              </a:lnTo>
                              <a:lnTo>
                                <a:pt x="679537" y="278704"/>
                              </a:lnTo>
                              <a:lnTo>
                                <a:pt x="679537" y="278704"/>
                              </a:lnTo>
                              <a:lnTo>
                                <a:pt x="670143" y="303756"/>
                              </a:lnTo>
                              <a:lnTo>
                                <a:pt x="654485" y="300625"/>
                              </a:lnTo>
                              <a:lnTo>
                                <a:pt x="645091" y="319414"/>
                              </a:lnTo>
                              <a:lnTo>
                                <a:pt x="629433" y="335071"/>
                              </a:lnTo>
                              <a:lnTo>
                                <a:pt x="629433" y="335071"/>
                              </a:lnTo>
                              <a:lnTo>
                                <a:pt x="579329" y="344466"/>
                              </a:lnTo>
                              <a:lnTo>
                                <a:pt x="566803" y="335071"/>
                              </a:lnTo>
                              <a:lnTo>
                                <a:pt x="566803" y="335071"/>
                              </a:lnTo>
                              <a:lnTo>
                                <a:pt x="551145" y="316282"/>
                              </a:lnTo>
                              <a:lnTo>
                                <a:pt x="532356" y="322545"/>
                              </a:lnTo>
                              <a:lnTo>
                                <a:pt x="497910" y="300625"/>
                              </a:lnTo>
                              <a:lnTo>
                                <a:pt x="510436" y="288099"/>
                              </a:lnTo>
                              <a:lnTo>
                                <a:pt x="491647" y="272441"/>
                              </a:lnTo>
                              <a:lnTo>
                                <a:pt x="466595" y="278704"/>
                              </a:lnTo>
                              <a:lnTo>
                                <a:pt x="444674" y="291230"/>
                              </a:lnTo>
                              <a:lnTo>
                                <a:pt x="413359" y="272441"/>
                              </a:lnTo>
                              <a:lnTo>
                                <a:pt x="375781" y="297493"/>
                              </a:lnTo>
                              <a:lnTo>
                                <a:pt x="344466" y="278704"/>
                              </a:lnTo>
                              <a:lnTo>
                                <a:pt x="341334" y="335071"/>
                              </a:lnTo>
                              <a:lnTo>
                                <a:pt x="338203" y="369518"/>
                              </a:lnTo>
                              <a:lnTo>
                                <a:pt x="353861" y="403965"/>
                              </a:lnTo>
                              <a:lnTo>
                                <a:pt x="344466" y="413359"/>
                              </a:lnTo>
                              <a:lnTo>
                                <a:pt x="338203" y="385176"/>
                              </a:lnTo>
                              <a:lnTo>
                                <a:pt x="338203" y="385176"/>
                              </a:lnTo>
                              <a:lnTo>
                                <a:pt x="303756" y="375781"/>
                              </a:lnTo>
                              <a:lnTo>
                                <a:pt x="288099" y="422754"/>
                              </a:lnTo>
                              <a:lnTo>
                                <a:pt x="288099" y="441543"/>
                              </a:lnTo>
                              <a:lnTo>
                                <a:pt x="319414" y="469726"/>
                              </a:lnTo>
                              <a:lnTo>
                                <a:pt x="319414" y="469726"/>
                              </a:lnTo>
                              <a:lnTo>
                                <a:pt x="356992" y="454069"/>
                              </a:lnTo>
                              <a:lnTo>
                                <a:pt x="366387" y="469726"/>
                              </a:lnTo>
                              <a:lnTo>
                                <a:pt x="335071" y="501041"/>
                              </a:lnTo>
                              <a:lnTo>
                                <a:pt x="316282" y="522962"/>
                              </a:lnTo>
                              <a:lnTo>
                                <a:pt x="306888" y="535488"/>
                              </a:lnTo>
                              <a:lnTo>
                                <a:pt x="294362" y="538619"/>
                              </a:lnTo>
                              <a:lnTo>
                                <a:pt x="269310" y="566803"/>
                              </a:lnTo>
                              <a:lnTo>
                                <a:pt x="284967" y="579329"/>
                              </a:lnTo>
                              <a:lnTo>
                                <a:pt x="319414" y="576197"/>
                              </a:lnTo>
                              <a:lnTo>
                                <a:pt x="325677" y="591855"/>
                              </a:lnTo>
                              <a:lnTo>
                                <a:pt x="331940" y="623170"/>
                              </a:lnTo>
                              <a:lnTo>
                                <a:pt x="344466" y="645091"/>
                              </a:lnTo>
                              <a:lnTo>
                                <a:pt x="331940" y="682669"/>
                              </a:lnTo>
                              <a:lnTo>
                                <a:pt x="369518" y="657617"/>
                              </a:lnTo>
                              <a:lnTo>
                                <a:pt x="388307" y="657617"/>
                              </a:lnTo>
                              <a:lnTo>
                                <a:pt x="375781" y="682669"/>
                              </a:lnTo>
                              <a:lnTo>
                                <a:pt x="410228" y="713984"/>
                              </a:lnTo>
                              <a:lnTo>
                                <a:pt x="375781" y="723378"/>
                              </a:lnTo>
                              <a:lnTo>
                                <a:pt x="363255" y="726510"/>
                              </a:lnTo>
                              <a:lnTo>
                                <a:pt x="341334" y="745299"/>
                              </a:lnTo>
                              <a:lnTo>
                                <a:pt x="316282" y="770351"/>
                              </a:lnTo>
                              <a:lnTo>
                                <a:pt x="281836" y="751562"/>
                              </a:lnTo>
                              <a:lnTo>
                                <a:pt x="256784" y="770351"/>
                              </a:lnTo>
                              <a:lnTo>
                                <a:pt x="222337" y="754693"/>
                              </a:lnTo>
                              <a:lnTo>
                                <a:pt x="184759" y="739036"/>
                              </a:lnTo>
                              <a:lnTo>
                                <a:pt x="137787" y="754693"/>
                              </a:lnTo>
                              <a:lnTo>
                                <a:pt x="122129" y="735904"/>
                              </a:lnTo>
                              <a:lnTo>
                                <a:pt x="112734" y="713984"/>
                              </a:lnTo>
                              <a:lnTo>
                                <a:pt x="100208" y="710852"/>
                              </a:lnTo>
                              <a:lnTo>
                                <a:pt x="68893" y="720247"/>
                              </a:lnTo>
                              <a:lnTo>
                                <a:pt x="0" y="657617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115" name="Freeform 3114"/>
                        <p:cNvSpPr/>
                        <p:nvPr/>
                      </p:nvSpPr>
                      <p:spPr>
                        <a:xfrm>
                          <a:off x="476684" y="4905097"/>
                          <a:ext cx="39698" cy="109455"/>
                        </a:xfrm>
                        <a:custGeom>
                          <a:avLst/>
                          <a:gdLst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52388 h 109538"/>
                            <a:gd name="connsiteX2" fmla="*/ 0 w 35718"/>
                            <a:gd name="connsiteY2" fmla="*/ 95250 h 109538"/>
                            <a:gd name="connsiteX3" fmla="*/ 28575 w 35718"/>
                            <a:gd name="connsiteY3" fmla="*/ 109538 h 109538"/>
                            <a:gd name="connsiteX4" fmla="*/ 30956 w 35718"/>
                            <a:gd name="connsiteY4" fmla="*/ 85725 h 109538"/>
                            <a:gd name="connsiteX5" fmla="*/ 23812 w 35718"/>
                            <a:gd name="connsiteY5" fmla="*/ 71438 h 109538"/>
                            <a:gd name="connsiteX6" fmla="*/ 35718 w 35718"/>
                            <a:gd name="connsiteY6" fmla="*/ 47625 h 109538"/>
                            <a:gd name="connsiteX7" fmla="*/ 14287 w 35718"/>
                            <a:gd name="connsiteY7" fmla="*/ 0 h 109538"/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28575 h 109538"/>
                            <a:gd name="connsiteX2" fmla="*/ 7143 w 35718"/>
                            <a:gd name="connsiteY2" fmla="*/ 52388 h 109538"/>
                            <a:gd name="connsiteX3" fmla="*/ 0 w 35718"/>
                            <a:gd name="connsiteY3" fmla="*/ 95250 h 109538"/>
                            <a:gd name="connsiteX4" fmla="*/ 28575 w 35718"/>
                            <a:gd name="connsiteY4" fmla="*/ 109538 h 109538"/>
                            <a:gd name="connsiteX5" fmla="*/ 30956 w 35718"/>
                            <a:gd name="connsiteY5" fmla="*/ 85725 h 109538"/>
                            <a:gd name="connsiteX6" fmla="*/ 23812 w 35718"/>
                            <a:gd name="connsiteY6" fmla="*/ 71438 h 109538"/>
                            <a:gd name="connsiteX7" fmla="*/ 35718 w 35718"/>
                            <a:gd name="connsiteY7" fmla="*/ 47625 h 109538"/>
                            <a:gd name="connsiteX8" fmla="*/ 14287 w 35718"/>
                            <a:gd name="connsiteY8" fmla="*/ 0 h 109538"/>
                            <a:gd name="connsiteX0" fmla="*/ 19050 w 40481"/>
                            <a:gd name="connsiteY0" fmla="*/ 0 h 109538"/>
                            <a:gd name="connsiteX1" fmla="*/ 0 w 40481"/>
                            <a:gd name="connsiteY1" fmla="*/ 21431 h 109538"/>
                            <a:gd name="connsiteX2" fmla="*/ 11906 w 40481"/>
                            <a:gd name="connsiteY2" fmla="*/ 52388 h 109538"/>
                            <a:gd name="connsiteX3" fmla="*/ 4763 w 40481"/>
                            <a:gd name="connsiteY3" fmla="*/ 95250 h 109538"/>
                            <a:gd name="connsiteX4" fmla="*/ 33338 w 40481"/>
                            <a:gd name="connsiteY4" fmla="*/ 109538 h 109538"/>
                            <a:gd name="connsiteX5" fmla="*/ 35719 w 40481"/>
                            <a:gd name="connsiteY5" fmla="*/ 85725 h 109538"/>
                            <a:gd name="connsiteX6" fmla="*/ 28575 w 40481"/>
                            <a:gd name="connsiteY6" fmla="*/ 71438 h 109538"/>
                            <a:gd name="connsiteX7" fmla="*/ 40481 w 40481"/>
                            <a:gd name="connsiteY7" fmla="*/ 47625 h 109538"/>
                            <a:gd name="connsiteX8" fmla="*/ 19050 w 40481"/>
                            <a:gd name="connsiteY8" fmla="*/ 0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81" h="109538">
                              <a:moveTo>
                                <a:pt x="19050" y="0"/>
                              </a:moveTo>
                              <a:lnTo>
                                <a:pt x="0" y="21431"/>
                              </a:lnTo>
                              <a:lnTo>
                                <a:pt x="11906" y="52388"/>
                              </a:lnTo>
                              <a:lnTo>
                                <a:pt x="4763" y="95250"/>
                              </a:lnTo>
                              <a:lnTo>
                                <a:pt x="33338" y="109538"/>
                              </a:lnTo>
                              <a:lnTo>
                                <a:pt x="35719" y="85725"/>
                              </a:lnTo>
                              <a:lnTo>
                                <a:pt x="28575" y="71438"/>
                              </a:lnTo>
                              <a:lnTo>
                                <a:pt x="40481" y="47625"/>
                              </a:lnTo>
                              <a:lnTo>
                                <a:pt x="1905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3117" name="Freeform 3116"/>
                      <p:cNvSpPr/>
                      <p:nvPr/>
                    </p:nvSpPr>
                    <p:spPr>
                      <a:xfrm>
                        <a:off x="338703" y="5181968"/>
                        <a:ext cx="34934" cy="74557"/>
                      </a:xfrm>
                      <a:custGeom>
                        <a:avLst/>
                        <a:gdLst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0 w 35718"/>
                          <a:gd name="connsiteY4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16669 h 73819"/>
                          <a:gd name="connsiteX5" fmla="*/ 0 w 35718"/>
                          <a:gd name="connsiteY5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9525 h 73819"/>
                          <a:gd name="connsiteX5" fmla="*/ 0 w 35718"/>
                          <a:gd name="connsiteY5" fmla="*/ 0 h 73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718" h="73819">
                            <a:moveTo>
                              <a:pt x="0" y="0"/>
                            </a:moveTo>
                            <a:cubicBezTo>
                              <a:pt x="794" y="22225"/>
                              <a:pt x="1587" y="44450"/>
                              <a:pt x="2381" y="66675"/>
                            </a:cubicBezTo>
                            <a:lnTo>
                              <a:pt x="28575" y="73819"/>
                            </a:lnTo>
                            <a:lnTo>
                              <a:pt x="35718" y="40482"/>
                            </a:lnTo>
                            <a:lnTo>
                              <a:pt x="16668" y="95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 sz="2400" dirty="0">
                          <a:solidFill>
                            <a:srgbClr val="FFFFFF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3119" name="Freeform 3118"/>
                    <p:cNvSpPr/>
                    <p:nvPr/>
                  </p:nvSpPr>
                  <p:spPr>
                    <a:xfrm>
                      <a:off x="505331" y="5741523"/>
                      <a:ext cx="130208" cy="71384"/>
                    </a:xfrm>
                    <a:custGeom>
                      <a:avLst/>
                      <a:gdLst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0 w 130969"/>
                        <a:gd name="connsiteY16" fmla="*/ 7144 h 71438"/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28575 w 130969"/>
                        <a:gd name="connsiteY16" fmla="*/ 14288 h 71438"/>
                        <a:gd name="connsiteX17" fmla="*/ 0 w 130969"/>
                        <a:gd name="connsiteY17" fmla="*/ 7144 h 7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0969" h="71438">
                          <a:moveTo>
                            <a:pt x="0" y="7144"/>
                          </a:moveTo>
                          <a:cubicBezTo>
                            <a:pt x="794" y="26988"/>
                            <a:pt x="1587" y="46831"/>
                            <a:pt x="2381" y="66675"/>
                          </a:cubicBezTo>
                          <a:lnTo>
                            <a:pt x="19050" y="71438"/>
                          </a:lnTo>
                          <a:lnTo>
                            <a:pt x="33338" y="61913"/>
                          </a:lnTo>
                          <a:lnTo>
                            <a:pt x="54769" y="71438"/>
                          </a:lnTo>
                          <a:lnTo>
                            <a:pt x="69056" y="69056"/>
                          </a:lnTo>
                          <a:lnTo>
                            <a:pt x="88106" y="61913"/>
                          </a:lnTo>
                          <a:lnTo>
                            <a:pt x="92869" y="42863"/>
                          </a:lnTo>
                          <a:lnTo>
                            <a:pt x="76200" y="30956"/>
                          </a:lnTo>
                          <a:lnTo>
                            <a:pt x="107156" y="16669"/>
                          </a:lnTo>
                          <a:lnTo>
                            <a:pt x="128588" y="45244"/>
                          </a:lnTo>
                          <a:lnTo>
                            <a:pt x="130969" y="30956"/>
                          </a:lnTo>
                          <a:lnTo>
                            <a:pt x="116681" y="7144"/>
                          </a:lnTo>
                          <a:lnTo>
                            <a:pt x="88106" y="0"/>
                          </a:lnTo>
                          <a:lnTo>
                            <a:pt x="66675" y="21431"/>
                          </a:lnTo>
                          <a:lnTo>
                            <a:pt x="52388" y="16669"/>
                          </a:lnTo>
                          <a:lnTo>
                            <a:pt x="28575" y="14288"/>
                          </a:lnTo>
                          <a:lnTo>
                            <a:pt x="0" y="7144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 sz="2400" dirty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9" name="Freeform 3121"/>
                  <p:cNvSpPr/>
                  <p:nvPr/>
                </p:nvSpPr>
                <p:spPr>
                  <a:xfrm>
                    <a:off x="1209235" y="6088923"/>
                    <a:ext cx="142911" cy="461617"/>
                  </a:xfrm>
                  <a:custGeom>
                    <a:avLst/>
                    <a:gdLst>
                      <a:gd name="connsiteX0" fmla="*/ 0 w 142875"/>
                      <a:gd name="connsiteY0" fmla="*/ 9525 h 461963"/>
                      <a:gd name="connsiteX1" fmla="*/ 21431 w 142875"/>
                      <a:gd name="connsiteY1" fmla="*/ 14288 h 461963"/>
                      <a:gd name="connsiteX2" fmla="*/ 61913 w 142875"/>
                      <a:gd name="connsiteY2" fmla="*/ 0 h 461963"/>
                      <a:gd name="connsiteX3" fmla="*/ 78581 w 142875"/>
                      <a:gd name="connsiteY3" fmla="*/ 35719 h 461963"/>
                      <a:gd name="connsiteX4" fmla="*/ 83344 w 142875"/>
                      <a:gd name="connsiteY4" fmla="*/ 73819 h 461963"/>
                      <a:gd name="connsiteX5" fmla="*/ 92869 w 142875"/>
                      <a:gd name="connsiteY5" fmla="*/ 252413 h 461963"/>
                      <a:gd name="connsiteX6" fmla="*/ 92869 w 142875"/>
                      <a:gd name="connsiteY6" fmla="*/ 273844 h 461963"/>
                      <a:gd name="connsiteX7" fmla="*/ 92869 w 142875"/>
                      <a:gd name="connsiteY7" fmla="*/ 302419 h 461963"/>
                      <a:gd name="connsiteX8" fmla="*/ 142875 w 142875"/>
                      <a:gd name="connsiteY8" fmla="*/ 385763 h 461963"/>
                      <a:gd name="connsiteX9" fmla="*/ 111919 w 142875"/>
                      <a:gd name="connsiteY9" fmla="*/ 438150 h 461963"/>
                      <a:gd name="connsiteX10" fmla="*/ 61913 w 142875"/>
                      <a:gd name="connsiteY10" fmla="*/ 461963 h 461963"/>
                      <a:gd name="connsiteX11" fmla="*/ 88106 w 142875"/>
                      <a:gd name="connsiteY11" fmla="*/ 419100 h 461963"/>
                      <a:gd name="connsiteX12" fmla="*/ 104775 w 142875"/>
                      <a:gd name="connsiteY12" fmla="*/ 352425 h 461963"/>
                      <a:gd name="connsiteX13" fmla="*/ 83344 w 142875"/>
                      <a:gd name="connsiteY13" fmla="*/ 335757 h 461963"/>
                      <a:gd name="connsiteX14" fmla="*/ 76200 w 142875"/>
                      <a:gd name="connsiteY14" fmla="*/ 297657 h 461963"/>
                      <a:gd name="connsiteX15" fmla="*/ 80963 w 142875"/>
                      <a:gd name="connsiteY15" fmla="*/ 271463 h 461963"/>
                      <a:gd name="connsiteX16" fmla="*/ 69056 w 142875"/>
                      <a:gd name="connsiteY16" fmla="*/ 261938 h 461963"/>
                      <a:gd name="connsiteX17" fmla="*/ 73819 w 142875"/>
                      <a:gd name="connsiteY17" fmla="*/ 230982 h 461963"/>
                      <a:gd name="connsiteX18" fmla="*/ 64294 w 142875"/>
                      <a:gd name="connsiteY18" fmla="*/ 230982 h 461963"/>
                      <a:gd name="connsiteX19" fmla="*/ 69056 w 142875"/>
                      <a:gd name="connsiteY19" fmla="*/ 200025 h 461963"/>
                      <a:gd name="connsiteX20" fmla="*/ 76200 w 142875"/>
                      <a:gd name="connsiteY20" fmla="*/ 190500 h 461963"/>
                      <a:gd name="connsiteX21" fmla="*/ 61913 w 142875"/>
                      <a:gd name="connsiteY21" fmla="*/ 145257 h 461963"/>
                      <a:gd name="connsiteX22" fmla="*/ 54769 w 142875"/>
                      <a:gd name="connsiteY22" fmla="*/ 97632 h 461963"/>
                      <a:gd name="connsiteX23" fmla="*/ 59531 w 142875"/>
                      <a:gd name="connsiteY23" fmla="*/ 61913 h 461963"/>
                      <a:gd name="connsiteX24" fmla="*/ 50006 w 142875"/>
                      <a:gd name="connsiteY24" fmla="*/ 26194 h 461963"/>
                      <a:gd name="connsiteX25" fmla="*/ 0 w 142875"/>
                      <a:gd name="connsiteY25" fmla="*/ 9525 h 461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875" h="461963">
                        <a:moveTo>
                          <a:pt x="0" y="9525"/>
                        </a:moveTo>
                        <a:lnTo>
                          <a:pt x="21431" y="14288"/>
                        </a:lnTo>
                        <a:lnTo>
                          <a:pt x="61913" y="0"/>
                        </a:lnTo>
                        <a:lnTo>
                          <a:pt x="78581" y="35719"/>
                        </a:lnTo>
                        <a:lnTo>
                          <a:pt x="83344" y="73819"/>
                        </a:lnTo>
                        <a:lnTo>
                          <a:pt x="92869" y="252413"/>
                        </a:lnTo>
                        <a:lnTo>
                          <a:pt x="92869" y="273844"/>
                        </a:lnTo>
                        <a:lnTo>
                          <a:pt x="92869" y="302419"/>
                        </a:lnTo>
                        <a:lnTo>
                          <a:pt x="142875" y="385763"/>
                        </a:lnTo>
                        <a:lnTo>
                          <a:pt x="111919" y="438150"/>
                        </a:lnTo>
                        <a:lnTo>
                          <a:pt x="61913" y="461963"/>
                        </a:lnTo>
                        <a:lnTo>
                          <a:pt x="88106" y="419100"/>
                        </a:lnTo>
                        <a:lnTo>
                          <a:pt x="104775" y="352425"/>
                        </a:lnTo>
                        <a:lnTo>
                          <a:pt x="83344" y="335757"/>
                        </a:lnTo>
                        <a:lnTo>
                          <a:pt x="76200" y="297657"/>
                        </a:lnTo>
                        <a:lnTo>
                          <a:pt x="80963" y="271463"/>
                        </a:lnTo>
                        <a:lnTo>
                          <a:pt x="69056" y="261938"/>
                        </a:lnTo>
                        <a:lnTo>
                          <a:pt x="73819" y="230982"/>
                        </a:lnTo>
                        <a:lnTo>
                          <a:pt x="64294" y="230982"/>
                        </a:lnTo>
                        <a:lnTo>
                          <a:pt x="69056" y="200025"/>
                        </a:lnTo>
                        <a:lnTo>
                          <a:pt x="76200" y="190500"/>
                        </a:lnTo>
                        <a:lnTo>
                          <a:pt x="61913" y="145257"/>
                        </a:lnTo>
                        <a:lnTo>
                          <a:pt x="54769" y="97632"/>
                        </a:lnTo>
                        <a:lnTo>
                          <a:pt x="59531" y="61913"/>
                        </a:lnTo>
                        <a:lnTo>
                          <a:pt x="50006" y="26194"/>
                        </a:lnTo>
                        <a:lnTo>
                          <a:pt x="0" y="952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 sz="2400" dirty="0">
                      <a:solidFill>
                        <a:srgbClr val="FFFFFF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2" name="Freeform 3123"/>
                <p:cNvSpPr/>
                <p:nvPr/>
              </p:nvSpPr>
              <p:spPr>
                <a:xfrm>
                  <a:off x="1168666" y="6112387"/>
                  <a:ext cx="100037" cy="190357"/>
                </a:xfrm>
                <a:custGeom>
                  <a:avLst/>
                  <a:gdLst>
                    <a:gd name="connsiteX0" fmla="*/ 38100 w 100012"/>
                    <a:gd name="connsiteY0" fmla="*/ 0 h 190500"/>
                    <a:gd name="connsiteX1" fmla="*/ 52387 w 100012"/>
                    <a:gd name="connsiteY1" fmla="*/ 80962 h 190500"/>
                    <a:gd name="connsiteX2" fmla="*/ 33337 w 100012"/>
                    <a:gd name="connsiteY2" fmla="*/ 78581 h 190500"/>
                    <a:gd name="connsiteX3" fmla="*/ 7144 w 100012"/>
                    <a:gd name="connsiteY3" fmla="*/ 78581 h 190500"/>
                    <a:gd name="connsiteX4" fmla="*/ 0 w 100012"/>
                    <a:gd name="connsiteY4" fmla="*/ 109537 h 190500"/>
                    <a:gd name="connsiteX5" fmla="*/ 0 w 100012"/>
                    <a:gd name="connsiteY5" fmla="*/ 145256 h 190500"/>
                    <a:gd name="connsiteX6" fmla="*/ 21431 w 100012"/>
                    <a:gd name="connsiteY6" fmla="*/ 142875 h 190500"/>
                    <a:gd name="connsiteX7" fmla="*/ 38100 w 100012"/>
                    <a:gd name="connsiteY7" fmla="*/ 119062 h 190500"/>
                    <a:gd name="connsiteX8" fmla="*/ 54769 w 100012"/>
                    <a:gd name="connsiteY8" fmla="*/ 107156 h 190500"/>
                    <a:gd name="connsiteX9" fmla="*/ 73819 w 100012"/>
                    <a:gd name="connsiteY9" fmla="*/ 145256 h 190500"/>
                    <a:gd name="connsiteX10" fmla="*/ 50006 w 100012"/>
                    <a:gd name="connsiteY10" fmla="*/ 190500 h 190500"/>
                    <a:gd name="connsiteX11" fmla="*/ 88106 w 100012"/>
                    <a:gd name="connsiteY11" fmla="*/ 169069 h 190500"/>
                    <a:gd name="connsiteX12" fmla="*/ 100012 w 100012"/>
                    <a:gd name="connsiteY12" fmla="*/ 147637 h 190500"/>
                    <a:gd name="connsiteX13" fmla="*/ 88106 w 100012"/>
                    <a:gd name="connsiteY13" fmla="*/ 95250 h 190500"/>
                    <a:gd name="connsiteX14" fmla="*/ 76200 w 100012"/>
                    <a:gd name="connsiteY14" fmla="*/ 59531 h 190500"/>
                    <a:gd name="connsiteX15" fmla="*/ 38100 w 100012"/>
                    <a:gd name="connsiteY15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" h="190500">
                      <a:moveTo>
                        <a:pt x="38100" y="0"/>
                      </a:moveTo>
                      <a:lnTo>
                        <a:pt x="52387" y="80962"/>
                      </a:lnTo>
                      <a:lnTo>
                        <a:pt x="33337" y="78581"/>
                      </a:lnTo>
                      <a:lnTo>
                        <a:pt x="7144" y="78581"/>
                      </a:lnTo>
                      <a:lnTo>
                        <a:pt x="0" y="109537"/>
                      </a:lnTo>
                      <a:lnTo>
                        <a:pt x="0" y="145256"/>
                      </a:lnTo>
                      <a:lnTo>
                        <a:pt x="21431" y="142875"/>
                      </a:lnTo>
                      <a:lnTo>
                        <a:pt x="38100" y="119062"/>
                      </a:lnTo>
                      <a:lnTo>
                        <a:pt x="54769" y="107156"/>
                      </a:lnTo>
                      <a:lnTo>
                        <a:pt x="73819" y="145256"/>
                      </a:lnTo>
                      <a:lnTo>
                        <a:pt x="50006" y="190500"/>
                      </a:lnTo>
                      <a:lnTo>
                        <a:pt x="88106" y="169069"/>
                      </a:lnTo>
                      <a:lnTo>
                        <a:pt x="100012" y="147637"/>
                      </a:lnTo>
                      <a:lnTo>
                        <a:pt x="88106" y="95250"/>
                      </a:lnTo>
                      <a:lnTo>
                        <a:pt x="76200" y="59531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2400" dirty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7" name="Freeform 3125"/>
              <p:cNvSpPr/>
              <p:nvPr/>
            </p:nvSpPr>
            <p:spPr>
              <a:xfrm>
                <a:off x="1154211" y="6260437"/>
                <a:ext cx="46049" cy="85661"/>
              </a:xfrm>
              <a:custGeom>
                <a:avLst/>
                <a:gdLst>
                  <a:gd name="connsiteX0" fmla="*/ 23813 w 45244"/>
                  <a:gd name="connsiteY0" fmla="*/ 0 h 85725"/>
                  <a:gd name="connsiteX1" fmla="*/ 0 w 45244"/>
                  <a:gd name="connsiteY1" fmla="*/ 52387 h 85725"/>
                  <a:gd name="connsiteX2" fmla="*/ 26194 w 45244"/>
                  <a:gd name="connsiteY2" fmla="*/ 85725 h 85725"/>
                  <a:gd name="connsiteX3" fmla="*/ 45244 w 45244"/>
                  <a:gd name="connsiteY3" fmla="*/ 61912 h 85725"/>
                  <a:gd name="connsiteX4" fmla="*/ 23813 w 45244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4" h="85725">
                    <a:moveTo>
                      <a:pt x="23813" y="0"/>
                    </a:moveTo>
                    <a:lnTo>
                      <a:pt x="0" y="52387"/>
                    </a:lnTo>
                    <a:lnTo>
                      <a:pt x="26194" y="85725"/>
                    </a:lnTo>
                    <a:lnTo>
                      <a:pt x="45244" y="61912"/>
                    </a:lnTo>
                    <a:lnTo>
                      <a:pt x="23813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2400" dirty="0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8" name="Freeform 3128"/>
            <p:cNvSpPr/>
            <p:nvPr/>
          </p:nvSpPr>
          <p:spPr>
            <a:xfrm>
              <a:off x="1201207" y="6397753"/>
              <a:ext cx="41285" cy="130078"/>
            </a:xfrm>
            <a:custGeom>
              <a:avLst/>
              <a:gdLst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41339"/>
                <a:gd name="connsiteY0" fmla="*/ 0 h 131036"/>
                <a:gd name="connsiteX1" fmla="*/ 0 w 41339"/>
                <a:gd name="connsiteY1" fmla="*/ 62670 h 131036"/>
                <a:gd name="connsiteX2" fmla="*/ 8546 w 41339"/>
                <a:gd name="connsiteY2" fmla="*/ 94004 h 131036"/>
                <a:gd name="connsiteX3" fmla="*/ 8546 w 41339"/>
                <a:gd name="connsiteY3" fmla="*/ 125339 h 131036"/>
                <a:gd name="connsiteX4" fmla="*/ 25638 w 41339"/>
                <a:gd name="connsiteY4" fmla="*/ 131036 h 131036"/>
                <a:gd name="connsiteX5" fmla="*/ 34184 w 41339"/>
                <a:gd name="connsiteY5" fmla="*/ 102550 h 131036"/>
                <a:gd name="connsiteX6" fmla="*/ 25638 w 41339"/>
                <a:gd name="connsiteY6" fmla="*/ 94004 h 131036"/>
                <a:gd name="connsiteX7" fmla="*/ 34184 w 41339"/>
                <a:gd name="connsiteY7" fmla="*/ 71215 h 131036"/>
                <a:gd name="connsiteX8" fmla="*/ 25638 w 41339"/>
                <a:gd name="connsiteY8" fmla="*/ 54124 h 131036"/>
                <a:gd name="connsiteX9" fmla="*/ 37032 w 41339"/>
                <a:gd name="connsiteY9" fmla="*/ 37032 h 131036"/>
                <a:gd name="connsiteX10" fmla="*/ 25638 w 41339"/>
                <a:gd name="connsiteY10" fmla="*/ 0 h 1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39" h="131036">
                  <a:moveTo>
                    <a:pt x="25638" y="0"/>
                  </a:moveTo>
                  <a:lnTo>
                    <a:pt x="0" y="62670"/>
                  </a:lnTo>
                  <a:lnTo>
                    <a:pt x="8546" y="94004"/>
                  </a:lnTo>
                  <a:lnTo>
                    <a:pt x="8546" y="125339"/>
                  </a:lnTo>
                  <a:lnTo>
                    <a:pt x="25638" y="131036"/>
                  </a:lnTo>
                  <a:lnTo>
                    <a:pt x="34184" y="102550"/>
                  </a:lnTo>
                  <a:lnTo>
                    <a:pt x="25638" y="94004"/>
                  </a:lnTo>
                  <a:lnTo>
                    <a:pt x="34184" y="71215"/>
                  </a:lnTo>
                  <a:lnTo>
                    <a:pt x="25638" y="54124"/>
                  </a:lnTo>
                  <a:cubicBezTo>
                    <a:pt x="25638" y="48427"/>
                    <a:pt x="51275" y="17091"/>
                    <a:pt x="37032" y="37032"/>
                  </a:cubicBezTo>
                  <a:lnTo>
                    <a:pt x="2563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3145" name="Group 66"/>
          <p:cNvGrpSpPr>
            <a:grpSpLocks/>
          </p:cNvGrpSpPr>
          <p:nvPr/>
        </p:nvGrpSpPr>
        <p:grpSpPr bwMode="auto">
          <a:xfrm>
            <a:off x="2490698" y="5534138"/>
            <a:ext cx="1374775" cy="793750"/>
            <a:chOff x="2217965" y="5874544"/>
            <a:chExt cx="1375341" cy="795337"/>
          </a:xfrm>
          <a:solidFill>
            <a:srgbClr val="7B7DA9"/>
          </a:solidFill>
        </p:grpSpPr>
        <p:sp>
          <p:nvSpPr>
            <p:cNvPr id="3131" name="Freeform 3130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2" name="Freeform 3131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3" name="Freeform 3132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4" name="Freeform 3133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5" name="Freeform 3134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87" name="5-Point Star 86"/>
          <p:cNvSpPr/>
          <p:nvPr/>
        </p:nvSpPr>
        <p:spPr bwMode="auto">
          <a:xfrm>
            <a:off x="7574507" y="2674955"/>
            <a:ext cx="122830" cy="122830"/>
          </a:xfrm>
          <a:prstGeom prst="star5">
            <a:avLst/>
          </a:prstGeom>
          <a:solidFill>
            <a:srgbClr val="7B7DA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97" name="Straight Connector 96"/>
          <p:cNvCxnSpPr/>
          <p:nvPr/>
        </p:nvCxnSpPr>
        <p:spPr bwMode="auto">
          <a:xfrm>
            <a:off x="2674989" y="6591969"/>
            <a:ext cx="480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Rectangle 97"/>
          <p:cNvSpPr/>
          <p:nvPr/>
        </p:nvSpPr>
        <p:spPr bwMode="auto">
          <a:xfrm>
            <a:off x="2632656" y="6503004"/>
            <a:ext cx="182880" cy="182880"/>
          </a:xfrm>
          <a:prstGeom prst="rect">
            <a:avLst/>
          </a:prstGeom>
          <a:solidFill>
            <a:srgbClr val="BBBD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40022" y="6413186"/>
            <a:ext cx="905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Gill Sans MT" pitchFamily="34" charset="0"/>
              </a:rPr>
              <a:t>Awards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494126" y="6214323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FY06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3836366" y="6502659"/>
            <a:ext cx="182880" cy="182880"/>
          </a:xfrm>
          <a:prstGeom prst="rect">
            <a:avLst/>
          </a:prstGeom>
          <a:solidFill>
            <a:srgbClr val="9D9F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683774" y="6216595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FY07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5018568" y="6504029"/>
            <a:ext cx="182880" cy="182880"/>
          </a:xfrm>
          <a:prstGeom prst="rect">
            <a:avLst/>
          </a:prstGeom>
          <a:solidFill>
            <a:srgbClr val="7B7D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873422" y="6218867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FY09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94" name="Picture 93" descr="PR-Whit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3829" y="5546995"/>
            <a:ext cx="855896" cy="315054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94" descr="US VI- Whit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33232" y="5378864"/>
            <a:ext cx="910375" cy="54897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18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"/>
          <p:cNvSpPr>
            <a:spLocks noChangeArrowheads="1"/>
          </p:cNvSpPr>
          <p:nvPr/>
        </p:nvSpPr>
        <p:spPr bwMode="auto">
          <a:xfrm rot="21163818">
            <a:off x="4675188" y="2297225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-128"/>
              </a:rPr>
              <a:t>        </a:t>
            </a:r>
          </a:p>
        </p:txBody>
      </p:sp>
      <p:sp>
        <p:nvSpPr>
          <p:cNvPr id="3" name="Freeform 2"/>
          <p:cNvSpPr/>
          <p:nvPr/>
        </p:nvSpPr>
        <p:spPr>
          <a:xfrm>
            <a:off x="1731963" y="1109775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4" name="Freeform 3"/>
          <p:cNvSpPr/>
          <p:nvPr/>
        </p:nvSpPr>
        <p:spPr>
          <a:xfrm>
            <a:off x="961717" y="919275"/>
            <a:ext cx="1006475" cy="760413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FFFFFF"/>
                </a:solidFill>
              </a:rPr>
              <a:t>         </a:t>
            </a:r>
            <a:r>
              <a:rPr lang="en-GB" sz="8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Freeform 4"/>
          <p:cNvSpPr/>
          <p:nvPr/>
        </p:nvSpPr>
        <p:spPr>
          <a:xfrm>
            <a:off x="709613" y="1368538"/>
            <a:ext cx="1206500" cy="1033462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81100" y="2311513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000000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10" name="Freeform 9"/>
          <p:cNvSpPr/>
          <p:nvPr/>
        </p:nvSpPr>
        <p:spPr>
          <a:xfrm>
            <a:off x="2027238" y="2489313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  <a:endParaRPr lang="en-GB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04988" y="3448163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06688" y="3557700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92413" y="2775063"/>
            <a:ext cx="1096962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Freeform 13">
            <a:hlinkHover r:id="" action="ppaction://noaction" highlightClick="1"/>
          </p:cNvPr>
          <p:cNvSpPr/>
          <p:nvPr/>
        </p:nvSpPr>
        <p:spPr>
          <a:xfrm>
            <a:off x="2573338" y="1984488"/>
            <a:ext cx="1047750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85975" y="1133588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</a:t>
            </a:r>
          </a:p>
        </p:txBody>
      </p:sp>
      <p:sp>
        <p:nvSpPr>
          <p:cNvPr id="16" name="Freeform 15"/>
          <p:cNvSpPr/>
          <p:nvPr/>
        </p:nvSpPr>
        <p:spPr>
          <a:xfrm>
            <a:off x="3630613" y="1300275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00450" y="1879713"/>
            <a:ext cx="1098550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87750" y="2446450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68614" y="2996218"/>
            <a:ext cx="1169987" cy="628650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729038" y="3574523"/>
            <a:ext cx="1390650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3" name="Freeform 22">
            <a:hlinkClick r:id="" action="ppaction://noaction" highlightClick="1"/>
          </p:cNvPr>
          <p:cNvSpPr/>
          <p:nvPr/>
        </p:nvSpPr>
        <p:spPr>
          <a:xfrm>
            <a:off x="5070475" y="3591038"/>
            <a:ext cx="750888" cy="741362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627688" y="3806938"/>
            <a:ext cx="528637" cy="969962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27588" y="2841738"/>
            <a:ext cx="1090612" cy="83026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</a:t>
            </a:r>
          </a:p>
        </p:txBody>
      </p:sp>
      <p:sp>
        <p:nvSpPr>
          <p:cNvPr id="27" name="Freeform 26"/>
          <p:cNvSpPr/>
          <p:nvPr/>
        </p:nvSpPr>
        <p:spPr>
          <a:xfrm>
            <a:off x="5130800" y="1632063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56238" y="2379775"/>
            <a:ext cx="600075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   </a:t>
            </a:r>
          </a:p>
        </p:txBody>
      </p:sp>
      <p:sp>
        <p:nvSpPr>
          <p:cNvPr id="29" name="Freeform 28"/>
          <p:cNvSpPr/>
          <p:nvPr/>
        </p:nvSpPr>
        <p:spPr>
          <a:xfrm>
            <a:off x="6080125" y="3732325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484938" y="3645013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GB" sz="8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31" name="Freeform 30"/>
          <p:cNvSpPr/>
          <p:nvPr/>
        </p:nvSpPr>
        <p:spPr>
          <a:xfrm>
            <a:off x="6856413" y="3527538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</a:t>
            </a:r>
          </a:p>
        </p:txBody>
      </p:sp>
      <p:sp>
        <p:nvSpPr>
          <p:cNvPr id="3072" name="Freeform 3071"/>
          <p:cNvSpPr/>
          <p:nvPr/>
        </p:nvSpPr>
        <p:spPr>
          <a:xfrm>
            <a:off x="5891213" y="2911588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   </a:t>
            </a:r>
          </a:p>
        </p:txBody>
      </p:sp>
      <p:sp>
        <p:nvSpPr>
          <p:cNvPr id="3073" name="Freeform 3072"/>
          <p:cNvSpPr/>
          <p:nvPr/>
        </p:nvSpPr>
        <p:spPr>
          <a:xfrm>
            <a:off x="5756275" y="3252900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6" name="Freeform 3075"/>
          <p:cNvSpPr/>
          <p:nvPr/>
        </p:nvSpPr>
        <p:spPr>
          <a:xfrm>
            <a:off x="5984875" y="2419463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7" name="Freeform 3076"/>
          <p:cNvSpPr/>
          <p:nvPr/>
        </p:nvSpPr>
        <p:spPr>
          <a:xfrm>
            <a:off x="3122613" y="3722161"/>
            <a:ext cx="2178050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 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9" name="Freeform 3078"/>
          <p:cNvSpPr/>
          <p:nvPr/>
        </p:nvSpPr>
        <p:spPr>
          <a:xfrm>
            <a:off x="611188" y="2136888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0" name="Freeform 3079"/>
          <p:cNvSpPr/>
          <p:nvPr/>
        </p:nvSpPr>
        <p:spPr>
          <a:xfrm>
            <a:off x="5191125" y="4267313"/>
            <a:ext cx="882650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</p:txBody>
      </p:sp>
      <p:sp>
        <p:nvSpPr>
          <p:cNvPr id="3081" name="Freeform 3080"/>
          <p:cNvSpPr/>
          <p:nvPr/>
        </p:nvSpPr>
        <p:spPr>
          <a:xfrm>
            <a:off x="6270317" y="4403198"/>
            <a:ext cx="1379537" cy="107315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2" name="Freeform 3081"/>
          <p:cNvSpPr/>
          <p:nvPr/>
        </p:nvSpPr>
        <p:spPr>
          <a:xfrm>
            <a:off x="6659563" y="2987788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3" name="Freeform 3082"/>
          <p:cNvSpPr/>
          <p:nvPr/>
        </p:nvSpPr>
        <p:spPr>
          <a:xfrm>
            <a:off x="8013700" y="711313"/>
            <a:ext cx="550863" cy="855662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5" name="Freeform 3084"/>
          <p:cNvSpPr/>
          <p:nvPr/>
        </p:nvSpPr>
        <p:spPr>
          <a:xfrm>
            <a:off x="7959725" y="1219313"/>
            <a:ext cx="247650" cy="51276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6" name="Freeform 3085"/>
          <p:cNvSpPr/>
          <p:nvPr/>
        </p:nvSpPr>
        <p:spPr>
          <a:xfrm>
            <a:off x="7743825" y="1262175"/>
            <a:ext cx="273050" cy="490538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7" name="Freeform 3086"/>
          <p:cNvSpPr/>
          <p:nvPr/>
        </p:nvSpPr>
        <p:spPr>
          <a:xfrm>
            <a:off x="7904163" y="1609838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8" name="Freeform 3087"/>
          <p:cNvSpPr/>
          <p:nvPr/>
        </p:nvSpPr>
        <p:spPr>
          <a:xfrm>
            <a:off x="8153400" y="1779700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9" name="Freeform 3088"/>
          <p:cNvSpPr/>
          <p:nvPr/>
        </p:nvSpPr>
        <p:spPr>
          <a:xfrm>
            <a:off x="7927975" y="1806688"/>
            <a:ext cx="274638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0" name="Freeform 3089"/>
          <p:cNvSpPr/>
          <p:nvPr/>
        </p:nvSpPr>
        <p:spPr>
          <a:xfrm>
            <a:off x="7756525" y="2074975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1" name="Freeform 3090"/>
          <p:cNvSpPr/>
          <p:nvPr/>
        </p:nvSpPr>
        <p:spPr>
          <a:xfrm>
            <a:off x="7745413" y="2419463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2" name="Freeform 3091"/>
          <p:cNvSpPr/>
          <p:nvPr/>
        </p:nvSpPr>
        <p:spPr>
          <a:xfrm>
            <a:off x="6823075" y="2463913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3" name="Freeform 3092"/>
          <p:cNvSpPr/>
          <p:nvPr/>
        </p:nvSpPr>
        <p:spPr>
          <a:xfrm>
            <a:off x="7208838" y="2435338"/>
            <a:ext cx="690562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4" name="Freeform 3093"/>
          <p:cNvSpPr/>
          <p:nvPr/>
        </p:nvSpPr>
        <p:spPr>
          <a:xfrm>
            <a:off x="6948488" y="1997188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8" name="Group 3098"/>
          <p:cNvGrpSpPr/>
          <p:nvPr/>
        </p:nvGrpSpPr>
        <p:grpSpPr>
          <a:xfrm>
            <a:off x="4497605" y="1213129"/>
            <a:ext cx="997744" cy="1143057"/>
            <a:chOff x="4393406" y="1081031"/>
            <a:chExt cx="997744" cy="1143057"/>
          </a:xfrm>
          <a:solidFill>
            <a:srgbClr val="5E6090"/>
          </a:solidFill>
        </p:grpSpPr>
        <p:sp>
          <p:nvSpPr>
            <p:cNvPr id="3095" name="Freeform 3094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3098" name="Freeform 3097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1" name="Group 3103"/>
          <p:cNvGrpSpPr/>
          <p:nvPr/>
        </p:nvGrpSpPr>
        <p:grpSpPr>
          <a:xfrm>
            <a:off x="5473278" y="1463217"/>
            <a:ext cx="1176338" cy="1012031"/>
            <a:chOff x="5355431" y="1331119"/>
            <a:chExt cx="1176338" cy="1012031"/>
          </a:xfrm>
          <a:solidFill>
            <a:srgbClr val="5E6090"/>
          </a:solidFill>
        </p:grpSpPr>
        <p:sp>
          <p:nvSpPr>
            <p:cNvPr id="3100" name="Freeform 3099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3" name="Freeform 3102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6" name="Group 3106"/>
          <p:cNvGrpSpPr/>
          <p:nvPr/>
        </p:nvGrpSpPr>
        <p:grpSpPr>
          <a:xfrm>
            <a:off x="7011566" y="1353679"/>
            <a:ext cx="1193006" cy="831057"/>
            <a:chOff x="6893719" y="1221581"/>
            <a:chExt cx="1193006" cy="831057"/>
          </a:xfrm>
          <a:solidFill>
            <a:srgbClr val="5E6090"/>
          </a:solidFill>
        </p:grpSpPr>
        <p:sp>
          <p:nvSpPr>
            <p:cNvPr id="3105" name="Freeform 3104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                                   	</a:t>
              </a:r>
            </a:p>
          </p:txBody>
        </p:sp>
        <p:sp>
          <p:nvSpPr>
            <p:cNvPr id="3106" name="Freeform 3105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67" name="Group 3109"/>
          <p:cNvGrpSpPr/>
          <p:nvPr/>
        </p:nvGrpSpPr>
        <p:grpSpPr>
          <a:xfrm>
            <a:off x="6752010" y="2584786"/>
            <a:ext cx="1140619" cy="764381"/>
            <a:chOff x="6634163" y="2452688"/>
            <a:chExt cx="1140619" cy="764381"/>
          </a:xfrm>
          <a:solidFill>
            <a:srgbClr val="5E6090"/>
          </a:solidFill>
        </p:grpSpPr>
        <p:sp>
          <p:nvSpPr>
            <p:cNvPr id="3108" name="Freeform 3107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9" name="Freeform 3108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3111" name="Freeform 3110"/>
          <p:cNvSpPr/>
          <p:nvPr/>
        </p:nvSpPr>
        <p:spPr>
          <a:xfrm>
            <a:off x="6367463" y="2235313"/>
            <a:ext cx="654050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98" name="Rectangle 3112"/>
          <p:cNvSpPr>
            <a:spLocks noChangeArrowheads="1"/>
          </p:cNvSpPr>
          <p:nvPr/>
        </p:nvSpPr>
        <p:spPr bwMode="auto">
          <a:xfrm>
            <a:off x="17463" y="4389550"/>
            <a:ext cx="1787525" cy="20828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68" name="Group 3129"/>
          <p:cNvGrpSpPr>
            <a:grpSpLocks/>
          </p:cNvGrpSpPr>
          <p:nvPr/>
        </p:nvGrpSpPr>
        <p:grpSpPr bwMode="auto">
          <a:xfrm rot="-2195245">
            <a:off x="404723" y="4553063"/>
            <a:ext cx="1458912" cy="1670050"/>
            <a:chOff x="106471" y="4882019"/>
            <a:chExt cx="1459282" cy="1668800"/>
          </a:xfrm>
          <a:solidFill>
            <a:srgbClr val="BBBDD3"/>
          </a:solidFill>
        </p:grpSpPr>
        <p:grpSp>
          <p:nvGrpSpPr>
            <p:cNvPr id="69" name="Group 3126"/>
            <p:cNvGrpSpPr>
              <a:grpSpLocks/>
            </p:cNvGrpSpPr>
            <p:nvPr/>
          </p:nvGrpSpPr>
          <p:grpSpPr bwMode="auto">
            <a:xfrm>
              <a:off x="106471" y="4882019"/>
              <a:ext cx="1459282" cy="1668800"/>
              <a:chOff x="106471" y="4882019"/>
              <a:chExt cx="1459282" cy="1668800"/>
            </a:xfrm>
            <a:grpFill/>
          </p:grpSpPr>
          <p:grpSp>
            <p:nvGrpSpPr>
              <p:cNvPr id="70" name="Group 3124"/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  <a:grpFill/>
            </p:grpSpPr>
            <p:grpSp>
              <p:nvGrpSpPr>
                <p:cNvPr id="71" name="Group 3122"/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668800"/>
                  <a:chOff x="106471" y="4882019"/>
                  <a:chExt cx="1459282" cy="1668800"/>
                </a:xfrm>
                <a:grpFill/>
              </p:grpSpPr>
              <p:grpSp>
                <p:nvGrpSpPr>
                  <p:cNvPr id="72" name="Group 3119"/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290181"/>
                    <a:chOff x="106471" y="4882019"/>
                    <a:chExt cx="1459282" cy="1290181"/>
                  </a:xfrm>
                  <a:grpFill/>
                </p:grpSpPr>
                <p:grpSp>
                  <p:nvGrpSpPr>
                    <p:cNvPr id="73" name="Group 3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  <a:grpFill/>
                  </p:grpSpPr>
                  <p:grpSp>
                    <p:nvGrpSpPr>
                      <p:cNvPr id="74" name="Group 3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71" y="4882019"/>
                        <a:ext cx="1459282" cy="1290181"/>
                        <a:chOff x="106471" y="4882019"/>
                        <a:chExt cx="1459282" cy="1290181"/>
                      </a:xfrm>
                      <a:grpFill/>
                    </p:grpSpPr>
                    <p:sp>
                      <p:nvSpPr>
                        <p:cNvPr id="3114" name="Freeform 3113"/>
                        <p:cNvSpPr/>
                        <p:nvPr/>
                      </p:nvSpPr>
                      <p:spPr>
                        <a:xfrm>
                          <a:off x="107279" y="4881536"/>
                          <a:ext cx="1459283" cy="1289672"/>
                        </a:xfrm>
                        <a:custGeom>
                          <a:avLst/>
                          <a:gdLst>
                            <a:gd name="connsiteX0" fmla="*/ 0 w 1459282"/>
                            <a:gd name="connsiteY0" fmla="*/ 657617 h 1290181"/>
                            <a:gd name="connsiteX1" fmla="*/ 28184 w 1459282"/>
                            <a:gd name="connsiteY1" fmla="*/ 713984 h 1290181"/>
                            <a:gd name="connsiteX2" fmla="*/ 68893 w 1459282"/>
                            <a:gd name="connsiteY2" fmla="*/ 742167 h 1290181"/>
                            <a:gd name="connsiteX3" fmla="*/ 97077 w 1459282"/>
                            <a:gd name="connsiteY3" fmla="*/ 754693 h 1290181"/>
                            <a:gd name="connsiteX4" fmla="*/ 140918 w 1459282"/>
                            <a:gd name="connsiteY4" fmla="*/ 786008 h 1290181"/>
                            <a:gd name="connsiteX5" fmla="*/ 140918 w 1459282"/>
                            <a:gd name="connsiteY5" fmla="*/ 786008 h 1290181"/>
                            <a:gd name="connsiteX6" fmla="*/ 228600 w 1459282"/>
                            <a:gd name="connsiteY6" fmla="*/ 832981 h 1290181"/>
                            <a:gd name="connsiteX7" fmla="*/ 237995 w 1459282"/>
                            <a:gd name="connsiteY7" fmla="*/ 820455 h 1290181"/>
                            <a:gd name="connsiteX8" fmla="*/ 263047 w 1459282"/>
                            <a:gd name="connsiteY8" fmla="*/ 829849 h 1290181"/>
                            <a:gd name="connsiteX9" fmla="*/ 278704 w 1459282"/>
                            <a:gd name="connsiteY9" fmla="*/ 817323 h 1290181"/>
                            <a:gd name="connsiteX10" fmla="*/ 316282 w 1459282"/>
                            <a:gd name="connsiteY10" fmla="*/ 832981 h 1290181"/>
                            <a:gd name="connsiteX11" fmla="*/ 347597 w 1459282"/>
                            <a:gd name="connsiteY11" fmla="*/ 814192 h 1290181"/>
                            <a:gd name="connsiteX12" fmla="*/ 388307 w 1459282"/>
                            <a:gd name="connsiteY12" fmla="*/ 832981 h 1290181"/>
                            <a:gd name="connsiteX13" fmla="*/ 429017 w 1459282"/>
                            <a:gd name="connsiteY13" fmla="*/ 820455 h 1290181"/>
                            <a:gd name="connsiteX14" fmla="*/ 457200 w 1459282"/>
                            <a:gd name="connsiteY14" fmla="*/ 845507 h 1290181"/>
                            <a:gd name="connsiteX15" fmla="*/ 485384 w 1459282"/>
                            <a:gd name="connsiteY15" fmla="*/ 820455 h 1290181"/>
                            <a:gd name="connsiteX16" fmla="*/ 516699 w 1459282"/>
                            <a:gd name="connsiteY16" fmla="*/ 826718 h 1290181"/>
                            <a:gd name="connsiteX17" fmla="*/ 526093 w 1459282"/>
                            <a:gd name="connsiteY17" fmla="*/ 807929 h 1290181"/>
                            <a:gd name="connsiteX18" fmla="*/ 513567 w 1459282"/>
                            <a:gd name="connsiteY18" fmla="*/ 786008 h 1290181"/>
                            <a:gd name="connsiteX19" fmla="*/ 554277 w 1459282"/>
                            <a:gd name="connsiteY19" fmla="*/ 773482 h 1290181"/>
                            <a:gd name="connsiteX20" fmla="*/ 579329 w 1459282"/>
                            <a:gd name="connsiteY20" fmla="*/ 773482 h 1290181"/>
                            <a:gd name="connsiteX21" fmla="*/ 610644 w 1459282"/>
                            <a:gd name="connsiteY21" fmla="*/ 773482 h 1290181"/>
                            <a:gd name="connsiteX22" fmla="*/ 610644 w 1459282"/>
                            <a:gd name="connsiteY22" fmla="*/ 751562 h 1290181"/>
                            <a:gd name="connsiteX23" fmla="*/ 641959 w 1459282"/>
                            <a:gd name="connsiteY23" fmla="*/ 776614 h 1290181"/>
                            <a:gd name="connsiteX24" fmla="*/ 654485 w 1459282"/>
                            <a:gd name="connsiteY24" fmla="*/ 751562 h 1290181"/>
                            <a:gd name="connsiteX25" fmla="*/ 682669 w 1459282"/>
                            <a:gd name="connsiteY25" fmla="*/ 757825 h 1290181"/>
                            <a:gd name="connsiteX26" fmla="*/ 701458 w 1459282"/>
                            <a:gd name="connsiteY26" fmla="*/ 751562 h 1290181"/>
                            <a:gd name="connsiteX27" fmla="*/ 735904 w 1459282"/>
                            <a:gd name="connsiteY27" fmla="*/ 751562 h 1290181"/>
                            <a:gd name="connsiteX28" fmla="*/ 760956 w 1459282"/>
                            <a:gd name="connsiteY28" fmla="*/ 773482 h 1290181"/>
                            <a:gd name="connsiteX29" fmla="*/ 786008 w 1459282"/>
                            <a:gd name="connsiteY29" fmla="*/ 779745 h 1290181"/>
                            <a:gd name="connsiteX30" fmla="*/ 754693 w 1459282"/>
                            <a:gd name="connsiteY30" fmla="*/ 792271 h 1290181"/>
                            <a:gd name="connsiteX31" fmla="*/ 757825 w 1459282"/>
                            <a:gd name="connsiteY31" fmla="*/ 817323 h 1290181"/>
                            <a:gd name="connsiteX32" fmla="*/ 739036 w 1459282"/>
                            <a:gd name="connsiteY32" fmla="*/ 804797 h 1290181"/>
                            <a:gd name="connsiteX33" fmla="*/ 720247 w 1459282"/>
                            <a:gd name="connsiteY33" fmla="*/ 779745 h 1290181"/>
                            <a:gd name="connsiteX34" fmla="*/ 660748 w 1459282"/>
                            <a:gd name="connsiteY34" fmla="*/ 801666 h 1290181"/>
                            <a:gd name="connsiteX35" fmla="*/ 613776 w 1459282"/>
                            <a:gd name="connsiteY35" fmla="*/ 817323 h 1290181"/>
                            <a:gd name="connsiteX36" fmla="*/ 641959 w 1459282"/>
                            <a:gd name="connsiteY36" fmla="*/ 842376 h 1290181"/>
                            <a:gd name="connsiteX37" fmla="*/ 623170 w 1459282"/>
                            <a:gd name="connsiteY37" fmla="*/ 851770 h 1290181"/>
                            <a:gd name="connsiteX38" fmla="*/ 598118 w 1459282"/>
                            <a:gd name="connsiteY38" fmla="*/ 842376 h 1290181"/>
                            <a:gd name="connsiteX39" fmla="*/ 620039 w 1459282"/>
                            <a:gd name="connsiteY39" fmla="*/ 870559 h 1290181"/>
                            <a:gd name="connsiteX40" fmla="*/ 657617 w 1459282"/>
                            <a:gd name="connsiteY40" fmla="*/ 870559 h 1290181"/>
                            <a:gd name="connsiteX41" fmla="*/ 698326 w 1459282"/>
                            <a:gd name="connsiteY41" fmla="*/ 879954 h 1290181"/>
                            <a:gd name="connsiteX42" fmla="*/ 735904 w 1459282"/>
                            <a:gd name="connsiteY42" fmla="*/ 883085 h 1290181"/>
                            <a:gd name="connsiteX43" fmla="*/ 754693 w 1459282"/>
                            <a:gd name="connsiteY43" fmla="*/ 892480 h 1290181"/>
                            <a:gd name="connsiteX44" fmla="*/ 754693 w 1459282"/>
                            <a:gd name="connsiteY44" fmla="*/ 892480 h 1290181"/>
                            <a:gd name="connsiteX45" fmla="*/ 779745 w 1459282"/>
                            <a:gd name="connsiteY45" fmla="*/ 864296 h 1290181"/>
                            <a:gd name="connsiteX46" fmla="*/ 789140 w 1459282"/>
                            <a:gd name="connsiteY46" fmla="*/ 832981 h 1290181"/>
                            <a:gd name="connsiteX47" fmla="*/ 804797 w 1459282"/>
                            <a:gd name="connsiteY47" fmla="*/ 829849 h 1290181"/>
                            <a:gd name="connsiteX48" fmla="*/ 814192 w 1459282"/>
                            <a:gd name="connsiteY48" fmla="*/ 851770 h 1290181"/>
                            <a:gd name="connsiteX49" fmla="*/ 851770 w 1459282"/>
                            <a:gd name="connsiteY49" fmla="*/ 867428 h 1290181"/>
                            <a:gd name="connsiteX50" fmla="*/ 845507 w 1459282"/>
                            <a:gd name="connsiteY50" fmla="*/ 886217 h 1290181"/>
                            <a:gd name="connsiteX51" fmla="*/ 845507 w 1459282"/>
                            <a:gd name="connsiteY51" fmla="*/ 920663 h 1290181"/>
                            <a:gd name="connsiteX52" fmla="*/ 851770 w 1459282"/>
                            <a:gd name="connsiteY52" fmla="*/ 936321 h 1290181"/>
                            <a:gd name="connsiteX53" fmla="*/ 889348 w 1459282"/>
                            <a:gd name="connsiteY53" fmla="*/ 939452 h 1290181"/>
                            <a:gd name="connsiteX54" fmla="*/ 883085 w 1459282"/>
                            <a:gd name="connsiteY54" fmla="*/ 961373 h 1290181"/>
                            <a:gd name="connsiteX55" fmla="*/ 883085 w 1459282"/>
                            <a:gd name="connsiteY55" fmla="*/ 995819 h 1290181"/>
                            <a:gd name="connsiteX56" fmla="*/ 901874 w 1459282"/>
                            <a:gd name="connsiteY56" fmla="*/ 1011477 h 1290181"/>
                            <a:gd name="connsiteX57" fmla="*/ 945715 w 1459282"/>
                            <a:gd name="connsiteY57" fmla="*/ 1017740 h 1290181"/>
                            <a:gd name="connsiteX58" fmla="*/ 955110 w 1459282"/>
                            <a:gd name="connsiteY58" fmla="*/ 1058449 h 1290181"/>
                            <a:gd name="connsiteX59" fmla="*/ 983293 w 1459282"/>
                            <a:gd name="connsiteY59" fmla="*/ 1061581 h 1290181"/>
                            <a:gd name="connsiteX60" fmla="*/ 977030 w 1459282"/>
                            <a:gd name="connsiteY60" fmla="*/ 1086633 h 1290181"/>
                            <a:gd name="connsiteX61" fmla="*/ 998951 w 1459282"/>
                            <a:gd name="connsiteY61" fmla="*/ 1102291 h 1290181"/>
                            <a:gd name="connsiteX62" fmla="*/ 1036529 w 1459282"/>
                            <a:gd name="connsiteY62" fmla="*/ 1105422 h 1290181"/>
                            <a:gd name="connsiteX63" fmla="*/ 1052187 w 1459282"/>
                            <a:gd name="connsiteY63" fmla="*/ 1117948 h 1290181"/>
                            <a:gd name="connsiteX64" fmla="*/ 1033397 w 1459282"/>
                            <a:gd name="connsiteY64" fmla="*/ 1130474 h 1290181"/>
                            <a:gd name="connsiteX65" fmla="*/ 1033397 w 1459282"/>
                            <a:gd name="connsiteY65" fmla="*/ 1130474 h 1290181"/>
                            <a:gd name="connsiteX66" fmla="*/ 1017740 w 1459282"/>
                            <a:gd name="connsiteY66" fmla="*/ 1152395 h 1290181"/>
                            <a:gd name="connsiteX67" fmla="*/ 1042792 w 1459282"/>
                            <a:gd name="connsiteY67" fmla="*/ 1168052 h 1290181"/>
                            <a:gd name="connsiteX68" fmla="*/ 1049055 w 1459282"/>
                            <a:gd name="connsiteY68" fmla="*/ 1189973 h 1290181"/>
                            <a:gd name="connsiteX69" fmla="*/ 1039661 w 1459282"/>
                            <a:gd name="connsiteY69" fmla="*/ 1205630 h 1290181"/>
                            <a:gd name="connsiteX70" fmla="*/ 1052187 w 1459282"/>
                            <a:gd name="connsiteY70" fmla="*/ 1230682 h 1290181"/>
                            <a:gd name="connsiteX71" fmla="*/ 1061581 w 1459282"/>
                            <a:gd name="connsiteY71" fmla="*/ 1268260 h 1290181"/>
                            <a:gd name="connsiteX72" fmla="*/ 1105422 w 1459282"/>
                            <a:gd name="connsiteY72" fmla="*/ 1290181 h 1290181"/>
                            <a:gd name="connsiteX73" fmla="*/ 1096028 w 1459282"/>
                            <a:gd name="connsiteY73" fmla="*/ 1265129 h 1290181"/>
                            <a:gd name="connsiteX74" fmla="*/ 1086633 w 1459282"/>
                            <a:gd name="connsiteY74" fmla="*/ 1224419 h 1290181"/>
                            <a:gd name="connsiteX75" fmla="*/ 1074107 w 1459282"/>
                            <a:gd name="connsiteY75" fmla="*/ 1193104 h 1290181"/>
                            <a:gd name="connsiteX76" fmla="*/ 1070976 w 1459282"/>
                            <a:gd name="connsiteY76" fmla="*/ 1161789 h 1290181"/>
                            <a:gd name="connsiteX77" fmla="*/ 1058450 w 1459282"/>
                            <a:gd name="connsiteY77" fmla="*/ 1130474 h 1290181"/>
                            <a:gd name="connsiteX78" fmla="*/ 1067844 w 1459282"/>
                            <a:gd name="connsiteY78" fmla="*/ 1099159 h 1290181"/>
                            <a:gd name="connsiteX79" fmla="*/ 1058450 w 1459282"/>
                            <a:gd name="connsiteY79" fmla="*/ 1074107 h 1290181"/>
                            <a:gd name="connsiteX80" fmla="*/ 1039661 w 1459282"/>
                            <a:gd name="connsiteY80" fmla="*/ 1083502 h 1290181"/>
                            <a:gd name="connsiteX81" fmla="*/ 1020871 w 1459282"/>
                            <a:gd name="connsiteY81" fmla="*/ 1067844 h 1290181"/>
                            <a:gd name="connsiteX82" fmla="*/ 1005214 w 1459282"/>
                            <a:gd name="connsiteY82" fmla="*/ 1049055 h 1290181"/>
                            <a:gd name="connsiteX83" fmla="*/ 1459282 w 1459282"/>
                            <a:gd name="connsiteY83" fmla="*/ 432148 h 1290181"/>
                            <a:gd name="connsiteX84" fmla="*/ 1434230 w 1459282"/>
                            <a:gd name="connsiteY84" fmla="*/ 378913 h 1290181"/>
                            <a:gd name="connsiteX85" fmla="*/ 1412310 w 1459282"/>
                            <a:gd name="connsiteY85" fmla="*/ 344466 h 1290181"/>
                            <a:gd name="connsiteX86" fmla="*/ 1390389 w 1459282"/>
                            <a:gd name="connsiteY86" fmla="*/ 341334 h 1290181"/>
                            <a:gd name="connsiteX87" fmla="*/ 1346548 w 1459282"/>
                            <a:gd name="connsiteY87" fmla="*/ 303756 h 1290181"/>
                            <a:gd name="connsiteX88" fmla="*/ 1327759 w 1459282"/>
                            <a:gd name="connsiteY88" fmla="*/ 275573 h 1290181"/>
                            <a:gd name="connsiteX89" fmla="*/ 1324628 w 1459282"/>
                            <a:gd name="connsiteY89" fmla="*/ 231732 h 1290181"/>
                            <a:gd name="connsiteX90" fmla="*/ 1287050 w 1459282"/>
                            <a:gd name="connsiteY90" fmla="*/ 222337 h 1290181"/>
                            <a:gd name="connsiteX91" fmla="*/ 1287050 w 1459282"/>
                            <a:gd name="connsiteY91" fmla="*/ 222337 h 1290181"/>
                            <a:gd name="connsiteX92" fmla="*/ 1261997 w 1459282"/>
                            <a:gd name="connsiteY92" fmla="*/ 209811 h 1290181"/>
                            <a:gd name="connsiteX93" fmla="*/ 1268261 w 1459282"/>
                            <a:gd name="connsiteY93" fmla="*/ 191022 h 1290181"/>
                            <a:gd name="connsiteX94" fmla="*/ 1265129 w 1459282"/>
                            <a:gd name="connsiteY94" fmla="*/ 159707 h 1290181"/>
                            <a:gd name="connsiteX95" fmla="*/ 1240077 w 1459282"/>
                            <a:gd name="connsiteY95" fmla="*/ 137786 h 1290181"/>
                            <a:gd name="connsiteX96" fmla="*/ 1230682 w 1459282"/>
                            <a:gd name="connsiteY96" fmla="*/ 144049 h 1290181"/>
                            <a:gd name="connsiteX97" fmla="*/ 1218156 w 1459282"/>
                            <a:gd name="connsiteY97" fmla="*/ 137786 h 1290181"/>
                            <a:gd name="connsiteX98" fmla="*/ 1233814 w 1459282"/>
                            <a:gd name="connsiteY98" fmla="*/ 112734 h 1290181"/>
                            <a:gd name="connsiteX99" fmla="*/ 1218156 w 1459282"/>
                            <a:gd name="connsiteY99" fmla="*/ 106471 h 1290181"/>
                            <a:gd name="connsiteX100" fmla="*/ 1205630 w 1459282"/>
                            <a:gd name="connsiteY100" fmla="*/ 125260 h 1290181"/>
                            <a:gd name="connsiteX101" fmla="*/ 1193104 w 1459282"/>
                            <a:gd name="connsiteY101" fmla="*/ 112734 h 1290181"/>
                            <a:gd name="connsiteX102" fmla="*/ 1205630 w 1459282"/>
                            <a:gd name="connsiteY102" fmla="*/ 90814 h 1290181"/>
                            <a:gd name="connsiteX103" fmla="*/ 1221288 w 1459282"/>
                            <a:gd name="connsiteY103" fmla="*/ 87682 h 1290181"/>
                            <a:gd name="connsiteX104" fmla="*/ 1221288 w 1459282"/>
                            <a:gd name="connsiteY104" fmla="*/ 72025 h 1290181"/>
                            <a:gd name="connsiteX105" fmla="*/ 1199367 w 1459282"/>
                            <a:gd name="connsiteY105" fmla="*/ 68893 h 1290181"/>
                            <a:gd name="connsiteX106" fmla="*/ 1177447 w 1459282"/>
                            <a:gd name="connsiteY106" fmla="*/ 78288 h 1290181"/>
                            <a:gd name="connsiteX107" fmla="*/ 1146132 w 1459282"/>
                            <a:gd name="connsiteY107" fmla="*/ 56367 h 1290181"/>
                            <a:gd name="connsiteX108" fmla="*/ 1143000 w 1459282"/>
                            <a:gd name="connsiteY108" fmla="*/ 40710 h 1290181"/>
                            <a:gd name="connsiteX109" fmla="*/ 1117948 w 1459282"/>
                            <a:gd name="connsiteY109" fmla="*/ 40710 h 1290181"/>
                            <a:gd name="connsiteX110" fmla="*/ 1102291 w 1459282"/>
                            <a:gd name="connsiteY110" fmla="*/ 56367 h 1290181"/>
                            <a:gd name="connsiteX111" fmla="*/ 1092896 w 1459282"/>
                            <a:gd name="connsiteY111" fmla="*/ 59499 h 1290181"/>
                            <a:gd name="connsiteX112" fmla="*/ 1083502 w 1459282"/>
                            <a:gd name="connsiteY112" fmla="*/ 37578 h 1290181"/>
                            <a:gd name="connsiteX113" fmla="*/ 1070976 w 1459282"/>
                            <a:gd name="connsiteY113" fmla="*/ 25052 h 1290181"/>
                            <a:gd name="connsiteX114" fmla="*/ 1030266 w 1459282"/>
                            <a:gd name="connsiteY114" fmla="*/ 15658 h 1290181"/>
                            <a:gd name="connsiteX115" fmla="*/ 977030 w 1459282"/>
                            <a:gd name="connsiteY115" fmla="*/ 15658 h 1290181"/>
                            <a:gd name="connsiteX116" fmla="*/ 942584 w 1459282"/>
                            <a:gd name="connsiteY116" fmla="*/ 37578 h 1290181"/>
                            <a:gd name="connsiteX117" fmla="*/ 920663 w 1459282"/>
                            <a:gd name="connsiteY117" fmla="*/ 25052 h 1290181"/>
                            <a:gd name="connsiteX118" fmla="*/ 889348 w 1459282"/>
                            <a:gd name="connsiteY118" fmla="*/ 6263 h 1290181"/>
                            <a:gd name="connsiteX119" fmla="*/ 858033 w 1459282"/>
                            <a:gd name="connsiteY119" fmla="*/ 0 h 1290181"/>
                            <a:gd name="connsiteX120" fmla="*/ 820455 w 1459282"/>
                            <a:gd name="connsiteY120" fmla="*/ 9395 h 1290181"/>
                            <a:gd name="connsiteX121" fmla="*/ 814192 w 1459282"/>
                            <a:gd name="connsiteY121" fmla="*/ 81419 h 1290181"/>
                            <a:gd name="connsiteX122" fmla="*/ 811061 w 1459282"/>
                            <a:gd name="connsiteY122" fmla="*/ 106471 h 1290181"/>
                            <a:gd name="connsiteX123" fmla="*/ 786008 w 1459282"/>
                            <a:gd name="connsiteY123" fmla="*/ 118997 h 1290181"/>
                            <a:gd name="connsiteX124" fmla="*/ 792271 w 1459282"/>
                            <a:gd name="connsiteY124" fmla="*/ 150313 h 1290181"/>
                            <a:gd name="connsiteX125" fmla="*/ 817324 w 1459282"/>
                            <a:gd name="connsiteY125" fmla="*/ 181628 h 1290181"/>
                            <a:gd name="connsiteX126" fmla="*/ 804797 w 1459282"/>
                            <a:gd name="connsiteY126" fmla="*/ 178496 h 1290181"/>
                            <a:gd name="connsiteX127" fmla="*/ 804797 w 1459282"/>
                            <a:gd name="connsiteY127" fmla="*/ 197285 h 1290181"/>
                            <a:gd name="connsiteX128" fmla="*/ 826718 w 1459282"/>
                            <a:gd name="connsiteY128" fmla="*/ 219206 h 1290181"/>
                            <a:gd name="connsiteX129" fmla="*/ 836113 w 1459282"/>
                            <a:gd name="connsiteY129" fmla="*/ 237995 h 1290181"/>
                            <a:gd name="connsiteX130" fmla="*/ 829850 w 1459282"/>
                            <a:gd name="connsiteY130" fmla="*/ 250521 h 1290181"/>
                            <a:gd name="connsiteX131" fmla="*/ 795403 w 1459282"/>
                            <a:gd name="connsiteY131" fmla="*/ 228600 h 1290181"/>
                            <a:gd name="connsiteX132" fmla="*/ 779745 w 1459282"/>
                            <a:gd name="connsiteY132" fmla="*/ 216074 h 1290181"/>
                            <a:gd name="connsiteX133" fmla="*/ 757825 w 1459282"/>
                            <a:gd name="connsiteY133" fmla="*/ 219206 h 1290181"/>
                            <a:gd name="connsiteX134" fmla="*/ 748430 w 1459282"/>
                            <a:gd name="connsiteY134" fmla="*/ 200417 h 1290181"/>
                            <a:gd name="connsiteX135" fmla="*/ 723378 w 1459282"/>
                            <a:gd name="connsiteY135" fmla="*/ 165970 h 1290181"/>
                            <a:gd name="connsiteX136" fmla="*/ 723378 w 1459282"/>
                            <a:gd name="connsiteY136" fmla="*/ 147181 h 1290181"/>
                            <a:gd name="connsiteX137" fmla="*/ 742167 w 1459282"/>
                            <a:gd name="connsiteY137" fmla="*/ 134655 h 1290181"/>
                            <a:gd name="connsiteX138" fmla="*/ 698326 w 1459282"/>
                            <a:gd name="connsiteY138" fmla="*/ 97077 h 1290181"/>
                            <a:gd name="connsiteX139" fmla="*/ 682669 w 1459282"/>
                            <a:gd name="connsiteY139" fmla="*/ 112734 h 1290181"/>
                            <a:gd name="connsiteX140" fmla="*/ 604381 w 1459282"/>
                            <a:gd name="connsiteY140" fmla="*/ 68893 h 1290181"/>
                            <a:gd name="connsiteX141" fmla="*/ 594987 w 1459282"/>
                            <a:gd name="connsiteY141" fmla="*/ 90814 h 1290181"/>
                            <a:gd name="connsiteX142" fmla="*/ 604381 w 1459282"/>
                            <a:gd name="connsiteY142" fmla="*/ 125260 h 1290181"/>
                            <a:gd name="connsiteX143" fmla="*/ 604381 w 1459282"/>
                            <a:gd name="connsiteY143" fmla="*/ 144049 h 1290181"/>
                            <a:gd name="connsiteX144" fmla="*/ 582461 w 1459282"/>
                            <a:gd name="connsiteY144" fmla="*/ 115866 h 1290181"/>
                            <a:gd name="connsiteX145" fmla="*/ 560540 w 1459282"/>
                            <a:gd name="connsiteY145" fmla="*/ 165970 h 1290181"/>
                            <a:gd name="connsiteX146" fmla="*/ 579329 w 1459282"/>
                            <a:gd name="connsiteY146" fmla="*/ 209811 h 1290181"/>
                            <a:gd name="connsiteX147" fmla="*/ 604381 w 1459282"/>
                            <a:gd name="connsiteY147" fmla="*/ 219206 h 1290181"/>
                            <a:gd name="connsiteX148" fmla="*/ 616907 w 1459282"/>
                            <a:gd name="connsiteY148" fmla="*/ 241126 h 1290181"/>
                            <a:gd name="connsiteX149" fmla="*/ 626302 w 1459282"/>
                            <a:gd name="connsiteY149" fmla="*/ 275573 h 1290181"/>
                            <a:gd name="connsiteX150" fmla="*/ 641959 w 1459282"/>
                            <a:gd name="connsiteY150" fmla="*/ 256784 h 1290181"/>
                            <a:gd name="connsiteX151" fmla="*/ 660748 w 1459282"/>
                            <a:gd name="connsiteY151" fmla="*/ 275573 h 1290181"/>
                            <a:gd name="connsiteX152" fmla="*/ 679537 w 1459282"/>
                            <a:gd name="connsiteY152" fmla="*/ 278704 h 1290181"/>
                            <a:gd name="connsiteX153" fmla="*/ 679537 w 1459282"/>
                            <a:gd name="connsiteY153" fmla="*/ 278704 h 1290181"/>
                            <a:gd name="connsiteX154" fmla="*/ 670143 w 1459282"/>
                            <a:gd name="connsiteY154" fmla="*/ 303756 h 1290181"/>
                            <a:gd name="connsiteX155" fmla="*/ 654485 w 1459282"/>
                            <a:gd name="connsiteY155" fmla="*/ 300625 h 1290181"/>
                            <a:gd name="connsiteX156" fmla="*/ 645091 w 1459282"/>
                            <a:gd name="connsiteY156" fmla="*/ 319414 h 1290181"/>
                            <a:gd name="connsiteX157" fmla="*/ 629433 w 1459282"/>
                            <a:gd name="connsiteY157" fmla="*/ 335071 h 1290181"/>
                            <a:gd name="connsiteX158" fmla="*/ 629433 w 1459282"/>
                            <a:gd name="connsiteY158" fmla="*/ 335071 h 1290181"/>
                            <a:gd name="connsiteX159" fmla="*/ 579329 w 1459282"/>
                            <a:gd name="connsiteY159" fmla="*/ 344466 h 1290181"/>
                            <a:gd name="connsiteX160" fmla="*/ 566803 w 1459282"/>
                            <a:gd name="connsiteY160" fmla="*/ 335071 h 1290181"/>
                            <a:gd name="connsiteX161" fmla="*/ 566803 w 1459282"/>
                            <a:gd name="connsiteY161" fmla="*/ 335071 h 1290181"/>
                            <a:gd name="connsiteX162" fmla="*/ 551145 w 1459282"/>
                            <a:gd name="connsiteY162" fmla="*/ 316282 h 1290181"/>
                            <a:gd name="connsiteX163" fmla="*/ 532356 w 1459282"/>
                            <a:gd name="connsiteY163" fmla="*/ 322545 h 1290181"/>
                            <a:gd name="connsiteX164" fmla="*/ 497910 w 1459282"/>
                            <a:gd name="connsiteY164" fmla="*/ 300625 h 1290181"/>
                            <a:gd name="connsiteX165" fmla="*/ 510436 w 1459282"/>
                            <a:gd name="connsiteY165" fmla="*/ 288099 h 1290181"/>
                            <a:gd name="connsiteX166" fmla="*/ 491647 w 1459282"/>
                            <a:gd name="connsiteY166" fmla="*/ 272441 h 1290181"/>
                            <a:gd name="connsiteX167" fmla="*/ 466595 w 1459282"/>
                            <a:gd name="connsiteY167" fmla="*/ 278704 h 1290181"/>
                            <a:gd name="connsiteX168" fmla="*/ 444674 w 1459282"/>
                            <a:gd name="connsiteY168" fmla="*/ 291230 h 1290181"/>
                            <a:gd name="connsiteX169" fmla="*/ 413359 w 1459282"/>
                            <a:gd name="connsiteY169" fmla="*/ 272441 h 1290181"/>
                            <a:gd name="connsiteX170" fmla="*/ 375781 w 1459282"/>
                            <a:gd name="connsiteY170" fmla="*/ 297493 h 1290181"/>
                            <a:gd name="connsiteX171" fmla="*/ 344466 w 1459282"/>
                            <a:gd name="connsiteY171" fmla="*/ 278704 h 1290181"/>
                            <a:gd name="connsiteX172" fmla="*/ 341334 w 1459282"/>
                            <a:gd name="connsiteY172" fmla="*/ 335071 h 1290181"/>
                            <a:gd name="connsiteX173" fmla="*/ 338203 w 1459282"/>
                            <a:gd name="connsiteY173" fmla="*/ 369518 h 1290181"/>
                            <a:gd name="connsiteX174" fmla="*/ 353861 w 1459282"/>
                            <a:gd name="connsiteY174" fmla="*/ 403965 h 1290181"/>
                            <a:gd name="connsiteX175" fmla="*/ 344466 w 1459282"/>
                            <a:gd name="connsiteY175" fmla="*/ 413359 h 1290181"/>
                            <a:gd name="connsiteX176" fmla="*/ 338203 w 1459282"/>
                            <a:gd name="connsiteY176" fmla="*/ 385176 h 1290181"/>
                            <a:gd name="connsiteX177" fmla="*/ 338203 w 1459282"/>
                            <a:gd name="connsiteY177" fmla="*/ 385176 h 1290181"/>
                            <a:gd name="connsiteX178" fmla="*/ 303756 w 1459282"/>
                            <a:gd name="connsiteY178" fmla="*/ 375781 h 1290181"/>
                            <a:gd name="connsiteX179" fmla="*/ 288099 w 1459282"/>
                            <a:gd name="connsiteY179" fmla="*/ 422754 h 1290181"/>
                            <a:gd name="connsiteX180" fmla="*/ 288099 w 1459282"/>
                            <a:gd name="connsiteY180" fmla="*/ 441543 h 1290181"/>
                            <a:gd name="connsiteX181" fmla="*/ 319414 w 1459282"/>
                            <a:gd name="connsiteY181" fmla="*/ 469726 h 1290181"/>
                            <a:gd name="connsiteX182" fmla="*/ 319414 w 1459282"/>
                            <a:gd name="connsiteY182" fmla="*/ 469726 h 1290181"/>
                            <a:gd name="connsiteX183" fmla="*/ 356992 w 1459282"/>
                            <a:gd name="connsiteY183" fmla="*/ 454069 h 1290181"/>
                            <a:gd name="connsiteX184" fmla="*/ 366387 w 1459282"/>
                            <a:gd name="connsiteY184" fmla="*/ 469726 h 1290181"/>
                            <a:gd name="connsiteX185" fmla="*/ 335071 w 1459282"/>
                            <a:gd name="connsiteY185" fmla="*/ 501041 h 1290181"/>
                            <a:gd name="connsiteX186" fmla="*/ 316282 w 1459282"/>
                            <a:gd name="connsiteY186" fmla="*/ 522962 h 1290181"/>
                            <a:gd name="connsiteX187" fmla="*/ 306888 w 1459282"/>
                            <a:gd name="connsiteY187" fmla="*/ 535488 h 1290181"/>
                            <a:gd name="connsiteX188" fmla="*/ 294362 w 1459282"/>
                            <a:gd name="connsiteY188" fmla="*/ 538619 h 1290181"/>
                            <a:gd name="connsiteX189" fmla="*/ 269310 w 1459282"/>
                            <a:gd name="connsiteY189" fmla="*/ 566803 h 1290181"/>
                            <a:gd name="connsiteX190" fmla="*/ 284967 w 1459282"/>
                            <a:gd name="connsiteY190" fmla="*/ 579329 h 1290181"/>
                            <a:gd name="connsiteX191" fmla="*/ 319414 w 1459282"/>
                            <a:gd name="connsiteY191" fmla="*/ 576197 h 1290181"/>
                            <a:gd name="connsiteX192" fmla="*/ 325677 w 1459282"/>
                            <a:gd name="connsiteY192" fmla="*/ 591855 h 1290181"/>
                            <a:gd name="connsiteX193" fmla="*/ 331940 w 1459282"/>
                            <a:gd name="connsiteY193" fmla="*/ 623170 h 1290181"/>
                            <a:gd name="connsiteX194" fmla="*/ 344466 w 1459282"/>
                            <a:gd name="connsiteY194" fmla="*/ 645091 h 1290181"/>
                            <a:gd name="connsiteX195" fmla="*/ 331940 w 1459282"/>
                            <a:gd name="connsiteY195" fmla="*/ 682669 h 1290181"/>
                            <a:gd name="connsiteX196" fmla="*/ 369518 w 1459282"/>
                            <a:gd name="connsiteY196" fmla="*/ 657617 h 1290181"/>
                            <a:gd name="connsiteX197" fmla="*/ 388307 w 1459282"/>
                            <a:gd name="connsiteY197" fmla="*/ 657617 h 1290181"/>
                            <a:gd name="connsiteX198" fmla="*/ 375781 w 1459282"/>
                            <a:gd name="connsiteY198" fmla="*/ 682669 h 1290181"/>
                            <a:gd name="connsiteX199" fmla="*/ 410228 w 1459282"/>
                            <a:gd name="connsiteY199" fmla="*/ 713984 h 1290181"/>
                            <a:gd name="connsiteX200" fmla="*/ 375781 w 1459282"/>
                            <a:gd name="connsiteY200" fmla="*/ 723378 h 1290181"/>
                            <a:gd name="connsiteX201" fmla="*/ 363255 w 1459282"/>
                            <a:gd name="connsiteY201" fmla="*/ 726510 h 1290181"/>
                            <a:gd name="connsiteX202" fmla="*/ 341334 w 1459282"/>
                            <a:gd name="connsiteY202" fmla="*/ 745299 h 1290181"/>
                            <a:gd name="connsiteX203" fmla="*/ 316282 w 1459282"/>
                            <a:gd name="connsiteY203" fmla="*/ 770351 h 1290181"/>
                            <a:gd name="connsiteX204" fmla="*/ 281836 w 1459282"/>
                            <a:gd name="connsiteY204" fmla="*/ 751562 h 1290181"/>
                            <a:gd name="connsiteX205" fmla="*/ 256784 w 1459282"/>
                            <a:gd name="connsiteY205" fmla="*/ 770351 h 1290181"/>
                            <a:gd name="connsiteX206" fmla="*/ 222337 w 1459282"/>
                            <a:gd name="connsiteY206" fmla="*/ 754693 h 1290181"/>
                            <a:gd name="connsiteX207" fmla="*/ 184759 w 1459282"/>
                            <a:gd name="connsiteY207" fmla="*/ 739036 h 1290181"/>
                            <a:gd name="connsiteX208" fmla="*/ 137787 w 1459282"/>
                            <a:gd name="connsiteY208" fmla="*/ 754693 h 1290181"/>
                            <a:gd name="connsiteX209" fmla="*/ 122129 w 1459282"/>
                            <a:gd name="connsiteY209" fmla="*/ 735904 h 1290181"/>
                            <a:gd name="connsiteX210" fmla="*/ 112734 w 1459282"/>
                            <a:gd name="connsiteY210" fmla="*/ 713984 h 1290181"/>
                            <a:gd name="connsiteX211" fmla="*/ 100208 w 1459282"/>
                            <a:gd name="connsiteY211" fmla="*/ 710852 h 1290181"/>
                            <a:gd name="connsiteX212" fmla="*/ 68893 w 1459282"/>
                            <a:gd name="connsiteY212" fmla="*/ 720247 h 1290181"/>
                            <a:gd name="connsiteX213" fmla="*/ 0 w 1459282"/>
                            <a:gd name="connsiteY213" fmla="*/ 657617 h 1290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  <a:cxn ang="0">
                              <a:pos x="connsiteX189" y="connsiteY189"/>
                            </a:cxn>
                            <a:cxn ang="0">
                              <a:pos x="connsiteX190" y="connsiteY190"/>
                            </a:cxn>
                            <a:cxn ang="0">
                              <a:pos x="connsiteX191" y="connsiteY191"/>
                            </a:cxn>
                            <a:cxn ang="0">
                              <a:pos x="connsiteX192" y="connsiteY192"/>
                            </a:cxn>
                            <a:cxn ang="0">
                              <a:pos x="connsiteX193" y="connsiteY193"/>
                            </a:cxn>
                            <a:cxn ang="0">
                              <a:pos x="connsiteX194" y="connsiteY194"/>
                            </a:cxn>
                            <a:cxn ang="0">
                              <a:pos x="connsiteX195" y="connsiteY195"/>
                            </a:cxn>
                            <a:cxn ang="0">
                              <a:pos x="connsiteX196" y="connsiteY196"/>
                            </a:cxn>
                            <a:cxn ang="0">
                              <a:pos x="connsiteX197" y="connsiteY197"/>
                            </a:cxn>
                            <a:cxn ang="0">
                              <a:pos x="connsiteX198" y="connsiteY198"/>
                            </a:cxn>
                            <a:cxn ang="0">
                              <a:pos x="connsiteX199" y="connsiteY199"/>
                            </a:cxn>
                            <a:cxn ang="0">
                              <a:pos x="connsiteX200" y="connsiteY200"/>
                            </a:cxn>
                            <a:cxn ang="0">
                              <a:pos x="connsiteX201" y="connsiteY201"/>
                            </a:cxn>
                            <a:cxn ang="0">
                              <a:pos x="connsiteX202" y="connsiteY202"/>
                            </a:cxn>
                            <a:cxn ang="0">
                              <a:pos x="connsiteX203" y="connsiteY203"/>
                            </a:cxn>
                            <a:cxn ang="0">
                              <a:pos x="connsiteX204" y="connsiteY204"/>
                            </a:cxn>
                            <a:cxn ang="0">
                              <a:pos x="connsiteX205" y="connsiteY205"/>
                            </a:cxn>
                            <a:cxn ang="0">
                              <a:pos x="connsiteX206" y="connsiteY206"/>
                            </a:cxn>
                            <a:cxn ang="0">
                              <a:pos x="connsiteX207" y="connsiteY207"/>
                            </a:cxn>
                            <a:cxn ang="0">
                              <a:pos x="connsiteX208" y="connsiteY208"/>
                            </a:cxn>
                            <a:cxn ang="0">
                              <a:pos x="connsiteX209" y="connsiteY209"/>
                            </a:cxn>
                            <a:cxn ang="0">
                              <a:pos x="connsiteX210" y="connsiteY210"/>
                            </a:cxn>
                            <a:cxn ang="0">
                              <a:pos x="connsiteX211" y="connsiteY211"/>
                            </a:cxn>
                            <a:cxn ang="0">
                              <a:pos x="connsiteX212" y="connsiteY212"/>
                            </a:cxn>
                            <a:cxn ang="0">
                              <a:pos x="connsiteX213" y="connsiteY213"/>
                            </a:cxn>
                          </a:cxnLst>
                          <a:rect l="l" t="t" r="r" b="b"/>
                          <a:pathLst>
                            <a:path w="1459282" h="1290181">
                              <a:moveTo>
                                <a:pt x="0" y="657617"/>
                              </a:moveTo>
                              <a:lnTo>
                                <a:pt x="28184" y="713984"/>
                              </a:lnTo>
                              <a:lnTo>
                                <a:pt x="68893" y="742167"/>
                              </a:lnTo>
                              <a:lnTo>
                                <a:pt x="97077" y="754693"/>
                              </a:lnTo>
                              <a:lnTo>
                                <a:pt x="140918" y="786008"/>
                              </a:lnTo>
                              <a:lnTo>
                                <a:pt x="140918" y="786008"/>
                              </a:lnTo>
                              <a:lnTo>
                                <a:pt x="228600" y="832981"/>
                              </a:lnTo>
                              <a:lnTo>
                                <a:pt x="237995" y="820455"/>
                              </a:lnTo>
                              <a:lnTo>
                                <a:pt x="263047" y="829849"/>
                              </a:lnTo>
                              <a:lnTo>
                                <a:pt x="278704" y="817323"/>
                              </a:lnTo>
                              <a:lnTo>
                                <a:pt x="316282" y="832981"/>
                              </a:lnTo>
                              <a:lnTo>
                                <a:pt x="347597" y="814192"/>
                              </a:lnTo>
                              <a:lnTo>
                                <a:pt x="388307" y="832981"/>
                              </a:lnTo>
                              <a:lnTo>
                                <a:pt x="429017" y="820455"/>
                              </a:lnTo>
                              <a:lnTo>
                                <a:pt x="457200" y="845507"/>
                              </a:lnTo>
                              <a:lnTo>
                                <a:pt x="485384" y="820455"/>
                              </a:lnTo>
                              <a:lnTo>
                                <a:pt x="516699" y="826718"/>
                              </a:lnTo>
                              <a:lnTo>
                                <a:pt x="526093" y="807929"/>
                              </a:lnTo>
                              <a:lnTo>
                                <a:pt x="513567" y="786008"/>
                              </a:lnTo>
                              <a:lnTo>
                                <a:pt x="554277" y="773482"/>
                              </a:lnTo>
                              <a:lnTo>
                                <a:pt x="579329" y="773482"/>
                              </a:lnTo>
                              <a:lnTo>
                                <a:pt x="610644" y="773482"/>
                              </a:lnTo>
                              <a:lnTo>
                                <a:pt x="610644" y="751562"/>
                              </a:lnTo>
                              <a:lnTo>
                                <a:pt x="641959" y="776614"/>
                              </a:lnTo>
                              <a:lnTo>
                                <a:pt x="654485" y="751562"/>
                              </a:lnTo>
                              <a:lnTo>
                                <a:pt x="682669" y="757825"/>
                              </a:lnTo>
                              <a:lnTo>
                                <a:pt x="701458" y="751562"/>
                              </a:lnTo>
                              <a:lnTo>
                                <a:pt x="735904" y="751562"/>
                              </a:lnTo>
                              <a:lnTo>
                                <a:pt x="760956" y="773482"/>
                              </a:lnTo>
                              <a:lnTo>
                                <a:pt x="786008" y="779745"/>
                              </a:lnTo>
                              <a:lnTo>
                                <a:pt x="754693" y="792271"/>
                              </a:lnTo>
                              <a:lnTo>
                                <a:pt x="757825" y="817323"/>
                              </a:lnTo>
                              <a:lnTo>
                                <a:pt x="739036" y="804797"/>
                              </a:lnTo>
                              <a:lnTo>
                                <a:pt x="720247" y="779745"/>
                              </a:lnTo>
                              <a:lnTo>
                                <a:pt x="660748" y="801666"/>
                              </a:lnTo>
                              <a:lnTo>
                                <a:pt x="613776" y="817323"/>
                              </a:lnTo>
                              <a:lnTo>
                                <a:pt x="641959" y="842376"/>
                              </a:lnTo>
                              <a:lnTo>
                                <a:pt x="623170" y="851770"/>
                              </a:lnTo>
                              <a:lnTo>
                                <a:pt x="598118" y="842376"/>
                              </a:lnTo>
                              <a:lnTo>
                                <a:pt x="620039" y="870559"/>
                              </a:lnTo>
                              <a:lnTo>
                                <a:pt x="657617" y="870559"/>
                              </a:lnTo>
                              <a:lnTo>
                                <a:pt x="698326" y="879954"/>
                              </a:lnTo>
                              <a:lnTo>
                                <a:pt x="735904" y="883085"/>
                              </a:lnTo>
                              <a:lnTo>
                                <a:pt x="754693" y="892480"/>
                              </a:lnTo>
                              <a:lnTo>
                                <a:pt x="754693" y="892480"/>
                              </a:lnTo>
                              <a:lnTo>
                                <a:pt x="779745" y="864296"/>
                              </a:lnTo>
                              <a:lnTo>
                                <a:pt x="789140" y="832981"/>
                              </a:lnTo>
                              <a:lnTo>
                                <a:pt x="804797" y="829849"/>
                              </a:lnTo>
                              <a:lnTo>
                                <a:pt x="814192" y="851770"/>
                              </a:lnTo>
                              <a:lnTo>
                                <a:pt x="851770" y="867428"/>
                              </a:lnTo>
                              <a:lnTo>
                                <a:pt x="845507" y="886217"/>
                              </a:lnTo>
                              <a:lnTo>
                                <a:pt x="845507" y="920663"/>
                              </a:lnTo>
                              <a:lnTo>
                                <a:pt x="851770" y="936321"/>
                              </a:lnTo>
                              <a:lnTo>
                                <a:pt x="889348" y="939452"/>
                              </a:lnTo>
                              <a:lnTo>
                                <a:pt x="883085" y="961373"/>
                              </a:lnTo>
                              <a:lnTo>
                                <a:pt x="883085" y="995819"/>
                              </a:lnTo>
                              <a:lnTo>
                                <a:pt x="901874" y="1011477"/>
                              </a:lnTo>
                              <a:lnTo>
                                <a:pt x="945715" y="1017740"/>
                              </a:lnTo>
                              <a:lnTo>
                                <a:pt x="955110" y="1058449"/>
                              </a:lnTo>
                              <a:lnTo>
                                <a:pt x="983293" y="1061581"/>
                              </a:lnTo>
                              <a:lnTo>
                                <a:pt x="977030" y="1086633"/>
                              </a:lnTo>
                              <a:lnTo>
                                <a:pt x="998951" y="1102291"/>
                              </a:lnTo>
                              <a:lnTo>
                                <a:pt x="1036529" y="1105422"/>
                              </a:lnTo>
                              <a:lnTo>
                                <a:pt x="1052187" y="1117948"/>
                              </a:lnTo>
                              <a:lnTo>
                                <a:pt x="1033397" y="1130474"/>
                              </a:lnTo>
                              <a:lnTo>
                                <a:pt x="1033397" y="1130474"/>
                              </a:lnTo>
                              <a:lnTo>
                                <a:pt x="1017740" y="1152395"/>
                              </a:lnTo>
                              <a:lnTo>
                                <a:pt x="1042792" y="1168052"/>
                              </a:lnTo>
                              <a:lnTo>
                                <a:pt x="1049055" y="1189973"/>
                              </a:lnTo>
                              <a:lnTo>
                                <a:pt x="1039661" y="1205630"/>
                              </a:lnTo>
                              <a:lnTo>
                                <a:pt x="1052187" y="1230682"/>
                              </a:lnTo>
                              <a:lnTo>
                                <a:pt x="1061581" y="1268260"/>
                              </a:lnTo>
                              <a:lnTo>
                                <a:pt x="1105422" y="1290181"/>
                              </a:lnTo>
                              <a:lnTo>
                                <a:pt x="1096028" y="1265129"/>
                              </a:lnTo>
                              <a:lnTo>
                                <a:pt x="1086633" y="1224419"/>
                              </a:lnTo>
                              <a:lnTo>
                                <a:pt x="1074107" y="1193104"/>
                              </a:lnTo>
                              <a:lnTo>
                                <a:pt x="1070976" y="1161789"/>
                              </a:lnTo>
                              <a:lnTo>
                                <a:pt x="1058450" y="1130474"/>
                              </a:lnTo>
                              <a:lnTo>
                                <a:pt x="1067844" y="1099159"/>
                              </a:lnTo>
                              <a:lnTo>
                                <a:pt x="1058450" y="1074107"/>
                              </a:lnTo>
                              <a:lnTo>
                                <a:pt x="1039661" y="1083502"/>
                              </a:lnTo>
                              <a:lnTo>
                                <a:pt x="1020871" y="1067844"/>
                              </a:lnTo>
                              <a:lnTo>
                                <a:pt x="1005214" y="1049055"/>
                              </a:lnTo>
                              <a:lnTo>
                                <a:pt x="1459282" y="432148"/>
                              </a:lnTo>
                              <a:lnTo>
                                <a:pt x="1434230" y="378913"/>
                              </a:lnTo>
                              <a:lnTo>
                                <a:pt x="1412310" y="344466"/>
                              </a:lnTo>
                              <a:lnTo>
                                <a:pt x="1390389" y="341334"/>
                              </a:lnTo>
                              <a:lnTo>
                                <a:pt x="1346548" y="303756"/>
                              </a:lnTo>
                              <a:lnTo>
                                <a:pt x="1327759" y="275573"/>
                              </a:lnTo>
                              <a:lnTo>
                                <a:pt x="1324628" y="231732"/>
                              </a:lnTo>
                              <a:lnTo>
                                <a:pt x="1287050" y="222337"/>
                              </a:lnTo>
                              <a:lnTo>
                                <a:pt x="1287050" y="222337"/>
                              </a:lnTo>
                              <a:lnTo>
                                <a:pt x="1261997" y="209811"/>
                              </a:lnTo>
                              <a:lnTo>
                                <a:pt x="1268261" y="191022"/>
                              </a:lnTo>
                              <a:lnTo>
                                <a:pt x="1265129" y="159707"/>
                              </a:lnTo>
                              <a:lnTo>
                                <a:pt x="1240077" y="137786"/>
                              </a:lnTo>
                              <a:lnTo>
                                <a:pt x="1230682" y="144049"/>
                              </a:lnTo>
                              <a:lnTo>
                                <a:pt x="1218156" y="137786"/>
                              </a:lnTo>
                              <a:lnTo>
                                <a:pt x="1233814" y="112734"/>
                              </a:lnTo>
                              <a:lnTo>
                                <a:pt x="1218156" y="106471"/>
                              </a:lnTo>
                              <a:lnTo>
                                <a:pt x="1205630" y="125260"/>
                              </a:lnTo>
                              <a:lnTo>
                                <a:pt x="1193104" y="112734"/>
                              </a:lnTo>
                              <a:lnTo>
                                <a:pt x="1205630" y="90814"/>
                              </a:lnTo>
                              <a:lnTo>
                                <a:pt x="1221288" y="87682"/>
                              </a:lnTo>
                              <a:lnTo>
                                <a:pt x="1221288" y="72025"/>
                              </a:lnTo>
                              <a:lnTo>
                                <a:pt x="1199367" y="68893"/>
                              </a:lnTo>
                              <a:lnTo>
                                <a:pt x="1177447" y="78288"/>
                              </a:lnTo>
                              <a:lnTo>
                                <a:pt x="1146132" y="56367"/>
                              </a:lnTo>
                              <a:lnTo>
                                <a:pt x="1143000" y="40710"/>
                              </a:lnTo>
                              <a:lnTo>
                                <a:pt x="1117948" y="40710"/>
                              </a:lnTo>
                              <a:lnTo>
                                <a:pt x="1102291" y="56367"/>
                              </a:lnTo>
                              <a:lnTo>
                                <a:pt x="1092896" y="59499"/>
                              </a:lnTo>
                              <a:lnTo>
                                <a:pt x="1083502" y="37578"/>
                              </a:lnTo>
                              <a:lnTo>
                                <a:pt x="1070976" y="25052"/>
                              </a:lnTo>
                              <a:lnTo>
                                <a:pt x="1030266" y="15658"/>
                              </a:lnTo>
                              <a:lnTo>
                                <a:pt x="977030" y="15658"/>
                              </a:lnTo>
                              <a:lnTo>
                                <a:pt x="942584" y="37578"/>
                              </a:lnTo>
                              <a:lnTo>
                                <a:pt x="920663" y="25052"/>
                              </a:lnTo>
                              <a:lnTo>
                                <a:pt x="889348" y="6263"/>
                              </a:lnTo>
                              <a:lnTo>
                                <a:pt x="858033" y="0"/>
                              </a:lnTo>
                              <a:lnTo>
                                <a:pt x="820455" y="9395"/>
                              </a:lnTo>
                              <a:lnTo>
                                <a:pt x="814192" y="81419"/>
                              </a:lnTo>
                              <a:lnTo>
                                <a:pt x="811061" y="106471"/>
                              </a:lnTo>
                              <a:lnTo>
                                <a:pt x="786008" y="118997"/>
                              </a:lnTo>
                              <a:lnTo>
                                <a:pt x="792271" y="150313"/>
                              </a:lnTo>
                              <a:lnTo>
                                <a:pt x="817324" y="181628"/>
                              </a:lnTo>
                              <a:lnTo>
                                <a:pt x="804797" y="178496"/>
                              </a:lnTo>
                              <a:lnTo>
                                <a:pt x="804797" y="197285"/>
                              </a:lnTo>
                              <a:lnTo>
                                <a:pt x="826718" y="219206"/>
                              </a:lnTo>
                              <a:lnTo>
                                <a:pt x="836113" y="237995"/>
                              </a:lnTo>
                              <a:lnTo>
                                <a:pt x="829850" y="250521"/>
                              </a:lnTo>
                              <a:lnTo>
                                <a:pt x="795403" y="228600"/>
                              </a:lnTo>
                              <a:lnTo>
                                <a:pt x="779745" y="216074"/>
                              </a:lnTo>
                              <a:lnTo>
                                <a:pt x="757825" y="219206"/>
                              </a:lnTo>
                              <a:lnTo>
                                <a:pt x="748430" y="200417"/>
                              </a:lnTo>
                              <a:lnTo>
                                <a:pt x="723378" y="165970"/>
                              </a:lnTo>
                              <a:lnTo>
                                <a:pt x="723378" y="147181"/>
                              </a:lnTo>
                              <a:lnTo>
                                <a:pt x="742167" y="134655"/>
                              </a:lnTo>
                              <a:lnTo>
                                <a:pt x="698326" y="97077"/>
                              </a:lnTo>
                              <a:lnTo>
                                <a:pt x="682669" y="112734"/>
                              </a:lnTo>
                              <a:lnTo>
                                <a:pt x="604381" y="68893"/>
                              </a:lnTo>
                              <a:lnTo>
                                <a:pt x="594987" y="90814"/>
                              </a:lnTo>
                              <a:lnTo>
                                <a:pt x="604381" y="125260"/>
                              </a:lnTo>
                              <a:lnTo>
                                <a:pt x="604381" y="144049"/>
                              </a:lnTo>
                              <a:lnTo>
                                <a:pt x="582461" y="115866"/>
                              </a:lnTo>
                              <a:lnTo>
                                <a:pt x="560540" y="165970"/>
                              </a:lnTo>
                              <a:lnTo>
                                <a:pt x="579329" y="209811"/>
                              </a:lnTo>
                              <a:lnTo>
                                <a:pt x="604381" y="219206"/>
                              </a:lnTo>
                              <a:lnTo>
                                <a:pt x="616907" y="241126"/>
                              </a:lnTo>
                              <a:lnTo>
                                <a:pt x="626302" y="275573"/>
                              </a:lnTo>
                              <a:lnTo>
                                <a:pt x="641959" y="256784"/>
                              </a:lnTo>
                              <a:lnTo>
                                <a:pt x="660748" y="275573"/>
                              </a:lnTo>
                              <a:lnTo>
                                <a:pt x="679537" y="278704"/>
                              </a:lnTo>
                              <a:lnTo>
                                <a:pt x="679537" y="278704"/>
                              </a:lnTo>
                              <a:lnTo>
                                <a:pt x="670143" y="303756"/>
                              </a:lnTo>
                              <a:lnTo>
                                <a:pt x="654485" y="300625"/>
                              </a:lnTo>
                              <a:lnTo>
                                <a:pt x="645091" y="319414"/>
                              </a:lnTo>
                              <a:lnTo>
                                <a:pt x="629433" y="335071"/>
                              </a:lnTo>
                              <a:lnTo>
                                <a:pt x="629433" y="335071"/>
                              </a:lnTo>
                              <a:lnTo>
                                <a:pt x="579329" y="344466"/>
                              </a:lnTo>
                              <a:lnTo>
                                <a:pt x="566803" y="335071"/>
                              </a:lnTo>
                              <a:lnTo>
                                <a:pt x="566803" y="335071"/>
                              </a:lnTo>
                              <a:lnTo>
                                <a:pt x="551145" y="316282"/>
                              </a:lnTo>
                              <a:lnTo>
                                <a:pt x="532356" y="322545"/>
                              </a:lnTo>
                              <a:lnTo>
                                <a:pt x="497910" y="300625"/>
                              </a:lnTo>
                              <a:lnTo>
                                <a:pt x="510436" y="288099"/>
                              </a:lnTo>
                              <a:lnTo>
                                <a:pt x="491647" y="272441"/>
                              </a:lnTo>
                              <a:lnTo>
                                <a:pt x="466595" y="278704"/>
                              </a:lnTo>
                              <a:lnTo>
                                <a:pt x="444674" y="291230"/>
                              </a:lnTo>
                              <a:lnTo>
                                <a:pt x="413359" y="272441"/>
                              </a:lnTo>
                              <a:lnTo>
                                <a:pt x="375781" y="297493"/>
                              </a:lnTo>
                              <a:lnTo>
                                <a:pt x="344466" y="278704"/>
                              </a:lnTo>
                              <a:lnTo>
                                <a:pt x="341334" y="335071"/>
                              </a:lnTo>
                              <a:lnTo>
                                <a:pt x="338203" y="369518"/>
                              </a:lnTo>
                              <a:lnTo>
                                <a:pt x="353861" y="403965"/>
                              </a:lnTo>
                              <a:lnTo>
                                <a:pt x="344466" y="413359"/>
                              </a:lnTo>
                              <a:lnTo>
                                <a:pt x="338203" y="385176"/>
                              </a:lnTo>
                              <a:lnTo>
                                <a:pt x="338203" y="385176"/>
                              </a:lnTo>
                              <a:lnTo>
                                <a:pt x="303756" y="375781"/>
                              </a:lnTo>
                              <a:lnTo>
                                <a:pt x="288099" y="422754"/>
                              </a:lnTo>
                              <a:lnTo>
                                <a:pt x="288099" y="441543"/>
                              </a:lnTo>
                              <a:lnTo>
                                <a:pt x="319414" y="469726"/>
                              </a:lnTo>
                              <a:lnTo>
                                <a:pt x="319414" y="469726"/>
                              </a:lnTo>
                              <a:lnTo>
                                <a:pt x="356992" y="454069"/>
                              </a:lnTo>
                              <a:lnTo>
                                <a:pt x="366387" y="469726"/>
                              </a:lnTo>
                              <a:lnTo>
                                <a:pt x="335071" y="501041"/>
                              </a:lnTo>
                              <a:lnTo>
                                <a:pt x="316282" y="522962"/>
                              </a:lnTo>
                              <a:lnTo>
                                <a:pt x="306888" y="535488"/>
                              </a:lnTo>
                              <a:lnTo>
                                <a:pt x="294362" y="538619"/>
                              </a:lnTo>
                              <a:lnTo>
                                <a:pt x="269310" y="566803"/>
                              </a:lnTo>
                              <a:lnTo>
                                <a:pt x="284967" y="579329"/>
                              </a:lnTo>
                              <a:lnTo>
                                <a:pt x="319414" y="576197"/>
                              </a:lnTo>
                              <a:lnTo>
                                <a:pt x="325677" y="591855"/>
                              </a:lnTo>
                              <a:lnTo>
                                <a:pt x="331940" y="623170"/>
                              </a:lnTo>
                              <a:lnTo>
                                <a:pt x="344466" y="645091"/>
                              </a:lnTo>
                              <a:lnTo>
                                <a:pt x="331940" y="682669"/>
                              </a:lnTo>
                              <a:lnTo>
                                <a:pt x="369518" y="657617"/>
                              </a:lnTo>
                              <a:lnTo>
                                <a:pt x="388307" y="657617"/>
                              </a:lnTo>
                              <a:lnTo>
                                <a:pt x="375781" y="682669"/>
                              </a:lnTo>
                              <a:lnTo>
                                <a:pt x="410228" y="713984"/>
                              </a:lnTo>
                              <a:lnTo>
                                <a:pt x="375781" y="723378"/>
                              </a:lnTo>
                              <a:lnTo>
                                <a:pt x="363255" y="726510"/>
                              </a:lnTo>
                              <a:lnTo>
                                <a:pt x="341334" y="745299"/>
                              </a:lnTo>
                              <a:lnTo>
                                <a:pt x="316282" y="770351"/>
                              </a:lnTo>
                              <a:lnTo>
                                <a:pt x="281836" y="751562"/>
                              </a:lnTo>
                              <a:lnTo>
                                <a:pt x="256784" y="770351"/>
                              </a:lnTo>
                              <a:lnTo>
                                <a:pt x="222337" y="754693"/>
                              </a:lnTo>
                              <a:lnTo>
                                <a:pt x="184759" y="739036"/>
                              </a:lnTo>
                              <a:lnTo>
                                <a:pt x="137787" y="754693"/>
                              </a:lnTo>
                              <a:lnTo>
                                <a:pt x="122129" y="735904"/>
                              </a:lnTo>
                              <a:lnTo>
                                <a:pt x="112734" y="713984"/>
                              </a:lnTo>
                              <a:lnTo>
                                <a:pt x="100208" y="710852"/>
                              </a:lnTo>
                              <a:lnTo>
                                <a:pt x="68893" y="720247"/>
                              </a:lnTo>
                              <a:lnTo>
                                <a:pt x="0" y="657617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115" name="Freeform 3114"/>
                        <p:cNvSpPr/>
                        <p:nvPr/>
                      </p:nvSpPr>
                      <p:spPr>
                        <a:xfrm>
                          <a:off x="476684" y="4905097"/>
                          <a:ext cx="39698" cy="109455"/>
                        </a:xfrm>
                        <a:custGeom>
                          <a:avLst/>
                          <a:gdLst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52388 h 109538"/>
                            <a:gd name="connsiteX2" fmla="*/ 0 w 35718"/>
                            <a:gd name="connsiteY2" fmla="*/ 95250 h 109538"/>
                            <a:gd name="connsiteX3" fmla="*/ 28575 w 35718"/>
                            <a:gd name="connsiteY3" fmla="*/ 109538 h 109538"/>
                            <a:gd name="connsiteX4" fmla="*/ 30956 w 35718"/>
                            <a:gd name="connsiteY4" fmla="*/ 85725 h 109538"/>
                            <a:gd name="connsiteX5" fmla="*/ 23812 w 35718"/>
                            <a:gd name="connsiteY5" fmla="*/ 71438 h 109538"/>
                            <a:gd name="connsiteX6" fmla="*/ 35718 w 35718"/>
                            <a:gd name="connsiteY6" fmla="*/ 47625 h 109538"/>
                            <a:gd name="connsiteX7" fmla="*/ 14287 w 35718"/>
                            <a:gd name="connsiteY7" fmla="*/ 0 h 109538"/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28575 h 109538"/>
                            <a:gd name="connsiteX2" fmla="*/ 7143 w 35718"/>
                            <a:gd name="connsiteY2" fmla="*/ 52388 h 109538"/>
                            <a:gd name="connsiteX3" fmla="*/ 0 w 35718"/>
                            <a:gd name="connsiteY3" fmla="*/ 95250 h 109538"/>
                            <a:gd name="connsiteX4" fmla="*/ 28575 w 35718"/>
                            <a:gd name="connsiteY4" fmla="*/ 109538 h 109538"/>
                            <a:gd name="connsiteX5" fmla="*/ 30956 w 35718"/>
                            <a:gd name="connsiteY5" fmla="*/ 85725 h 109538"/>
                            <a:gd name="connsiteX6" fmla="*/ 23812 w 35718"/>
                            <a:gd name="connsiteY6" fmla="*/ 71438 h 109538"/>
                            <a:gd name="connsiteX7" fmla="*/ 35718 w 35718"/>
                            <a:gd name="connsiteY7" fmla="*/ 47625 h 109538"/>
                            <a:gd name="connsiteX8" fmla="*/ 14287 w 35718"/>
                            <a:gd name="connsiteY8" fmla="*/ 0 h 109538"/>
                            <a:gd name="connsiteX0" fmla="*/ 19050 w 40481"/>
                            <a:gd name="connsiteY0" fmla="*/ 0 h 109538"/>
                            <a:gd name="connsiteX1" fmla="*/ 0 w 40481"/>
                            <a:gd name="connsiteY1" fmla="*/ 21431 h 109538"/>
                            <a:gd name="connsiteX2" fmla="*/ 11906 w 40481"/>
                            <a:gd name="connsiteY2" fmla="*/ 52388 h 109538"/>
                            <a:gd name="connsiteX3" fmla="*/ 4763 w 40481"/>
                            <a:gd name="connsiteY3" fmla="*/ 95250 h 109538"/>
                            <a:gd name="connsiteX4" fmla="*/ 33338 w 40481"/>
                            <a:gd name="connsiteY4" fmla="*/ 109538 h 109538"/>
                            <a:gd name="connsiteX5" fmla="*/ 35719 w 40481"/>
                            <a:gd name="connsiteY5" fmla="*/ 85725 h 109538"/>
                            <a:gd name="connsiteX6" fmla="*/ 28575 w 40481"/>
                            <a:gd name="connsiteY6" fmla="*/ 71438 h 109538"/>
                            <a:gd name="connsiteX7" fmla="*/ 40481 w 40481"/>
                            <a:gd name="connsiteY7" fmla="*/ 47625 h 109538"/>
                            <a:gd name="connsiteX8" fmla="*/ 19050 w 40481"/>
                            <a:gd name="connsiteY8" fmla="*/ 0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81" h="109538">
                              <a:moveTo>
                                <a:pt x="19050" y="0"/>
                              </a:moveTo>
                              <a:lnTo>
                                <a:pt x="0" y="21431"/>
                              </a:lnTo>
                              <a:lnTo>
                                <a:pt x="11906" y="52388"/>
                              </a:lnTo>
                              <a:lnTo>
                                <a:pt x="4763" y="95250"/>
                              </a:lnTo>
                              <a:lnTo>
                                <a:pt x="33338" y="109538"/>
                              </a:lnTo>
                              <a:lnTo>
                                <a:pt x="35719" y="85725"/>
                              </a:lnTo>
                              <a:lnTo>
                                <a:pt x="28575" y="71438"/>
                              </a:lnTo>
                              <a:lnTo>
                                <a:pt x="40481" y="47625"/>
                              </a:lnTo>
                              <a:lnTo>
                                <a:pt x="1905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3117" name="Freeform 3116"/>
                      <p:cNvSpPr/>
                      <p:nvPr/>
                    </p:nvSpPr>
                    <p:spPr>
                      <a:xfrm>
                        <a:off x="338703" y="5181968"/>
                        <a:ext cx="34934" cy="74557"/>
                      </a:xfrm>
                      <a:custGeom>
                        <a:avLst/>
                        <a:gdLst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0 w 35718"/>
                          <a:gd name="connsiteY4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16669 h 73819"/>
                          <a:gd name="connsiteX5" fmla="*/ 0 w 35718"/>
                          <a:gd name="connsiteY5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9525 h 73819"/>
                          <a:gd name="connsiteX5" fmla="*/ 0 w 35718"/>
                          <a:gd name="connsiteY5" fmla="*/ 0 h 73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718" h="73819">
                            <a:moveTo>
                              <a:pt x="0" y="0"/>
                            </a:moveTo>
                            <a:cubicBezTo>
                              <a:pt x="794" y="22225"/>
                              <a:pt x="1587" y="44450"/>
                              <a:pt x="2381" y="66675"/>
                            </a:cubicBezTo>
                            <a:lnTo>
                              <a:pt x="28575" y="73819"/>
                            </a:lnTo>
                            <a:lnTo>
                              <a:pt x="35718" y="40482"/>
                            </a:lnTo>
                            <a:lnTo>
                              <a:pt x="16668" y="95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 sz="2400" dirty="0">
                          <a:solidFill>
                            <a:srgbClr val="FFFFFF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3119" name="Freeform 3118"/>
                    <p:cNvSpPr/>
                    <p:nvPr/>
                  </p:nvSpPr>
                  <p:spPr>
                    <a:xfrm>
                      <a:off x="505331" y="5741523"/>
                      <a:ext cx="130208" cy="71384"/>
                    </a:xfrm>
                    <a:custGeom>
                      <a:avLst/>
                      <a:gdLst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0 w 130969"/>
                        <a:gd name="connsiteY16" fmla="*/ 7144 h 71438"/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28575 w 130969"/>
                        <a:gd name="connsiteY16" fmla="*/ 14288 h 71438"/>
                        <a:gd name="connsiteX17" fmla="*/ 0 w 130969"/>
                        <a:gd name="connsiteY17" fmla="*/ 7144 h 7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0969" h="71438">
                          <a:moveTo>
                            <a:pt x="0" y="7144"/>
                          </a:moveTo>
                          <a:cubicBezTo>
                            <a:pt x="794" y="26988"/>
                            <a:pt x="1587" y="46831"/>
                            <a:pt x="2381" y="66675"/>
                          </a:cubicBezTo>
                          <a:lnTo>
                            <a:pt x="19050" y="71438"/>
                          </a:lnTo>
                          <a:lnTo>
                            <a:pt x="33338" y="61913"/>
                          </a:lnTo>
                          <a:lnTo>
                            <a:pt x="54769" y="71438"/>
                          </a:lnTo>
                          <a:lnTo>
                            <a:pt x="69056" y="69056"/>
                          </a:lnTo>
                          <a:lnTo>
                            <a:pt x="88106" y="61913"/>
                          </a:lnTo>
                          <a:lnTo>
                            <a:pt x="92869" y="42863"/>
                          </a:lnTo>
                          <a:lnTo>
                            <a:pt x="76200" y="30956"/>
                          </a:lnTo>
                          <a:lnTo>
                            <a:pt x="107156" y="16669"/>
                          </a:lnTo>
                          <a:lnTo>
                            <a:pt x="128588" y="45244"/>
                          </a:lnTo>
                          <a:lnTo>
                            <a:pt x="130969" y="30956"/>
                          </a:lnTo>
                          <a:lnTo>
                            <a:pt x="116681" y="7144"/>
                          </a:lnTo>
                          <a:lnTo>
                            <a:pt x="88106" y="0"/>
                          </a:lnTo>
                          <a:lnTo>
                            <a:pt x="66675" y="21431"/>
                          </a:lnTo>
                          <a:lnTo>
                            <a:pt x="52388" y="16669"/>
                          </a:lnTo>
                          <a:lnTo>
                            <a:pt x="28575" y="14288"/>
                          </a:lnTo>
                          <a:lnTo>
                            <a:pt x="0" y="7144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 sz="2400" dirty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9" name="Freeform 3121"/>
                  <p:cNvSpPr/>
                  <p:nvPr/>
                </p:nvSpPr>
                <p:spPr>
                  <a:xfrm>
                    <a:off x="1209235" y="6088923"/>
                    <a:ext cx="142911" cy="461617"/>
                  </a:xfrm>
                  <a:custGeom>
                    <a:avLst/>
                    <a:gdLst>
                      <a:gd name="connsiteX0" fmla="*/ 0 w 142875"/>
                      <a:gd name="connsiteY0" fmla="*/ 9525 h 461963"/>
                      <a:gd name="connsiteX1" fmla="*/ 21431 w 142875"/>
                      <a:gd name="connsiteY1" fmla="*/ 14288 h 461963"/>
                      <a:gd name="connsiteX2" fmla="*/ 61913 w 142875"/>
                      <a:gd name="connsiteY2" fmla="*/ 0 h 461963"/>
                      <a:gd name="connsiteX3" fmla="*/ 78581 w 142875"/>
                      <a:gd name="connsiteY3" fmla="*/ 35719 h 461963"/>
                      <a:gd name="connsiteX4" fmla="*/ 83344 w 142875"/>
                      <a:gd name="connsiteY4" fmla="*/ 73819 h 461963"/>
                      <a:gd name="connsiteX5" fmla="*/ 92869 w 142875"/>
                      <a:gd name="connsiteY5" fmla="*/ 252413 h 461963"/>
                      <a:gd name="connsiteX6" fmla="*/ 92869 w 142875"/>
                      <a:gd name="connsiteY6" fmla="*/ 273844 h 461963"/>
                      <a:gd name="connsiteX7" fmla="*/ 92869 w 142875"/>
                      <a:gd name="connsiteY7" fmla="*/ 302419 h 461963"/>
                      <a:gd name="connsiteX8" fmla="*/ 142875 w 142875"/>
                      <a:gd name="connsiteY8" fmla="*/ 385763 h 461963"/>
                      <a:gd name="connsiteX9" fmla="*/ 111919 w 142875"/>
                      <a:gd name="connsiteY9" fmla="*/ 438150 h 461963"/>
                      <a:gd name="connsiteX10" fmla="*/ 61913 w 142875"/>
                      <a:gd name="connsiteY10" fmla="*/ 461963 h 461963"/>
                      <a:gd name="connsiteX11" fmla="*/ 88106 w 142875"/>
                      <a:gd name="connsiteY11" fmla="*/ 419100 h 461963"/>
                      <a:gd name="connsiteX12" fmla="*/ 104775 w 142875"/>
                      <a:gd name="connsiteY12" fmla="*/ 352425 h 461963"/>
                      <a:gd name="connsiteX13" fmla="*/ 83344 w 142875"/>
                      <a:gd name="connsiteY13" fmla="*/ 335757 h 461963"/>
                      <a:gd name="connsiteX14" fmla="*/ 76200 w 142875"/>
                      <a:gd name="connsiteY14" fmla="*/ 297657 h 461963"/>
                      <a:gd name="connsiteX15" fmla="*/ 80963 w 142875"/>
                      <a:gd name="connsiteY15" fmla="*/ 271463 h 461963"/>
                      <a:gd name="connsiteX16" fmla="*/ 69056 w 142875"/>
                      <a:gd name="connsiteY16" fmla="*/ 261938 h 461963"/>
                      <a:gd name="connsiteX17" fmla="*/ 73819 w 142875"/>
                      <a:gd name="connsiteY17" fmla="*/ 230982 h 461963"/>
                      <a:gd name="connsiteX18" fmla="*/ 64294 w 142875"/>
                      <a:gd name="connsiteY18" fmla="*/ 230982 h 461963"/>
                      <a:gd name="connsiteX19" fmla="*/ 69056 w 142875"/>
                      <a:gd name="connsiteY19" fmla="*/ 200025 h 461963"/>
                      <a:gd name="connsiteX20" fmla="*/ 76200 w 142875"/>
                      <a:gd name="connsiteY20" fmla="*/ 190500 h 461963"/>
                      <a:gd name="connsiteX21" fmla="*/ 61913 w 142875"/>
                      <a:gd name="connsiteY21" fmla="*/ 145257 h 461963"/>
                      <a:gd name="connsiteX22" fmla="*/ 54769 w 142875"/>
                      <a:gd name="connsiteY22" fmla="*/ 97632 h 461963"/>
                      <a:gd name="connsiteX23" fmla="*/ 59531 w 142875"/>
                      <a:gd name="connsiteY23" fmla="*/ 61913 h 461963"/>
                      <a:gd name="connsiteX24" fmla="*/ 50006 w 142875"/>
                      <a:gd name="connsiteY24" fmla="*/ 26194 h 461963"/>
                      <a:gd name="connsiteX25" fmla="*/ 0 w 142875"/>
                      <a:gd name="connsiteY25" fmla="*/ 9525 h 461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875" h="461963">
                        <a:moveTo>
                          <a:pt x="0" y="9525"/>
                        </a:moveTo>
                        <a:lnTo>
                          <a:pt x="21431" y="14288"/>
                        </a:lnTo>
                        <a:lnTo>
                          <a:pt x="61913" y="0"/>
                        </a:lnTo>
                        <a:lnTo>
                          <a:pt x="78581" y="35719"/>
                        </a:lnTo>
                        <a:lnTo>
                          <a:pt x="83344" y="73819"/>
                        </a:lnTo>
                        <a:lnTo>
                          <a:pt x="92869" y="252413"/>
                        </a:lnTo>
                        <a:lnTo>
                          <a:pt x="92869" y="273844"/>
                        </a:lnTo>
                        <a:lnTo>
                          <a:pt x="92869" y="302419"/>
                        </a:lnTo>
                        <a:lnTo>
                          <a:pt x="142875" y="385763"/>
                        </a:lnTo>
                        <a:lnTo>
                          <a:pt x="111919" y="438150"/>
                        </a:lnTo>
                        <a:lnTo>
                          <a:pt x="61913" y="461963"/>
                        </a:lnTo>
                        <a:lnTo>
                          <a:pt x="88106" y="419100"/>
                        </a:lnTo>
                        <a:lnTo>
                          <a:pt x="104775" y="352425"/>
                        </a:lnTo>
                        <a:lnTo>
                          <a:pt x="83344" y="335757"/>
                        </a:lnTo>
                        <a:lnTo>
                          <a:pt x="76200" y="297657"/>
                        </a:lnTo>
                        <a:lnTo>
                          <a:pt x="80963" y="271463"/>
                        </a:lnTo>
                        <a:lnTo>
                          <a:pt x="69056" y="261938"/>
                        </a:lnTo>
                        <a:lnTo>
                          <a:pt x="73819" y="230982"/>
                        </a:lnTo>
                        <a:lnTo>
                          <a:pt x="64294" y="230982"/>
                        </a:lnTo>
                        <a:lnTo>
                          <a:pt x="69056" y="200025"/>
                        </a:lnTo>
                        <a:lnTo>
                          <a:pt x="76200" y="190500"/>
                        </a:lnTo>
                        <a:lnTo>
                          <a:pt x="61913" y="145257"/>
                        </a:lnTo>
                        <a:lnTo>
                          <a:pt x="54769" y="97632"/>
                        </a:lnTo>
                        <a:lnTo>
                          <a:pt x="59531" y="61913"/>
                        </a:lnTo>
                        <a:lnTo>
                          <a:pt x="50006" y="26194"/>
                        </a:lnTo>
                        <a:lnTo>
                          <a:pt x="0" y="952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 sz="2400" dirty="0">
                      <a:solidFill>
                        <a:srgbClr val="FFFFFF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2" name="Freeform 3123"/>
                <p:cNvSpPr/>
                <p:nvPr/>
              </p:nvSpPr>
              <p:spPr>
                <a:xfrm>
                  <a:off x="1168666" y="6112387"/>
                  <a:ext cx="100037" cy="190357"/>
                </a:xfrm>
                <a:custGeom>
                  <a:avLst/>
                  <a:gdLst>
                    <a:gd name="connsiteX0" fmla="*/ 38100 w 100012"/>
                    <a:gd name="connsiteY0" fmla="*/ 0 h 190500"/>
                    <a:gd name="connsiteX1" fmla="*/ 52387 w 100012"/>
                    <a:gd name="connsiteY1" fmla="*/ 80962 h 190500"/>
                    <a:gd name="connsiteX2" fmla="*/ 33337 w 100012"/>
                    <a:gd name="connsiteY2" fmla="*/ 78581 h 190500"/>
                    <a:gd name="connsiteX3" fmla="*/ 7144 w 100012"/>
                    <a:gd name="connsiteY3" fmla="*/ 78581 h 190500"/>
                    <a:gd name="connsiteX4" fmla="*/ 0 w 100012"/>
                    <a:gd name="connsiteY4" fmla="*/ 109537 h 190500"/>
                    <a:gd name="connsiteX5" fmla="*/ 0 w 100012"/>
                    <a:gd name="connsiteY5" fmla="*/ 145256 h 190500"/>
                    <a:gd name="connsiteX6" fmla="*/ 21431 w 100012"/>
                    <a:gd name="connsiteY6" fmla="*/ 142875 h 190500"/>
                    <a:gd name="connsiteX7" fmla="*/ 38100 w 100012"/>
                    <a:gd name="connsiteY7" fmla="*/ 119062 h 190500"/>
                    <a:gd name="connsiteX8" fmla="*/ 54769 w 100012"/>
                    <a:gd name="connsiteY8" fmla="*/ 107156 h 190500"/>
                    <a:gd name="connsiteX9" fmla="*/ 73819 w 100012"/>
                    <a:gd name="connsiteY9" fmla="*/ 145256 h 190500"/>
                    <a:gd name="connsiteX10" fmla="*/ 50006 w 100012"/>
                    <a:gd name="connsiteY10" fmla="*/ 190500 h 190500"/>
                    <a:gd name="connsiteX11" fmla="*/ 88106 w 100012"/>
                    <a:gd name="connsiteY11" fmla="*/ 169069 h 190500"/>
                    <a:gd name="connsiteX12" fmla="*/ 100012 w 100012"/>
                    <a:gd name="connsiteY12" fmla="*/ 147637 h 190500"/>
                    <a:gd name="connsiteX13" fmla="*/ 88106 w 100012"/>
                    <a:gd name="connsiteY13" fmla="*/ 95250 h 190500"/>
                    <a:gd name="connsiteX14" fmla="*/ 76200 w 100012"/>
                    <a:gd name="connsiteY14" fmla="*/ 59531 h 190500"/>
                    <a:gd name="connsiteX15" fmla="*/ 38100 w 100012"/>
                    <a:gd name="connsiteY15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" h="190500">
                      <a:moveTo>
                        <a:pt x="38100" y="0"/>
                      </a:moveTo>
                      <a:lnTo>
                        <a:pt x="52387" y="80962"/>
                      </a:lnTo>
                      <a:lnTo>
                        <a:pt x="33337" y="78581"/>
                      </a:lnTo>
                      <a:lnTo>
                        <a:pt x="7144" y="78581"/>
                      </a:lnTo>
                      <a:lnTo>
                        <a:pt x="0" y="109537"/>
                      </a:lnTo>
                      <a:lnTo>
                        <a:pt x="0" y="145256"/>
                      </a:lnTo>
                      <a:lnTo>
                        <a:pt x="21431" y="142875"/>
                      </a:lnTo>
                      <a:lnTo>
                        <a:pt x="38100" y="119062"/>
                      </a:lnTo>
                      <a:lnTo>
                        <a:pt x="54769" y="107156"/>
                      </a:lnTo>
                      <a:lnTo>
                        <a:pt x="73819" y="145256"/>
                      </a:lnTo>
                      <a:lnTo>
                        <a:pt x="50006" y="190500"/>
                      </a:lnTo>
                      <a:lnTo>
                        <a:pt x="88106" y="169069"/>
                      </a:lnTo>
                      <a:lnTo>
                        <a:pt x="100012" y="147637"/>
                      </a:lnTo>
                      <a:lnTo>
                        <a:pt x="88106" y="95250"/>
                      </a:lnTo>
                      <a:lnTo>
                        <a:pt x="76200" y="59531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2400" dirty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7" name="Freeform 3125"/>
              <p:cNvSpPr/>
              <p:nvPr/>
            </p:nvSpPr>
            <p:spPr>
              <a:xfrm>
                <a:off x="1154211" y="6260437"/>
                <a:ext cx="46049" cy="85661"/>
              </a:xfrm>
              <a:custGeom>
                <a:avLst/>
                <a:gdLst>
                  <a:gd name="connsiteX0" fmla="*/ 23813 w 45244"/>
                  <a:gd name="connsiteY0" fmla="*/ 0 h 85725"/>
                  <a:gd name="connsiteX1" fmla="*/ 0 w 45244"/>
                  <a:gd name="connsiteY1" fmla="*/ 52387 h 85725"/>
                  <a:gd name="connsiteX2" fmla="*/ 26194 w 45244"/>
                  <a:gd name="connsiteY2" fmla="*/ 85725 h 85725"/>
                  <a:gd name="connsiteX3" fmla="*/ 45244 w 45244"/>
                  <a:gd name="connsiteY3" fmla="*/ 61912 h 85725"/>
                  <a:gd name="connsiteX4" fmla="*/ 23813 w 45244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4" h="85725">
                    <a:moveTo>
                      <a:pt x="23813" y="0"/>
                    </a:moveTo>
                    <a:lnTo>
                      <a:pt x="0" y="52387"/>
                    </a:lnTo>
                    <a:lnTo>
                      <a:pt x="26194" y="85725"/>
                    </a:lnTo>
                    <a:lnTo>
                      <a:pt x="45244" y="61912"/>
                    </a:lnTo>
                    <a:lnTo>
                      <a:pt x="23813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2400" dirty="0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8" name="Freeform 3128"/>
            <p:cNvSpPr/>
            <p:nvPr/>
          </p:nvSpPr>
          <p:spPr>
            <a:xfrm>
              <a:off x="1201207" y="6397753"/>
              <a:ext cx="41285" cy="130078"/>
            </a:xfrm>
            <a:custGeom>
              <a:avLst/>
              <a:gdLst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41339"/>
                <a:gd name="connsiteY0" fmla="*/ 0 h 131036"/>
                <a:gd name="connsiteX1" fmla="*/ 0 w 41339"/>
                <a:gd name="connsiteY1" fmla="*/ 62670 h 131036"/>
                <a:gd name="connsiteX2" fmla="*/ 8546 w 41339"/>
                <a:gd name="connsiteY2" fmla="*/ 94004 h 131036"/>
                <a:gd name="connsiteX3" fmla="*/ 8546 w 41339"/>
                <a:gd name="connsiteY3" fmla="*/ 125339 h 131036"/>
                <a:gd name="connsiteX4" fmla="*/ 25638 w 41339"/>
                <a:gd name="connsiteY4" fmla="*/ 131036 h 131036"/>
                <a:gd name="connsiteX5" fmla="*/ 34184 w 41339"/>
                <a:gd name="connsiteY5" fmla="*/ 102550 h 131036"/>
                <a:gd name="connsiteX6" fmla="*/ 25638 w 41339"/>
                <a:gd name="connsiteY6" fmla="*/ 94004 h 131036"/>
                <a:gd name="connsiteX7" fmla="*/ 34184 w 41339"/>
                <a:gd name="connsiteY7" fmla="*/ 71215 h 131036"/>
                <a:gd name="connsiteX8" fmla="*/ 25638 w 41339"/>
                <a:gd name="connsiteY8" fmla="*/ 54124 h 131036"/>
                <a:gd name="connsiteX9" fmla="*/ 37032 w 41339"/>
                <a:gd name="connsiteY9" fmla="*/ 37032 h 131036"/>
                <a:gd name="connsiteX10" fmla="*/ 25638 w 41339"/>
                <a:gd name="connsiteY10" fmla="*/ 0 h 1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39" h="131036">
                  <a:moveTo>
                    <a:pt x="25638" y="0"/>
                  </a:moveTo>
                  <a:lnTo>
                    <a:pt x="0" y="62670"/>
                  </a:lnTo>
                  <a:lnTo>
                    <a:pt x="8546" y="94004"/>
                  </a:lnTo>
                  <a:lnTo>
                    <a:pt x="8546" y="125339"/>
                  </a:lnTo>
                  <a:lnTo>
                    <a:pt x="25638" y="131036"/>
                  </a:lnTo>
                  <a:lnTo>
                    <a:pt x="34184" y="102550"/>
                  </a:lnTo>
                  <a:lnTo>
                    <a:pt x="25638" y="94004"/>
                  </a:lnTo>
                  <a:lnTo>
                    <a:pt x="34184" y="71215"/>
                  </a:lnTo>
                  <a:lnTo>
                    <a:pt x="25638" y="54124"/>
                  </a:lnTo>
                  <a:cubicBezTo>
                    <a:pt x="25638" y="48427"/>
                    <a:pt x="51275" y="17091"/>
                    <a:pt x="37032" y="37032"/>
                  </a:cubicBezTo>
                  <a:lnTo>
                    <a:pt x="2563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75" name="Group 66"/>
          <p:cNvGrpSpPr>
            <a:grpSpLocks/>
          </p:cNvGrpSpPr>
          <p:nvPr/>
        </p:nvGrpSpPr>
        <p:grpSpPr bwMode="auto">
          <a:xfrm>
            <a:off x="2490698" y="5534138"/>
            <a:ext cx="1374775" cy="793750"/>
            <a:chOff x="2217965" y="5874544"/>
            <a:chExt cx="1375341" cy="795337"/>
          </a:xfrm>
          <a:solidFill>
            <a:srgbClr val="7B7DA9"/>
          </a:solidFill>
        </p:grpSpPr>
        <p:sp>
          <p:nvSpPr>
            <p:cNvPr id="3131" name="Freeform 3130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2" name="Freeform 3131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3" name="Freeform 3132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4" name="Freeform 3133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5" name="Freeform 3134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87" name="5-Point Star 86"/>
          <p:cNvSpPr/>
          <p:nvPr/>
        </p:nvSpPr>
        <p:spPr bwMode="auto">
          <a:xfrm>
            <a:off x="7574507" y="2674955"/>
            <a:ext cx="122830" cy="122830"/>
          </a:xfrm>
          <a:prstGeom prst="star5">
            <a:avLst/>
          </a:prstGeom>
          <a:solidFill>
            <a:srgbClr val="7B7DA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>
            <a:off x="2674989" y="6591969"/>
            <a:ext cx="480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Rectangle 95"/>
          <p:cNvSpPr/>
          <p:nvPr/>
        </p:nvSpPr>
        <p:spPr bwMode="auto">
          <a:xfrm>
            <a:off x="2632656" y="6503004"/>
            <a:ext cx="182880" cy="182880"/>
          </a:xfrm>
          <a:prstGeom prst="rect">
            <a:avLst/>
          </a:prstGeom>
          <a:solidFill>
            <a:srgbClr val="BBBD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40022" y="6413186"/>
            <a:ext cx="905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Gill Sans MT" pitchFamily="34" charset="0"/>
              </a:rPr>
              <a:t>Awards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494126" y="6214323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FY06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3836366" y="6502659"/>
            <a:ext cx="182880" cy="182880"/>
          </a:xfrm>
          <a:prstGeom prst="rect">
            <a:avLst/>
          </a:prstGeom>
          <a:solidFill>
            <a:srgbClr val="9D9F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683774" y="6216595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FY07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5018568" y="6504029"/>
            <a:ext cx="182880" cy="182880"/>
          </a:xfrm>
          <a:prstGeom prst="rect">
            <a:avLst/>
          </a:prstGeom>
          <a:solidFill>
            <a:srgbClr val="7B7D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873422" y="6218867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FY09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208362" y="6505869"/>
            <a:ext cx="182880" cy="182880"/>
          </a:xfrm>
          <a:prstGeom prst="rect">
            <a:avLst/>
          </a:prstGeom>
          <a:solidFill>
            <a:srgbClr val="5E6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063070" y="6221139"/>
            <a:ext cx="10980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FY09 ARRA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107" name="Picture 106" descr="PR-Whit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3829" y="5546995"/>
            <a:ext cx="855896" cy="315054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8" name="Picture 107" descr="US VI- Whit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33232" y="5378864"/>
            <a:ext cx="910375" cy="54897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732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"/>
          <p:cNvSpPr>
            <a:spLocks noChangeArrowheads="1"/>
          </p:cNvSpPr>
          <p:nvPr/>
        </p:nvSpPr>
        <p:spPr bwMode="auto">
          <a:xfrm rot="21163818">
            <a:off x="4675188" y="2297225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-128"/>
              </a:rPr>
              <a:t>        </a:t>
            </a:r>
          </a:p>
        </p:txBody>
      </p:sp>
      <p:sp>
        <p:nvSpPr>
          <p:cNvPr id="3" name="Freeform 2"/>
          <p:cNvSpPr/>
          <p:nvPr/>
        </p:nvSpPr>
        <p:spPr>
          <a:xfrm>
            <a:off x="1731963" y="1109775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4" name="Freeform 3"/>
          <p:cNvSpPr/>
          <p:nvPr/>
        </p:nvSpPr>
        <p:spPr>
          <a:xfrm>
            <a:off x="961717" y="919275"/>
            <a:ext cx="1006475" cy="760413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FFFFFF"/>
                </a:solidFill>
              </a:rPr>
              <a:t>         </a:t>
            </a:r>
            <a:r>
              <a:rPr lang="en-GB" sz="8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Freeform 4"/>
          <p:cNvSpPr/>
          <p:nvPr/>
        </p:nvSpPr>
        <p:spPr>
          <a:xfrm>
            <a:off x="709613" y="1368538"/>
            <a:ext cx="1206500" cy="1033462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81100" y="2311513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000000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10" name="Freeform 9"/>
          <p:cNvSpPr/>
          <p:nvPr/>
        </p:nvSpPr>
        <p:spPr>
          <a:xfrm>
            <a:off x="2027238" y="2489313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  <a:endParaRPr lang="en-GB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04988" y="3448163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06688" y="3557700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92413" y="2775063"/>
            <a:ext cx="1096962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Freeform 13">
            <a:hlinkHover r:id="" action="ppaction://noaction" highlightClick="1"/>
          </p:cNvPr>
          <p:cNvSpPr/>
          <p:nvPr/>
        </p:nvSpPr>
        <p:spPr>
          <a:xfrm>
            <a:off x="2573338" y="1984488"/>
            <a:ext cx="1047750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85975" y="1133588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</a:t>
            </a:r>
          </a:p>
        </p:txBody>
      </p:sp>
      <p:sp>
        <p:nvSpPr>
          <p:cNvPr id="16" name="Freeform 15"/>
          <p:cNvSpPr/>
          <p:nvPr/>
        </p:nvSpPr>
        <p:spPr>
          <a:xfrm>
            <a:off x="3630613" y="1300275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00450" y="1879713"/>
            <a:ext cx="1098550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87750" y="2446450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68614" y="2996218"/>
            <a:ext cx="1169987" cy="628650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729038" y="3574523"/>
            <a:ext cx="1390650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3" name="Freeform 22">
            <a:hlinkClick r:id="" action="ppaction://noaction" highlightClick="1"/>
          </p:cNvPr>
          <p:cNvSpPr/>
          <p:nvPr/>
        </p:nvSpPr>
        <p:spPr>
          <a:xfrm>
            <a:off x="5070475" y="3591038"/>
            <a:ext cx="750888" cy="741362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627688" y="3806938"/>
            <a:ext cx="528637" cy="969962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27588" y="2841738"/>
            <a:ext cx="1090612" cy="83026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</a:t>
            </a:r>
          </a:p>
        </p:txBody>
      </p:sp>
      <p:sp>
        <p:nvSpPr>
          <p:cNvPr id="27" name="Freeform 26"/>
          <p:cNvSpPr/>
          <p:nvPr/>
        </p:nvSpPr>
        <p:spPr>
          <a:xfrm>
            <a:off x="5130800" y="1632063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56238" y="2379775"/>
            <a:ext cx="600075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   </a:t>
            </a:r>
          </a:p>
        </p:txBody>
      </p:sp>
      <p:sp>
        <p:nvSpPr>
          <p:cNvPr id="29" name="Freeform 28"/>
          <p:cNvSpPr/>
          <p:nvPr/>
        </p:nvSpPr>
        <p:spPr>
          <a:xfrm>
            <a:off x="6080125" y="3732325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484938" y="3645013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GB" sz="8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31" name="Freeform 30"/>
          <p:cNvSpPr/>
          <p:nvPr/>
        </p:nvSpPr>
        <p:spPr>
          <a:xfrm>
            <a:off x="6856413" y="3527538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</a:t>
            </a:r>
          </a:p>
        </p:txBody>
      </p:sp>
      <p:sp>
        <p:nvSpPr>
          <p:cNvPr id="3072" name="Freeform 3071"/>
          <p:cNvSpPr/>
          <p:nvPr/>
        </p:nvSpPr>
        <p:spPr>
          <a:xfrm>
            <a:off x="5891213" y="2911588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   </a:t>
            </a:r>
          </a:p>
        </p:txBody>
      </p:sp>
      <p:sp>
        <p:nvSpPr>
          <p:cNvPr id="3073" name="Freeform 3072"/>
          <p:cNvSpPr/>
          <p:nvPr/>
        </p:nvSpPr>
        <p:spPr>
          <a:xfrm>
            <a:off x="5756275" y="3252900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6" name="Freeform 3075"/>
          <p:cNvSpPr/>
          <p:nvPr/>
        </p:nvSpPr>
        <p:spPr>
          <a:xfrm>
            <a:off x="5984875" y="2419463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7" name="Freeform 3076"/>
          <p:cNvSpPr/>
          <p:nvPr/>
        </p:nvSpPr>
        <p:spPr>
          <a:xfrm>
            <a:off x="3122613" y="3722161"/>
            <a:ext cx="2178050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 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9" name="Freeform 3078"/>
          <p:cNvSpPr/>
          <p:nvPr/>
        </p:nvSpPr>
        <p:spPr>
          <a:xfrm>
            <a:off x="611188" y="2136888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0" name="Freeform 3079"/>
          <p:cNvSpPr/>
          <p:nvPr/>
        </p:nvSpPr>
        <p:spPr>
          <a:xfrm>
            <a:off x="5191125" y="4267313"/>
            <a:ext cx="882650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</p:txBody>
      </p:sp>
      <p:sp>
        <p:nvSpPr>
          <p:cNvPr id="3081" name="Freeform 3080"/>
          <p:cNvSpPr/>
          <p:nvPr/>
        </p:nvSpPr>
        <p:spPr>
          <a:xfrm>
            <a:off x="6270317" y="4403198"/>
            <a:ext cx="1379537" cy="107315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2" name="Freeform 3081"/>
          <p:cNvSpPr/>
          <p:nvPr/>
        </p:nvSpPr>
        <p:spPr>
          <a:xfrm>
            <a:off x="6659563" y="2987788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3" name="Freeform 3082"/>
          <p:cNvSpPr/>
          <p:nvPr/>
        </p:nvSpPr>
        <p:spPr>
          <a:xfrm>
            <a:off x="8013700" y="711313"/>
            <a:ext cx="550863" cy="855662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5" name="Freeform 3084"/>
          <p:cNvSpPr/>
          <p:nvPr/>
        </p:nvSpPr>
        <p:spPr>
          <a:xfrm>
            <a:off x="7959725" y="1219313"/>
            <a:ext cx="247650" cy="51276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6" name="Freeform 3085"/>
          <p:cNvSpPr/>
          <p:nvPr/>
        </p:nvSpPr>
        <p:spPr>
          <a:xfrm>
            <a:off x="7743825" y="1262175"/>
            <a:ext cx="273050" cy="490538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7" name="Freeform 3086"/>
          <p:cNvSpPr/>
          <p:nvPr/>
        </p:nvSpPr>
        <p:spPr>
          <a:xfrm>
            <a:off x="7904163" y="1609838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8" name="Freeform 3087"/>
          <p:cNvSpPr/>
          <p:nvPr/>
        </p:nvSpPr>
        <p:spPr>
          <a:xfrm>
            <a:off x="8153400" y="1779700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9" name="Freeform 3088"/>
          <p:cNvSpPr/>
          <p:nvPr/>
        </p:nvSpPr>
        <p:spPr>
          <a:xfrm>
            <a:off x="7927975" y="1806688"/>
            <a:ext cx="274638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0" name="Freeform 3089"/>
          <p:cNvSpPr/>
          <p:nvPr/>
        </p:nvSpPr>
        <p:spPr>
          <a:xfrm>
            <a:off x="7756525" y="2074975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1" name="Freeform 3090"/>
          <p:cNvSpPr/>
          <p:nvPr/>
        </p:nvSpPr>
        <p:spPr>
          <a:xfrm>
            <a:off x="7745413" y="2419463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2" name="Freeform 3091"/>
          <p:cNvSpPr/>
          <p:nvPr/>
        </p:nvSpPr>
        <p:spPr>
          <a:xfrm>
            <a:off x="6823075" y="2463913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3" name="Freeform 3092"/>
          <p:cNvSpPr/>
          <p:nvPr/>
        </p:nvSpPr>
        <p:spPr>
          <a:xfrm>
            <a:off x="7208838" y="2435338"/>
            <a:ext cx="690562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4" name="Freeform 3093"/>
          <p:cNvSpPr/>
          <p:nvPr/>
        </p:nvSpPr>
        <p:spPr>
          <a:xfrm>
            <a:off x="6948488" y="1997188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8" name="Group 3098"/>
          <p:cNvGrpSpPr/>
          <p:nvPr/>
        </p:nvGrpSpPr>
        <p:grpSpPr>
          <a:xfrm>
            <a:off x="4497605" y="1213129"/>
            <a:ext cx="997744" cy="1143057"/>
            <a:chOff x="4393406" y="1081031"/>
            <a:chExt cx="997744" cy="1143057"/>
          </a:xfrm>
          <a:solidFill>
            <a:srgbClr val="5E6090"/>
          </a:solidFill>
        </p:grpSpPr>
        <p:sp>
          <p:nvSpPr>
            <p:cNvPr id="3095" name="Freeform 3094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3098" name="Freeform 3097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1" name="Group 3103"/>
          <p:cNvGrpSpPr/>
          <p:nvPr/>
        </p:nvGrpSpPr>
        <p:grpSpPr>
          <a:xfrm>
            <a:off x="5473278" y="1463217"/>
            <a:ext cx="1176338" cy="1012031"/>
            <a:chOff x="5355431" y="1331119"/>
            <a:chExt cx="1176338" cy="1012031"/>
          </a:xfrm>
          <a:solidFill>
            <a:srgbClr val="5E6090"/>
          </a:solidFill>
        </p:grpSpPr>
        <p:sp>
          <p:nvSpPr>
            <p:cNvPr id="3100" name="Freeform 3099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3" name="Freeform 3102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6" name="Group 3106"/>
          <p:cNvGrpSpPr/>
          <p:nvPr/>
        </p:nvGrpSpPr>
        <p:grpSpPr>
          <a:xfrm>
            <a:off x="7011566" y="1353679"/>
            <a:ext cx="1193006" cy="831057"/>
            <a:chOff x="6893719" y="1221581"/>
            <a:chExt cx="1193006" cy="831057"/>
          </a:xfrm>
          <a:solidFill>
            <a:srgbClr val="5E6090"/>
          </a:solidFill>
        </p:grpSpPr>
        <p:sp>
          <p:nvSpPr>
            <p:cNvPr id="3105" name="Freeform 3104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                                   	</a:t>
              </a:r>
            </a:p>
          </p:txBody>
        </p:sp>
        <p:sp>
          <p:nvSpPr>
            <p:cNvPr id="3106" name="Freeform 3105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67" name="Group 3109"/>
          <p:cNvGrpSpPr/>
          <p:nvPr/>
        </p:nvGrpSpPr>
        <p:grpSpPr>
          <a:xfrm>
            <a:off x="6752010" y="2584786"/>
            <a:ext cx="1140619" cy="764381"/>
            <a:chOff x="6634163" y="2452688"/>
            <a:chExt cx="1140619" cy="764381"/>
          </a:xfrm>
          <a:solidFill>
            <a:srgbClr val="4C4E74"/>
          </a:solidFill>
        </p:grpSpPr>
        <p:sp>
          <p:nvSpPr>
            <p:cNvPr id="3108" name="Freeform 3107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9" name="Freeform 3108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3111" name="Freeform 3110"/>
          <p:cNvSpPr/>
          <p:nvPr/>
        </p:nvSpPr>
        <p:spPr>
          <a:xfrm>
            <a:off x="6367463" y="2235313"/>
            <a:ext cx="654050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98" name="Rectangle 3112"/>
          <p:cNvSpPr>
            <a:spLocks noChangeArrowheads="1"/>
          </p:cNvSpPr>
          <p:nvPr/>
        </p:nvSpPr>
        <p:spPr bwMode="auto">
          <a:xfrm>
            <a:off x="17463" y="4389550"/>
            <a:ext cx="1787525" cy="20828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68" name="Group 3129"/>
          <p:cNvGrpSpPr>
            <a:grpSpLocks/>
          </p:cNvGrpSpPr>
          <p:nvPr/>
        </p:nvGrpSpPr>
        <p:grpSpPr bwMode="auto">
          <a:xfrm rot="-2195245">
            <a:off x="404723" y="4553063"/>
            <a:ext cx="1458912" cy="1670050"/>
            <a:chOff x="106471" y="4882019"/>
            <a:chExt cx="1459282" cy="1668800"/>
          </a:xfrm>
          <a:solidFill>
            <a:srgbClr val="4C4E74"/>
          </a:solidFill>
        </p:grpSpPr>
        <p:grpSp>
          <p:nvGrpSpPr>
            <p:cNvPr id="69" name="Group 3126"/>
            <p:cNvGrpSpPr>
              <a:grpSpLocks/>
            </p:cNvGrpSpPr>
            <p:nvPr/>
          </p:nvGrpSpPr>
          <p:grpSpPr bwMode="auto">
            <a:xfrm>
              <a:off x="106471" y="4882019"/>
              <a:ext cx="1459282" cy="1668800"/>
              <a:chOff x="106471" y="4882019"/>
              <a:chExt cx="1459282" cy="1668800"/>
            </a:xfrm>
            <a:grpFill/>
          </p:grpSpPr>
          <p:grpSp>
            <p:nvGrpSpPr>
              <p:cNvPr id="70" name="Group 3124"/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  <a:grpFill/>
            </p:grpSpPr>
            <p:grpSp>
              <p:nvGrpSpPr>
                <p:cNvPr id="71" name="Group 3122"/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668800"/>
                  <a:chOff x="106471" y="4882019"/>
                  <a:chExt cx="1459282" cy="1668800"/>
                </a:xfrm>
                <a:grpFill/>
              </p:grpSpPr>
              <p:grpSp>
                <p:nvGrpSpPr>
                  <p:cNvPr id="72" name="Group 3119"/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290181"/>
                    <a:chOff x="106471" y="4882019"/>
                    <a:chExt cx="1459282" cy="1290181"/>
                  </a:xfrm>
                  <a:grpFill/>
                </p:grpSpPr>
                <p:grpSp>
                  <p:nvGrpSpPr>
                    <p:cNvPr id="73" name="Group 3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  <a:grpFill/>
                  </p:grpSpPr>
                  <p:grpSp>
                    <p:nvGrpSpPr>
                      <p:cNvPr id="74" name="Group 3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71" y="4882019"/>
                        <a:ext cx="1459282" cy="1290181"/>
                        <a:chOff x="106471" y="4882019"/>
                        <a:chExt cx="1459282" cy="1290181"/>
                      </a:xfrm>
                      <a:grpFill/>
                    </p:grpSpPr>
                    <p:sp>
                      <p:nvSpPr>
                        <p:cNvPr id="3114" name="Freeform 3113"/>
                        <p:cNvSpPr/>
                        <p:nvPr/>
                      </p:nvSpPr>
                      <p:spPr>
                        <a:xfrm>
                          <a:off x="107279" y="4881536"/>
                          <a:ext cx="1459283" cy="1289672"/>
                        </a:xfrm>
                        <a:custGeom>
                          <a:avLst/>
                          <a:gdLst>
                            <a:gd name="connsiteX0" fmla="*/ 0 w 1459282"/>
                            <a:gd name="connsiteY0" fmla="*/ 657617 h 1290181"/>
                            <a:gd name="connsiteX1" fmla="*/ 28184 w 1459282"/>
                            <a:gd name="connsiteY1" fmla="*/ 713984 h 1290181"/>
                            <a:gd name="connsiteX2" fmla="*/ 68893 w 1459282"/>
                            <a:gd name="connsiteY2" fmla="*/ 742167 h 1290181"/>
                            <a:gd name="connsiteX3" fmla="*/ 97077 w 1459282"/>
                            <a:gd name="connsiteY3" fmla="*/ 754693 h 1290181"/>
                            <a:gd name="connsiteX4" fmla="*/ 140918 w 1459282"/>
                            <a:gd name="connsiteY4" fmla="*/ 786008 h 1290181"/>
                            <a:gd name="connsiteX5" fmla="*/ 140918 w 1459282"/>
                            <a:gd name="connsiteY5" fmla="*/ 786008 h 1290181"/>
                            <a:gd name="connsiteX6" fmla="*/ 228600 w 1459282"/>
                            <a:gd name="connsiteY6" fmla="*/ 832981 h 1290181"/>
                            <a:gd name="connsiteX7" fmla="*/ 237995 w 1459282"/>
                            <a:gd name="connsiteY7" fmla="*/ 820455 h 1290181"/>
                            <a:gd name="connsiteX8" fmla="*/ 263047 w 1459282"/>
                            <a:gd name="connsiteY8" fmla="*/ 829849 h 1290181"/>
                            <a:gd name="connsiteX9" fmla="*/ 278704 w 1459282"/>
                            <a:gd name="connsiteY9" fmla="*/ 817323 h 1290181"/>
                            <a:gd name="connsiteX10" fmla="*/ 316282 w 1459282"/>
                            <a:gd name="connsiteY10" fmla="*/ 832981 h 1290181"/>
                            <a:gd name="connsiteX11" fmla="*/ 347597 w 1459282"/>
                            <a:gd name="connsiteY11" fmla="*/ 814192 h 1290181"/>
                            <a:gd name="connsiteX12" fmla="*/ 388307 w 1459282"/>
                            <a:gd name="connsiteY12" fmla="*/ 832981 h 1290181"/>
                            <a:gd name="connsiteX13" fmla="*/ 429017 w 1459282"/>
                            <a:gd name="connsiteY13" fmla="*/ 820455 h 1290181"/>
                            <a:gd name="connsiteX14" fmla="*/ 457200 w 1459282"/>
                            <a:gd name="connsiteY14" fmla="*/ 845507 h 1290181"/>
                            <a:gd name="connsiteX15" fmla="*/ 485384 w 1459282"/>
                            <a:gd name="connsiteY15" fmla="*/ 820455 h 1290181"/>
                            <a:gd name="connsiteX16" fmla="*/ 516699 w 1459282"/>
                            <a:gd name="connsiteY16" fmla="*/ 826718 h 1290181"/>
                            <a:gd name="connsiteX17" fmla="*/ 526093 w 1459282"/>
                            <a:gd name="connsiteY17" fmla="*/ 807929 h 1290181"/>
                            <a:gd name="connsiteX18" fmla="*/ 513567 w 1459282"/>
                            <a:gd name="connsiteY18" fmla="*/ 786008 h 1290181"/>
                            <a:gd name="connsiteX19" fmla="*/ 554277 w 1459282"/>
                            <a:gd name="connsiteY19" fmla="*/ 773482 h 1290181"/>
                            <a:gd name="connsiteX20" fmla="*/ 579329 w 1459282"/>
                            <a:gd name="connsiteY20" fmla="*/ 773482 h 1290181"/>
                            <a:gd name="connsiteX21" fmla="*/ 610644 w 1459282"/>
                            <a:gd name="connsiteY21" fmla="*/ 773482 h 1290181"/>
                            <a:gd name="connsiteX22" fmla="*/ 610644 w 1459282"/>
                            <a:gd name="connsiteY22" fmla="*/ 751562 h 1290181"/>
                            <a:gd name="connsiteX23" fmla="*/ 641959 w 1459282"/>
                            <a:gd name="connsiteY23" fmla="*/ 776614 h 1290181"/>
                            <a:gd name="connsiteX24" fmla="*/ 654485 w 1459282"/>
                            <a:gd name="connsiteY24" fmla="*/ 751562 h 1290181"/>
                            <a:gd name="connsiteX25" fmla="*/ 682669 w 1459282"/>
                            <a:gd name="connsiteY25" fmla="*/ 757825 h 1290181"/>
                            <a:gd name="connsiteX26" fmla="*/ 701458 w 1459282"/>
                            <a:gd name="connsiteY26" fmla="*/ 751562 h 1290181"/>
                            <a:gd name="connsiteX27" fmla="*/ 735904 w 1459282"/>
                            <a:gd name="connsiteY27" fmla="*/ 751562 h 1290181"/>
                            <a:gd name="connsiteX28" fmla="*/ 760956 w 1459282"/>
                            <a:gd name="connsiteY28" fmla="*/ 773482 h 1290181"/>
                            <a:gd name="connsiteX29" fmla="*/ 786008 w 1459282"/>
                            <a:gd name="connsiteY29" fmla="*/ 779745 h 1290181"/>
                            <a:gd name="connsiteX30" fmla="*/ 754693 w 1459282"/>
                            <a:gd name="connsiteY30" fmla="*/ 792271 h 1290181"/>
                            <a:gd name="connsiteX31" fmla="*/ 757825 w 1459282"/>
                            <a:gd name="connsiteY31" fmla="*/ 817323 h 1290181"/>
                            <a:gd name="connsiteX32" fmla="*/ 739036 w 1459282"/>
                            <a:gd name="connsiteY32" fmla="*/ 804797 h 1290181"/>
                            <a:gd name="connsiteX33" fmla="*/ 720247 w 1459282"/>
                            <a:gd name="connsiteY33" fmla="*/ 779745 h 1290181"/>
                            <a:gd name="connsiteX34" fmla="*/ 660748 w 1459282"/>
                            <a:gd name="connsiteY34" fmla="*/ 801666 h 1290181"/>
                            <a:gd name="connsiteX35" fmla="*/ 613776 w 1459282"/>
                            <a:gd name="connsiteY35" fmla="*/ 817323 h 1290181"/>
                            <a:gd name="connsiteX36" fmla="*/ 641959 w 1459282"/>
                            <a:gd name="connsiteY36" fmla="*/ 842376 h 1290181"/>
                            <a:gd name="connsiteX37" fmla="*/ 623170 w 1459282"/>
                            <a:gd name="connsiteY37" fmla="*/ 851770 h 1290181"/>
                            <a:gd name="connsiteX38" fmla="*/ 598118 w 1459282"/>
                            <a:gd name="connsiteY38" fmla="*/ 842376 h 1290181"/>
                            <a:gd name="connsiteX39" fmla="*/ 620039 w 1459282"/>
                            <a:gd name="connsiteY39" fmla="*/ 870559 h 1290181"/>
                            <a:gd name="connsiteX40" fmla="*/ 657617 w 1459282"/>
                            <a:gd name="connsiteY40" fmla="*/ 870559 h 1290181"/>
                            <a:gd name="connsiteX41" fmla="*/ 698326 w 1459282"/>
                            <a:gd name="connsiteY41" fmla="*/ 879954 h 1290181"/>
                            <a:gd name="connsiteX42" fmla="*/ 735904 w 1459282"/>
                            <a:gd name="connsiteY42" fmla="*/ 883085 h 1290181"/>
                            <a:gd name="connsiteX43" fmla="*/ 754693 w 1459282"/>
                            <a:gd name="connsiteY43" fmla="*/ 892480 h 1290181"/>
                            <a:gd name="connsiteX44" fmla="*/ 754693 w 1459282"/>
                            <a:gd name="connsiteY44" fmla="*/ 892480 h 1290181"/>
                            <a:gd name="connsiteX45" fmla="*/ 779745 w 1459282"/>
                            <a:gd name="connsiteY45" fmla="*/ 864296 h 1290181"/>
                            <a:gd name="connsiteX46" fmla="*/ 789140 w 1459282"/>
                            <a:gd name="connsiteY46" fmla="*/ 832981 h 1290181"/>
                            <a:gd name="connsiteX47" fmla="*/ 804797 w 1459282"/>
                            <a:gd name="connsiteY47" fmla="*/ 829849 h 1290181"/>
                            <a:gd name="connsiteX48" fmla="*/ 814192 w 1459282"/>
                            <a:gd name="connsiteY48" fmla="*/ 851770 h 1290181"/>
                            <a:gd name="connsiteX49" fmla="*/ 851770 w 1459282"/>
                            <a:gd name="connsiteY49" fmla="*/ 867428 h 1290181"/>
                            <a:gd name="connsiteX50" fmla="*/ 845507 w 1459282"/>
                            <a:gd name="connsiteY50" fmla="*/ 886217 h 1290181"/>
                            <a:gd name="connsiteX51" fmla="*/ 845507 w 1459282"/>
                            <a:gd name="connsiteY51" fmla="*/ 920663 h 1290181"/>
                            <a:gd name="connsiteX52" fmla="*/ 851770 w 1459282"/>
                            <a:gd name="connsiteY52" fmla="*/ 936321 h 1290181"/>
                            <a:gd name="connsiteX53" fmla="*/ 889348 w 1459282"/>
                            <a:gd name="connsiteY53" fmla="*/ 939452 h 1290181"/>
                            <a:gd name="connsiteX54" fmla="*/ 883085 w 1459282"/>
                            <a:gd name="connsiteY54" fmla="*/ 961373 h 1290181"/>
                            <a:gd name="connsiteX55" fmla="*/ 883085 w 1459282"/>
                            <a:gd name="connsiteY55" fmla="*/ 995819 h 1290181"/>
                            <a:gd name="connsiteX56" fmla="*/ 901874 w 1459282"/>
                            <a:gd name="connsiteY56" fmla="*/ 1011477 h 1290181"/>
                            <a:gd name="connsiteX57" fmla="*/ 945715 w 1459282"/>
                            <a:gd name="connsiteY57" fmla="*/ 1017740 h 1290181"/>
                            <a:gd name="connsiteX58" fmla="*/ 955110 w 1459282"/>
                            <a:gd name="connsiteY58" fmla="*/ 1058449 h 1290181"/>
                            <a:gd name="connsiteX59" fmla="*/ 983293 w 1459282"/>
                            <a:gd name="connsiteY59" fmla="*/ 1061581 h 1290181"/>
                            <a:gd name="connsiteX60" fmla="*/ 977030 w 1459282"/>
                            <a:gd name="connsiteY60" fmla="*/ 1086633 h 1290181"/>
                            <a:gd name="connsiteX61" fmla="*/ 998951 w 1459282"/>
                            <a:gd name="connsiteY61" fmla="*/ 1102291 h 1290181"/>
                            <a:gd name="connsiteX62" fmla="*/ 1036529 w 1459282"/>
                            <a:gd name="connsiteY62" fmla="*/ 1105422 h 1290181"/>
                            <a:gd name="connsiteX63" fmla="*/ 1052187 w 1459282"/>
                            <a:gd name="connsiteY63" fmla="*/ 1117948 h 1290181"/>
                            <a:gd name="connsiteX64" fmla="*/ 1033397 w 1459282"/>
                            <a:gd name="connsiteY64" fmla="*/ 1130474 h 1290181"/>
                            <a:gd name="connsiteX65" fmla="*/ 1033397 w 1459282"/>
                            <a:gd name="connsiteY65" fmla="*/ 1130474 h 1290181"/>
                            <a:gd name="connsiteX66" fmla="*/ 1017740 w 1459282"/>
                            <a:gd name="connsiteY66" fmla="*/ 1152395 h 1290181"/>
                            <a:gd name="connsiteX67" fmla="*/ 1042792 w 1459282"/>
                            <a:gd name="connsiteY67" fmla="*/ 1168052 h 1290181"/>
                            <a:gd name="connsiteX68" fmla="*/ 1049055 w 1459282"/>
                            <a:gd name="connsiteY68" fmla="*/ 1189973 h 1290181"/>
                            <a:gd name="connsiteX69" fmla="*/ 1039661 w 1459282"/>
                            <a:gd name="connsiteY69" fmla="*/ 1205630 h 1290181"/>
                            <a:gd name="connsiteX70" fmla="*/ 1052187 w 1459282"/>
                            <a:gd name="connsiteY70" fmla="*/ 1230682 h 1290181"/>
                            <a:gd name="connsiteX71" fmla="*/ 1061581 w 1459282"/>
                            <a:gd name="connsiteY71" fmla="*/ 1268260 h 1290181"/>
                            <a:gd name="connsiteX72" fmla="*/ 1105422 w 1459282"/>
                            <a:gd name="connsiteY72" fmla="*/ 1290181 h 1290181"/>
                            <a:gd name="connsiteX73" fmla="*/ 1096028 w 1459282"/>
                            <a:gd name="connsiteY73" fmla="*/ 1265129 h 1290181"/>
                            <a:gd name="connsiteX74" fmla="*/ 1086633 w 1459282"/>
                            <a:gd name="connsiteY74" fmla="*/ 1224419 h 1290181"/>
                            <a:gd name="connsiteX75" fmla="*/ 1074107 w 1459282"/>
                            <a:gd name="connsiteY75" fmla="*/ 1193104 h 1290181"/>
                            <a:gd name="connsiteX76" fmla="*/ 1070976 w 1459282"/>
                            <a:gd name="connsiteY76" fmla="*/ 1161789 h 1290181"/>
                            <a:gd name="connsiteX77" fmla="*/ 1058450 w 1459282"/>
                            <a:gd name="connsiteY77" fmla="*/ 1130474 h 1290181"/>
                            <a:gd name="connsiteX78" fmla="*/ 1067844 w 1459282"/>
                            <a:gd name="connsiteY78" fmla="*/ 1099159 h 1290181"/>
                            <a:gd name="connsiteX79" fmla="*/ 1058450 w 1459282"/>
                            <a:gd name="connsiteY79" fmla="*/ 1074107 h 1290181"/>
                            <a:gd name="connsiteX80" fmla="*/ 1039661 w 1459282"/>
                            <a:gd name="connsiteY80" fmla="*/ 1083502 h 1290181"/>
                            <a:gd name="connsiteX81" fmla="*/ 1020871 w 1459282"/>
                            <a:gd name="connsiteY81" fmla="*/ 1067844 h 1290181"/>
                            <a:gd name="connsiteX82" fmla="*/ 1005214 w 1459282"/>
                            <a:gd name="connsiteY82" fmla="*/ 1049055 h 1290181"/>
                            <a:gd name="connsiteX83" fmla="*/ 1459282 w 1459282"/>
                            <a:gd name="connsiteY83" fmla="*/ 432148 h 1290181"/>
                            <a:gd name="connsiteX84" fmla="*/ 1434230 w 1459282"/>
                            <a:gd name="connsiteY84" fmla="*/ 378913 h 1290181"/>
                            <a:gd name="connsiteX85" fmla="*/ 1412310 w 1459282"/>
                            <a:gd name="connsiteY85" fmla="*/ 344466 h 1290181"/>
                            <a:gd name="connsiteX86" fmla="*/ 1390389 w 1459282"/>
                            <a:gd name="connsiteY86" fmla="*/ 341334 h 1290181"/>
                            <a:gd name="connsiteX87" fmla="*/ 1346548 w 1459282"/>
                            <a:gd name="connsiteY87" fmla="*/ 303756 h 1290181"/>
                            <a:gd name="connsiteX88" fmla="*/ 1327759 w 1459282"/>
                            <a:gd name="connsiteY88" fmla="*/ 275573 h 1290181"/>
                            <a:gd name="connsiteX89" fmla="*/ 1324628 w 1459282"/>
                            <a:gd name="connsiteY89" fmla="*/ 231732 h 1290181"/>
                            <a:gd name="connsiteX90" fmla="*/ 1287050 w 1459282"/>
                            <a:gd name="connsiteY90" fmla="*/ 222337 h 1290181"/>
                            <a:gd name="connsiteX91" fmla="*/ 1287050 w 1459282"/>
                            <a:gd name="connsiteY91" fmla="*/ 222337 h 1290181"/>
                            <a:gd name="connsiteX92" fmla="*/ 1261997 w 1459282"/>
                            <a:gd name="connsiteY92" fmla="*/ 209811 h 1290181"/>
                            <a:gd name="connsiteX93" fmla="*/ 1268261 w 1459282"/>
                            <a:gd name="connsiteY93" fmla="*/ 191022 h 1290181"/>
                            <a:gd name="connsiteX94" fmla="*/ 1265129 w 1459282"/>
                            <a:gd name="connsiteY94" fmla="*/ 159707 h 1290181"/>
                            <a:gd name="connsiteX95" fmla="*/ 1240077 w 1459282"/>
                            <a:gd name="connsiteY95" fmla="*/ 137786 h 1290181"/>
                            <a:gd name="connsiteX96" fmla="*/ 1230682 w 1459282"/>
                            <a:gd name="connsiteY96" fmla="*/ 144049 h 1290181"/>
                            <a:gd name="connsiteX97" fmla="*/ 1218156 w 1459282"/>
                            <a:gd name="connsiteY97" fmla="*/ 137786 h 1290181"/>
                            <a:gd name="connsiteX98" fmla="*/ 1233814 w 1459282"/>
                            <a:gd name="connsiteY98" fmla="*/ 112734 h 1290181"/>
                            <a:gd name="connsiteX99" fmla="*/ 1218156 w 1459282"/>
                            <a:gd name="connsiteY99" fmla="*/ 106471 h 1290181"/>
                            <a:gd name="connsiteX100" fmla="*/ 1205630 w 1459282"/>
                            <a:gd name="connsiteY100" fmla="*/ 125260 h 1290181"/>
                            <a:gd name="connsiteX101" fmla="*/ 1193104 w 1459282"/>
                            <a:gd name="connsiteY101" fmla="*/ 112734 h 1290181"/>
                            <a:gd name="connsiteX102" fmla="*/ 1205630 w 1459282"/>
                            <a:gd name="connsiteY102" fmla="*/ 90814 h 1290181"/>
                            <a:gd name="connsiteX103" fmla="*/ 1221288 w 1459282"/>
                            <a:gd name="connsiteY103" fmla="*/ 87682 h 1290181"/>
                            <a:gd name="connsiteX104" fmla="*/ 1221288 w 1459282"/>
                            <a:gd name="connsiteY104" fmla="*/ 72025 h 1290181"/>
                            <a:gd name="connsiteX105" fmla="*/ 1199367 w 1459282"/>
                            <a:gd name="connsiteY105" fmla="*/ 68893 h 1290181"/>
                            <a:gd name="connsiteX106" fmla="*/ 1177447 w 1459282"/>
                            <a:gd name="connsiteY106" fmla="*/ 78288 h 1290181"/>
                            <a:gd name="connsiteX107" fmla="*/ 1146132 w 1459282"/>
                            <a:gd name="connsiteY107" fmla="*/ 56367 h 1290181"/>
                            <a:gd name="connsiteX108" fmla="*/ 1143000 w 1459282"/>
                            <a:gd name="connsiteY108" fmla="*/ 40710 h 1290181"/>
                            <a:gd name="connsiteX109" fmla="*/ 1117948 w 1459282"/>
                            <a:gd name="connsiteY109" fmla="*/ 40710 h 1290181"/>
                            <a:gd name="connsiteX110" fmla="*/ 1102291 w 1459282"/>
                            <a:gd name="connsiteY110" fmla="*/ 56367 h 1290181"/>
                            <a:gd name="connsiteX111" fmla="*/ 1092896 w 1459282"/>
                            <a:gd name="connsiteY111" fmla="*/ 59499 h 1290181"/>
                            <a:gd name="connsiteX112" fmla="*/ 1083502 w 1459282"/>
                            <a:gd name="connsiteY112" fmla="*/ 37578 h 1290181"/>
                            <a:gd name="connsiteX113" fmla="*/ 1070976 w 1459282"/>
                            <a:gd name="connsiteY113" fmla="*/ 25052 h 1290181"/>
                            <a:gd name="connsiteX114" fmla="*/ 1030266 w 1459282"/>
                            <a:gd name="connsiteY114" fmla="*/ 15658 h 1290181"/>
                            <a:gd name="connsiteX115" fmla="*/ 977030 w 1459282"/>
                            <a:gd name="connsiteY115" fmla="*/ 15658 h 1290181"/>
                            <a:gd name="connsiteX116" fmla="*/ 942584 w 1459282"/>
                            <a:gd name="connsiteY116" fmla="*/ 37578 h 1290181"/>
                            <a:gd name="connsiteX117" fmla="*/ 920663 w 1459282"/>
                            <a:gd name="connsiteY117" fmla="*/ 25052 h 1290181"/>
                            <a:gd name="connsiteX118" fmla="*/ 889348 w 1459282"/>
                            <a:gd name="connsiteY118" fmla="*/ 6263 h 1290181"/>
                            <a:gd name="connsiteX119" fmla="*/ 858033 w 1459282"/>
                            <a:gd name="connsiteY119" fmla="*/ 0 h 1290181"/>
                            <a:gd name="connsiteX120" fmla="*/ 820455 w 1459282"/>
                            <a:gd name="connsiteY120" fmla="*/ 9395 h 1290181"/>
                            <a:gd name="connsiteX121" fmla="*/ 814192 w 1459282"/>
                            <a:gd name="connsiteY121" fmla="*/ 81419 h 1290181"/>
                            <a:gd name="connsiteX122" fmla="*/ 811061 w 1459282"/>
                            <a:gd name="connsiteY122" fmla="*/ 106471 h 1290181"/>
                            <a:gd name="connsiteX123" fmla="*/ 786008 w 1459282"/>
                            <a:gd name="connsiteY123" fmla="*/ 118997 h 1290181"/>
                            <a:gd name="connsiteX124" fmla="*/ 792271 w 1459282"/>
                            <a:gd name="connsiteY124" fmla="*/ 150313 h 1290181"/>
                            <a:gd name="connsiteX125" fmla="*/ 817324 w 1459282"/>
                            <a:gd name="connsiteY125" fmla="*/ 181628 h 1290181"/>
                            <a:gd name="connsiteX126" fmla="*/ 804797 w 1459282"/>
                            <a:gd name="connsiteY126" fmla="*/ 178496 h 1290181"/>
                            <a:gd name="connsiteX127" fmla="*/ 804797 w 1459282"/>
                            <a:gd name="connsiteY127" fmla="*/ 197285 h 1290181"/>
                            <a:gd name="connsiteX128" fmla="*/ 826718 w 1459282"/>
                            <a:gd name="connsiteY128" fmla="*/ 219206 h 1290181"/>
                            <a:gd name="connsiteX129" fmla="*/ 836113 w 1459282"/>
                            <a:gd name="connsiteY129" fmla="*/ 237995 h 1290181"/>
                            <a:gd name="connsiteX130" fmla="*/ 829850 w 1459282"/>
                            <a:gd name="connsiteY130" fmla="*/ 250521 h 1290181"/>
                            <a:gd name="connsiteX131" fmla="*/ 795403 w 1459282"/>
                            <a:gd name="connsiteY131" fmla="*/ 228600 h 1290181"/>
                            <a:gd name="connsiteX132" fmla="*/ 779745 w 1459282"/>
                            <a:gd name="connsiteY132" fmla="*/ 216074 h 1290181"/>
                            <a:gd name="connsiteX133" fmla="*/ 757825 w 1459282"/>
                            <a:gd name="connsiteY133" fmla="*/ 219206 h 1290181"/>
                            <a:gd name="connsiteX134" fmla="*/ 748430 w 1459282"/>
                            <a:gd name="connsiteY134" fmla="*/ 200417 h 1290181"/>
                            <a:gd name="connsiteX135" fmla="*/ 723378 w 1459282"/>
                            <a:gd name="connsiteY135" fmla="*/ 165970 h 1290181"/>
                            <a:gd name="connsiteX136" fmla="*/ 723378 w 1459282"/>
                            <a:gd name="connsiteY136" fmla="*/ 147181 h 1290181"/>
                            <a:gd name="connsiteX137" fmla="*/ 742167 w 1459282"/>
                            <a:gd name="connsiteY137" fmla="*/ 134655 h 1290181"/>
                            <a:gd name="connsiteX138" fmla="*/ 698326 w 1459282"/>
                            <a:gd name="connsiteY138" fmla="*/ 97077 h 1290181"/>
                            <a:gd name="connsiteX139" fmla="*/ 682669 w 1459282"/>
                            <a:gd name="connsiteY139" fmla="*/ 112734 h 1290181"/>
                            <a:gd name="connsiteX140" fmla="*/ 604381 w 1459282"/>
                            <a:gd name="connsiteY140" fmla="*/ 68893 h 1290181"/>
                            <a:gd name="connsiteX141" fmla="*/ 594987 w 1459282"/>
                            <a:gd name="connsiteY141" fmla="*/ 90814 h 1290181"/>
                            <a:gd name="connsiteX142" fmla="*/ 604381 w 1459282"/>
                            <a:gd name="connsiteY142" fmla="*/ 125260 h 1290181"/>
                            <a:gd name="connsiteX143" fmla="*/ 604381 w 1459282"/>
                            <a:gd name="connsiteY143" fmla="*/ 144049 h 1290181"/>
                            <a:gd name="connsiteX144" fmla="*/ 582461 w 1459282"/>
                            <a:gd name="connsiteY144" fmla="*/ 115866 h 1290181"/>
                            <a:gd name="connsiteX145" fmla="*/ 560540 w 1459282"/>
                            <a:gd name="connsiteY145" fmla="*/ 165970 h 1290181"/>
                            <a:gd name="connsiteX146" fmla="*/ 579329 w 1459282"/>
                            <a:gd name="connsiteY146" fmla="*/ 209811 h 1290181"/>
                            <a:gd name="connsiteX147" fmla="*/ 604381 w 1459282"/>
                            <a:gd name="connsiteY147" fmla="*/ 219206 h 1290181"/>
                            <a:gd name="connsiteX148" fmla="*/ 616907 w 1459282"/>
                            <a:gd name="connsiteY148" fmla="*/ 241126 h 1290181"/>
                            <a:gd name="connsiteX149" fmla="*/ 626302 w 1459282"/>
                            <a:gd name="connsiteY149" fmla="*/ 275573 h 1290181"/>
                            <a:gd name="connsiteX150" fmla="*/ 641959 w 1459282"/>
                            <a:gd name="connsiteY150" fmla="*/ 256784 h 1290181"/>
                            <a:gd name="connsiteX151" fmla="*/ 660748 w 1459282"/>
                            <a:gd name="connsiteY151" fmla="*/ 275573 h 1290181"/>
                            <a:gd name="connsiteX152" fmla="*/ 679537 w 1459282"/>
                            <a:gd name="connsiteY152" fmla="*/ 278704 h 1290181"/>
                            <a:gd name="connsiteX153" fmla="*/ 679537 w 1459282"/>
                            <a:gd name="connsiteY153" fmla="*/ 278704 h 1290181"/>
                            <a:gd name="connsiteX154" fmla="*/ 670143 w 1459282"/>
                            <a:gd name="connsiteY154" fmla="*/ 303756 h 1290181"/>
                            <a:gd name="connsiteX155" fmla="*/ 654485 w 1459282"/>
                            <a:gd name="connsiteY155" fmla="*/ 300625 h 1290181"/>
                            <a:gd name="connsiteX156" fmla="*/ 645091 w 1459282"/>
                            <a:gd name="connsiteY156" fmla="*/ 319414 h 1290181"/>
                            <a:gd name="connsiteX157" fmla="*/ 629433 w 1459282"/>
                            <a:gd name="connsiteY157" fmla="*/ 335071 h 1290181"/>
                            <a:gd name="connsiteX158" fmla="*/ 629433 w 1459282"/>
                            <a:gd name="connsiteY158" fmla="*/ 335071 h 1290181"/>
                            <a:gd name="connsiteX159" fmla="*/ 579329 w 1459282"/>
                            <a:gd name="connsiteY159" fmla="*/ 344466 h 1290181"/>
                            <a:gd name="connsiteX160" fmla="*/ 566803 w 1459282"/>
                            <a:gd name="connsiteY160" fmla="*/ 335071 h 1290181"/>
                            <a:gd name="connsiteX161" fmla="*/ 566803 w 1459282"/>
                            <a:gd name="connsiteY161" fmla="*/ 335071 h 1290181"/>
                            <a:gd name="connsiteX162" fmla="*/ 551145 w 1459282"/>
                            <a:gd name="connsiteY162" fmla="*/ 316282 h 1290181"/>
                            <a:gd name="connsiteX163" fmla="*/ 532356 w 1459282"/>
                            <a:gd name="connsiteY163" fmla="*/ 322545 h 1290181"/>
                            <a:gd name="connsiteX164" fmla="*/ 497910 w 1459282"/>
                            <a:gd name="connsiteY164" fmla="*/ 300625 h 1290181"/>
                            <a:gd name="connsiteX165" fmla="*/ 510436 w 1459282"/>
                            <a:gd name="connsiteY165" fmla="*/ 288099 h 1290181"/>
                            <a:gd name="connsiteX166" fmla="*/ 491647 w 1459282"/>
                            <a:gd name="connsiteY166" fmla="*/ 272441 h 1290181"/>
                            <a:gd name="connsiteX167" fmla="*/ 466595 w 1459282"/>
                            <a:gd name="connsiteY167" fmla="*/ 278704 h 1290181"/>
                            <a:gd name="connsiteX168" fmla="*/ 444674 w 1459282"/>
                            <a:gd name="connsiteY168" fmla="*/ 291230 h 1290181"/>
                            <a:gd name="connsiteX169" fmla="*/ 413359 w 1459282"/>
                            <a:gd name="connsiteY169" fmla="*/ 272441 h 1290181"/>
                            <a:gd name="connsiteX170" fmla="*/ 375781 w 1459282"/>
                            <a:gd name="connsiteY170" fmla="*/ 297493 h 1290181"/>
                            <a:gd name="connsiteX171" fmla="*/ 344466 w 1459282"/>
                            <a:gd name="connsiteY171" fmla="*/ 278704 h 1290181"/>
                            <a:gd name="connsiteX172" fmla="*/ 341334 w 1459282"/>
                            <a:gd name="connsiteY172" fmla="*/ 335071 h 1290181"/>
                            <a:gd name="connsiteX173" fmla="*/ 338203 w 1459282"/>
                            <a:gd name="connsiteY173" fmla="*/ 369518 h 1290181"/>
                            <a:gd name="connsiteX174" fmla="*/ 353861 w 1459282"/>
                            <a:gd name="connsiteY174" fmla="*/ 403965 h 1290181"/>
                            <a:gd name="connsiteX175" fmla="*/ 344466 w 1459282"/>
                            <a:gd name="connsiteY175" fmla="*/ 413359 h 1290181"/>
                            <a:gd name="connsiteX176" fmla="*/ 338203 w 1459282"/>
                            <a:gd name="connsiteY176" fmla="*/ 385176 h 1290181"/>
                            <a:gd name="connsiteX177" fmla="*/ 338203 w 1459282"/>
                            <a:gd name="connsiteY177" fmla="*/ 385176 h 1290181"/>
                            <a:gd name="connsiteX178" fmla="*/ 303756 w 1459282"/>
                            <a:gd name="connsiteY178" fmla="*/ 375781 h 1290181"/>
                            <a:gd name="connsiteX179" fmla="*/ 288099 w 1459282"/>
                            <a:gd name="connsiteY179" fmla="*/ 422754 h 1290181"/>
                            <a:gd name="connsiteX180" fmla="*/ 288099 w 1459282"/>
                            <a:gd name="connsiteY180" fmla="*/ 441543 h 1290181"/>
                            <a:gd name="connsiteX181" fmla="*/ 319414 w 1459282"/>
                            <a:gd name="connsiteY181" fmla="*/ 469726 h 1290181"/>
                            <a:gd name="connsiteX182" fmla="*/ 319414 w 1459282"/>
                            <a:gd name="connsiteY182" fmla="*/ 469726 h 1290181"/>
                            <a:gd name="connsiteX183" fmla="*/ 356992 w 1459282"/>
                            <a:gd name="connsiteY183" fmla="*/ 454069 h 1290181"/>
                            <a:gd name="connsiteX184" fmla="*/ 366387 w 1459282"/>
                            <a:gd name="connsiteY184" fmla="*/ 469726 h 1290181"/>
                            <a:gd name="connsiteX185" fmla="*/ 335071 w 1459282"/>
                            <a:gd name="connsiteY185" fmla="*/ 501041 h 1290181"/>
                            <a:gd name="connsiteX186" fmla="*/ 316282 w 1459282"/>
                            <a:gd name="connsiteY186" fmla="*/ 522962 h 1290181"/>
                            <a:gd name="connsiteX187" fmla="*/ 306888 w 1459282"/>
                            <a:gd name="connsiteY187" fmla="*/ 535488 h 1290181"/>
                            <a:gd name="connsiteX188" fmla="*/ 294362 w 1459282"/>
                            <a:gd name="connsiteY188" fmla="*/ 538619 h 1290181"/>
                            <a:gd name="connsiteX189" fmla="*/ 269310 w 1459282"/>
                            <a:gd name="connsiteY189" fmla="*/ 566803 h 1290181"/>
                            <a:gd name="connsiteX190" fmla="*/ 284967 w 1459282"/>
                            <a:gd name="connsiteY190" fmla="*/ 579329 h 1290181"/>
                            <a:gd name="connsiteX191" fmla="*/ 319414 w 1459282"/>
                            <a:gd name="connsiteY191" fmla="*/ 576197 h 1290181"/>
                            <a:gd name="connsiteX192" fmla="*/ 325677 w 1459282"/>
                            <a:gd name="connsiteY192" fmla="*/ 591855 h 1290181"/>
                            <a:gd name="connsiteX193" fmla="*/ 331940 w 1459282"/>
                            <a:gd name="connsiteY193" fmla="*/ 623170 h 1290181"/>
                            <a:gd name="connsiteX194" fmla="*/ 344466 w 1459282"/>
                            <a:gd name="connsiteY194" fmla="*/ 645091 h 1290181"/>
                            <a:gd name="connsiteX195" fmla="*/ 331940 w 1459282"/>
                            <a:gd name="connsiteY195" fmla="*/ 682669 h 1290181"/>
                            <a:gd name="connsiteX196" fmla="*/ 369518 w 1459282"/>
                            <a:gd name="connsiteY196" fmla="*/ 657617 h 1290181"/>
                            <a:gd name="connsiteX197" fmla="*/ 388307 w 1459282"/>
                            <a:gd name="connsiteY197" fmla="*/ 657617 h 1290181"/>
                            <a:gd name="connsiteX198" fmla="*/ 375781 w 1459282"/>
                            <a:gd name="connsiteY198" fmla="*/ 682669 h 1290181"/>
                            <a:gd name="connsiteX199" fmla="*/ 410228 w 1459282"/>
                            <a:gd name="connsiteY199" fmla="*/ 713984 h 1290181"/>
                            <a:gd name="connsiteX200" fmla="*/ 375781 w 1459282"/>
                            <a:gd name="connsiteY200" fmla="*/ 723378 h 1290181"/>
                            <a:gd name="connsiteX201" fmla="*/ 363255 w 1459282"/>
                            <a:gd name="connsiteY201" fmla="*/ 726510 h 1290181"/>
                            <a:gd name="connsiteX202" fmla="*/ 341334 w 1459282"/>
                            <a:gd name="connsiteY202" fmla="*/ 745299 h 1290181"/>
                            <a:gd name="connsiteX203" fmla="*/ 316282 w 1459282"/>
                            <a:gd name="connsiteY203" fmla="*/ 770351 h 1290181"/>
                            <a:gd name="connsiteX204" fmla="*/ 281836 w 1459282"/>
                            <a:gd name="connsiteY204" fmla="*/ 751562 h 1290181"/>
                            <a:gd name="connsiteX205" fmla="*/ 256784 w 1459282"/>
                            <a:gd name="connsiteY205" fmla="*/ 770351 h 1290181"/>
                            <a:gd name="connsiteX206" fmla="*/ 222337 w 1459282"/>
                            <a:gd name="connsiteY206" fmla="*/ 754693 h 1290181"/>
                            <a:gd name="connsiteX207" fmla="*/ 184759 w 1459282"/>
                            <a:gd name="connsiteY207" fmla="*/ 739036 h 1290181"/>
                            <a:gd name="connsiteX208" fmla="*/ 137787 w 1459282"/>
                            <a:gd name="connsiteY208" fmla="*/ 754693 h 1290181"/>
                            <a:gd name="connsiteX209" fmla="*/ 122129 w 1459282"/>
                            <a:gd name="connsiteY209" fmla="*/ 735904 h 1290181"/>
                            <a:gd name="connsiteX210" fmla="*/ 112734 w 1459282"/>
                            <a:gd name="connsiteY210" fmla="*/ 713984 h 1290181"/>
                            <a:gd name="connsiteX211" fmla="*/ 100208 w 1459282"/>
                            <a:gd name="connsiteY211" fmla="*/ 710852 h 1290181"/>
                            <a:gd name="connsiteX212" fmla="*/ 68893 w 1459282"/>
                            <a:gd name="connsiteY212" fmla="*/ 720247 h 1290181"/>
                            <a:gd name="connsiteX213" fmla="*/ 0 w 1459282"/>
                            <a:gd name="connsiteY213" fmla="*/ 657617 h 1290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  <a:cxn ang="0">
                              <a:pos x="connsiteX189" y="connsiteY189"/>
                            </a:cxn>
                            <a:cxn ang="0">
                              <a:pos x="connsiteX190" y="connsiteY190"/>
                            </a:cxn>
                            <a:cxn ang="0">
                              <a:pos x="connsiteX191" y="connsiteY191"/>
                            </a:cxn>
                            <a:cxn ang="0">
                              <a:pos x="connsiteX192" y="connsiteY192"/>
                            </a:cxn>
                            <a:cxn ang="0">
                              <a:pos x="connsiteX193" y="connsiteY193"/>
                            </a:cxn>
                            <a:cxn ang="0">
                              <a:pos x="connsiteX194" y="connsiteY194"/>
                            </a:cxn>
                            <a:cxn ang="0">
                              <a:pos x="connsiteX195" y="connsiteY195"/>
                            </a:cxn>
                            <a:cxn ang="0">
                              <a:pos x="connsiteX196" y="connsiteY196"/>
                            </a:cxn>
                            <a:cxn ang="0">
                              <a:pos x="connsiteX197" y="connsiteY197"/>
                            </a:cxn>
                            <a:cxn ang="0">
                              <a:pos x="connsiteX198" y="connsiteY198"/>
                            </a:cxn>
                            <a:cxn ang="0">
                              <a:pos x="connsiteX199" y="connsiteY199"/>
                            </a:cxn>
                            <a:cxn ang="0">
                              <a:pos x="connsiteX200" y="connsiteY200"/>
                            </a:cxn>
                            <a:cxn ang="0">
                              <a:pos x="connsiteX201" y="connsiteY201"/>
                            </a:cxn>
                            <a:cxn ang="0">
                              <a:pos x="connsiteX202" y="connsiteY202"/>
                            </a:cxn>
                            <a:cxn ang="0">
                              <a:pos x="connsiteX203" y="connsiteY203"/>
                            </a:cxn>
                            <a:cxn ang="0">
                              <a:pos x="connsiteX204" y="connsiteY204"/>
                            </a:cxn>
                            <a:cxn ang="0">
                              <a:pos x="connsiteX205" y="connsiteY205"/>
                            </a:cxn>
                            <a:cxn ang="0">
                              <a:pos x="connsiteX206" y="connsiteY206"/>
                            </a:cxn>
                            <a:cxn ang="0">
                              <a:pos x="connsiteX207" y="connsiteY207"/>
                            </a:cxn>
                            <a:cxn ang="0">
                              <a:pos x="connsiteX208" y="connsiteY208"/>
                            </a:cxn>
                            <a:cxn ang="0">
                              <a:pos x="connsiteX209" y="connsiteY209"/>
                            </a:cxn>
                            <a:cxn ang="0">
                              <a:pos x="connsiteX210" y="connsiteY210"/>
                            </a:cxn>
                            <a:cxn ang="0">
                              <a:pos x="connsiteX211" y="connsiteY211"/>
                            </a:cxn>
                            <a:cxn ang="0">
                              <a:pos x="connsiteX212" y="connsiteY212"/>
                            </a:cxn>
                            <a:cxn ang="0">
                              <a:pos x="connsiteX213" y="connsiteY213"/>
                            </a:cxn>
                          </a:cxnLst>
                          <a:rect l="l" t="t" r="r" b="b"/>
                          <a:pathLst>
                            <a:path w="1459282" h="1290181">
                              <a:moveTo>
                                <a:pt x="0" y="657617"/>
                              </a:moveTo>
                              <a:lnTo>
                                <a:pt x="28184" y="713984"/>
                              </a:lnTo>
                              <a:lnTo>
                                <a:pt x="68893" y="742167"/>
                              </a:lnTo>
                              <a:lnTo>
                                <a:pt x="97077" y="754693"/>
                              </a:lnTo>
                              <a:lnTo>
                                <a:pt x="140918" y="786008"/>
                              </a:lnTo>
                              <a:lnTo>
                                <a:pt x="140918" y="786008"/>
                              </a:lnTo>
                              <a:lnTo>
                                <a:pt x="228600" y="832981"/>
                              </a:lnTo>
                              <a:lnTo>
                                <a:pt x="237995" y="820455"/>
                              </a:lnTo>
                              <a:lnTo>
                                <a:pt x="263047" y="829849"/>
                              </a:lnTo>
                              <a:lnTo>
                                <a:pt x="278704" y="817323"/>
                              </a:lnTo>
                              <a:lnTo>
                                <a:pt x="316282" y="832981"/>
                              </a:lnTo>
                              <a:lnTo>
                                <a:pt x="347597" y="814192"/>
                              </a:lnTo>
                              <a:lnTo>
                                <a:pt x="388307" y="832981"/>
                              </a:lnTo>
                              <a:lnTo>
                                <a:pt x="429017" y="820455"/>
                              </a:lnTo>
                              <a:lnTo>
                                <a:pt x="457200" y="845507"/>
                              </a:lnTo>
                              <a:lnTo>
                                <a:pt x="485384" y="820455"/>
                              </a:lnTo>
                              <a:lnTo>
                                <a:pt x="516699" y="826718"/>
                              </a:lnTo>
                              <a:lnTo>
                                <a:pt x="526093" y="807929"/>
                              </a:lnTo>
                              <a:lnTo>
                                <a:pt x="513567" y="786008"/>
                              </a:lnTo>
                              <a:lnTo>
                                <a:pt x="554277" y="773482"/>
                              </a:lnTo>
                              <a:lnTo>
                                <a:pt x="579329" y="773482"/>
                              </a:lnTo>
                              <a:lnTo>
                                <a:pt x="610644" y="773482"/>
                              </a:lnTo>
                              <a:lnTo>
                                <a:pt x="610644" y="751562"/>
                              </a:lnTo>
                              <a:lnTo>
                                <a:pt x="641959" y="776614"/>
                              </a:lnTo>
                              <a:lnTo>
                                <a:pt x="654485" y="751562"/>
                              </a:lnTo>
                              <a:lnTo>
                                <a:pt x="682669" y="757825"/>
                              </a:lnTo>
                              <a:lnTo>
                                <a:pt x="701458" y="751562"/>
                              </a:lnTo>
                              <a:lnTo>
                                <a:pt x="735904" y="751562"/>
                              </a:lnTo>
                              <a:lnTo>
                                <a:pt x="760956" y="773482"/>
                              </a:lnTo>
                              <a:lnTo>
                                <a:pt x="786008" y="779745"/>
                              </a:lnTo>
                              <a:lnTo>
                                <a:pt x="754693" y="792271"/>
                              </a:lnTo>
                              <a:lnTo>
                                <a:pt x="757825" y="817323"/>
                              </a:lnTo>
                              <a:lnTo>
                                <a:pt x="739036" y="804797"/>
                              </a:lnTo>
                              <a:lnTo>
                                <a:pt x="720247" y="779745"/>
                              </a:lnTo>
                              <a:lnTo>
                                <a:pt x="660748" y="801666"/>
                              </a:lnTo>
                              <a:lnTo>
                                <a:pt x="613776" y="817323"/>
                              </a:lnTo>
                              <a:lnTo>
                                <a:pt x="641959" y="842376"/>
                              </a:lnTo>
                              <a:lnTo>
                                <a:pt x="623170" y="851770"/>
                              </a:lnTo>
                              <a:lnTo>
                                <a:pt x="598118" y="842376"/>
                              </a:lnTo>
                              <a:lnTo>
                                <a:pt x="620039" y="870559"/>
                              </a:lnTo>
                              <a:lnTo>
                                <a:pt x="657617" y="870559"/>
                              </a:lnTo>
                              <a:lnTo>
                                <a:pt x="698326" y="879954"/>
                              </a:lnTo>
                              <a:lnTo>
                                <a:pt x="735904" y="883085"/>
                              </a:lnTo>
                              <a:lnTo>
                                <a:pt x="754693" y="892480"/>
                              </a:lnTo>
                              <a:lnTo>
                                <a:pt x="754693" y="892480"/>
                              </a:lnTo>
                              <a:lnTo>
                                <a:pt x="779745" y="864296"/>
                              </a:lnTo>
                              <a:lnTo>
                                <a:pt x="789140" y="832981"/>
                              </a:lnTo>
                              <a:lnTo>
                                <a:pt x="804797" y="829849"/>
                              </a:lnTo>
                              <a:lnTo>
                                <a:pt x="814192" y="851770"/>
                              </a:lnTo>
                              <a:lnTo>
                                <a:pt x="851770" y="867428"/>
                              </a:lnTo>
                              <a:lnTo>
                                <a:pt x="845507" y="886217"/>
                              </a:lnTo>
                              <a:lnTo>
                                <a:pt x="845507" y="920663"/>
                              </a:lnTo>
                              <a:lnTo>
                                <a:pt x="851770" y="936321"/>
                              </a:lnTo>
                              <a:lnTo>
                                <a:pt x="889348" y="939452"/>
                              </a:lnTo>
                              <a:lnTo>
                                <a:pt x="883085" y="961373"/>
                              </a:lnTo>
                              <a:lnTo>
                                <a:pt x="883085" y="995819"/>
                              </a:lnTo>
                              <a:lnTo>
                                <a:pt x="901874" y="1011477"/>
                              </a:lnTo>
                              <a:lnTo>
                                <a:pt x="945715" y="1017740"/>
                              </a:lnTo>
                              <a:lnTo>
                                <a:pt x="955110" y="1058449"/>
                              </a:lnTo>
                              <a:lnTo>
                                <a:pt x="983293" y="1061581"/>
                              </a:lnTo>
                              <a:lnTo>
                                <a:pt x="977030" y="1086633"/>
                              </a:lnTo>
                              <a:lnTo>
                                <a:pt x="998951" y="1102291"/>
                              </a:lnTo>
                              <a:lnTo>
                                <a:pt x="1036529" y="1105422"/>
                              </a:lnTo>
                              <a:lnTo>
                                <a:pt x="1052187" y="1117948"/>
                              </a:lnTo>
                              <a:lnTo>
                                <a:pt x="1033397" y="1130474"/>
                              </a:lnTo>
                              <a:lnTo>
                                <a:pt x="1033397" y="1130474"/>
                              </a:lnTo>
                              <a:lnTo>
                                <a:pt x="1017740" y="1152395"/>
                              </a:lnTo>
                              <a:lnTo>
                                <a:pt x="1042792" y="1168052"/>
                              </a:lnTo>
                              <a:lnTo>
                                <a:pt x="1049055" y="1189973"/>
                              </a:lnTo>
                              <a:lnTo>
                                <a:pt x="1039661" y="1205630"/>
                              </a:lnTo>
                              <a:lnTo>
                                <a:pt x="1052187" y="1230682"/>
                              </a:lnTo>
                              <a:lnTo>
                                <a:pt x="1061581" y="1268260"/>
                              </a:lnTo>
                              <a:lnTo>
                                <a:pt x="1105422" y="1290181"/>
                              </a:lnTo>
                              <a:lnTo>
                                <a:pt x="1096028" y="1265129"/>
                              </a:lnTo>
                              <a:lnTo>
                                <a:pt x="1086633" y="1224419"/>
                              </a:lnTo>
                              <a:lnTo>
                                <a:pt x="1074107" y="1193104"/>
                              </a:lnTo>
                              <a:lnTo>
                                <a:pt x="1070976" y="1161789"/>
                              </a:lnTo>
                              <a:lnTo>
                                <a:pt x="1058450" y="1130474"/>
                              </a:lnTo>
                              <a:lnTo>
                                <a:pt x="1067844" y="1099159"/>
                              </a:lnTo>
                              <a:lnTo>
                                <a:pt x="1058450" y="1074107"/>
                              </a:lnTo>
                              <a:lnTo>
                                <a:pt x="1039661" y="1083502"/>
                              </a:lnTo>
                              <a:lnTo>
                                <a:pt x="1020871" y="1067844"/>
                              </a:lnTo>
                              <a:lnTo>
                                <a:pt x="1005214" y="1049055"/>
                              </a:lnTo>
                              <a:lnTo>
                                <a:pt x="1459282" y="432148"/>
                              </a:lnTo>
                              <a:lnTo>
                                <a:pt x="1434230" y="378913"/>
                              </a:lnTo>
                              <a:lnTo>
                                <a:pt x="1412310" y="344466"/>
                              </a:lnTo>
                              <a:lnTo>
                                <a:pt x="1390389" y="341334"/>
                              </a:lnTo>
                              <a:lnTo>
                                <a:pt x="1346548" y="303756"/>
                              </a:lnTo>
                              <a:lnTo>
                                <a:pt x="1327759" y="275573"/>
                              </a:lnTo>
                              <a:lnTo>
                                <a:pt x="1324628" y="231732"/>
                              </a:lnTo>
                              <a:lnTo>
                                <a:pt x="1287050" y="222337"/>
                              </a:lnTo>
                              <a:lnTo>
                                <a:pt x="1287050" y="222337"/>
                              </a:lnTo>
                              <a:lnTo>
                                <a:pt x="1261997" y="209811"/>
                              </a:lnTo>
                              <a:lnTo>
                                <a:pt x="1268261" y="191022"/>
                              </a:lnTo>
                              <a:lnTo>
                                <a:pt x="1265129" y="159707"/>
                              </a:lnTo>
                              <a:lnTo>
                                <a:pt x="1240077" y="137786"/>
                              </a:lnTo>
                              <a:lnTo>
                                <a:pt x="1230682" y="144049"/>
                              </a:lnTo>
                              <a:lnTo>
                                <a:pt x="1218156" y="137786"/>
                              </a:lnTo>
                              <a:lnTo>
                                <a:pt x="1233814" y="112734"/>
                              </a:lnTo>
                              <a:lnTo>
                                <a:pt x="1218156" y="106471"/>
                              </a:lnTo>
                              <a:lnTo>
                                <a:pt x="1205630" y="125260"/>
                              </a:lnTo>
                              <a:lnTo>
                                <a:pt x="1193104" y="112734"/>
                              </a:lnTo>
                              <a:lnTo>
                                <a:pt x="1205630" y="90814"/>
                              </a:lnTo>
                              <a:lnTo>
                                <a:pt x="1221288" y="87682"/>
                              </a:lnTo>
                              <a:lnTo>
                                <a:pt x="1221288" y="72025"/>
                              </a:lnTo>
                              <a:lnTo>
                                <a:pt x="1199367" y="68893"/>
                              </a:lnTo>
                              <a:lnTo>
                                <a:pt x="1177447" y="78288"/>
                              </a:lnTo>
                              <a:lnTo>
                                <a:pt x="1146132" y="56367"/>
                              </a:lnTo>
                              <a:lnTo>
                                <a:pt x="1143000" y="40710"/>
                              </a:lnTo>
                              <a:lnTo>
                                <a:pt x="1117948" y="40710"/>
                              </a:lnTo>
                              <a:lnTo>
                                <a:pt x="1102291" y="56367"/>
                              </a:lnTo>
                              <a:lnTo>
                                <a:pt x="1092896" y="59499"/>
                              </a:lnTo>
                              <a:lnTo>
                                <a:pt x="1083502" y="37578"/>
                              </a:lnTo>
                              <a:lnTo>
                                <a:pt x="1070976" y="25052"/>
                              </a:lnTo>
                              <a:lnTo>
                                <a:pt x="1030266" y="15658"/>
                              </a:lnTo>
                              <a:lnTo>
                                <a:pt x="977030" y="15658"/>
                              </a:lnTo>
                              <a:lnTo>
                                <a:pt x="942584" y="37578"/>
                              </a:lnTo>
                              <a:lnTo>
                                <a:pt x="920663" y="25052"/>
                              </a:lnTo>
                              <a:lnTo>
                                <a:pt x="889348" y="6263"/>
                              </a:lnTo>
                              <a:lnTo>
                                <a:pt x="858033" y="0"/>
                              </a:lnTo>
                              <a:lnTo>
                                <a:pt x="820455" y="9395"/>
                              </a:lnTo>
                              <a:lnTo>
                                <a:pt x="814192" y="81419"/>
                              </a:lnTo>
                              <a:lnTo>
                                <a:pt x="811061" y="106471"/>
                              </a:lnTo>
                              <a:lnTo>
                                <a:pt x="786008" y="118997"/>
                              </a:lnTo>
                              <a:lnTo>
                                <a:pt x="792271" y="150313"/>
                              </a:lnTo>
                              <a:lnTo>
                                <a:pt x="817324" y="181628"/>
                              </a:lnTo>
                              <a:lnTo>
                                <a:pt x="804797" y="178496"/>
                              </a:lnTo>
                              <a:lnTo>
                                <a:pt x="804797" y="197285"/>
                              </a:lnTo>
                              <a:lnTo>
                                <a:pt x="826718" y="219206"/>
                              </a:lnTo>
                              <a:lnTo>
                                <a:pt x="836113" y="237995"/>
                              </a:lnTo>
                              <a:lnTo>
                                <a:pt x="829850" y="250521"/>
                              </a:lnTo>
                              <a:lnTo>
                                <a:pt x="795403" y="228600"/>
                              </a:lnTo>
                              <a:lnTo>
                                <a:pt x="779745" y="216074"/>
                              </a:lnTo>
                              <a:lnTo>
                                <a:pt x="757825" y="219206"/>
                              </a:lnTo>
                              <a:lnTo>
                                <a:pt x="748430" y="200417"/>
                              </a:lnTo>
                              <a:lnTo>
                                <a:pt x="723378" y="165970"/>
                              </a:lnTo>
                              <a:lnTo>
                                <a:pt x="723378" y="147181"/>
                              </a:lnTo>
                              <a:lnTo>
                                <a:pt x="742167" y="134655"/>
                              </a:lnTo>
                              <a:lnTo>
                                <a:pt x="698326" y="97077"/>
                              </a:lnTo>
                              <a:lnTo>
                                <a:pt x="682669" y="112734"/>
                              </a:lnTo>
                              <a:lnTo>
                                <a:pt x="604381" y="68893"/>
                              </a:lnTo>
                              <a:lnTo>
                                <a:pt x="594987" y="90814"/>
                              </a:lnTo>
                              <a:lnTo>
                                <a:pt x="604381" y="125260"/>
                              </a:lnTo>
                              <a:lnTo>
                                <a:pt x="604381" y="144049"/>
                              </a:lnTo>
                              <a:lnTo>
                                <a:pt x="582461" y="115866"/>
                              </a:lnTo>
                              <a:lnTo>
                                <a:pt x="560540" y="165970"/>
                              </a:lnTo>
                              <a:lnTo>
                                <a:pt x="579329" y="209811"/>
                              </a:lnTo>
                              <a:lnTo>
                                <a:pt x="604381" y="219206"/>
                              </a:lnTo>
                              <a:lnTo>
                                <a:pt x="616907" y="241126"/>
                              </a:lnTo>
                              <a:lnTo>
                                <a:pt x="626302" y="275573"/>
                              </a:lnTo>
                              <a:lnTo>
                                <a:pt x="641959" y="256784"/>
                              </a:lnTo>
                              <a:lnTo>
                                <a:pt x="660748" y="275573"/>
                              </a:lnTo>
                              <a:lnTo>
                                <a:pt x="679537" y="278704"/>
                              </a:lnTo>
                              <a:lnTo>
                                <a:pt x="679537" y="278704"/>
                              </a:lnTo>
                              <a:lnTo>
                                <a:pt x="670143" y="303756"/>
                              </a:lnTo>
                              <a:lnTo>
                                <a:pt x="654485" y="300625"/>
                              </a:lnTo>
                              <a:lnTo>
                                <a:pt x="645091" y="319414"/>
                              </a:lnTo>
                              <a:lnTo>
                                <a:pt x="629433" y="335071"/>
                              </a:lnTo>
                              <a:lnTo>
                                <a:pt x="629433" y="335071"/>
                              </a:lnTo>
                              <a:lnTo>
                                <a:pt x="579329" y="344466"/>
                              </a:lnTo>
                              <a:lnTo>
                                <a:pt x="566803" y="335071"/>
                              </a:lnTo>
                              <a:lnTo>
                                <a:pt x="566803" y="335071"/>
                              </a:lnTo>
                              <a:lnTo>
                                <a:pt x="551145" y="316282"/>
                              </a:lnTo>
                              <a:lnTo>
                                <a:pt x="532356" y="322545"/>
                              </a:lnTo>
                              <a:lnTo>
                                <a:pt x="497910" y="300625"/>
                              </a:lnTo>
                              <a:lnTo>
                                <a:pt x="510436" y="288099"/>
                              </a:lnTo>
                              <a:lnTo>
                                <a:pt x="491647" y="272441"/>
                              </a:lnTo>
                              <a:lnTo>
                                <a:pt x="466595" y="278704"/>
                              </a:lnTo>
                              <a:lnTo>
                                <a:pt x="444674" y="291230"/>
                              </a:lnTo>
                              <a:lnTo>
                                <a:pt x="413359" y="272441"/>
                              </a:lnTo>
                              <a:lnTo>
                                <a:pt x="375781" y="297493"/>
                              </a:lnTo>
                              <a:lnTo>
                                <a:pt x="344466" y="278704"/>
                              </a:lnTo>
                              <a:lnTo>
                                <a:pt x="341334" y="335071"/>
                              </a:lnTo>
                              <a:lnTo>
                                <a:pt x="338203" y="369518"/>
                              </a:lnTo>
                              <a:lnTo>
                                <a:pt x="353861" y="403965"/>
                              </a:lnTo>
                              <a:lnTo>
                                <a:pt x="344466" y="413359"/>
                              </a:lnTo>
                              <a:lnTo>
                                <a:pt x="338203" y="385176"/>
                              </a:lnTo>
                              <a:lnTo>
                                <a:pt x="338203" y="385176"/>
                              </a:lnTo>
                              <a:lnTo>
                                <a:pt x="303756" y="375781"/>
                              </a:lnTo>
                              <a:lnTo>
                                <a:pt x="288099" y="422754"/>
                              </a:lnTo>
                              <a:lnTo>
                                <a:pt x="288099" y="441543"/>
                              </a:lnTo>
                              <a:lnTo>
                                <a:pt x="319414" y="469726"/>
                              </a:lnTo>
                              <a:lnTo>
                                <a:pt x="319414" y="469726"/>
                              </a:lnTo>
                              <a:lnTo>
                                <a:pt x="356992" y="454069"/>
                              </a:lnTo>
                              <a:lnTo>
                                <a:pt x="366387" y="469726"/>
                              </a:lnTo>
                              <a:lnTo>
                                <a:pt x="335071" y="501041"/>
                              </a:lnTo>
                              <a:lnTo>
                                <a:pt x="316282" y="522962"/>
                              </a:lnTo>
                              <a:lnTo>
                                <a:pt x="306888" y="535488"/>
                              </a:lnTo>
                              <a:lnTo>
                                <a:pt x="294362" y="538619"/>
                              </a:lnTo>
                              <a:lnTo>
                                <a:pt x="269310" y="566803"/>
                              </a:lnTo>
                              <a:lnTo>
                                <a:pt x="284967" y="579329"/>
                              </a:lnTo>
                              <a:lnTo>
                                <a:pt x="319414" y="576197"/>
                              </a:lnTo>
                              <a:lnTo>
                                <a:pt x="325677" y="591855"/>
                              </a:lnTo>
                              <a:lnTo>
                                <a:pt x="331940" y="623170"/>
                              </a:lnTo>
                              <a:lnTo>
                                <a:pt x="344466" y="645091"/>
                              </a:lnTo>
                              <a:lnTo>
                                <a:pt x="331940" y="682669"/>
                              </a:lnTo>
                              <a:lnTo>
                                <a:pt x="369518" y="657617"/>
                              </a:lnTo>
                              <a:lnTo>
                                <a:pt x="388307" y="657617"/>
                              </a:lnTo>
                              <a:lnTo>
                                <a:pt x="375781" y="682669"/>
                              </a:lnTo>
                              <a:lnTo>
                                <a:pt x="410228" y="713984"/>
                              </a:lnTo>
                              <a:lnTo>
                                <a:pt x="375781" y="723378"/>
                              </a:lnTo>
                              <a:lnTo>
                                <a:pt x="363255" y="726510"/>
                              </a:lnTo>
                              <a:lnTo>
                                <a:pt x="341334" y="745299"/>
                              </a:lnTo>
                              <a:lnTo>
                                <a:pt x="316282" y="770351"/>
                              </a:lnTo>
                              <a:lnTo>
                                <a:pt x="281836" y="751562"/>
                              </a:lnTo>
                              <a:lnTo>
                                <a:pt x="256784" y="770351"/>
                              </a:lnTo>
                              <a:lnTo>
                                <a:pt x="222337" y="754693"/>
                              </a:lnTo>
                              <a:lnTo>
                                <a:pt x="184759" y="739036"/>
                              </a:lnTo>
                              <a:lnTo>
                                <a:pt x="137787" y="754693"/>
                              </a:lnTo>
                              <a:lnTo>
                                <a:pt x="122129" y="735904"/>
                              </a:lnTo>
                              <a:lnTo>
                                <a:pt x="112734" y="713984"/>
                              </a:lnTo>
                              <a:lnTo>
                                <a:pt x="100208" y="710852"/>
                              </a:lnTo>
                              <a:lnTo>
                                <a:pt x="68893" y="720247"/>
                              </a:lnTo>
                              <a:lnTo>
                                <a:pt x="0" y="657617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115" name="Freeform 3114"/>
                        <p:cNvSpPr/>
                        <p:nvPr/>
                      </p:nvSpPr>
                      <p:spPr>
                        <a:xfrm>
                          <a:off x="476684" y="4905097"/>
                          <a:ext cx="39698" cy="109455"/>
                        </a:xfrm>
                        <a:custGeom>
                          <a:avLst/>
                          <a:gdLst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52388 h 109538"/>
                            <a:gd name="connsiteX2" fmla="*/ 0 w 35718"/>
                            <a:gd name="connsiteY2" fmla="*/ 95250 h 109538"/>
                            <a:gd name="connsiteX3" fmla="*/ 28575 w 35718"/>
                            <a:gd name="connsiteY3" fmla="*/ 109538 h 109538"/>
                            <a:gd name="connsiteX4" fmla="*/ 30956 w 35718"/>
                            <a:gd name="connsiteY4" fmla="*/ 85725 h 109538"/>
                            <a:gd name="connsiteX5" fmla="*/ 23812 w 35718"/>
                            <a:gd name="connsiteY5" fmla="*/ 71438 h 109538"/>
                            <a:gd name="connsiteX6" fmla="*/ 35718 w 35718"/>
                            <a:gd name="connsiteY6" fmla="*/ 47625 h 109538"/>
                            <a:gd name="connsiteX7" fmla="*/ 14287 w 35718"/>
                            <a:gd name="connsiteY7" fmla="*/ 0 h 109538"/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28575 h 109538"/>
                            <a:gd name="connsiteX2" fmla="*/ 7143 w 35718"/>
                            <a:gd name="connsiteY2" fmla="*/ 52388 h 109538"/>
                            <a:gd name="connsiteX3" fmla="*/ 0 w 35718"/>
                            <a:gd name="connsiteY3" fmla="*/ 95250 h 109538"/>
                            <a:gd name="connsiteX4" fmla="*/ 28575 w 35718"/>
                            <a:gd name="connsiteY4" fmla="*/ 109538 h 109538"/>
                            <a:gd name="connsiteX5" fmla="*/ 30956 w 35718"/>
                            <a:gd name="connsiteY5" fmla="*/ 85725 h 109538"/>
                            <a:gd name="connsiteX6" fmla="*/ 23812 w 35718"/>
                            <a:gd name="connsiteY6" fmla="*/ 71438 h 109538"/>
                            <a:gd name="connsiteX7" fmla="*/ 35718 w 35718"/>
                            <a:gd name="connsiteY7" fmla="*/ 47625 h 109538"/>
                            <a:gd name="connsiteX8" fmla="*/ 14287 w 35718"/>
                            <a:gd name="connsiteY8" fmla="*/ 0 h 109538"/>
                            <a:gd name="connsiteX0" fmla="*/ 19050 w 40481"/>
                            <a:gd name="connsiteY0" fmla="*/ 0 h 109538"/>
                            <a:gd name="connsiteX1" fmla="*/ 0 w 40481"/>
                            <a:gd name="connsiteY1" fmla="*/ 21431 h 109538"/>
                            <a:gd name="connsiteX2" fmla="*/ 11906 w 40481"/>
                            <a:gd name="connsiteY2" fmla="*/ 52388 h 109538"/>
                            <a:gd name="connsiteX3" fmla="*/ 4763 w 40481"/>
                            <a:gd name="connsiteY3" fmla="*/ 95250 h 109538"/>
                            <a:gd name="connsiteX4" fmla="*/ 33338 w 40481"/>
                            <a:gd name="connsiteY4" fmla="*/ 109538 h 109538"/>
                            <a:gd name="connsiteX5" fmla="*/ 35719 w 40481"/>
                            <a:gd name="connsiteY5" fmla="*/ 85725 h 109538"/>
                            <a:gd name="connsiteX6" fmla="*/ 28575 w 40481"/>
                            <a:gd name="connsiteY6" fmla="*/ 71438 h 109538"/>
                            <a:gd name="connsiteX7" fmla="*/ 40481 w 40481"/>
                            <a:gd name="connsiteY7" fmla="*/ 47625 h 109538"/>
                            <a:gd name="connsiteX8" fmla="*/ 19050 w 40481"/>
                            <a:gd name="connsiteY8" fmla="*/ 0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81" h="109538">
                              <a:moveTo>
                                <a:pt x="19050" y="0"/>
                              </a:moveTo>
                              <a:lnTo>
                                <a:pt x="0" y="21431"/>
                              </a:lnTo>
                              <a:lnTo>
                                <a:pt x="11906" y="52388"/>
                              </a:lnTo>
                              <a:lnTo>
                                <a:pt x="4763" y="95250"/>
                              </a:lnTo>
                              <a:lnTo>
                                <a:pt x="33338" y="109538"/>
                              </a:lnTo>
                              <a:lnTo>
                                <a:pt x="35719" y="85725"/>
                              </a:lnTo>
                              <a:lnTo>
                                <a:pt x="28575" y="71438"/>
                              </a:lnTo>
                              <a:lnTo>
                                <a:pt x="40481" y="47625"/>
                              </a:lnTo>
                              <a:lnTo>
                                <a:pt x="1905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3117" name="Freeform 3116"/>
                      <p:cNvSpPr/>
                      <p:nvPr/>
                    </p:nvSpPr>
                    <p:spPr>
                      <a:xfrm>
                        <a:off x="338703" y="5181968"/>
                        <a:ext cx="34934" cy="74557"/>
                      </a:xfrm>
                      <a:custGeom>
                        <a:avLst/>
                        <a:gdLst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0 w 35718"/>
                          <a:gd name="connsiteY4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16669 h 73819"/>
                          <a:gd name="connsiteX5" fmla="*/ 0 w 35718"/>
                          <a:gd name="connsiteY5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9525 h 73819"/>
                          <a:gd name="connsiteX5" fmla="*/ 0 w 35718"/>
                          <a:gd name="connsiteY5" fmla="*/ 0 h 73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718" h="73819">
                            <a:moveTo>
                              <a:pt x="0" y="0"/>
                            </a:moveTo>
                            <a:cubicBezTo>
                              <a:pt x="794" y="22225"/>
                              <a:pt x="1587" y="44450"/>
                              <a:pt x="2381" y="66675"/>
                            </a:cubicBezTo>
                            <a:lnTo>
                              <a:pt x="28575" y="73819"/>
                            </a:lnTo>
                            <a:lnTo>
                              <a:pt x="35718" y="40482"/>
                            </a:lnTo>
                            <a:lnTo>
                              <a:pt x="16668" y="95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 sz="2400" dirty="0">
                          <a:solidFill>
                            <a:srgbClr val="FFFFFF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3119" name="Freeform 3118"/>
                    <p:cNvSpPr/>
                    <p:nvPr/>
                  </p:nvSpPr>
                  <p:spPr>
                    <a:xfrm>
                      <a:off x="505331" y="5741523"/>
                      <a:ext cx="130208" cy="71384"/>
                    </a:xfrm>
                    <a:custGeom>
                      <a:avLst/>
                      <a:gdLst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0 w 130969"/>
                        <a:gd name="connsiteY16" fmla="*/ 7144 h 71438"/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28575 w 130969"/>
                        <a:gd name="connsiteY16" fmla="*/ 14288 h 71438"/>
                        <a:gd name="connsiteX17" fmla="*/ 0 w 130969"/>
                        <a:gd name="connsiteY17" fmla="*/ 7144 h 7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0969" h="71438">
                          <a:moveTo>
                            <a:pt x="0" y="7144"/>
                          </a:moveTo>
                          <a:cubicBezTo>
                            <a:pt x="794" y="26988"/>
                            <a:pt x="1587" y="46831"/>
                            <a:pt x="2381" y="66675"/>
                          </a:cubicBezTo>
                          <a:lnTo>
                            <a:pt x="19050" y="71438"/>
                          </a:lnTo>
                          <a:lnTo>
                            <a:pt x="33338" y="61913"/>
                          </a:lnTo>
                          <a:lnTo>
                            <a:pt x="54769" y="71438"/>
                          </a:lnTo>
                          <a:lnTo>
                            <a:pt x="69056" y="69056"/>
                          </a:lnTo>
                          <a:lnTo>
                            <a:pt x="88106" y="61913"/>
                          </a:lnTo>
                          <a:lnTo>
                            <a:pt x="92869" y="42863"/>
                          </a:lnTo>
                          <a:lnTo>
                            <a:pt x="76200" y="30956"/>
                          </a:lnTo>
                          <a:lnTo>
                            <a:pt x="107156" y="16669"/>
                          </a:lnTo>
                          <a:lnTo>
                            <a:pt x="128588" y="45244"/>
                          </a:lnTo>
                          <a:lnTo>
                            <a:pt x="130969" y="30956"/>
                          </a:lnTo>
                          <a:lnTo>
                            <a:pt x="116681" y="7144"/>
                          </a:lnTo>
                          <a:lnTo>
                            <a:pt x="88106" y="0"/>
                          </a:lnTo>
                          <a:lnTo>
                            <a:pt x="66675" y="21431"/>
                          </a:lnTo>
                          <a:lnTo>
                            <a:pt x="52388" y="16669"/>
                          </a:lnTo>
                          <a:lnTo>
                            <a:pt x="28575" y="14288"/>
                          </a:lnTo>
                          <a:lnTo>
                            <a:pt x="0" y="7144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 sz="2400" dirty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9" name="Freeform 3121"/>
                  <p:cNvSpPr/>
                  <p:nvPr/>
                </p:nvSpPr>
                <p:spPr>
                  <a:xfrm>
                    <a:off x="1209235" y="6088923"/>
                    <a:ext cx="142911" cy="461617"/>
                  </a:xfrm>
                  <a:custGeom>
                    <a:avLst/>
                    <a:gdLst>
                      <a:gd name="connsiteX0" fmla="*/ 0 w 142875"/>
                      <a:gd name="connsiteY0" fmla="*/ 9525 h 461963"/>
                      <a:gd name="connsiteX1" fmla="*/ 21431 w 142875"/>
                      <a:gd name="connsiteY1" fmla="*/ 14288 h 461963"/>
                      <a:gd name="connsiteX2" fmla="*/ 61913 w 142875"/>
                      <a:gd name="connsiteY2" fmla="*/ 0 h 461963"/>
                      <a:gd name="connsiteX3" fmla="*/ 78581 w 142875"/>
                      <a:gd name="connsiteY3" fmla="*/ 35719 h 461963"/>
                      <a:gd name="connsiteX4" fmla="*/ 83344 w 142875"/>
                      <a:gd name="connsiteY4" fmla="*/ 73819 h 461963"/>
                      <a:gd name="connsiteX5" fmla="*/ 92869 w 142875"/>
                      <a:gd name="connsiteY5" fmla="*/ 252413 h 461963"/>
                      <a:gd name="connsiteX6" fmla="*/ 92869 w 142875"/>
                      <a:gd name="connsiteY6" fmla="*/ 273844 h 461963"/>
                      <a:gd name="connsiteX7" fmla="*/ 92869 w 142875"/>
                      <a:gd name="connsiteY7" fmla="*/ 302419 h 461963"/>
                      <a:gd name="connsiteX8" fmla="*/ 142875 w 142875"/>
                      <a:gd name="connsiteY8" fmla="*/ 385763 h 461963"/>
                      <a:gd name="connsiteX9" fmla="*/ 111919 w 142875"/>
                      <a:gd name="connsiteY9" fmla="*/ 438150 h 461963"/>
                      <a:gd name="connsiteX10" fmla="*/ 61913 w 142875"/>
                      <a:gd name="connsiteY10" fmla="*/ 461963 h 461963"/>
                      <a:gd name="connsiteX11" fmla="*/ 88106 w 142875"/>
                      <a:gd name="connsiteY11" fmla="*/ 419100 h 461963"/>
                      <a:gd name="connsiteX12" fmla="*/ 104775 w 142875"/>
                      <a:gd name="connsiteY12" fmla="*/ 352425 h 461963"/>
                      <a:gd name="connsiteX13" fmla="*/ 83344 w 142875"/>
                      <a:gd name="connsiteY13" fmla="*/ 335757 h 461963"/>
                      <a:gd name="connsiteX14" fmla="*/ 76200 w 142875"/>
                      <a:gd name="connsiteY14" fmla="*/ 297657 h 461963"/>
                      <a:gd name="connsiteX15" fmla="*/ 80963 w 142875"/>
                      <a:gd name="connsiteY15" fmla="*/ 271463 h 461963"/>
                      <a:gd name="connsiteX16" fmla="*/ 69056 w 142875"/>
                      <a:gd name="connsiteY16" fmla="*/ 261938 h 461963"/>
                      <a:gd name="connsiteX17" fmla="*/ 73819 w 142875"/>
                      <a:gd name="connsiteY17" fmla="*/ 230982 h 461963"/>
                      <a:gd name="connsiteX18" fmla="*/ 64294 w 142875"/>
                      <a:gd name="connsiteY18" fmla="*/ 230982 h 461963"/>
                      <a:gd name="connsiteX19" fmla="*/ 69056 w 142875"/>
                      <a:gd name="connsiteY19" fmla="*/ 200025 h 461963"/>
                      <a:gd name="connsiteX20" fmla="*/ 76200 w 142875"/>
                      <a:gd name="connsiteY20" fmla="*/ 190500 h 461963"/>
                      <a:gd name="connsiteX21" fmla="*/ 61913 w 142875"/>
                      <a:gd name="connsiteY21" fmla="*/ 145257 h 461963"/>
                      <a:gd name="connsiteX22" fmla="*/ 54769 w 142875"/>
                      <a:gd name="connsiteY22" fmla="*/ 97632 h 461963"/>
                      <a:gd name="connsiteX23" fmla="*/ 59531 w 142875"/>
                      <a:gd name="connsiteY23" fmla="*/ 61913 h 461963"/>
                      <a:gd name="connsiteX24" fmla="*/ 50006 w 142875"/>
                      <a:gd name="connsiteY24" fmla="*/ 26194 h 461963"/>
                      <a:gd name="connsiteX25" fmla="*/ 0 w 142875"/>
                      <a:gd name="connsiteY25" fmla="*/ 9525 h 461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875" h="461963">
                        <a:moveTo>
                          <a:pt x="0" y="9525"/>
                        </a:moveTo>
                        <a:lnTo>
                          <a:pt x="21431" y="14288"/>
                        </a:lnTo>
                        <a:lnTo>
                          <a:pt x="61913" y="0"/>
                        </a:lnTo>
                        <a:lnTo>
                          <a:pt x="78581" y="35719"/>
                        </a:lnTo>
                        <a:lnTo>
                          <a:pt x="83344" y="73819"/>
                        </a:lnTo>
                        <a:lnTo>
                          <a:pt x="92869" y="252413"/>
                        </a:lnTo>
                        <a:lnTo>
                          <a:pt x="92869" y="273844"/>
                        </a:lnTo>
                        <a:lnTo>
                          <a:pt x="92869" y="302419"/>
                        </a:lnTo>
                        <a:lnTo>
                          <a:pt x="142875" y="385763"/>
                        </a:lnTo>
                        <a:lnTo>
                          <a:pt x="111919" y="438150"/>
                        </a:lnTo>
                        <a:lnTo>
                          <a:pt x="61913" y="461963"/>
                        </a:lnTo>
                        <a:lnTo>
                          <a:pt x="88106" y="419100"/>
                        </a:lnTo>
                        <a:lnTo>
                          <a:pt x="104775" y="352425"/>
                        </a:lnTo>
                        <a:lnTo>
                          <a:pt x="83344" y="335757"/>
                        </a:lnTo>
                        <a:lnTo>
                          <a:pt x="76200" y="297657"/>
                        </a:lnTo>
                        <a:lnTo>
                          <a:pt x="80963" y="271463"/>
                        </a:lnTo>
                        <a:lnTo>
                          <a:pt x="69056" y="261938"/>
                        </a:lnTo>
                        <a:lnTo>
                          <a:pt x="73819" y="230982"/>
                        </a:lnTo>
                        <a:lnTo>
                          <a:pt x="64294" y="230982"/>
                        </a:lnTo>
                        <a:lnTo>
                          <a:pt x="69056" y="200025"/>
                        </a:lnTo>
                        <a:lnTo>
                          <a:pt x="76200" y="190500"/>
                        </a:lnTo>
                        <a:lnTo>
                          <a:pt x="61913" y="145257"/>
                        </a:lnTo>
                        <a:lnTo>
                          <a:pt x="54769" y="97632"/>
                        </a:lnTo>
                        <a:lnTo>
                          <a:pt x="59531" y="61913"/>
                        </a:lnTo>
                        <a:lnTo>
                          <a:pt x="50006" y="26194"/>
                        </a:lnTo>
                        <a:lnTo>
                          <a:pt x="0" y="952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 sz="2400" dirty="0">
                      <a:solidFill>
                        <a:srgbClr val="FFFFFF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2" name="Freeform 3123"/>
                <p:cNvSpPr/>
                <p:nvPr/>
              </p:nvSpPr>
              <p:spPr>
                <a:xfrm>
                  <a:off x="1168666" y="6112387"/>
                  <a:ext cx="100037" cy="190357"/>
                </a:xfrm>
                <a:custGeom>
                  <a:avLst/>
                  <a:gdLst>
                    <a:gd name="connsiteX0" fmla="*/ 38100 w 100012"/>
                    <a:gd name="connsiteY0" fmla="*/ 0 h 190500"/>
                    <a:gd name="connsiteX1" fmla="*/ 52387 w 100012"/>
                    <a:gd name="connsiteY1" fmla="*/ 80962 h 190500"/>
                    <a:gd name="connsiteX2" fmla="*/ 33337 w 100012"/>
                    <a:gd name="connsiteY2" fmla="*/ 78581 h 190500"/>
                    <a:gd name="connsiteX3" fmla="*/ 7144 w 100012"/>
                    <a:gd name="connsiteY3" fmla="*/ 78581 h 190500"/>
                    <a:gd name="connsiteX4" fmla="*/ 0 w 100012"/>
                    <a:gd name="connsiteY4" fmla="*/ 109537 h 190500"/>
                    <a:gd name="connsiteX5" fmla="*/ 0 w 100012"/>
                    <a:gd name="connsiteY5" fmla="*/ 145256 h 190500"/>
                    <a:gd name="connsiteX6" fmla="*/ 21431 w 100012"/>
                    <a:gd name="connsiteY6" fmla="*/ 142875 h 190500"/>
                    <a:gd name="connsiteX7" fmla="*/ 38100 w 100012"/>
                    <a:gd name="connsiteY7" fmla="*/ 119062 h 190500"/>
                    <a:gd name="connsiteX8" fmla="*/ 54769 w 100012"/>
                    <a:gd name="connsiteY8" fmla="*/ 107156 h 190500"/>
                    <a:gd name="connsiteX9" fmla="*/ 73819 w 100012"/>
                    <a:gd name="connsiteY9" fmla="*/ 145256 h 190500"/>
                    <a:gd name="connsiteX10" fmla="*/ 50006 w 100012"/>
                    <a:gd name="connsiteY10" fmla="*/ 190500 h 190500"/>
                    <a:gd name="connsiteX11" fmla="*/ 88106 w 100012"/>
                    <a:gd name="connsiteY11" fmla="*/ 169069 h 190500"/>
                    <a:gd name="connsiteX12" fmla="*/ 100012 w 100012"/>
                    <a:gd name="connsiteY12" fmla="*/ 147637 h 190500"/>
                    <a:gd name="connsiteX13" fmla="*/ 88106 w 100012"/>
                    <a:gd name="connsiteY13" fmla="*/ 95250 h 190500"/>
                    <a:gd name="connsiteX14" fmla="*/ 76200 w 100012"/>
                    <a:gd name="connsiteY14" fmla="*/ 59531 h 190500"/>
                    <a:gd name="connsiteX15" fmla="*/ 38100 w 100012"/>
                    <a:gd name="connsiteY15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" h="190500">
                      <a:moveTo>
                        <a:pt x="38100" y="0"/>
                      </a:moveTo>
                      <a:lnTo>
                        <a:pt x="52387" y="80962"/>
                      </a:lnTo>
                      <a:lnTo>
                        <a:pt x="33337" y="78581"/>
                      </a:lnTo>
                      <a:lnTo>
                        <a:pt x="7144" y="78581"/>
                      </a:lnTo>
                      <a:lnTo>
                        <a:pt x="0" y="109537"/>
                      </a:lnTo>
                      <a:lnTo>
                        <a:pt x="0" y="145256"/>
                      </a:lnTo>
                      <a:lnTo>
                        <a:pt x="21431" y="142875"/>
                      </a:lnTo>
                      <a:lnTo>
                        <a:pt x="38100" y="119062"/>
                      </a:lnTo>
                      <a:lnTo>
                        <a:pt x="54769" y="107156"/>
                      </a:lnTo>
                      <a:lnTo>
                        <a:pt x="73819" y="145256"/>
                      </a:lnTo>
                      <a:lnTo>
                        <a:pt x="50006" y="190500"/>
                      </a:lnTo>
                      <a:lnTo>
                        <a:pt x="88106" y="169069"/>
                      </a:lnTo>
                      <a:lnTo>
                        <a:pt x="100012" y="147637"/>
                      </a:lnTo>
                      <a:lnTo>
                        <a:pt x="88106" y="95250"/>
                      </a:lnTo>
                      <a:lnTo>
                        <a:pt x="76200" y="59531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2400" dirty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7" name="Freeform 3125"/>
              <p:cNvSpPr/>
              <p:nvPr/>
            </p:nvSpPr>
            <p:spPr>
              <a:xfrm>
                <a:off x="1154211" y="6260437"/>
                <a:ext cx="46049" cy="85661"/>
              </a:xfrm>
              <a:custGeom>
                <a:avLst/>
                <a:gdLst>
                  <a:gd name="connsiteX0" fmla="*/ 23813 w 45244"/>
                  <a:gd name="connsiteY0" fmla="*/ 0 h 85725"/>
                  <a:gd name="connsiteX1" fmla="*/ 0 w 45244"/>
                  <a:gd name="connsiteY1" fmla="*/ 52387 h 85725"/>
                  <a:gd name="connsiteX2" fmla="*/ 26194 w 45244"/>
                  <a:gd name="connsiteY2" fmla="*/ 85725 h 85725"/>
                  <a:gd name="connsiteX3" fmla="*/ 45244 w 45244"/>
                  <a:gd name="connsiteY3" fmla="*/ 61912 h 85725"/>
                  <a:gd name="connsiteX4" fmla="*/ 23813 w 45244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4" h="85725">
                    <a:moveTo>
                      <a:pt x="23813" y="0"/>
                    </a:moveTo>
                    <a:lnTo>
                      <a:pt x="0" y="52387"/>
                    </a:lnTo>
                    <a:lnTo>
                      <a:pt x="26194" y="85725"/>
                    </a:lnTo>
                    <a:lnTo>
                      <a:pt x="45244" y="61912"/>
                    </a:lnTo>
                    <a:lnTo>
                      <a:pt x="23813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2400" dirty="0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8" name="Freeform 3128"/>
            <p:cNvSpPr/>
            <p:nvPr/>
          </p:nvSpPr>
          <p:spPr>
            <a:xfrm>
              <a:off x="1201207" y="6397753"/>
              <a:ext cx="41285" cy="130078"/>
            </a:xfrm>
            <a:custGeom>
              <a:avLst/>
              <a:gdLst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41339"/>
                <a:gd name="connsiteY0" fmla="*/ 0 h 131036"/>
                <a:gd name="connsiteX1" fmla="*/ 0 w 41339"/>
                <a:gd name="connsiteY1" fmla="*/ 62670 h 131036"/>
                <a:gd name="connsiteX2" fmla="*/ 8546 w 41339"/>
                <a:gd name="connsiteY2" fmla="*/ 94004 h 131036"/>
                <a:gd name="connsiteX3" fmla="*/ 8546 w 41339"/>
                <a:gd name="connsiteY3" fmla="*/ 125339 h 131036"/>
                <a:gd name="connsiteX4" fmla="*/ 25638 w 41339"/>
                <a:gd name="connsiteY4" fmla="*/ 131036 h 131036"/>
                <a:gd name="connsiteX5" fmla="*/ 34184 w 41339"/>
                <a:gd name="connsiteY5" fmla="*/ 102550 h 131036"/>
                <a:gd name="connsiteX6" fmla="*/ 25638 w 41339"/>
                <a:gd name="connsiteY6" fmla="*/ 94004 h 131036"/>
                <a:gd name="connsiteX7" fmla="*/ 34184 w 41339"/>
                <a:gd name="connsiteY7" fmla="*/ 71215 h 131036"/>
                <a:gd name="connsiteX8" fmla="*/ 25638 w 41339"/>
                <a:gd name="connsiteY8" fmla="*/ 54124 h 131036"/>
                <a:gd name="connsiteX9" fmla="*/ 37032 w 41339"/>
                <a:gd name="connsiteY9" fmla="*/ 37032 h 131036"/>
                <a:gd name="connsiteX10" fmla="*/ 25638 w 41339"/>
                <a:gd name="connsiteY10" fmla="*/ 0 h 1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39" h="131036">
                  <a:moveTo>
                    <a:pt x="25638" y="0"/>
                  </a:moveTo>
                  <a:lnTo>
                    <a:pt x="0" y="62670"/>
                  </a:lnTo>
                  <a:lnTo>
                    <a:pt x="8546" y="94004"/>
                  </a:lnTo>
                  <a:lnTo>
                    <a:pt x="8546" y="125339"/>
                  </a:lnTo>
                  <a:lnTo>
                    <a:pt x="25638" y="131036"/>
                  </a:lnTo>
                  <a:lnTo>
                    <a:pt x="34184" y="102550"/>
                  </a:lnTo>
                  <a:lnTo>
                    <a:pt x="25638" y="94004"/>
                  </a:lnTo>
                  <a:lnTo>
                    <a:pt x="34184" y="71215"/>
                  </a:lnTo>
                  <a:lnTo>
                    <a:pt x="25638" y="54124"/>
                  </a:lnTo>
                  <a:cubicBezTo>
                    <a:pt x="25638" y="48427"/>
                    <a:pt x="51275" y="17091"/>
                    <a:pt x="37032" y="37032"/>
                  </a:cubicBezTo>
                  <a:lnTo>
                    <a:pt x="2563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75" name="Group 66"/>
          <p:cNvGrpSpPr>
            <a:grpSpLocks/>
          </p:cNvGrpSpPr>
          <p:nvPr/>
        </p:nvGrpSpPr>
        <p:grpSpPr bwMode="auto">
          <a:xfrm>
            <a:off x="2490698" y="5534138"/>
            <a:ext cx="1374775" cy="793750"/>
            <a:chOff x="2217965" y="5874544"/>
            <a:chExt cx="1375341" cy="795337"/>
          </a:xfrm>
          <a:solidFill>
            <a:srgbClr val="7B7DA9"/>
          </a:solidFill>
        </p:grpSpPr>
        <p:sp>
          <p:nvSpPr>
            <p:cNvPr id="3131" name="Freeform 3130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2" name="Freeform 3131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3" name="Freeform 3132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4" name="Freeform 3133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5" name="Freeform 3134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87" name="5-Point Star 86"/>
          <p:cNvSpPr/>
          <p:nvPr/>
        </p:nvSpPr>
        <p:spPr bwMode="auto">
          <a:xfrm>
            <a:off x="7574507" y="2674955"/>
            <a:ext cx="122830" cy="122830"/>
          </a:xfrm>
          <a:prstGeom prst="star5">
            <a:avLst/>
          </a:prstGeom>
          <a:solidFill>
            <a:srgbClr val="4C4E7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>
            <a:off x="2674989" y="6591969"/>
            <a:ext cx="480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Rectangle 99"/>
          <p:cNvSpPr/>
          <p:nvPr/>
        </p:nvSpPr>
        <p:spPr bwMode="auto">
          <a:xfrm>
            <a:off x="2632656" y="6503004"/>
            <a:ext cx="182880" cy="182880"/>
          </a:xfrm>
          <a:prstGeom prst="rect">
            <a:avLst/>
          </a:prstGeom>
          <a:solidFill>
            <a:srgbClr val="BBBD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640022" y="6413186"/>
            <a:ext cx="905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Gill Sans MT" pitchFamily="34" charset="0"/>
              </a:rPr>
              <a:t>Awards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494126" y="6214323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FY06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3836366" y="6502659"/>
            <a:ext cx="182880" cy="182880"/>
          </a:xfrm>
          <a:prstGeom prst="rect">
            <a:avLst/>
          </a:prstGeom>
          <a:solidFill>
            <a:srgbClr val="9D9F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683774" y="6216595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FY07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5018568" y="6504029"/>
            <a:ext cx="182880" cy="182880"/>
          </a:xfrm>
          <a:prstGeom prst="rect">
            <a:avLst/>
          </a:prstGeom>
          <a:solidFill>
            <a:srgbClr val="7B7D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873422" y="6218867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FY09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208362" y="6505869"/>
            <a:ext cx="182880" cy="182880"/>
          </a:xfrm>
          <a:prstGeom prst="rect">
            <a:avLst/>
          </a:prstGeom>
          <a:solidFill>
            <a:srgbClr val="5E6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063070" y="6221139"/>
            <a:ext cx="1048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FY09 </a:t>
            </a:r>
            <a:r>
              <a:rPr lang="en-US" sz="1200" dirty="0">
                <a:solidFill>
                  <a:srgbClr val="000000"/>
                </a:solidFill>
                <a:latin typeface="Gill Sans MT" pitchFamily="34" charset="0"/>
              </a:rPr>
              <a:t>ARRA</a:t>
            </a:r>
            <a:endParaRPr lang="en-US" sz="12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7394455" y="6505041"/>
            <a:ext cx="182880" cy="182880"/>
          </a:xfrm>
          <a:prstGeom prst="rect">
            <a:avLst/>
          </a:prstGeom>
          <a:solidFill>
            <a:srgbClr val="4C4E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252718" y="6223411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FY12</a:t>
            </a:r>
          </a:p>
        </p:txBody>
      </p:sp>
      <p:pic>
        <p:nvPicPr>
          <p:cNvPr id="112" name="Picture 111" descr="PR -Dark Blu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09287" y="5547455"/>
            <a:ext cx="859536" cy="316393"/>
          </a:xfrm>
          <a:prstGeom prst="rect">
            <a:avLst/>
          </a:prstGeom>
        </p:spPr>
      </p:pic>
      <p:pic>
        <p:nvPicPr>
          <p:cNvPr id="113" name="Picture 112" descr="USVI-db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31988" y="5379951"/>
            <a:ext cx="909518" cy="5484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81948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b="0" dirty="0" smtClean="0">
                <a:latin typeface="Calibri"/>
                <a:cs typeface="Calibri"/>
              </a:rPr>
              <a:t>One subsection of the grant program relates to the development of an ECIDS (Subsection E2)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latin typeface="Calibri"/>
                <a:cs typeface="Calibri"/>
              </a:rPr>
              <a:t>10 out of 14 </a:t>
            </a:r>
            <a:r>
              <a:rPr lang="en-US" b="0" dirty="0" smtClean="0">
                <a:latin typeface="Calibri"/>
                <a:cs typeface="Calibri"/>
              </a:rPr>
              <a:t>grantees have an ECIDS included in their scope of work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>
                <a:latin typeface="Calibri"/>
                <a:cs typeface="Calibri"/>
              </a:rPr>
              <a:t>Many states are building upon the work supported by SLDS grants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7772400" cy="6858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Calibri"/>
                <a:cs typeface="Calibri"/>
              </a:rPr>
              <a:t>RTT-ELC Grant Context</a:t>
            </a:r>
            <a:endParaRPr lang="en-US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5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3109"/>
          <p:cNvGrpSpPr/>
          <p:nvPr/>
        </p:nvGrpSpPr>
        <p:grpSpPr>
          <a:xfrm>
            <a:off x="6752010" y="2584786"/>
            <a:ext cx="1140619" cy="764381"/>
            <a:chOff x="6634163" y="2452688"/>
            <a:chExt cx="1140619" cy="764381"/>
          </a:xfrm>
          <a:solidFill>
            <a:srgbClr val="4C4E74"/>
          </a:solidFill>
        </p:grpSpPr>
        <p:sp>
          <p:nvSpPr>
            <p:cNvPr id="163" name="Freeform 162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156" name="Group 3103"/>
          <p:cNvGrpSpPr/>
          <p:nvPr/>
        </p:nvGrpSpPr>
        <p:grpSpPr>
          <a:xfrm>
            <a:off x="5473278" y="1463217"/>
            <a:ext cx="1176338" cy="1012031"/>
            <a:chOff x="5355431" y="1331119"/>
            <a:chExt cx="1176338" cy="1012031"/>
          </a:xfrm>
          <a:solidFill>
            <a:srgbClr val="5E6090"/>
          </a:solidFill>
        </p:grpSpPr>
        <p:sp>
          <p:nvSpPr>
            <p:cNvPr id="157" name="Freeform 156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10" name="Freeform 1"/>
          <p:cNvSpPr>
            <a:spLocks noChangeArrowheads="1"/>
          </p:cNvSpPr>
          <p:nvPr/>
        </p:nvSpPr>
        <p:spPr bwMode="auto">
          <a:xfrm rot="21163818">
            <a:off x="4675188" y="2297225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-128"/>
              </a:rPr>
              <a:t>        </a:t>
            </a:r>
          </a:p>
        </p:txBody>
      </p:sp>
      <p:sp>
        <p:nvSpPr>
          <p:cNvPr id="111" name="Freeform 110"/>
          <p:cNvSpPr/>
          <p:nvPr/>
        </p:nvSpPr>
        <p:spPr>
          <a:xfrm>
            <a:off x="1731963" y="1109775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112" name="Freeform 111"/>
          <p:cNvSpPr/>
          <p:nvPr/>
        </p:nvSpPr>
        <p:spPr>
          <a:xfrm>
            <a:off x="961717" y="919275"/>
            <a:ext cx="1006475" cy="760413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FFFFFF"/>
                </a:solidFill>
              </a:rPr>
              <a:t>         </a:t>
            </a:r>
            <a:r>
              <a:rPr lang="en-GB" sz="8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14" name="Freeform 113"/>
          <p:cNvSpPr/>
          <p:nvPr/>
        </p:nvSpPr>
        <p:spPr>
          <a:xfrm>
            <a:off x="1181100" y="2311513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000000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115" name="Freeform 114"/>
          <p:cNvSpPr/>
          <p:nvPr/>
        </p:nvSpPr>
        <p:spPr>
          <a:xfrm>
            <a:off x="2027238" y="2489313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  <a:endParaRPr lang="en-GB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1804988" y="3448163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ln w="38100" cmpd="sng">
                <a:solidFill>
                  <a:schemeClr val="accent1">
                    <a:lumMod val="50000"/>
                  </a:schemeClr>
                </a:solidFill>
              </a:ln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2706688" y="3557700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noFill/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9" name="Freeform 118">
            <a:hlinkHover r:id="" action="ppaction://noaction" highlightClick="1"/>
          </p:cNvPr>
          <p:cNvSpPr/>
          <p:nvPr/>
        </p:nvSpPr>
        <p:spPr>
          <a:xfrm>
            <a:off x="2573338" y="1984488"/>
            <a:ext cx="1047750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2085975" y="1133588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</a:t>
            </a:r>
          </a:p>
        </p:txBody>
      </p:sp>
      <p:sp>
        <p:nvSpPr>
          <p:cNvPr id="121" name="Freeform 120"/>
          <p:cNvSpPr/>
          <p:nvPr/>
        </p:nvSpPr>
        <p:spPr>
          <a:xfrm>
            <a:off x="3630613" y="1300275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2" name="Freeform 121"/>
          <p:cNvSpPr/>
          <p:nvPr/>
        </p:nvSpPr>
        <p:spPr>
          <a:xfrm>
            <a:off x="3600450" y="1879713"/>
            <a:ext cx="1098550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3587750" y="2446450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3868614" y="2996218"/>
            <a:ext cx="1169987" cy="628650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5" name="Freeform 124"/>
          <p:cNvSpPr/>
          <p:nvPr/>
        </p:nvSpPr>
        <p:spPr>
          <a:xfrm>
            <a:off x="3729038" y="3574523"/>
            <a:ext cx="1390650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6" name="Freeform 125">
            <a:hlinkClick r:id="" action="ppaction://noaction" highlightClick="1"/>
          </p:cNvPr>
          <p:cNvSpPr/>
          <p:nvPr/>
        </p:nvSpPr>
        <p:spPr>
          <a:xfrm>
            <a:off x="5070475" y="3591038"/>
            <a:ext cx="750888" cy="741362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5627688" y="3806938"/>
            <a:ext cx="528637" cy="969962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8" name="Freeform 127"/>
          <p:cNvSpPr/>
          <p:nvPr/>
        </p:nvSpPr>
        <p:spPr>
          <a:xfrm>
            <a:off x="4827588" y="2841738"/>
            <a:ext cx="1090612" cy="83026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</a:t>
            </a:r>
          </a:p>
        </p:txBody>
      </p:sp>
      <p:sp>
        <p:nvSpPr>
          <p:cNvPr id="130" name="Freeform 129"/>
          <p:cNvSpPr/>
          <p:nvPr/>
        </p:nvSpPr>
        <p:spPr>
          <a:xfrm>
            <a:off x="5456238" y="2379775"/>
            <a:ext cx="600075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rgbClr val="5E6090"/>
          </a:solidFill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   </a:t>
            </a:r>
          </a:p>
        </p:txBody>
      </p:sp>
      <p:sp>
        <p:nvSpPr>
          <p:cNvPr id="129" name="Freeform 128"/>
          <p:cNvSpPr/>
          <p:nvPr/>
        </p:nvSpPr>
        <p:spPr>
          <a:xfrm>
            <a:off x="5130800" y="1632063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5E6090"/>
          </a:solidFill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chemeClr val="accent5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31" name="Freeform 130"/>
          <p:cNvSpPr/>
          <p:nvPr/>
        </p:nvSpPr>
        <p:spPr>
          <a:xfrm>
            <a:off x="6080125" y="3732325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6484938" y="3645013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GB" sz="8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133" name="Freeform 132"/>
          <p:cNvSpPr/>
          <p:nvPr/>
        </p:nvSpPr>
        <p:spPr>
          <a:xfrm>
            <a:off x="6856413" y="3527538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</a:t>
            </a:r>
          </a:p>
        </p:txBody>
      </p:sp>
      <p:sp>
        <p:nvSpPr>
          <p:cNvPr id="134" name="Freeform 133"/>
          <p:cNvSpPr/>
          <p:nvPr/>
        </p:nvSpPr>
        <p:spPr>
          <a:xfrm>
            <a:off x="5891213" y="2911588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   </a:t>
            </a:r>
          </a:p>
        </p:txBody>
      </p:sp>
      <p:sp>
        <p:nvSpPr>
          <p:cNvPr id="135" name="Freeform 134"/>
          <p:cNvSpPr/>
          <p:nvPr/>
        </p:nvSpPr>
        <p:spPr>
          <a:xfrm>
            <a:off x="5756275" y="3252900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5984875" y="2419463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3122613" y="3722161"/>
            <a:ext cx="2178050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 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611188" y="2136888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5191125" y="4267313"/>
            <a:ext cx="882650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</p:txBody>
      </p:sp>
      <p:sp>
        <p:nvSpPr>
          <p:cNvPr id="140" name="Freeform 139"/>
          <p:cNvSpPr/>
          <p:nvPr/>
        </p:nvSpPr>
        <p:spPr>
          <a:xfrm>
            <a:off x="6270317" y="4403198"/>
            <a:ext cx="1379537" cy="107315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8013700" y="711313"/>
            <a:ext cx="550863" cy="855662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6659563" y="2987788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5E6090"/>
          </a:solidFill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3" name="Freeform 142"/>
          <p:cNvSpPr/>
          <p:nvPr/>
        </p:nvSpPr>
        <p:spPr>
          <a:xfrm>
            <a:off x="7959725" y="1219313"/>
            <a:ext cx="247650" cy="51276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4" name="Freeform 143"/>
          <p:cNvSpPr/>
          <p:nvPr/>
        </p:nvSpPr>
        <p:spPr>
          <a:xfrm>
            <a:off x="7743825" y="1262175"/>
            <a:ext cx="273050" cy="490538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5" name="Freeform 144"/>
          <p:cNvSpPr/>
          <p:nvPr/>
        </p:nvSpPr>
        <p:spPr>
          <a:xfrm>
            <a:off x="7904163" y="1609838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6" name="Freeform 145"/>
          <p:cNvSpPr/>
          <p:nvPr/>
        </p:nvSpPr>
        <p:spPr>
          <a:xfrm>
            <a:off x="8153400" y="1779700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7" name="Freeform 146"/>
          <p:cNvSpPr/>
          <p:nvPr/>
        </p:nvSpPr>
        <p:spPr>
          <a:xfrm>
            <a:off x="7927975" y="1806688"/>
            <a:ext cx="274638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7B7DA9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8" name="Freeform 147"/>
          <p:cNvSpPr/>
          <p:nvPr/>
        </p:nvSpPr>
        <p:spPr>
          <a:xfrm>
            <a:off x="7756525" y="2074975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9" name="Freeform 148"/>
          <p:cNvSpPr/>
          <p:nvPr/>
        </p:nvSpPr>
        <p:spPr>
          <a:xfrm>
            <a:off x="7745413" y="2419463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solidFill>
            <a:srgbClr val="4C4E74"/>
          </a:solidFill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0" name="Freeform 149"/>
          <p:cNvSpPr/>
          <p:nvPr/>
        </p:nvSpPr>
        <p:spPr>
          <a:xfrm>
            <a:off x="6823075" y="2463913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solidFill>
            <a:srgbClr val="4C4E7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2" name="Freeform 151"/>
          <p:cNvSpPr/>
          <p:nvPr/>
        </p:nvSpPr>
        <p:spPr>
          <a:xfrm>
            <a:off x="6948488" y="1997188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rgbClr val="5E609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1" name="Freeform 150"/>
          <p:cNvSpPr/>
          <p:nvPr/>
        </p:nvSpPr>
        <p:spPr>
          <a:xfrm>
            <a:off x="7208838" y="2435338"/>
            <a:ext cx="690562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4C4E74"/>
          </a:solidFill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53" name="Group 3098"/>
          <p:cNvGrpSpPr/>
          <p:nvPr/>
        </p:nvGrpSpPr>
        <p:grpSpPr>
          <a:xfrm>
            <a:off x="4497605" y="1213129"/>
            <a:ext cx="997744" cy="1143057"/>
            <a:chOff x="4393406" y="1081031"/>
            <a:chExt cx="997744" cy="1143057"/>
          </a:xfrm>
          <a:solidFill>
            <a:srgbClr val="5E6090"/>
          </a:solidFill>
        </p:grpSpPr>
        <p:sp>
          <p:nvSpPr>
            <p:cNvPr id="154" name="Freeform 153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38100" cmpd="sng"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38100" cmpd="sng"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159" name="Group 3106"/>
          <p:cNvGrpSpPr/>
          <p:nvPr/>
        </p:nvGrpSpPr>
        <p:grpSpPr>
          <a:xfrm>
            <a:off x="7011566" y="1353679"/>
            <a:ext cx="1193006" cy="831057"/>
            <a:chOff x="6893719" y="1221581"/>
            <a:chExt cx="1193006" cy="831057"/>
          </a:xfrm>
          <a:solidFill>
            <a:srgbClr val="5E6090"/>
          </a:solidFill>
        </p:grpSpPr>
        <p:sp>
          <p:nvSpPr>
            <p:cNvPr id="160" name="Freeform 159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                                   	</a:t>
              </a: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65" name="Freeform 164"/>
          <p:cNvSpPr/>
          <p:nvPr/>
        </p:nvSpPr>
        <p:spPr>
          <a:xfrm>
            <a:off x="6367463" y="2235313"/>
            <a:ext cx="654050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7B7DA9"/>
          </a:solidFill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6" name="Rectangle 3112"/>
          <p:cNvSpPr>
            <a:spLocks noChangeArrowheads="1"/>
          </p:cNvSpPr>
          <p:nvPr/>
        </p:nvSpPr>
        <p:spPr bwMode="auto">
          <a:xfrm>
            <a:off x="17463" y="4389550"/>
            <a:ext cx="1787525" cy="20828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167" name="Group 3129"/>
          <p:cNvGrpSpPr>
            <a:grpSpLocks/>
          </p:cNvGrpSpPr>
          <p:nvPr/>
        </p:nvGrpSpPr>
        <p:grpSpPr bwMode="auto">
          <a:xfrm rot="-2195245">
            <a:off x="404723" y="4553063"/>
            <a:ext cx="1458912" cy="1670050"/>
            <a:chOff x="106471" y="4882019"/>
            <a:chExt cx="1459282" cy="1668800"/>
          </a:xfrm>
          <a:solidFill>
            <a:srgbClr val="4C4E74"/>
          </a:solidFill>
        </p:grpSpPr>
        <p:grpSp>
          <p:nvGrpSpPr>
            <p:cNvPr id="168" name="Group 3126"/>
            <p:cNvGrpSpPr>
              <a:grpSpLocks/>
            </p:cNvGrpSpPr>
            <p:nvPr/>
          </p:nvGrpSpPr>
          <p:grpSpPr bwMode="auto">
            <a:xfrm>
              <a:off x="106471" y="4882019"/>
              <a:ext cx="1459282" cy="1668800"/>
              <a:chOff x="106471" y="4882019"/>
              <a:chExt cx="1459282" cy="1668800"/>
            </a:xfrm>
            <a:grpFill/>
          </p:grpSpPr>
          <p:grpSp>
            <p:nvGrpSpPr>
              <p:cNvPr id="170" name="Group 3124"/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  <a:grpFill/>
            </p:grpSpPr>
            <p:grpSp>
              <p:nvGrpSpPr>
                <p:cNvPr id="172" name="Group 3122"/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668800"/>
                  <a:chOff x="106471" y="4882019"/>
                  <a:chExt cx="1459282" cy="1668800"/>
                </a:xfrm>
                <a:grpFill/>
              </p:grpSpPr>
              <p:grpSp>
                <p:nvGrpSpPr>
                  <p:cNvPr id="174" name="Group 3119"/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290181"/>
                    <a:chOff x="106471" y="4882019"/>
                    <a:chExt cx="1459282" cy="1290181"/>
                  </a:xfrm>
                  <a:grpFill/>
                </p:grpSpPr>
                <p:grpSp>
                  <p:nvGrpSpPr>
                    <p:cNvPr id="176" name="Group 3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  <a:grpFill/>
                  </p:grpSpPr>
                  <p:grpSp>
                    <p:nvGrpSpPr>
                      <p:cNvPr id="178" name="Group 3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71" y="4882019"/>
                        <a:ext cx="1459282" cy="1290181"/>
                        <a:chOff x="106471" y="4882019"/>
                        <a:chExt cx="1459282" cy="1290181"/>
                      </a:xfrm>
                      <a:grpFill/>
                    </p:grpSpPr>
                    <p:sp>
                      <p:nvSpPr>
                        <p:cNvPr id="180" name="Freeform 179"/>
                        <p:cNvSpPr/>
                        <p:nvPr/>
                      </p:nvSpPr>
                      <p:spPr>
                        <a:xfrm>
                          <a:off x="107279" y="4881536"/>
                          <a:ext cx="1459283" cy="1289672"/>
                        </a:xfrm>
                        <a:custGeom>
                          <a:avLst/>
                          <a:gdLst>
                            <a:gd name="connsiteX0" fmla="*/ 0 w 1459282"/>
                            <a:gd name="connsiteY0" fmla="*/ 657617 h 1290181"/>
                            <a:gd name="connsiteX1" fmla="*/ 28184 w 1459282"/>
                            <a:gd name="connsiteY1" fmla="*/ 713984 h 1290181"/>
                            <a:gd name="connsiteX2" fmla="*/ 68893 w 1459282"/>
                            <a:gd name="connsiteY2" fmla="*/ 742167 h 1290181"/>
                            <a:gd name="connsiteX3" fmla="*/ 97077 w 1459282"/>
                            <a:gd name="connsiteY3" fmla="*/ 754693 h 1290181"/>
                            <a:gd name="connsiteX4" fmla="*/ 140918 w 1459282"/>
                            <a:gd name="connsiteY4" fmla="*/ 786008 h 1290181"/>
                            <a:gd name="connsiteX5" fmla="*/ 140918 w 1459282"/>
                            <a:gd name="connsiteY5" fmla="*/ 786008 h 1290181"/>
                            <a:gd name="connsiteX6" fmla="*/ 228600 w 1459282"/>
                            <a:gd name="connsiteY6" fmla="*/ 832981 h 1290181"/>
                            <a:gd name="connsiteX7" fmla="*/ 237995 w 1459282"/>
                            <a:gd name="connsiteY7" fmla="*/ 820455 h 1290181"/>
                            <a:gd name="connsiteX8" fmla="*/ 263047 w 1459282"/>
                            <a:gd name="connsiteY8" fmla="*/ 829849 h 1290181"/>
                            <a:gd name="connsiteX9" fmla="*/ 278704 w 1459282"/>
                            <a:gd name="connsiteY9" fmla="*/ 817323 h 1290181"/>
                            <a:gd name="connsiteX10" fmla="*/ 316282 w 1459282"/>
                            <a:gd name="connsiteY10" fmla="*/ 832981 h 1290181"/>
                            <a:gd name="connsiteX11" fmla="*/ 347597 w 1459282"/>
                            <a:gd name="connsiteY11" fmla="*/ 814192 h 1290181"/>
                            <a:gd name="connsiteX12" fmla="*/ 388307 w 1459282"/>
                            <a:gd name="connsiteY12" fmla="*/ 832981 h 1290181"/>
                            <a:gd name="connsiteX13" fmla="*/ 429017 w 1459282"/>
                            <a:gd name="connsiteY13" fmla="*/ 820455 h 1290181"/>
                            <a:gd name="connsiteX14" fmla="*/ 457200 w 1459282"/>
                            <a:gd name="connsiteY14" fmla="*/ 845507 h 1290181"/>
                            <a:gd name="connsiteX15" fmla="*/ 485384 w 1459282"/>
                            <a:gd name="connsiteY15" fmla="*/ 820455 h 1290181"/>
                            <a:gd name="connsiteX16" fmla="*/ 516699 w 1459282"/>
                            <a:gd name="connsiteY16" fmla="*/ 826718 h 1290181"/>
                            <a:gd name="connsiteX17" fmla="*/ 526093 w 1459282"/>
                            <a:gd name="connsiteY17" fmla="*/ 807929 h 1290181"/>
                            <a:gd name="connsiteX18" fmla="*/ 513567 w 1459282"/>
                            <a:gd name="connsiteY18" fmla="*/ 786008 h 1290181"/>
                            <a:gd name="connsiteX19" fmla="*/ 554277 w 1459282"/>
                            <a:gd name="connsiteY19" fmla="*/ 773482 h 1290181"/>
                            <a:gd name="connsiteX20" fmla="*/ 579329 w 1459282"/>
                            <a:gd name="connsiteY20" fmla="*/ 773482 h 1290181"/>
                            <a:gd name="connsiteX21" fmla="*/ 610644 w 1459282"/>
                            <a:gd name="connsiteY21" fmla="*/ 773482 h 1290181"/>
                            <a:gd name="connsiteX22" fmla="*/ 610644 w 1459282"/>
                            <a:gd name="connsiteY22" fmla="*/ 751562 h 1290181"/>
                            <a:gd name="connsiteX23" fmla="*/ 641959 w 1459282"/>
                            <a:gd name="connsiteY23" fmla="*/ 776614 h 1290181"/>
                            <a:gd name="connsiteX24" fmla="*/ 654485 w 1459282"/>
                            <a:gd name="connsiteY24" fmla="*/ 751562 h 1290181"/>
                            <a:gd name="connsiteX25" fmla="*/ 682669 w 1459282"/>
                            <a:gd name="connsiteY25" fmla="*/ 757825 h 1290181"/>
                            <a:gd name="connsiteX26" fmla="*/ 701458 w 1459282"/>
                            <a:gd name="connsiteY26" fmla="*/ 751562 h 1290181"/>
                            <a:gd name="connsiteX27" fmla="*/ 735904 w 1459282"/>
                            <a:gd name="connsiteY27" fmla="*/ 751562 h 1290181"/>
                            <a:gd name="connsiteX28" fmla="*/ 760956 w 1459282"/>
                            <a:gd name="connsiteY28" fmla="*/ 773482 h 1290181"/>
                            <a:gd name="connsiteX29" fmla="*/ 786008 w 1459282"/>
                            <a:gd name="connsiteY29" fmla="*/ 779745 h 1290181"/>
                            <a:gd name="connsiteX30" fmla="*/ 754693 w 1459282"/>
                            <a:gd name="connsiteY30" fmla="*/ 792271 h 1290181"/>
                            <a:gd name="connsiteX31" fmla="*/ 757825 w 1459282"/>
                            <a:gd name="connsiteY31" fmla="*/ 817323 h 1290181"/>
                            <a:gd name="connsiteX32" fmla="*/ 739036 w 1459282"/>
                            <a:gd name="connsiteY32" fmla="*/ 804797 h 1290181"/>
                            <a:gd name="connsiteX33" fmla="*/ 720247 w 1459282"/>
                            <a:gd name="connsiteY33" fmla="*/ 779745 h 1290181"/>
                            <a:gd name="connsiteX34" fmla="*/ 660748 w 1459282"/>
                            <a:gd name="connsiteY34" fmla="*/ 801666 h 1290181"/>
                            <a:gd name="connsiteX35" fmla="*/ 613776 w 1459282"/>
                            <a:gd name="connsiteY35" fmla="*/ 817323 h 1290181"/>
                            <a:gd name="connsiteX36" fmla="*/ 641959 w 1459282"/>
                            <a:gd name="connsiteY36" fmla="*/ 842376 h 1290181"/>
                            <a:gd name="connsiteX37" fmla="*/ 623170 w 1459282"/>
                            <a:gd name="connsiteY37" fmla="*/ 851770 h 1290181"/>
                            <a:gd name="connsiteX38" fmla="*/ 598118 w 1459282"/>
                            <a:gd name="connsiteY38" fmla="*/ 842376 h 1290181"/>
                            <a:gd name="connsiteX39" fmla="*/ 620039 w 1459282"/>
                            <a:gd name="connsiteY39" fmla="*/ 870559 h 1290181"/>
                            <a:gd name="connsiteX40" fmla="*/ 657617 w 1459282"/>
                            <a:gd name="connsiteY40" fmla="*/ 870559 h 1290181"/>
                            <a:gd name="connsiteX41" fmla="*/ 698326 w 1459282"/>
                            <a:gd name="connsiteY41" fmla="*/ 879954 h 1290181"/>
                            <a:gd name="connsiteX42" fmla="*/ 735904 w 1459282"/>
                            <a:gd name="connsiteY42" fmla="*/ 883085 h 1290181"/>
                            <a:gd name="connsiteX43" fmla="*/ 754693 w 1459282"/>
                            <a:gd name="connsiteY43" fmla="*/ 892480 h 1290181"/>
                            <a:gd name="connsiteX44" fmla="*/ 754693 w 1459282"/>
                            <a:gd name="connsiteY44" fmla="*/ 892480 h 1290181"/>
                            <a:gd name="connsiteX45" fmla="*/ 779745 w 1459282"/>
                            <a:gd name="connsiteY45" fmla="*/ 864296 h 1290181"/>
                            <a:gd name="connsiteX46" fmla="*/ 789140 w 1459282"/>
                            <a:gd name="connsiteY46" fmla="*/ 832981 h 1290181"/>
                            <a:gd name="connsiteX47" fmla="*/ 804797 w 1459282"/>
                            <a:gd name="connsiteY47" fmla="*/ 829849 h 1290181"/>
                            <a:gd name="connsiteX48" fmla="*/ 814192 w 1459282"/>
                            <a:gd name="connsiteY48" fmla="*/ 851770 h 1290181"/>
                            <a:gd name="connsiteX49" fmla="*/ 851770 w 1459282"/>
                            <a:gd name="connsiteY49" fmla="*/ 867428 h 1290181"/>
                            <a:gd name="connsiteX50" fmla="*/ 845507 w 1459282"/>
                            <a:gd name="connsiteY50" fmla="*/ 886217 h 1290181"/>
                            <a:gd name="connsiteX51" fmla="*/ 845507 w 1459282"/>
                            <a:gd name="connsiteY51" fmla="*/ 920663 h 1290181"/>
                            <a:gd name="connsiteX52" fmla="*/ 851770 w 1459282"/>
                            <a:gd name="connsiteY52" fmla="*/ 936321 h 1290181"/>
                            <a:gd name="connsiteX53" fmla="*/ 889348 w 1459282"/>
                            <a:gd name="connsiteY53" fmla="*/ 939452 h 1290181"/>
                            <a:gd name="connsiteX54" fmla="*/ 883085 w 1459282"/>
                            <a:gd name="connsiteY54" fmla="*/ 961373 h 1290181"/>
                            <a:gd name="connsiteX55" fmla="*/ 883085 w 1459282"/>
                            <a:gd name="connsiteY55" fmla="*/ 995819 h 1290181"/>
                            <a:gd name="connsiteX56" fmla="*/ 901874 w 1459282"/>
                            <a:gd name="connsiteY56" fmla="*/ 1011477 h 1290181"/>
                            <a:gd name="connsiteX57" fmla="*/ 945715 w 1459282"/>
                            <a:gd name="connsiteY57" fmla="*/ 1017740 h 1290181"/>
                            <a:gd name="connsiteX58" fmla="*/ 955110 w 1459282"/>
                            <a:gd name="connsiteY58" fmla="*/ 1058449 h 1290181"/>
                            <a:gd name="connsiteX59" fmla="*/ 983293 w 1459282"/>
                            <a:gd name="connsiteY59" fmla="*/ 1061581 h 1290181"/>
                            <a:gd name="connsiteX60" fmla="*/ 977030 w 1459282"/>
                            <a:gd name="connsiteY60" fmla="*/ 1086633 h 1290181"/>
                            <a:gd name="connsiteX61" fmla="*/ 998951 w 1459282"/>
                            <a:gd name="connsiteY61" fmla="*/ 1102291 h 1290181"/>
                            <a:gd name="connsiteX62" fmla="*/ 1036529 w 1459282"/>
                            <a:gd name="connsiteY62" fmla="*/ 1105422 h 1290181"/>
                            <a:gd name="connsiteX63" fmla="*/ 1052187 w 1459282"/>
                            <a:gd name="connsiteY63" fmla="*/ 1117948 h 1290181"/>
                            <a:gd name="connsiteX64" fmla="*/ 1033397 w 1459282"/>
                            <a:gd name="connsiteY64" fmla="*/ 1130474 h 1290181"/>
                            <a:gd name="connsiteX65" fmla="*/ 1033397 w 1459282"/>
                            <a:gd name="connsiteY65" fmla="*/ 1130474 h 1290181"/>
                            <a:gd name="connsiteX66" fmla="*/ 1017740 w 1459282"/>
                            <a:gd name="connsiteY66" fmla="*/ 1152395 h 1290181"/>
                            <a:gd name="connsiteX67" fmla="*/ 1042792 w 1459282"/>
                            <a:gd name="connsiteY67" fmla="*/ 1168052 h 1290181"/>
                            <a:gd name="connsiteX68" fmla="*/ 1049055 w 1459282"/>
                            <a:gd name="connsiteY68" fmla="*/ 1189973 h 1290181"/>
                            <a:gd name="connsiteX69" fmla="*/ 1039661 w 1459282"/>
                            <a:gd name="connsiteY69" fmla="*/ 1205630 h 1290181"/>
                            <a:gd name="connsiteX70" fmla="*/ 1052187 w 1459282"/>
                            <a:gd name="connsiteY70" fmla="*/ 1230682 h 1290181"/>
                            <a:gd name="connsiteX71" fmla="*/ 1061581 w 1459282"/>
                            <a:gd name="connsiteY71" fmla="*/ 1268260 h 1290181"/>
                            <a:gd name="connsiteX72" fmla="*/ 1105422 w 1459282"/>
                            <a:gd name="connsiteY72" fmla="*/ 1290181 h 1290181"/>
                            <a:gd name="connsiteX73" fmla="*/ 1096028 w 1459282"/>
                            <a:gd name="connsiteY73" fmla="*/ 1265129 h 1290181"/>
                            <a:gd name="connsiteX74" fmla="*/ 1086633 w 1459282"/>
                            <a:gd name="connsiteY74" fmla="*/ 1224419 h 1290181"/>
                            <a:gd name="connsiteX75" fmla="*/ 1074107 w 1459282"/>
                            <a:gd name="connsiteY75" fmla="*/ 1193104 h 1290181"/>
                            <a:gd name="connsiteX76" fmla="*/ 1070976 w 1459282"/>
                            <a:gd name="connsiteY76" fmla="*/ 1161789 h 1290181"/>
                            <a:gd name="connsiteX77" fmla="*/ 1058450 w 1459282"/>
                            <a:gd name="connsiteY77" fmla="*/ 1130474 h 1290181"/>
                            <a:gd name="connsiteX78" fmla="*/ 1067844 w 1459282"/>
                            <a:gd name="connsiteY78" fmla="*/ 1099159 h 1290181"/>
                            <a:gd name="connsiteX79" fmla="*/ 1058450 w 1459282"/>
                            <a:gd name="connsiteY79" fmla="*/ 1074107 h 1290181"/>
                            <a:gd name="connsiteX80" fmla="*/ 1039661 w 1459282"/>
                            <a:gd name="connsiteY80" fmla="*/ 1083502 h 1290181"/>
                            <a:gd name="connsiteX81" fmla="*/ 1020871 w 1459282"/>
                            <a:gd name="connsiteY81" fmla="*/ 1067844 h 1290181"/>
                            <a:gd name="connsiteX82" fmla="*/ 1005214 w 1459282"/>
                            <a:gd name="connsiteY82" fmla="*/ 1049055 h 1290181"/>
                            <a:gd name="connsiteX83" fmla="*/ 1459282 w 1459282"/>
                            <a:gd name="connsiteY83" fmla="*/ 432148 h 1290181"/>
                            <a:gd name="connsiteX84" fmla="*/ 1434230 w 1459282"/>
                            <a:gd name="connsiteY84" fmla="*/ 378913 h 1290181"/>
                            <a:gd name="connsiteX85" fmla="*/ 1412310 w 1459282"/>
                            <a:gd name="connsiteY85" fmla="*/ 344466 h 1290181"/>
                            <a:gd name="connsiteX86" fmla="*/ 1390389 w 1459282"/>
                            <a:gd name="connsiteY86" fmla="*/ 341334 h 1290181"/>
                            <a:gd name="connsiteX87" fmla="*/ 1346548 w 1459282"/>
                            <a:gd name="connsiteY87" fmla="*/ 303756 h 1290181"/>
                            <a:gd name="connsiteX88" fmla="*/ 1327759 w 1459282"/>
                            <a:gd name="connsiteY88" fmla="*/ 275573 h 1290181"/>
                            <a:gd name="connsiteX89" fmla="*/ 1324628 w 1459282"/>
                            <a:gd name="connsiteY89" fmla="*/ 231732 h 1290181"/>
                            <a:gd name="connsiteX90" fmla="*/ 1287050 w 1459282"/>
                            <a:gd name="connsiteY90" fmla="*/ 222337 h 1290181"/>
                            <a:gd name="connsiteX91" fmla="*/ 1287050 w 1459282"/>
                            <a:gd name="connsiteY91" fmla="*/ 222337 h 1290181"/>
                            <a:gd name="connsiteX92" fmla="*/ 1261997 w 1459282"/>
                            <a:gd name="connsiteY92" fmla="*/ 209811 h 1290181"/>
                            <a:gd name="connsiteX93" fmla="*/ 1268261 w 1459282"/>
                            <a:gd name="connsiteY93" fmla="*/ 191022 h 1290181"/>
                            <a:gd name="connsiteX94" fmla="*/ 1265129 w 1459282"/>
                            <a:gd name="connsiteY94" fmla="*/ 159707 h 1290181"/>
                            <a:gd name="connsiteX95" fmla="*/ 1240077 w 1459282"/>
                            <a:gd name="connsiteY95" fmla="*/ 137786 h 1290181"/>
                            <a:gd name="connsiteX96" fmla="*/ 1230682 w 1459282"/>
                            <a:gd name="connsiteY96" fmla="*/ 144049 h 1290181"/>
                            <a:gd name="connsiteX97" fmla="*/ 1218156 w 1459282"/>
                            <a:gd name="connsiteY97" fmla="*/ 137786 h 1290181"/>
                            <a:gd name="connsiteX98" fmla="*/ 1233814 w 1459282"/>
                            <a:gd name="connsiteY98" fmla="*/ 112734 h 1290181"/>
                            <a:gd name="connsiteX99" fmla="*/ 1218156 w 1459282"/>
                            <a:gd name="connsiteY99" fmla="*/ 106471 h 1290181"/>
                            <a:gd name="connsiteX100" fmla="*/ 1205630 w 1459282"/>
                            <a:gd name="connsiteY100" fmla="*/ 125260 h 1290181"/>
                            <a:gd name="connsiteX101" fmla="*/ 1193104 w 1459282"/>
                            <a:gd name="connsiteY101" fmla="*/ 112734 h 1290181"/>
                            <a:gd name="connsiteX102" fmla="*/ 1205630 w 1459282"/>
                            <a:gd name="connsiteY102" fmla="*/ 90814 h 1290181"/>
                            <a:gd name="connsiteX103" fmla="*/ 1221288 w 1459282"/>
                            <a:gd name="connsiteY103" fmla="*/ 87682 h 1290181"/>
                            <a:gd name="connsiteX104" fmla="*/ 1221288 w 1459282"/>
                            <a:gd name="connsiteY104" fmla="*/ 72025 h 1290181"/>
                            <a:gd name="connsiteX105" fmla="*/ 1199367 w 1459282"/>
                            <a:gd name="connsiteY105" fmla="*/ 68893 h 1290181"/>
                            <a:gd name="connsiteX106" fmla="*/ 1177447 w 1459282"/>
                            <a:gd name="connsiteY106" fmla="*/ 78288 h 1290181"/>
                            <a:gd name="connsiteX107" fmla="*/ 1146132 w 1459282"/>
                            <a:gd name="connsiteY107" fmla="*/ 56367 h 1290181"/>
                            <a:gd name="connsiteX108" fmla="*/ 1143000 w 1459282"/>
                            <a:gd name="connsiteY108" fmla="*/ 40710 h 1290181"/>
                            <a:gd name="connsiteX109" fmla="*/ 1117948 w 1459282"/>
                            <a:gd name="connsiteY109" fmla="*/ 40710 h 1290181"/>
                            <a:gd name="connsiteX110" fmla="*/ 1102291 w 1459282"/>
                            <a:gd name="connsiteY110" fmla="*/ 56367 h 1290181"/>
                            <a:gd name="connsiteX111" fmla="*/ 1092896 w 1459282"/>
                            <a:gd name="connsiteY111" fmla="*/ 59499 h 1290181"/>
                            <a:gd name="connsiteX112" fmla="*/ 1083502 w 1459282"/>
                            <a:gd name="connsiteY112" fmla="*/ 37578 h 1290181"/>
                            <a:gd name="connsiteX113" fmla="*/ 1070976 w 1459282"/>
                            <a:gd name="connsiteY113" fmla="*/ 25052 h 1290181"/>
                            <a:gd name="connsiteX114" fmla="*/ 1030266 w 1459282"/>
                            <a:gd name="connsiteY114" fmla="*/ 15658 h 1290181"/>
                            <a:gd name="connsiteX115" fmla="*/ 977030 w 1459282"/>
                            <a:gd name="connsiteY115" fmla="*/ 15658 h 1290181"/>
                            <a:gd name="connsiteX116" fmla="*/ 942584 w 1459282"/>
                            <a:gd name="connsiteY116" fmla="*/ 37578 h 1290181"/>
                            <a:gd name="connsiteX117" fmla="*/ 920663 w 1459282"/>
                            <a:gd name="connsiteY117" fmla="*/ 25052 h 1290181"/>
                            <a:gd name="connsiteX118" fmla="*/ 889348 w 1459282"/>
                            <a:gd name="connsiteY118" fmla="*/ 6263 h 1290181"/>
                            <a:gd name="connsiteX119" fmla="*/ 858033 w 1459282"/>
                            <a:gd name="connsiteY119" fmla="*/ 0 h 1290181"/>
                            <a:gd name="connsiteX120" fmla="*/ 820455 w 1459282"/>
                            <a:gd name="connsiteY120" fmla="*/ 9395 h 1290181"/>
                            <a:gd name="connsiteX121" fmla="*/ 814192 w 1459282"/>
                            <a:gd name="connsiteY121" fmla="*/ 81419 h 1290181"/>
                            <a:gd name="connsiteX122" fmla="*/ 811061 w 1459282"/>
                            <a:gd name="connsiteY122" fmla="*/ 106471 h 1290181"/>
                            <a:gd name="connsiteX123" fmla="*/ 786008 w 1459282"/>
                            <a:gd name="connsiteY123" fmla="*/ 118997 h 1290181"/>
                            <a:gd name="connsiteX124" fmla="*/ 792271 w 1459282"/>
                            <a:gd name="connsiteY124" fmla="*/ 150313 h 1290181"/>
                            <a:gd name="connsiteX125" fmla="*/ 817324 w 1459282"/>
                            <a:gd name="connsiteY125" fmla="*/ 181628 h 1290181"/>
                            <a:gd name="connsiteX126" fmla="*/ 804797 w 1459282"/>
                            <a:gd name="connsiteY126" fmla="*/ 178496 h 1290181"/>
                            <a:gd name="connsiteX127" fmla="*/ 804797 w 1459282"/>
                            <a:gd name="connsiteY127" fmla="*/ 197285 h 1290181"/>
                            <a:gd name="connsiteX128" fmla="*/ 826718 w 1459282"/>
                            <a:gd name="connsiteY128" fmla="*/ 219206 h 1290181"/>
                            <a:gd name="connsiteX129" fmla="*/ 836113 w 1459282"/>
                            <a:gd name="connsiteY129" fmla="*/ 237995 h 1290181"/>
                            <a:gd name="connsiteX130" fmla="*/ 829850 w 1459282"/>
                            <a:gd name="connsiteY130" fmla="*/ 250521 h 1290181"/>
                            <a:gd name="connsiteX131" fmla="*/ 795403 w 1459282"/>
                            <a:gd name="connsiteY131" fmla="*/ 228600 h 1290181"/>
                            <a:gd name="connsiteX132" fmla="*/ 779745 w 1459282"/>
                            <a:gd name="connsiteY132" fmla="*/ 216074 h 1290181"/>
                            <a:gd name="connsiteX133" fmla="*/ 757825 w 1459282"/>
                            <a:gd name="connsiteY133" fmla="*/ 219206 h 1290181"/>
                            <a:gd name="connsiteX134" fmla="*/ 748430 w 1459282"/>
                            <a:gd name="connsiteY134" fmla="*/ 200417 h 1290181"/>
                            <a:gd name="connsiteX135" fmla="*/ 723378 w 1459282"/>
                            <a:gd name="connsiteY135" fmla="*/ 165970 h 1290181"/>
                            <a:gd name="connsiteX136" fmla="*/ 723378 w 1459282"/>
                            <a:gd name="connsiteY136" fmla="*/ 147181 h 1290181"/>
                            <a:gd name="connsiteX137" fmla="*/ 742167 w 1459282"/>
                            <a:gd name="connsiteY137" fmla="*/ 134655 h 1290181"/>
                            <a:gd name="connsiteX138" fmla="*/ 698326 w 1459282"/>
                            <a:gd name="connsiteY138" fmla="*/ 97077 h 1290181"/>
                            <a:gd name="connsiteX139" fmla="*/ 682669 w 1459282"/>
                            <a:gd name="connsiteY139" fmla="*/ 112734 h 1290181"/>
                            <a:gd name="connsiteX140" fmla="*/ 604381 w 1459282"/>
                            <a:gd name="connsiteY140" fmla="*/ 68893 h 1290181"/>
                            <a:gd name="connsiteX141" fmla="*/ 594987 w 1459282"/>
                            <a:gd name="connsiteY141" fmla="*/ 90814 h 1290181"/>
                            <a:gd name="connsiteX142" fmla="*/ 604381 w 1459282"/>
                            <a:gd name="connsiteY142" fmla="*/ 125260 h 1290181"/>
                            <a:gd name="connsiteX143" fmla="*/ 604381 w 1459282"/>
                            <a:gd name="connsiteY143" fmla="*/ 144049 h 1290181"/>
                            <a:gd name="connsiteX144" fmla="*/ 582461 w 1459282"/>
                            <a:gd name="connsiteY144" fmla="*/ 115866 h 1290181"/>
                            <a:gd name="connsiteX145" fmla="*/ 560540 w 1459282"/>
                            <a:gd name="connsiteY145" fmla="*/ 165970 h 1290181"/>
                            <a:gd name="connsiteX146" fmla="*/ 579329 w 1459282"/>
                            <a:gd name="connsiteY146" fmla="*/ 209811 h 1290181"/>
                            <a:gd name="connsiteX147" fmla="*/ 604381 w 1459282"/>
                            <a:gd name="connsiteY147" fmla="*/ 219206 h 1290181"/>
                            <a:gd name="connsiteX148" fmla="*/ 616907 w 1459282"/>
                            <a:gd name="connsiteY148" fmla="*/ 241126 h 1290181"/>
                            <a:gd name="connsiteX149" fmla="*/ 626302 w 1459282"/>
                            <a:gd name="connsiteY149" fmla="*/ 275573 h 1290181"/>
                            <a:gd name="connsiteX150" fmla="*/ 641959 w 1459282"/>
                            <a:gd name="connsiteY150" fmla="*/ 256784 h 1290181"/>
                            <a:gd name="connsiteX151" fmla="*/ 660748 w 1459282"/>
                            <a:gd name="connsiteY151" fmla="*/ 275573 h 1290181"/>
                            <a:gd name="connsiteX152" fmla="*/ 679537 w 1459282"/>
                            <a:gd name="connsiteY152" fmla="*/ 278704 h 1290181"/>
                            <a:gd name="connsiteX153" fmla="*/ 679537 w 1459282"/>
                            <a:gd name="connsiteY153" fmla="*/ 278704 h 1290181"/>
                            <a:gd name="connsiteX154" fmla="*/ 670143 w 1459282"/>
                            <a:gd name="connsiteY154" fmla="*/ 303756 h 1290181"/>
                            <a:gd name="connsiteX155" fmla="*/ 654485 w 1459282"/>
                            <a:gd name="connsiteY155" fmla="*/ 300625 h 1290181"/>
                            <a:gd name="connsiteX156" fmla="*/ 645091 w 1459282"/>
                            <a:gd name="connsiteY156" fmla="*/ 319414 h 1290181"/>
                            <a:gd name="connsiteX157" fmla="*/ 629433 w 1459282"/>
                            <a:gd name="connsiteY157" fmla="*/ 335071 h 1290181"/>
                            <a:gd name="connsiteX158" fmla="*/ 629433 w 1459282"/>
                            <a:gd name="connsiteY158" fmla="*/ 335071 h 1290181"/>
                            <a:gd name="connsiteX159" fmla="*/ 579329 w 1459282"/>
                            <a:gd name="connsiteY159" fmla="*/ 344466 h 1290181"/>
                            <a:gd name="connsiteX160" fmla="*/ 566803 w 1459282"/>
                            <a:gd name="connsiteY160" fmla="*/ 335071 h 1290181"/>
                            <a:gd name="connsiteX161" fmla="*/ 566803 w 1459282"/>
                            <a:gd name="connsiteY161" fmla="*/ 335071 h 1290181"/>
                            <a:gd name="connsiteX162" fmla="*/ 551145 w 1459282"/>
                            <a:gd name="connsiteY162" fmla="*/ 316282 h 1290181"/>
                            <a:gd name="connsiteX163" fmla="*/ 532356 w 1459282"/>
                            <a:gd name="connsiteY163" fmla="*/ 322545 h 1290181"/>
                            <a:gd name="connsiteX164" fmla="*/ 497910 w 1459282"/>
                            <a:gd name="connsiteY164" fmla="*/ 300625 h 1290181"/>
                            <a:gd name="connsiteX165" fmla="*/ 510436 w 1459282"/>
                            <a:gd name="connsiteY165" fmla="*/ 288099 h 1290181"/>
                            <a:gd name="connsiteX166" fmla="*/ 491647 w 1459282"/>
                            <a:gd name="connsiteY166" fmla="*/ 272441 h 1290181"/>
                            <a:gd name="connsiteX167" fmla="*/ 466595 w 1459282"/>
                            <a:gd name="connsiteY167" fmla="*/ 278704 h 1290181"/>
                            <a:gd name="connsiteX168" fmla="*/ 444674 w 1459282"/>
                            <a:gd name="connsiteY168" fmla="*/ 291230 h 1290181"/>
                            <a:gd name="connsiteX169" fmla="*/ 413359 w 1459282"/>
                            <a:gd name="connsiteY169" fmla="*/ 272441 h 1290181"/>
                            <a:gd name="connsiteX170" fmla="*/ 375781 w 1459282"/>
                            <a:gd name="connsiteY170" fmla="*/ 297493 h 1290181"/>
                            <a:gd name="connsiteX171" fmla="*/ 344466 w 1459282"/>
                            <a:gd name="connsiteY171" fmla="*/ 278704 h 1290181"/>
                            <a:gd name="connsiteX172" fmla="*/ 341334 w 1459282"/>
                            <a:gd name="connsiteY172" fmla="*/ 335071 h 1290181"/>
                            <a:gd name="connsiteX173" fmla="*/ 338203 w 1459282"/>
                            <a:gd name="connsiteY173" fmla="*/ 369518 h 1290181"/>
                            <a:gd name="connsiteX174" fmla="*/ 353861 w 1459282"/>
                            <a:gd name="connsiteY174" fmla="*/ 403965 h 1290181"/>
                            <a:gd name="connsiteX175" fmla="*/ 344466 w 1459282"/>
                            <a:gd name="connsiteY175" fmla="*/ 413359 h 1290181"/>
                            <a:gd name="connsiteX176" fmla="*/ 338203 w 1459282"/>
                            <a:gd name="connsiteY176" fmla="*/ 385176 h 1290181"/>
                            <a:gd name="connsiteX177" fmla="*/ 338203 w 1459282"/>
                            <a:gd name="connsiteY177" fmla="*/ 385176 h 1290181"/>
                            <a:gd name="connsiteX178" fmla="*/ 303756 w 1459282"/>
                            <a:gd name="connsiteY178" fmla="*/ 375781 h 1290181"/>
                            <a:gd name="connsiteX179" fmla="*/ 288099 w 1459282"/>
                            <a:gd name="connsiteY179" fmla="*/ 422754 h 1290181"/>
                            <a:gd name="connsiteX180" fmla="*/ 288099 w 1459282"/>
                            <a:gd name="connsiteY180" fmla="*/ 441543 h 1290181"/>
                            <a:gd name="connsiteX181" fmla="*/ 319414 w 1459282"/>
                            <a:gd name="connsiteY181" fmla="*/ 469726 h 1290181"/>
                            <a:gd name="connsiteX182" fmla="*/ 319414 w 1459282"/>
                            <a:gd name="connsiteY182" fmla="*/ 469726 h 1290181"/>
                            <a:gd name="connsiteX183" fmla="*/ 356992 w 1459282"/>
                            <a:gd name="connsiteY183" fmla="*/ 454069 h 1290181"/>
                            <a:gd name="connsiteX184" fmla="*/ 366387 w 1459282"/>
                            <a:gd name="connsiteY184" fmla="*/ 469726 h 1290181"/>
                            <a:gd name="connsiteX185" fmla="*/ 335071 w 1459282"/>
                            <a:gd name="connsiteY185" fmla="*/ 501041 h 1290181"/>
                            <a:gd name="connsiteX186" fmla="*/ 316282 w 1459282"/>
                            <a:gd name="connsiteY186" fmla="*/ 522962 h 1290181"/>
                            <a:gd name="connsiteX187" fmla="*/ 306888 w 1459282"/>
                            <a:gd name="connsiteY187" fmla="*/ 535488 h 1290181"/>
                            <a:gd name="connsiteX188" fmla="*/ 294362 w 1459282"/>
                            <a:gd name="connsiteY188" fmla="*/ 538619 h 1290181"/>
                            <a:gd name="connsiteX189" fmla="*/ 269310 w 1459282"/>
                            <a:gd name="connsiteY189" fmla="*/ 566803 h 1290181"/>
                            <a:gd name="connsiteX190" fmla="*/ 284967 w 1459282"/>
                            <a:gd name="connsiteY190" fmla="*/ 579329 h 1290181"/>
                            <a:gd name="connsiteX191" fmla="*/ 319414 w 1459282"/>
                            <a:gd name="connsiteY191" fmla="*/ 576197 h 1290181"/>
                            <a:gd name="connsiteX192" fmla="*/ 325677 w 1459282"/>
                            <a:gd name="connsiteY192" fmla="*/ 591855 h 1290181"/>
                            <a:gd name="connsiteX193" fmla="*/ 331940 w 1459282"/>
                            <a:gd name="connsiteY193" fmla="*/ 623170 h 1290181"/>
                            <a:gd name="connsiteX194" fmla="*/ 344466 w 1459282"/>
                            <a:gd name="connsiteY194" fmla="*/ 645091 h 1290181"/>
                            <a:gd name="connsiteX195" fmla="*/ 331940 w 1459282"/>
                            <a:gd name="connsiteY195" fmla="*/ 682669 h 1290181"/>
                            <a:gd name="connsiteX196" fmla="*/ 369518 w 1459282"/>
                            <a:gd name="connsiteY196" fmla="*/ 657617 h 1290181"/>
                            <a:gd name="connsiteX197" fmla="*/ 388307 w 1459282"/>
                            <a:gd name="connsiteY197" fmla="*/ 657617 h 1290181"/>
                            <a:gd name="connsiteX198" fmla="*/ 375781 w 1459282"/>
                            <a:gd name="connsiteY198" fmla="*/ 682669 h 1290181"/>
                            <a:gd name="connsiteX199" fmla="*/ 410228 w 1459282"/>
                            <a:gd name="connsiteY199" fmla="*/ 713984 h 1290181"/>
                            <a:gd name="connsiteX200" fmla="*/ 375781 w 1459282"/>
                            <a:gd name="connsiteY200" fmla="*/ 723378 h 1290181"/>
                            <a:gd name="connsiteX201" fmla="*/ 363255 w 1459282"/>
                            <a:gd name="connsiteY201" fmla="*/ 726510 h 1290181"/>
                            <a:gd name="connsiteX202" fmla="*/ 341334 w 1459282"/>
                            <a:gd name="connsiteY202" fmla="*/ 745299 h 1290181"/>
                            <a:gd name="connsiteX203" fmla="*/ 316282 w 1459282"/>
                            <a:gd name="connsiteY203" fmla="*/ 770351 h 1290181"/>
                            <a:gd name="connsiteX204" fmla="*/ 281836 w 1459282"/>
                            <a:gd name="connsiteY204" fmla="*/ 751562 h 1290181"/>
                            <a:gd name="connsiteX205" fmla="*/ 256784 w 1459282"/>
                            <a:gd name="connsiteY205" fmla="*/ 770351 h 1290181"/>
                            <a:gd name="connsiteX206" fmla="*/ 222337 w 1459282"/>
                            <a:gd name="connsiteY206" fmla="*/ 754693 h 1290181"/>
                            <a:gd name="connsiteX207" fmla="*/ 184759 w 1459282"/>
                            <a:gd name="connsiteY207" fmla="*/ 739036 h 1290181"/>
                            <a:gd name="connsiteX208" fmla="*/ 137787 w 1459282"/>
                            <a:gd name="connsiteY208" fmla="*/ 754693 h 1290181"/>
                            <a:gd name="connsiteX209" fmla="*/ 122129 w 1459282"/>
                            <a:gd name="connsiteY209" fmla="*/ 735904 h 1290181"/>
                            <a:gd name="connsiteX210" fmla="*/ 112734 w 1459282"/>
                            <a:gd name="connsiteY210" fmla="*/ 713984 h 1290181"/>
                            <a:gd name="connsiteX211" fmla="*/ 100208 w 1459282"/>
                            <a:gd name="connsiteY211" fmla="*/ 710852 h 1290181"/>
                            <a:gd name="connsiteX212" fmla="*/ 68893 w 1459282"/>
                            <a:gd name="connsiteY212" fmla="*/ 720247 h 1290181"/>
                            <a:gd name="connsiteX213" fmla="*/ 0 w 1459282"/>
                            <a:gd name="connsiteY213" fmla="*/ 657617 h 1290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  <a:cxn ang="0">
                              <a:pos x="connsiteX189" y="connsiteY189"/>
                            </a:cxn>
                            <a:cxn ang="0">
                              <a:pos x="connsiteX190" y="connsiteY190"/>
                            </a:cxn>
                            <a:cxn ang="0">
                              <a:pos x="connsiteX191" y="connsiteY191"/>
                            </a:cxn>
                            <a:cxn ang="0">
                              <a:pos x="connsiteX192" y="connsiteY192"/>
                            </a:cxn>
                            <a:cxn ang="0">
                              <a:pos x="connsiteX193" y="connsiteY193"/>
                            </a:cxn>
                            <a:cxn ang="0">
                              <a:pos x="connsiteX194" y="connsiteY194"/>
                            </a:cxn>
                            <a:cxn ang="0">
                              <a:pos x="connsiteX195" y="connsiteY195"/>
                            </a:cxn>
                            <a:cxn ang="0">
                              <a:pos x="connsiteX196" y="connsiteY196"/>
                            </a:cxn>
                            <a:cxn ang="0">
                              <a:pos x="connsiteX197" y="connsiteY197"/>
                            </a:cxn>
                            <a:cxn ang="0">
                              <a:pos x="connsiteX198" y="connsiteY198"/>
                            </a:cxn>
                            <a:cxn ang="0">
                              <a:pos x="connsiteX199" y="connsiteY199"/>
                            </a:cxn>
                            <a:cxn ang="0">
                              <a:pos x="connsiteX200" y="connsiteY200"/>
                            </a:cxn>
                            <a:cxn ang="0">
                              <a:pos x="connsiteX201" y="connsiteY201"/>
                            </a:cxn>
                            <a:cxn ang="0">
                              <a:pos x="connsiteX202" y="connsiteY202"/>
                            </a:cxn>
                            <a:cxn ang="0">
                              <a:pos x="connsiteX203" y="connsiteY203"/>
                            </a:cxn>
                            <a:cxn ang="0">
                              <a:pos x="connsiteX204" y="connsiteY204"/>
                            </a:cxn>
                            <a:cxn ang="0">
                              <a:pos x="connsiteX205" y="connsiteY205"/>
                            </a:cxn>
                            <a:cxn ang="0">
                              <a:pos x="connsiteX206" y="connsiteY206"/>
                            </a:cxn>
                            <a:cxn ang="0">
                              <a:pos x="connsiteX207" y="connsiteY207"/>
                            </a:cxn>
                            <a:cxn ang="0">
                              <a:pos x="connsiteX208" y="connsiteY208"/>
                            </a:cxn>
                            <a:cxn ang="0">
                              <a:pos x="connsiteX209" y="connsiteY209"/>
                            </a:cxn>
                            <a:cxn ang="0">
                              <a:pos x="connsiteX210" y="connsiteY210"/>
                            </a:cxn>
                            <a:cxn ang="0">
                              <a:pos x="connsiteX211" y="connsiteY211"/>
                            </a:cxn>
                            <a:cxn ang="0">
                              <a:pos x="connsiteX212" y="connsiteY212"/>
                            </a:cxn>
                            <a:cxn ang="0">
                              <a:pos x="connsiteX213" y="connsiteY213"/>
                            </a:cxn>
                          </a:cxnLst>
                          <a:rect l="l" t="t" r="r" b="b"/>
                          <a:pathLst>
                            <a:path w="1459282" h="1290181">
                              <a:moveTo>
                                <a:pt x="0" y="657617"/>
                              </a:moveTo>
                              <a:lnTo>
                                <a:pt x="28184" y="713984"/>
                              </a:lnTo>
                              <a:lnTo>
                                <a:pt x="68893" y="742167"/>
                              </a:lnTo>
                              <a:lnTo>
                                <a:pt x="97077" y="754693"/>
                              </a:lnTo>
                              <a:lnTo>
                                <a:pt x="140918" y="786008"/>
                              </a:lnTo>
                              <a:lnTo>
                                <a:pt x="140918" y="786008"/>
                              </a:lnTo>
                              <a:lnTo>
                                <a:pt x="228600" y="832981"/>
                              </a:lnTo>
                              <a:lnTo>
                                <a:pt x="237995" y="820455"/>
                              </a:lnTo>
                              <a:lnTo>
                                <a:pt x="263047" y="829849"/>
                              </a:lnTo>
                              <a:lnTo>
                                <a:pt x="278704" y="817323"/>
                              </a:lnTo>
                              <a:lnTo>
                                <a:pt x="316282" y="832981"/>
                              </a:lnTo>
                              <a:lnTo>
                                <a:pt x="347597" y="814192"/>
                              </a:lnTo>
                              <a:lnTo>
                                <a:pt x="388307" y="832981"/>
                              </a:lnTo>
                              <a:lnTo>
                                <a:pt x="429017" y="820455"/>
                              </a:lnTo>
                              <a:lnTo>
                                <a:pt x="457200" y="845507"/>
                              </a:lnTo>
                              <a:lnTo>
                                <a:pt x="485384" y="820455"/>
                              </a:lnTo>
                              <a:lnTo>
                                <a:pt x="516699" y="826718"/>
                              </a:lnTo>
                              <a:lnTo>
                                <a:pt x="526093" y="807929"/>
                              </a:lnTo>
                              <a:lnTo>
                                <a:pt x="513567" y="786008"/>
                              </a:lnTo>
                              <a:lnTo>
                                <a:pt x="554277" y="773482"/>
                              </a:lnTo>
                              <a:lnTo>
                                <a:pt x="579329" y="773482"/>
                              </a:lnTo>
                              <a:lnTo>
                                <a:pt x="610644" y="773482"/>
                              </a:lnTo>
                              <a:lnTo>
                                <a:pt x="610644" y="751562"/>
                              </a:lnTo>
                              <a:lnTo>
                                <a:pt x="641959" y="776614"/>
                              </a:lnTo>
                              <a:lnTo>
                                <a:pt x="654485" y="751562"/>
                              </a:lnTo>
                              <a:lnTo>
                                <a:pt x="682669" y="757825"/>
                              </a:lnTo>
                              <a:lnTo>
                                <a:pt x="701458" y="751562"/>
                              </a:lnTo>
                              <a:lnTo>
                                <a:pt x="735904" y="751562"/>
                              </a:lnTo>
                              <a:lnTo>
                                <a:pt x="760956" y="773482"/>
                              </a:lnTo>
                              <a:lnTo>
                                <a:pt x="786008" y="779745"/>
                              </a:lnTo>
                              <a:lnTo>
                                <a:pt x="754693" y="792271"/>
                              </a:lnTo>
                              <a:lnTo>
                                <a:pt x="757825" y="817323"/>
                              </a:lnTo>
                              <a:lnTo>
                                <a:pt x="739036" y="804797"/>
                              </a:lnTo>
                              <a:lnTo>
                                <a:pt x="720247" y="779745"/>
                              </a:lnTo>
                              <a:lnTo>
                                <a:pt x="660748" y="801666"/>
                              </a:lnTo>
                              <a:lnTo>
                                <a:pt x="613776" y="817323"/>
                              </a:lnTo>
                              <a:lnTo>
                                <a:pt x="641959" y="842376"/>
                              </a:lnTo>
                              <a:lnTo>
                                <a:pt x="623170" y="851770"/>
                              </a:lnTo>
                              <a:lnTo>
                                <a:pt x="598118" y="842376"/>
                              </a:lnTo>
                              <a:lnTo>
                                <a:pt x="620039" y="870559"/>
                              </a:lnTo>
                              <a:lnTo>
                                <a:pt x="657617" y="870559"/>
                              </a:lnTo>
                              <a:lnTo>
                                <a:pt x="698326" y="879954"/>
                              </a:lnTo>
                              <a:lnTo>
                                <a:pt x="735904" y="883085"/>
                              </a:lnTo>
                              <a:lnTo>
                                <a:pt x="754693" y="892480"/>
                              </a:lnTo>
                              <a:lnTo>
                                <a:pt x="754693" y="892480"/>
                              </a:lnTo>
                              <a:lnTo>
                                <a:pt x="779745" y="864296"/>
                              </a:lnTo>
                              <a:lnTo>
                                <a:pt x="789140" y="832981"/>
                              </a:lnTo>
                              <a:lnTo>
                                <a:pt x="804797" y="829849"/>
                              </a:lnTo>
                              <a:lnTo>
                                <a:pt x="814192" y="851770"/>
                              </a:lnTo>
                              <a:lnTo>
                                <a:pt x="851770" y="867428"/>
                              </a:lnTo>
                              <a:lnTo>
                                <a:pt x="845507" y="886217"/>
                              </a:lnTo>
                              <a:lnTo>
                                <a:pt x="845507" y="920663"/>
                              </a:lnTo>
                              <a:lnTo>
                                <a:pt x="851770" y="936321"/>
                              </a:lnTo>
                              <a:lnTo>
                                <a:pt x="889348" y="939452"/>
                              </a:lnTo>
                              <a:lnTo>
                                <a:pt x="883085" y="961373"/>
                              </a:lnTo>
                              <a:lnTo>
                                <a:pt x="883085" y="995819"/>
                              </a:lnTo>
                              <a:lnTo>
                                <a:pt x="901874" y="1011477"/>
                              </a:lnTo>
                              <a:lnTo>
                                <a:pt x="945715" y="1017740"/>
                              </a:lnTo>
                              <a:lnTo>
                                <a:pt x="955110" y="1058449"/>
                              </a:lnTo>
                              <a:lnTo>
                                <a:pt x="983293" y="1061581"/>
                              </a:lnTo>
                              <a:lnTo>
                                <a:pt x="977030" y="1086633"/>
                              </a:lnTo>
                              <a:lnTo>
                                <a:pt x="998951" y="1102291"/>
                              </a:lnTo>
                              <a:lnTo>
                                <a:pt x="1036529" y="1105422"/>
                              </a:lnTo>
                              <a:lnTo>
                                <a:pt x="1052187" y="1117948"/>
                              </a:lnTo>
                              <a:lnTo>
                                <a:pt x="1033397" y="1130474"/>
                              </a:lnTo>
                              <a:lnTo>
                                <a:pt x="1033397" y="1130474"/>
                              </a:lnTo>
                              <a:lnTo>
                                <a:pt x="1017740" y="1152395"/>
                              </a:lnTo>
                              <a:lnTo>
                                <a:pt x="1042792" y="1168052"/>
                              </a:lnTo>
                              <a:lnTo>
                                <a:pt x="1049055" y="1189973"/>
                              </a:lnTo>
                              <a:lnTo>
                                <a:pt x="1039661" y="1205630"/>
                              </a:lnTo>
                              <a:lnTo>
                                <a:pt x="1052187" y="1230682"/>
                              </a:lnTo>
                              <a:lnTo>
                                <a:pt x="1061581" y="1268260"/>
                              </a:lnTo>
                              <a:lnTo>
                                <a:pt x="1105422" y="1290181"/>
                              </a:lnTo>
                              <a:lnTo>
                                <a:pt x="1096028" y="1265129"/>
                              </a:lnTo>
                              <a:lnTo>
                                <a:pt x="1086633" y="1224419"/>
                              </a:lnTo>
                              <a:lnTo>
                                <a:pt x="1074107" y="1193104"/>
                              </a:lnTo>
                              <a:lnTo>
                                <a:pt x="1070976" y="1161789"/>
                              </a:lnTo>
                              <a:lnTo>
                                <a:pt x="1058450" y="1130474"/>
                              </a:lnTo>
                              <a:lnTo>
                                <a:pt x="1067844" y="1099159"/>
                              </a:lnTo>
                              <a:lnTo>
                                <a:pt x="1058450" y="1074107"/>
                              </a:lnTo>
                              <a:lnTo>
                                <a:pt x="1039661" y="1083502"/>
                              </a:lnTo>
                              <a:lnTo>
                                <a:pt x="1020871" y="1067844"/>
                              </a:lnTo>
                              <a:lnTo>
                                <a:pt x="1005214" y="1049055"/>
                              </a:lnTo>
                              <a:lnTo>
                                <a:pt x="1459282" y="432148"/>
                              </a:lnTo>
                              <a:lnTo>
                                <a:pt x="1434230" y="378913"/>
                              </a:lnTo>
                              <a:lnTo>
                                <a:pt x="1412310" y="344466"/>
                              </a:lnTo>
                              <a:lnTo>
                                <a:pt x="1390389" y="341334"/>
                              </a:lnTo>
                              <a:lnTo>
                                <a:pt x="1346548" y="303756"/>
                              </a:lnTo>
                              <a:lnTo>
                                <a:pt x="1327759" y="275573"/>
                              </a:lnTo>
                              <a:lnTo>
                                <a:pt x="1324628" y="231732"/>
                              </a:lnTo>
                              <a:lnTo>
                                <a:pt x="1287050" y="222337"/>
                              </a:lnTo>
                              <a:lnTo>
                                <a:pt x="1287050" y="222337"/>
                              </a:lnTo>
                              <a:lnTo>
                                <a:pt x="1261997" y="209811"/>
                              </a:lnTo>
                              <a:lnTo>
                                <a:pt x="1268261" y="191022"/>
                              </a:lnTo>
                              <a:lnTo>
                                <a:pt x="1265129" y="159707"/>
                              </a:lnTo>
                              <a:lnTo>
                                <a:pt x="1240077" y="137786"/>
                              </a:lnTo>
                              <a:lnTo>
                                <a:pt x="1230682" y="144049"/>
                              </a:lnTo>
                              <a:lnTo>
                                <a:pt x="1218156" y="137786"/>
                              </a:lnTo>
                              <a:lnTo>
                                <a:pt x="1233814" y="112734"/>
                              </a:lnTo>
                              <a:lnTo>
                                <a:pt x="1218156" y="106471"/>
                              </a:lnTo>
                              <a:lnTo>
                                <a:pt x="1205630" y="125260"/>
                              </a:lnTo>
                              <a:lnTo>
                                <a:pt x="1193104" y="112734"/>
                              </a:lnTo>
                              <a:lnTo>
                                <a:pt x="1205630" y="90814"/>
                              </a:lnTo>
                              <a:lnTo>
                                <a:pt x="1221288" y="87682"/>
                              </a:lnTo>
                              <a:lnTo>
                                <a:pt x="1221288" y="72025"/>
                              </a:lnTo>
                              <a:lnTo>
                                <a:pt x="1199367" y="68893"/>
                              </a:lnTo>
                              <a:lnTo>
                                <a:pt x="1177447" y="78288"/>
                              </a:lnTo>
                              <a:lnTo>
                                <a:pt x="1146132" y="56367"/>
                              </a:lnTo>
                              <a:lnTo>
                                <a:pt x="1143000" y="40710"/>
                              </a:lnTo>
                              <a:lnTo>
                                <a:pt x="1117948" y="40710"/>
                              </a:lnTo>
                              <a:lnTo>
                                <a:pt x="1102291" y="56367"/>
                              </a:lnTo>
                              <a:lnTo>
                                <a:pt x="1092896" y="59499"/>
                              </a:lnTo>
                              <a:lnTo>
                                <a:pt x="1083502" y="37578"/>
                              </a:lnTo>
                              <a:lnTo>
                                <a:pt x="1070976" y="25052"/>
                              </a:lnTo>
                              <a:lnTo>
                                <a:pt x="1030266" y="15658"/>
                              </a:lnTo>
                              <a:lnTo>
                                <a:pt x="977030" y="15658"/>
                              </a:lnTo>
                              <a:lnTo>
                                <a:pt x="942584" y="37578"/>
                              </a:lnTo>
                              <a:lnTo>
                                <a:pt x="920663" y="25052"/>
                              </a:lnTo>
                              <a:lnTo>
                                <a:pt x="889348" y="6263"/>
                              </a:lnTo>
                              <a:lnTo>
                                <a:pt x="858033" y="0"/>
                              </a:lnTo>
                              <a:lnTo>
                                <a:pt x="820455" y="9395"/>
                              </a:lnTo>
                              <a:lnTo>
                                <a:pt x="814192" y="81419"/>
                              </a:lnTo>
                              <a:lnTo>
                                <a:pt x="811061" y="106471"/>
                              </a:lnTo>
                              <a:lnTo>
                                <a:pt x="786008" y="118997"/>
                              </a:lnTo>
                              <a:lnTo>
                                <a:pt x="792271" y="150313"/>
                              </a:lnTo>
                              <a:lnTo>
                                <a:pt x="817324" y="181628"/>
                              </a:lnTo>
                              <a:lnTo>
                                <a:pt x="804797" y="178496"/>
                              </a:lnTo>
                              <a:lnTo>
                                <a:pt x="804797" y="197285"/>
                              </a:lnTo>
                              <a:lnTo>
                                <a:pt x="826718" y="219206"/>
                              </a:lnTo>
                              <a:lnTo>
                                <a:pt x="836113" y="237995"/>
                              </a:lnTo>
                              <a:lnTo>
                                <a:pt x="829850" y="250521"/>
                              </a:lnTo>
                              <a:lnTo>
                                <a:pt x="795403" y="228600"/>
                              </a:lnTo>
                              <a:lnTo>
                                <a:pt x="779745" y="216074"/>
                              </a:lnTo>
                              <a:lnTo>
                                <a:pt x="757825" y="219206"/>
                              </a:lnTo>
                              <a:lnTo>
                                <a:pt x="748430" y="200417"/>
                              </a:lnTo>
                              <a:lnTo>
                                <a:pt x="723378" y="165970"/>
                              </a:lnTo>
                              <a:lnTo>
                                <a:pt x="723378" y="147181"/>
                              </a:lnTo>
                              <a:lnTo>
                                <a:pt x="742167" y="134655"/>
                              </a:lnTo>
                              <a:lnTo>
                                <a:pt x="698326" y="97077"/>
                              </a:lnTo>
                              <a:lnTo>
                                <a:pt x="682669" y="112734"/>
                              </a:lnTo>
                              <a:lnTo>
                                <a:pt x="604381" y="68893"/>
                              </a:lnTo>
                              <a:lnTo>
                                <a:pt x="594987" y="90814"/>
                              </a:lnTo>
                              <a:lnTo>
                                <a:pt x="604381" y="125260"/>
                              </a:lnTo>
                              <a:lnTo>
                                <a:pt x="604381" y="144049"/>
                              </a:lnTo>
                              <a:lnTo>
                                <a:pt x="582461" y="115866"/>
                              </a:lnTo>
                              <a:lnTo>
                                <a:pt x="560540" y="165970"/>
                              </a:lnTo>
                              <a:lnTo>
                                <a:pt x="579329" y="209811"/>
                              </a:lnTo>
                              <a:lnTo>
                                <a:pt x="604381" y="219206"/>
                              </a:lnTo>
                              <a:lnTo>
                                <a:pt x="616907" y="241126"/>
                              </a:lnTo>
                              <a:lnTo>
                                <a:pt x="626302" y="275573"/>
                              </a:lnTo>
                              <a:lnTo>
                                <a:pt x="641959" y="256784"/>
                              </a:lnTo>
                              <a:lnTo>
                                <a:pt x="660748" y="275573"/>
                              </a:lnTo>
                              <a:lnTo>
                                <a:pt x="679537" y="278704"/>
                              </a:lnTo>
                              <a:lnTo>
                                <a:pt x="679537" y="278704"/>
                              </a:lnTo>
                              <a:lnTo>
                                <a:pt x="670143" y="303756"/>
                              </a:lnTo>
                              <a:lnTo>
                                <a:pt x="654485" y="300625"/>
                              </a:lnTo>
                              <a:lnTo>
                                <a:pt x="645091" y="319414"/>
                              </a:lnTo>
                              <a:lnTo>
                                <a:pt x="629433" y="335071"/>
                              </a:lnTo>
                              <a:lnTo>
                                <a:pt x="629433" y="335071"/>
                              </a:lnTo>
                              <a:lnTo>
                                <a:pt x="579329" y="344466"/>
                              </a:lnTo>
                              <a:lnTo>
                                <a:pt x="566803" y="335071"/>
                              </a:lnTo>
                              <a:lnTo>
                                <a:pt x="566803" y="335071"/>
                              </a:lnTo>
                              <a:lnTo>
                                <a:pt x="551145" y="316282"/>
                              </a:lnTo>
                              <a:lnTo>
                                <a:pt x="532356" y="322545"/>
                              </a:lnTo>
                              <a:lnTo>
                                <a:pt x="497910" y="300625"/>
                              </a:lnTo>
                              <a:lnTo>
                                <a:pt x="510436" y="288099"/>
                              </a:lnTo>
                              <a:lnTo>
                                <a:pt x="491647" y="272441"/>
                              </a:lnTo>
                              <a:lnTo>
                                <a:pt x="466595" y="278704"/>
                              </a:lnTo>
                              <a:lnTo>
                                <a:pt x="444674" y="291230"/>
                              </a:lnTo>
                              <a:lnTo>
                                <a:pt x="413359" y="272441"/>
                              </a:lnTo>
                              <a:lnTo>
                                <a:pt x="375781" y="297493"/>
                              </a:lnTo>
                              <a:lnTo>
                                <a:pt x="344466" y="278704"/>
                              </a:lnTo>
                              <a:lnTo>
                                <a:pt x="341334" y="335071"/>
                              </a:lnTo>
                              <a:lnTo>
                                <a:pt x="338203" y="369518"/>
                              </a:lnTo>
                              <a:lnTo>
                                <a:pt x="353861" y="403965"/>
                              </a:lnTo>
                              <a:lnTo>
                                <a:pt x="344466" y="413359"/>
                              </a:lnTo>
                              <a:lnTo>
                                <a:pt x="338203" y="385176"/>
                              </a:lnTo>
                              <a:lnTo>
                                <a:pt x="338203" y="385176"/>
                              </a:lnTo>
                              <a:lnTo>
                                <a:pt x="303756" y="375781"/>
                              </a:lnTo>
                              <a:lnTo>
                                <a:pt x="288099" y="422754"/>
                              </a:lnTo>
                              <a:lnTo>
                                <a:pt x="288099" y="441543"/>
                              </a:lnTo>
                              <a:lnTo>
                                <a:pt x="319414" y="469726"/>
                              </a:lnTo>
                              <a:lnTo>
                                <a:pt x="319414" y="469726"/>
                              </a:lnTo>
                              <a:lnTo>
                                <a:pt x="356992" y="454069"/>
                              </a:lnTo>
                              <a:lnTo>
                                <a:pt x="366387" y="469726"/>
                              </a:lnTo>
                              <a:lnTo>
                                <a:pt x="335071" y="501041"/>
                              </a:lnTo>
                              <a:lnTo>
                                <a:pt x="316282" y="522962"/>
                              </a:lnTo>
                              <a:lnTo>
                                <a:pt x="306888" y="535488"/>
                              </a:lnTo>
                              <a:lnTo>
                                <a:pt x="294362" y="538619"/>
                              </a:lnTo>
                              <a:lnTo>
                                <a:pt x="269310" y="566803"/>
                              </a:lnTo>
                              <a:lnTo>
                                <a:pt x="284967" y="579329"/>
                              </a:lnTo>
                              <a:lnTo>
                                <a:pt x="319414" y="576197"/>
                              </a:lnTo>
                              <a:lnTo>
                                <a:pt x="325677" y="591855"/>
                              </a:lnTo>
                              <a:lnTo>
                                <a:pt x="331940" y="623170"/>
                              </a:lnTo>
                              <a:lnTo>
                                <a:pt x="344466" y="645091"/>
                              </a:lnTo>
                              <a:lnTo>
                                <a:pt x="331940" y="682669"/>
                              </a:lnTo>
                              <a:lnTo>
                                <a:pt x="369518" y="657617"/>
                              </a:lnTo>
                              <a:lnTo>
                                <a:pt x="388307" y="657617"/>
                              </a:lnTo>
                              <a:lnTo>
                                <a:pt x="375781" y="682669"/>
                              </a:lnTo>
                              <a:lnTo>
                                <a:pt x="410228" y="713984"/>
                              </a:lnTo>
                              <a:lnTo>
                                <a:pt x="375781" y="723378"/>
                              </a:lnTo>
                              <a:lnTo>
                                <a:pt x="363255" y="726510"/>
                              </a:lnTo>
                              <a:lnTo>
                                <a:pt x="341334" y="745299"/>
                              </a:lnTo>
                              <a:lnTo>
                                <a:pt x="316282" y="770351"/>
                              </a:lnTo>
                              <a:lnTo>
                                <a:pt x="281836" y="751562"/>
                              </a:lnTo>
                              <a:lnTo>
                                <a:pt x="256784" y="770351"/>
                              </a:lnTo>
                              <a:lnTo>
                                <a:pt x="222337" y="754693"/>
                              </a:lnTo>
                              <a:lnTo>
                                <a:pt x="184759" y="739036"/>
                              </a:lnTo>
                              <a:lnTo>
                                <a:pt x="137787" y="754693"/>
                              </a:lnTo>
                              <a:lnTo>
                                <a:pt x="122129" y="735904"/>
                              </a:lnTo>
                              <a:lnTo>
                                <a:pt x="112734" y="713984"/>
                              </a:lnTo>
                              <a:lnTo>
                                <a:pt x="100208" y="710852"/>
                              </a:lnTo>
                              <a:lnTo>
                                <a:pt x="68893" y="720247"/>
                              </a:lnTo>
                              <a:lnTo>
                                <a:pt x="0" y="657617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181" name="Freeform 180"/>
                        <p:cNvSpPr/>
                        <p:nvPr/>
                      </p:nvSpPr>
                      <p:spPr>
                        <a:xfrm>
                          <a:off x="476684" y="4905097"/>
                          <a:ext cx="39698" cy="109455"/>
                        </a:xfrm>
                        <a:custGeom>
                          <a:avLst/>
                          <a:gdLst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52388 h 109538"/>
                            <a:gd name="connsiteX2" fmla="*/ 0 w 35718"/>
                            <a:gd name="connsiteY2" fmla="*/ 95250 h 109538"/>
                            <a:gd name="connsiteX3" fmla="*/ 28575 w 35718"/>
                            <a:gd name="connsiteY3" fmla="*/ 109538 h 109538"/>
                            <a:gd name="connsiteX4" fmla="*/ 30956 w 35718"/>
                            <a:gd name="connsiteY4" fmla="*/ 85725 h 109538"/>
                            <a:gd name="connsiteX5" fmla="*/ 23812 w 35718"/>
                            <a:gd name="connsiteY5" fmla="*/ 71438 h 109538"/>
                            <a:gd name="connsiteX6" fmla="*/ 35718 w 35718"/>
                            <a:gd name="connsiteY6" fmla="*/ 47625 h 109538"/>
                            <a:gd name="connsiteX7" fmla="*/ 14287 w 35718"/>
                            <a:gd name="connsiteY7" fmla="*/ 0 h 109538"/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28575 h 109538"/>
                            <a:gd name="connsiteX2" fmla="*/ 7143 w 35718"/>
                            <a:gd name="connsiteY2" fmla="*/ 52388 h 109538"/>
                            <a:gd name="connsiteX3" fmla="*/ 0 w 35718"/>
                            <a:gd name="connsiteY3" fmla="*/ 95250 h 109538"/>
                            <a:gd name="connsiteX4" fmla="*/ 28575 w 35718"/>
                            <a:gd name="connsiteY4" fmla="*/ 109538 h 109538"/>
                            <a:gd name="connsiteX5" fmla="*/ 30956 w 35718"/>
                            <a:gd name="connsiteY5" fmla="*/ 85725 h 109538"/>
                            <a:gd name="connsiteX6" fmla="*/ 23812 w 35718"/>
                            <a:gd name="connsiteY6" fmla="*/ 71438 h 109538"/>
                            <a:gd name="connsiteX7" fmla="*/ 35718 w 35718"/>
                            <a:gd name="connsiteY7" fmla="*/ 47625 h 109538"/>
                            <a:gd name="connsiteX8" fmla="*/ 14287 w 35718"/>
                            <a:gd name="connsiteY8" fmla="*/ 0 h 109538"/>
                            <a:gd name="connsiteX0" fmla="*/ 19050 w 40481"/>
                            <a:gd name="connsiteY0" fmla="*/ 0 h 109538"/>
                            <a:gd name="connsiteX1" fmla="*/ 0 w 40481"/>
                            <a:gd name="connsiteY1" fmla="*/ 21431 h 109538"/>
                            <a:gd name="connsiteX2" fmla="*/ 11906 w 40481"/>
                            <a:gd name="connsiteY2" fmla="*/ 52388 h 109538"/>
                            <a:gd name="connsiteX3" fmla="*/ 4763 w 40481"/>
                            <a:gd name="connsiteY3" fmla="*/ 95250 h 109538"/>
                            <a:gd name="connsiteX4" fmla="*/ 33338 w 40481"/>
                            <a:gd name="connsiteY4" fmla="*/ 109538 h 109538"/>
                            <a:gd name="connsiteX5" fmla="*/ 35719 w 40481"/>
                            <a:gd name="connsiteY5" fmla="*/ 85725 h 109538"/>
                            <a:gd name="connsiteX6" fmla="*/ 28575 w 40481"/>
                            <a:gd name="connsiteY6" fmla="*/ 71438 h 109538"/>
                            <a:gd name="connsiteX7" fmla="*/ 40481 w 40481"/>
                            <a:gd name="connsiteY7" fmla="*/ 47625 h 109538"/>
                            <a:gd name="connsiteX8" fmla="*/ 19050 w 40481"/>
                            <a:gd name="connsiteY8" fmla="*/ 0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81" h="109538">
                              <a:moveTo>
                                <a:pt x="19050" y="0"/>
                              </a:moveTo>
                              <a:lnTo>
                                <a:pt x="0" y="21431"/>
                              </a:lnTo>
                              <a:lnTo>
                                <a:pt x="11906" y="52388"/>
                              </a:lnTo>
                              <a:lnTo>
                                <a:pt x="4763" y="95250"/>
                              </a:lnTo>
                              <a:lnTo>
                                <a:pt x="33338" y="109538"/>
                              </a:lnTo>
                              <a:lnTo>
                                <a:pt x="35719" y="85725"/>
                              </a:lnTo>
                              <a:lnTo>
                                <a:pt x="28575" y="71438"/>
                              </a:lnTo>
                              <a:lnTo>
                                <a:pt x="40481" y="47625"/>
                              </a:lnTo>
                              <a:lnTo>
                                <a:pt x="1905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179" name="Freeform 178"/>
                      <p:cNvSpPr/>
                      <p:nvPr/>
                    </p:nvSpPr>
                    <p:spPr>
                      <a:xfrm>
                        <a:off x="338703" y="5181968"/>
                        <a:ext cx="34934" cy="74557"/>
                      </a:xfrm>
                      <a:custGeom>
                        <a:avLst/>
                        <a:gdLst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0 w 35718"/>
                          <a:gd name="connsiteY4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16669 h 73819"/>
                          <a:gd name="connsiteX5" fmla="*/ 0 w 35718"/>
                          <a:gd name="connsiteY5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9525 h 73819"/>
                          <a:gd name="connsiteX5" fmla="*/ 0 w 35718"/>
                          <a:gd name="connsiteY5" fmla="*/ 0 h 73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718" h="73819">
                            <a:moveTo>
                              <a:pt x="0" y="0"/>
                            </a:moveTo>
                            <a:cubicBezTo>
                              <a:pt x="794" y="22225"/>
                              <a:pt x="1587" y="44450"/>
                              <a:pt x="2381" y="66675"/>
                            </a:cubicBezTo>
                            <a:lnTo>
                              <a:pt x="28575" y="73819"/>
                            </a:lnTo>
                            <a:lnTo>
                              <a:pt x="35718" y="40482"/>
                            </a:lnTo>
                            <a:lnTo>
                              <a:pt x="16668" y="95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 sz="2400" dirty="0">
                          <a:solidFill>
                            <a:srgbClr val="FFFFFF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177" name="Freeform 176"/>
                    <p:cNvSpPr/>
                    <p:nvPr/>
                  </p:nvSpPr>
                  <p:spPr>
                    <a:xfrm>
                      <a:off x="505331" y="5741523"/>
                      <a:ext cx="130208" cy="71384"/>
                    </a:xfrm>
                    <a:custGeom>
                      <a:avLst/>
                      <a:gdLst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0 w 130969"/>
                        <a:gd name="connsiteY16" fmla="*/ 7144 h 71438"/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28575 w 130969"/>
                        <a:gd name="connsiteY16" fmla="*/ 14288 h 71438"/>
                        <a:gd name="connsiteX17" fmla="*/ 0 w 130969"/>
                        <a:gd name="connsiteY17" fmla="*/ 7144 h 7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0969" h="71438">
                          <a:moveTo>
                            <a:pt x="0" y="7144"/>
                          </a:moveTo>
                          <a:cubicBezTo>
                            <a:pt x="794" y="26988"/>
                            <a:pt x="1587" y="46831"/>
                            <a:pt x="2381" y="66675"/>
                          </a:cubicBezTo>
                          <a:lnTo>
                            <a:pt x="19050" y="71438"/>
                          </a:lnTo>
                          <a:lnTo>
                            <a:pt x="33338" y="61913"/>
                          </a:lnTo>
                          <a:lnTo>
                            <a:pt x="54769" y="71438"/>
                          </a:lnTo>
                          <a:lnTo>
                            <a:pt x="69056" y="69056"/>
                          </a:lnTo>
                          <a:lnTo>
                            <a:pt x="88106" y="61913"/>
                          </a:lnTo>
                          <a:lnTo>
                            <a:pt x="92869" y="42863"/>
                          </a:lnTo>
                          <a:lnTo>
                            <a:pt x="76200" y="30956"/>
                          </a:lnTo>
                          <a:lnTo>
                            <a:pt x="107156" y="16669"/>
                          </a:lnTo>
                          <a:lnTo>
                            <a:pt x="128588" y="45244"/>
                          </a:lnTo>
                          <a:lnTo>
                            <a:pt x="130969" y="30956"/>
                          </a:lnTo>
                          <a:lnTo>
                            <a:pt x="116681" y="7144"/>
                          </a:lnTo>
                          <a:lnTo>
                            <a:pt x="88106" y="0"/>
                          </a:lnTo>
                          <a:lnTo>
                            <a:pt x="66675" y="21431"/>
                          </a:lnTo>
                          <a:lnTo>
                            <a:pt x="52388" y="16669"/>
                          </a:lnTo>
                          <a:lnTo>
                            <a:pt x="28575" y="14288"/>
                          </a:lnTo>
                          <a:lnTo>
                            <a:pt x="0" y="7144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 sz="2400" dirty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175" name="Freeform 3121"/>
                  <p:cNvSpPr/>
                  <p:nvPr/>
                </p:nvSpPr>
                <p:spPr>
                  <a:xfrm>
                    <a:off x="1209235" y="6088923"/>
                    <a:ext cx="142911" cy="461617"/>
                  </a:xfrm>
                  <a:custGeom>
                    <a:avLst/>
                    <a:gdLst>
                      <a:gd name="connsiteX0" fmla="*/ 0 w 142875"/>
                      <a:gd name="connsiteY0" fmla="*/ 9525 h 461963"/>
                      <a:gd name="connsiteX1" fmla="*/ 21431 w 142875"/>
                      <a:gd name="connsiteY1" fmla="*/ 14288 h 461963"/>
                      <a:gd name="connsiteX2" fmla="*/ 61913 w 142875"/>
                      <a:gd name="connsiteY2" fmla="*/ 0 h 461963"/>
                      <a:gd name="connsiteX3" fmla="*/ 78581 w 142875"/>
                      <a:gd name="connsiteY3" fmla="*/ 35719 h 461963"/>
                      <a:gd name="connsiteX4" fmla="*/ 83344 w 142875"/>
                      <a:gd name="connsiteY4" fmla="*/ 73819 h 461963"/>
                      <a:gd name="connsiteX5" fmla="*/ 92869 w 142875"/>
                      <a:gd name="connsiteY5" fmla="*/ 252413 h 461963"/>
                      <a:gd name="connsiteX6" fmla="*/ 92869 w 142875"/>
                      <a:gd name="connsiteY6" fmla="*/ 273844 h 461963"/>
                      <a:gd name="connsiteX7" fmla="*/ 92869 w 142875"/>
                      <a:gd name="connsiteY7" fmla="*/ 302419 h 461963"/>
                      <a:gd name="connsiteX8" fmla="*/ 142875 w 142875"/>
                      <a:gd name="connsiteY8" fmla="*/ 385763 h 461963"/>
                      <a:gd name="connsiteX9" fmla="*/ 111919 w 142875"/>
                      <a:gd name="connsiteY9" fmla="*/ 438150 h 461963"/>
                      <a:gd name="connsiteX10" fmla="*/ 61913 w 142875"/>
                      <a:gd name="connsiteY10" fmla="*/ 461963 h 461963"/>
                      <a:gd name="connsiteX11" fmla="*/ 88106 w 142875"/>
                      <a:gd name="connsiteY11" fmla="*/ 419100 h 461963"/>
                      <a:gd name="connsiteX12" fmla="*/ 104775 w 142875"/>
                      <a:gd name="connsiteY12" fmla="*/ 352425 h 461963"/>
                      <a:gd name="connsiteX13" fmla="*/ 83344 w 142875"/>
                      <a:gd name="connsiteY13" fmla="*/ 335757 h 461963"/>
                      <a:gd name="connsiteX14" fmla="*/ 76200 w 142875"/>
                      <a:gd name="connsiteY14" fmla="*/ 297657 h 461963"/>
                      <a:gd name="connsiteX15" fmla="*/ 80963 w 142875"/>
                      <a:gd name="connsiteY15" fmla="*/ 271463 h 461963"/>
                      <a:gd name="connsiteX16" fmla="*/ 69056 w 142875"/>
                      <a:gd name="connsiteY16" fmla="*/ 261938 h 461963"/>
                      <a:gd name="connsiteX17" fmla="*/ 73819 w 142875"/>
                      <a:gd name="connsiteY17" fmla="*/ 230982 h 461963"/>
                      <a:gd name="connsiteX18" fmla="*/ 64294 w 142875"/>
                      <a:gd name="connsiteY18" fmla="*/ 230982 h 461963"/>
                      <a:gd name="connsiteX19" fmla="*/ 69056 w 142875"/>
                      <a:gd name="connsiteY19" fmla="*/ 200025 h 461963"/>
                      <a:gd name="connsiteX20" fmla="*/ 76200 w 142875"/>
                      <a:gd name="connsiteY20" fmla="*/ 190500 h 461963"/>
                      <a:gd name="connsiteX21" fmla="*/ 61913 w 142875"/>
                      <a:gd name="connsiteY21" fmla="*/ 145257 h 461963"/>
                      <a:gd name="connsiteX22" fmla="*/ 54769 w 142875"/>
                      <a:gd name="connsiteY22" fmla="*/ 97632 h 461963"/>
                      <a:gd name="connsiteX23" fmla="*/ 59531 w 142875"/>
                      <a:gd name="connsiteY23" fmla="*/ 61913 h 461963"/>
                      <a:gd name="connsiteX24" fmla="*/ 50006 w 142875"/>
                      <a:gd name="connsiteY24" fmla="*/ 26194 h 461963"/>
                      <a:gd name="connsiteX25" fmla="*/ 0 w 142875"/>
                      <a:gd name="connsiteY25" fmla="*/ 9525 h 461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875" h="461963">
                        <a:moveTo>
                          <a:pt x="0" y="9525"/>
                        </a:moveTo>
                        <a:lnTo>
                          <a:pt x="21431" y="14288"/>
                        </a:lnTo>
                        <a:lnTo>
                          <a:pt x="61913" y="0"/>
                        </a:lnTo>
                        <a:lnTo>
                          <a:pt x="78581" y="35719"/>
                        </a:lnTo>
                        <a:lnTo>
                          <a:pt x="83344" y="73819"/>
                        </a:lnTo>
                        <a:lnTo>
                          <a:pt x="92869" y="252413"/>
                        </a:lnTo>
                        <a:lnTo>
                          <a:pt x="92869" y="273844"/>
                        </a:lnTo>
                        <a:lnTo>
                          <a:pt x="92869" y="302419"/>
                        </a:lnTo>
                        <a:lnTo>
                          <a:pt x="142875" y="385763"/>
                        </a:lnTo>
                        <a:lnTo>
                          <a:pt x="111919" y="438150"/>
                        </a:lnTo>
                        <a:lnTo>
                          <a:pt x="61913" y="461963"/>
                        </a:lnTo>
                        <a:lnTo>
                          <a:pt x="88106" y="419100"/>
                        </a:lnTo>
                        <a:lnTo>
                          <a:pt x="104775" y="352425"/>
                        </a:lnTo>
                        <a:lnTo>
                          <a:pt x="83344" y="335757"/>
                        </a:lnTo>
                        <a:lnTo>
                          <a:pt x="76200" y="297657"/>
                        </a:lnTo>
                        <a:lnTo>
                          <a:pt x="80963" y="271463"/>
                        </a:lnTo>
                        <a:lnTo>
                          <a:pt x="69056" y="261938"/>
                        </a:lnTo>
                        <a:lnTo>
                          <a:pt x="73819" y="230982"/>
                        </a:lnTo>
                        <a:lnTo>
                          <a:pt x="64294" y="230982"/>
                        </a:lnTo>
                        <a:lnTo>
                          <a:pt x="69056" y="200025"/>
                        </a:lnTo>
                        <a:lnTo>
                          <a:pt x="76200" y="190500"/>
                        </a:lnTo>
                        <a:lnTo>
                          <a:pt x="61913" y="145257"/>
                        </a:lnTo>
                        <a:lnTo>
                          <a:pt x="54769" y="97632"/>
                        </a:lnTo>
                        <a:lnTo>
                          <a:pt x="59531" y="61913"/>
                        </a:lnTo>
                        <a:lnTo>
                          <a:pt x="50006" y="26194"/>
                        </a:lnTo>
                        <a:lnTo>
                          <a:pt x="0" y="952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 sz="2400" dirty="0">
                      <a:solidFill>
                        <a:srgbClr val="FFFFFF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173" name="Freeform 3123"/>
                <p:cNvSpPr/>
                <p:nvPr/>
              </p:nvSpPr>
              <p:spPr>
                <a:xfrm>
                  <a:off x="1168666" y="6112387"/>
                  <a:ext cx="100037" cy="190357"/>
                </a:xfrm>
                <a:custGeom>
                  <a:avLst/>
                  <a:gdLst>
                    <a:gd name="connsiteX0" fmla="*/ 38100 w 100012"/>
                    <a:gd name="connsiteY0" fmla="*/ 0 h 190500"/>
                    <a:gd name="connsiteX1" fmla="*/ 52387 w 100012"/>
                    <a:gd name="connsiteY1" fmla="*/ 80962 h 190500"/>
                    <a:gd name="connsiteX2" fmla="*/ 33337 w 100012"/>
                    <a:gd name="connsiteY2" fmla="*/ 78581 h 190500"/>
                    <a:gd name="connsiteX3" fmla="*/ 7144 w 100012"/>
                    <a:gd name="connsiteY3" fmla="*/ 78581 h 190500"/>
                    <a:gd name="connsiteX4" fmla="*/ 0 w 100012"/>
                    <a:gd name="connsiteY4" fmla="*/ 109537 h 190500"/>
                    <a:gd name="connsiteX5" fmla="*/ 0 w 100012"/>
                    <a:gd name="connsiteY5" fmla="*/ 145256 h 190500"/>
                    <a:gd name="connsiteX6" fmla="*/ 21431 w 100012"/>
                    <a:gd name="connsiteY6" fmla="*/ 142875 h 190500"/>
                    <a:gd name="connsiteX7" fmla="*/ 38100 w 100012"/>
                    <a:gd name="connsiteY7" fmla="*/ 119062 h 190500"/>
                    <a:gd name="connsiteX8" fmla="*/ 54769 w 100012"/>
                    <a:gd name="connsiteY8" fmla="*/ 107156 h 190500"/>
                    <a:gd name="connsiteX9" fmla="*/ 73819 w 100012"/>
                    <a:gd name="connsiteY9" fmla="*/ 145256 h 190500"/>
                    <a:gd name="connsiteX10" fmla="*/ 50006 w 100012"/>
                    <a:gd name="connsiteY10" fmla="*/ 190500 h 190500"/>
                    <a:gd name="connsiteX11" fmla="*/ 88106 w 100012"/>
                    <a:gd name="connsiteY11" fmla="*/ 169069 h 190500"/>
                    <a:gd name="connsiteX12" fmla="*/ 100012 w 100012"/>
                    <a:gd name="connsiteY12" fmla="*/ 147637 h 190500"/>
                    <a:gd name="connsiteX13" fmla="*/ 88106 w 100012"/>
                    <a:gd name="connsiteY13" fmla="*/ 95250 h 190500"/>
                    <a:gd name="connsiteX14" fmla="*/ 76200 w 100012"/>
                    <a:gd name="connsiteY14" fmla="*/ 59531 h 190500"/>
                    <a:gd name="connsiteX15" fmla="*/ 38100 w 100012"/>
                    <a:gd name="connsiteY15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" h="190500">
                      <a:moveTo>
                        <a:pt x="38100" y="0"/>
                      </a:moveTo>
                      <a:lnTo>
                        <a:pt x="52387" y="80962"/>
                      </a:lnTo>
                      <a:lnTo>
                        <a:pt x="33337" y="78581"/>
                      </a:lnTo>
                      <a:lnTo>
                        <a:pt x="7144" y="78581"/>
                      </a:lnTo>
                      <a:lnTo>
                        <a:pt x="0" y="109537"/>
                      </a:lnTo>
                      <a:lnTo>
                        <a:pt x="0" y="145256"/>
                      </a:lnTo>
                      <a:lnTo>
                        <a:pt x="21431" y="142875"/>
                      </a:lnTo>
                      <a:lnTo>
                        <a:pt x="38100" y="119062"/>
                      </a:lnTo>
                      <a:lnTo>
                        <a:pt x="54769" y="107156"/>
                      </a:lnTo>
                      <a:lnTo>
                        <a:pt x="73819" y="145256"/>
                      </a:lnTo>
                      <a:lnTo>
                        <a:pt x="50006" y="190500"/>
                      </a:lnTo>
                      <a:lnTo>
                        <a:pt x="88106" y="169069"/>
                      </a:lnTo>
                      <a:lnTo>
                        <a:pt x="100012" y="147637"/>
                      </a:lnTo>
                      <a:lnTo>
                        <a:pt x="88106" y="95250"/>
                      </a:lnTo>
                      <a:lnTo>
                        <a:pt x="76200" y="59531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2400" dirty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171" name="Freeform 3125"/>
              <p:cNvSpPr/>
              <p:nvPr/>
            </p:nvSpPr>
            <p:spPr>
              <a:xfrm>
                <a:off x="1154211" y="6260437"/>
                <a:ext cx="46049" cy="85661"/>
              </a:xfrm>
              <a:custGeom>
                <a:avLst/>
                <a:gdLst>
                  <a:gd name="connsiteX0" fmla="*/ 23813 w 45244"/>
                  <a:gd name="connsiteY0" fmla="*/ 0 h 85725"/>
                  <a:gd name="connsiteX1" fmla="*/ 0 w 45244"/>
                  <a:gd name="connsiteY1" fmla="*/ 52387 h 85725"/>
                  <a:gd name="connsiteX2" fmla="*/ 26194 w 45244"/>
                  <a:gd name="connsiteY2" fmla="*/ 85725 h 85725"/>
                  <a:gd name="connsiteX3" fmla="*/ 45244 w 45244"/>
                  <a:gd name="connsiteY3" fmla="*/ 61912 h 85725"/>
                  <a:gd name="connsiteX4" fmla="*/ 23813 w 45244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4" h="85725">
                    <a:moveTo>
                      <a:pt x="23813" y="0"/>
                    </a:moveTo>
                    <a:lnTo>
                      <a:pt x="0" y="52387"/>
                    </a:lnTo>
                    <a:lnTo>
                      <a:pt x="26194" y="85725"/>
                    </a:lnTo>
                    <a:lnTo>
                      <a:pt x="45244" y="61912"/>
                    </a:lnTo>
                    <a:lnTo>
                      <a:pt x="23813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2400" dirty="0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69" name="Freeform 3128"/>
            <p:cNvSpPr/>
            <p:nvPr/>
          </p:nvSpPr>
          <p:spPr>
            <a:xfrm>
              <a:off x="1201207" y="6397753"/>
              <a:ext cx="41285" cy="130078"/>
            </a:xfrm>
            <a:custGeom>
              <a:avLst/>
              <a:gdLst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41339"/>
                <a:gd name="connsiteY0" fmla="*/ 0 h 131036"/>
                <a:gd name="connsiteX1" fmla="*/ 0 w 41339"/>
                <a:gd name="connsiteY1" fmla="*/ 62670 h 131036"/>
                <a:gd name="connsiteX2" fmla="*/ 8546 w 41339"/>
                <a:gd name="connsiteY2" fmla="*/ 94004 h 131036"/>
                <a:gd name="connsiteX3" fmla="*/ 8546 w 41339"/>
                <a:gd name="connsiteY3" fmla="*/ 125339 h 131036"/>
                <a:gd name="connsiteX4" fmla="*/ 25638 w 41339"/>
                <a:gd name="connsiteY4" fmla="*/ 131036 h 131036"/>
                <a:gd name="connsiteX5" fmla="*/ 34184 w 41339"/>
                <a:gd name="connsiteY5" fmla="*/ 102550 h 131036"/>
                <a:gd name="connsiteX6" fmla="*/ 25638 w 41339"/>
                <a:gd name="connsiteY6" fmla="*/ 94004 h 131036"/>
                <a:gd name="connsiteX7" fmla="*/ 34184 w 41339"/>
                <a:gd name="connsiteY7" fmla="*/ 71215 h 131036"/>
                <a:gd name="connsiteX8" fmla="*/ 25638 w 41339"/>
                <a:gd name="connsiteY8" fmla="*/ 54124 h 131036"/>
                <a:gd name="connsiteX9" fmla="*/ 37032 w 41339"/>
                <a:gd name="connsiteY9" fmla="*/ 37032 h 131036"/>
                <a:gd name="connsiteX10" fmla="*/ 25638 w 41339"/>
                <a:gd name="connsiteY10" fmla="*/ 0 h 1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39" h="131036">
                  <a:moveTo>
                    <a:pt x="25638" y="0"/>
                  </a:moveTo>
                  <a:lnTo>
                    <a:pt x="0" y="62670"/>
                  </a:lnTo>
                  <a:lnTo>
                    <a:pt x="8546" y="94004"/>
                  </a:lnTo>
                  <a:lnTo>
                    <a:pt x="8546" y="125339"/>
                  </a:lnTo>
                  <a:lnTo>
                    <a:pt x="25638" y="131036"/>
                  </a:lnTo>
                  <a:lnTo>
                    <a:pt x="34184" y="102550"/>
                  </a:lnTo>
                  <a:lnTo>
                    <a:pt x="25638" y="94004"/>
                  </a:lnTo>
                  <a:lnTo>
                    <a:pt x="34184" y="71215"/>
                  </a:lnTo>
                  <a:lnTo>
                    <a:pt x="25638" y="54124"/>
                  </a:lnTo>
                  <a:cubicBezTo>
                    <a:pt x="25638" y="48427"/>
                    <a:pt x="51275" y="17091"/>
                    <a:pt x="37032" y="37032"/>
                  </a:cubicBezTo>
                  <a:lnTo>
                    <a:pt x="2563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182" name="Group 66"/>
          <p:cNvGrpSpPr>
            <a:grpSpLocks/>
          </p:cNvGrpSpPr>
          <p:nvPr/>
        </p:nvGrpSpPr>
        <p:grpSpPr bwMode="auto">
          <a:xfrm>
            <a:off x="2490698" y="5534138"/>
            <a:ext cx="1374775" cy="793750"/>
            <a:chOff x="2217965" y="5874544"/>
            <a:chExt cx="1375341" cy="795337"/>
          </a:xfrm>
          <a:solidFill>
            <a:srgbClr val="7B7DA9"/>
          </a:solidFill>
        </p:grpSpPr>
        <p:sp>
          <p:nvSpPr>
            <p:cNvPr id="183" name="Freeform 182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91" name="5-Point Star 190"/>
          <p:cNvSpPr/>
          <p:nvPr/>
        </p:nvSpPr>
        <p:spPr bwMode="auto">
          <a:xfrm>
            <a:off x="7574507" y="2674955"/>
            <a:ext cx="122830" cy="122830"/>
          </a:xfrm>
          <a:prstGeom prst="star5">
            <a:avLst/>
          </a:prstGeom>
          <a:solidFill>
            <a:srgbClr val="4C4E7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192" name="Straight Connector 191"/>
          <p:cNvCxnSpPr/>
          <p:nvPr/>
        </p:nvCxnSpPr>
        <p:spPr bwMode="auto">
          <a:xfrm>
            <a:off x="2674989" y="6591969"/>
            <a:ext cx="480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3" name="Rectangle 192"/>
          <p:cNvSpPr/>
          <p:nvPr/>
        </p:nvSpPr>
        <p:spPr bwMode="auto">
          <a:xfrm>
            <a:off x="2632656" y="6503004"/>
            <a:ext cx="182880" cy="182880"/>
          </a:xfrm>
          <a:prstGeom prst="rect">
            <a:avLst/>
          </a:prstGeom>
          <a:solidFill>
            <a:srgbClr val="BBBD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640022" y="6413186"/>
            <a:ext cx="905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Gill Sans MT" pitchFamily="34" charset="0"/>
              </a:rPr>
              <a:t>Awards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2494126" y="6214323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FY06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3836366" y="6502659"/>
            <a:ext cx="182880" cy="182880"/>
          </a:xfrm>
          <a:prstGeom prst="rect">
            <a:avLst/>
          </a:prstGeom>
          <a:solidFill>
            <a:srgbClr val="9D9F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683774" y="6216595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FY07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5018568" y="6504029"/>
            <a:ext cx="182880" cy="182880"/>
          </a:xfrm>
          <a:prstGeom prst="rect">
            <a:avLst/>
          </a:prstGeom>
          <a:solidFill>
            <a:srgbClr val="7B7D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4873422" y="6218867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FY09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6208362" y="6505869"/>
            <a:ext cx="182880" cy="182880"/>
          </a:xfrm>
          <a:prstGeom prst="rect">
            <a:avLst/>
          </a:prstGeom>
          <a:solidFill>
            <a:srgbClr val="5E6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6063070" y="6221139"/>
            <a:ext cx="1048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FY09 </a:t>
            </a:r>
            <a:r>
              <a:rPr lang="en-US" sz="1200" dirty="0">
                <a:solidFill>
                  <a:srgbClr val="000000"/>
                </a:solidFill>
                <a:latin typeface="Gill Sans MT" pitchFamily="34" charset="0"/>
              </a:rPr>
              <a:t>ARRA</a:t>
            </a:r>
            <a:endParaRPr lang="en-US" sz="12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7394455" y="6505041"/>
            <a:ext cx="182880" cy="182880"/>
          </a:xfrm>
          <a:prstGeom prst="rect">
            <a:avLst/>
          </a:prstGeom>
          <a:solidFill>
            <a:srgbClr val="4C4E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7252718" y="6223411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FY12</a:t>
            </a:r>
          </a:p>
        </p:txBody>
      </p:sp>
      <p:pic>
        <p:nvPicPr>
          <p:cNvPr id="204" name="Picture 203" descr="PR -Dark Blu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09287" y="5547455"/>
            <a:ext cx="859536" cy="316393"/>
          </a:xfrm>
          <a:prstGeom prst="rect">
            <a:avLst/>
          </a:prstGeom>
        </p:spPr>
      </p:pic>
      <p:pic>
        <p:nvPicPr>
          <p:cNvPr id="205" name="Picture 204" descr="USVI-db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31988" y="5379951"/>
            <a:ext cx="909518" cy="548453"/>
          </a:xfrm>
          <a:prstGeom prst="rect">
            <a:avLst/>
          </a:prstGeom>
          <a:effectLst/>
        </p:spPr>
      </p:pic>
      <p:sp>
        <p:nvSpPr>
          <p:cNvPr id="206" name="5-Point Star 205"/>
          <p:cNvSpPr/>
          <p:nvPr/>
        </p:nvSpPr>
        <p:spPr bwMode="auto">
          <a:xfrm>
            <a:off x="7394455" y="3213213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" name="5-Point Star 206"/>
          <p:cNvSpPr/>
          <p:nvPr/>
        </p:nvSpPr>
        <p:spPr bwMode="auto">
          <a:xfrm>
            <a:off x="3075928" y="3891868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8" name="5-Point Star 207"/>
          <p:cNvSpPr/>
          <p:nvPr/>
        </p:nvSpPr>
        <p:spPr bwMode="auto">
          <a:xfrm>
            <a:off x="5617606" y="2656000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1" name="5-Point Star 210"/>
          <p:cNvSpPr/>
          <p:nvPr/>
        </p:nvSpPr>
        <p:spPr bwMode="auto">
          <a:xfrm>
            <a:off x="7491886" y="2438048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2" name="5-Point Star 211"/>
          <p:cNvSpPr/>
          <p:nvPr/>
        </p:nvSpPr>
        <p:spPr bwMode="auto">
          <a:xfrm>
            <a:off x="6519186" y="2450380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3" name="5-Point Star 212"/>
          <p:cNvSpPr/>
          <p:nvPr/>
        </p:nvSpPr>
        <p:spPr bwMode="auto">
          <a:xfrm>
            <a:off x="7879793" y="1806688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4" name="5-Point Star 213"/>
          <p:cNvSpPr/>
          <p:nvPr/>
        </p:nvSpPr>
        <p:spPr bwMode="auto">
          <a:xfrm>
            <a:off x="4744569" y="1827548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" name="5-Point Star 214"/>
          <p:cNvSpPr/>
          <p:nvPr/>
        </p:nvSpPr>
        <p:spPr bwMode="auto">
          <a:xfrm>
            <a:off x="5413849" y="1925179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9" name="Freeform 218"/>
          <p:cNvSpPr/>
          <p:nvPr/>
        </p:nvSpPr>
        <p:spPr>
          <a:xfrm>
            <a:off x="2708275" y="3581400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noFill/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2789238" y="2817813"/>
            <a:ext cx="1096962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rgbClr val="5E6090"/>
          </a:solidFill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9" name="5-Point Star 208"/>
          <p:cNvSpPr/>
          <p:nvPr/>
        </p:nvSpPr>
        <p:spPr bwMode="auto">
          <a:xfrm>
            <a:off x="3173886" y="3048000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709613" y="1368538"/>
            <a:ext cx="1206500" cy="1033462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5E6090"/>
          </a:solidFill>
          <a:ln w="38100" cmpd="sng">
            <a:solidFill>
              <a:srgbClr val="3C8C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10" name="5-Point Star 209"/>
          <p:cNvSpPr/>
          <p:nvPr/>
        </p:nvSpPr>
        <p:spPr bwMode="auto">
          <a:xfrm>
            <a:off x="1116486" y="1743075"/>
            <a:ext cx="407514" cy="314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457200" y="267634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545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RTT-ELC Grant: ECIDS Projects</a:t>
            </a: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1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cs typeface="Calibri"/>
              </a:rPr>
              <a:t>Many states are moving forward </a:t>
            </a:r>
            <a:r>
              <a:rPr lang="en-US" dirty="0" smtClean="0">
                <a:cs typeface="Calibri"/>
              </a:rPr>
              <a:t>with creating and linking their ECIDS to their K12 </a:t>
            </a:r>
            <a:r>
              <a:rPr lang="en-US" dirty="0">
                <a:cs typeface="Calibri"/>
              </a:rPr>
              <a:t>and beyond </a:t>
            </a:r>
            <a:r>
              <a:rPr lang="en-US" dirty="0" smtClean="0">
                <a:cs typeface="Calibri"/>
              </a:rPr>
              <a:t>SLDS.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Federal support can be leveraged to establish the state governance and infrastructure needed to involve Part C and 619 in the work and sustain </a:t>
            </a:r>
            <a:r>
              <a:rPr lang="en-US" dirty="0" smtClean="0">
                <a:cs typeface="Calibri"/>
              </a:rPr>
              <a:t>this involvement over </a:t>
            </a:r>
            <a:r>
              <a:rPr lang="en-US" dirty="0">
                <a:cs typeface="Calibri"/>
              </a:rPr>
              <a:t>time</a:t>
            </a:r>
            <a:r>
              <a:rPr lang="en-US" dirty="0" smtClean="0">
                <a:cs typeface="Calibri"/>
              </a:rPr>
              <a:t>.</a:t>
            </a:r>
          </a:p>
          <a:p>
            <a:pPr marL="857250" lvl="1" indent="-457200"/>
            <a:r>
              <a:rPr lang="en-US" dirty="0" smtClean="0">
                <a:cs typeface="Calibri"/>
              </a:rPr>
              <a:t>The DaSy Center</a:t>
            </a:r>
          </a:p>
          <a:p>
            <a:pPr marL="857250" lvl="1" indent="-457200"/>
            <a:r>
              <a:rPr lang="en-US" dirty="0" smtClean="0">
                <a:cs typeface="Calibri"/>
              </a:rPr>
              <a:t>SLDS Early Childhood State Support Team</a:t>
            </a:r>
            <a:endParaRPr lang="en-US" dirty="0"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cs typeface="Calibri"/>
              </a:rPr>
              <a:t>So </a:t>
            </a:r>
            <a:r>
              <a:rPr lang="en-US" sz="3200" dirty="0" smtClean="0">
                <a:cs typeface="Calibri"/>
              </a:rPr>
              <a:t>what </a:t>
            </a:r>
            <a:r>
              <a:rPr lang="en-US" sz="3200" dirty="0">
                <a:cs typeface="Calibri"/>
              </a:rPr>
              <a:t>d</a:t>
            </a:r>
            <a:r>
              <a:rPr lang="en-US" sz="3200" dirty="0" smtClean="0">
                <a:cs typeface="Calibri"/>
              </a:rPr>
              <a:t>oes </a:t>
            </a:r>
            <a:r>
              <a:rPr lang="en-US" sz="3200" dirty="0">
                <a:cs typeface="Calibri"/>
              </a:rPr>
              <a:t>t</a:t>
            </a:r>
            <a:r>
              <a:rPr lang="en-US" sz="3200" dirty="0" smtClean="0">
                <a:cs typeface="Calibri"/>
              </a:rPr>
              <a:t>his </a:t>
            </a:r>
            <a:r>
              <a:rPr lang="en-US" sz="3200" dirty="0">
                <a:cs typeface="Calibri"/>
              </a:rPr>
              <a:t>m</a:t>
            </a:r>
            <a:r>
              <a:rPr lang="en-US" sz="3200" dirty="0" smtClean="0">
                <a:cs typeface="Calibri"/>
              </a:rPr>
              <a:t>ean </a:t>
            </a:r>
            <a:r>
              <a:rPr lang="en-US" sz="3200" dirty="0">
                <a:cs typeface="Calibri"/>
              </a:rPr>
              <a:t>for </a:t>
            </a:r>
            <a:r>
              <a:rPr lang="en-US" sz="3200" dirty="0" smtClean="0">
                <a:cs typeface="Calibri"/>
              </a:rPr>
              <a:t>Part </a:t>
            </a:r>
            <a:r>
              <a:rPr lang="en-US" sz="3200" dirty="0">
                <a:cs typeface="Calibri"/>
              </a:rPr>
              <a:t>C and 619?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62665"/>
            <a:ext cx="2328293" cy="179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0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Kansas</a:t>
            </a:r>
          </a:p>
          <a:p>
            <a:pPr lvl="1"/>
            <a:r>
              <a:rPr lang="en-US" dirty="0"/>
              <a:t>School Readiness Framework</a:t>
            </a:r>
          </a:p>
          <a:p>
            <a:pPr lvl="1"/>
            <a:r>
              <a:rPr lang="en-US" dirty="0"/>
              <a:t>Build from lessons learned from Part C and 619</a:t>
            </a:r>
          </a:p>
          <a:p>
            <a:pPr lvl="1"/>
            <a:r>
              <a:rPr lang="en-US" dirty="0"/>
              <a:t>Unique Identifier (KIDS ID) for Part C &amp; </a:t>
            </a:r>
            <a:r>
              <a:rPr lang="en-US" dirty="0" smtClean="0"/>
              <a:t>616</a:t>
            </a:r>
          </a:p>
          <a:p>
            <a:r>
              <a:rPr lang="en-US" dirty="0" smtClean="0"/>
              <a:t>Maryland</a:t>
            </a:r>
          </a:p>
          <a:p>
            <a:pPr lvl="1"/>
            <a:r>
              <a:rPr lang="en-US" dirty="0" smtClean="0"/>
              <a:t>The Maryland State Department of Education’s Division of Early Childhood Development is leading the ECIDS initiative</a:t>
            </a:r>
          </a:p>
          <a:p>
            <a:pPr lvl="2"/>
            <a:r>
              <a:rPr lang="en-US" dirty="0" smtClean="0"/>
              <a:t>Part C and 619 have worked with the initiatives leaders to identify data elements to be integrated</a:t>
            </a:r>
          </a:p>
          <a:p>
            <a:pPr lvl="3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Part C and 619 being involved in ECIDS initiatives?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66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Kansas</a:t>
            </a:r>
          </a:p>
          <a:p>
            <a:pPr lvl="1"/>
            <a:r>
              <a:rPr lang="en-US" dirty="0" smtClean="0"/>
              <a:t>A shared child outcomes data </a:t>
            </a:r>
            <a:r>
              <a:rPr lang="en-US" dirty="0"/>
              <a:t>s</a:t>
            </a:r>
            <a:r>
              <a:rPr lang="en-US" dirty="0" smtClean="0"/>
              <a:t>ystem for Part C &amp; 619 APR data</a:t>
            </a:r>
          </a:p>
          <a:p>
            <a:pPr lvl="1"/>
            <a:r>
              <a:rPr lang="en-US" dirty="0" smtClean="0"/>
              <a:t>Being included in the state conversation around EC Initiatives</a:t>
            </a:r>
          </a:p>
          <a:p>
            <a:pPr lvl="1"/>
            <a:r>
              <a:rPr lang="en-US" dirty="0" smtClean="0"/>
              <a:t>Support of our IT Director</a:t>
            </a:r>
          </a:p>
          <a:p>
            <a:pPr lvl="1"/>
            <a:r>
              <a:rPr lang="en-US" dirty="0" smtClean="0"/>
              <a:t>EC Leadership </a:t>
            </a:r>
            <a:r>
              <a:rPr lang="en-US" dirty="0"/>
              <a:t>T</a:t>
            </a:r>
            <a:r>
              <a:rPr lang="en-US" dirty="0" smtClean="0"/>
              <a:t>eam developed</a:t>
            </a:r>
          </a:p>
          <a:p>
            <a:r>
              <a:rPr lang="en-US" sz="2400" dirty="0">
                <a:solidFill>
                  <a:schemeClr val="tx2"/>
                </a:solidFill>
              </a:rPr>
              <a:t>Maryland</a:t>
            </a:r>
          </a:p>
          <a:p>
            <a:pPr lvl="1"/>
            <a:r>
              <a:rPr lang="en-US" dirty="0"/>
              <a:t>More comprehensive data for school readiness policy planning, resource allocation, and kindergarten assessment data </a:t>
            </a:r>
            <a:r>
              <a:rPr lang="en-US" dirty="0" smtClean="0"/>
              <a:t>analysis</a:t>
            </a:r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</a:t>
            </a:r>
            <a:r>
              <a:rPr lang="en-US" sz="2800" dirty="0" smtClean="0"/>
              <a:t>benefits have states identified with including Part </a:t>
            </a:r>
            <a:r>
              <a:rPr lang="en-US" sz="2800" dirty="0"/>
              <a:t>C and </a:t>
            </a:r>
            <a:r>
              <a:rPr lang="en-US" sz="2800" dirty="0" smtClean="0"/>
              <a:t>619 data in their ECIDS?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3962401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Kansas</a:t>
            </a:r>
          </a:p>
          <a:p>
            <a:pPr lvl="1"/>
            <a:r>
              <a:rPr lang="en-US" dirty="0" smtClean="0"/>
              <a:t>Determining accessible and additional data needed</a:t>
            </a:r>
            <a:endParaRPr lang="en-US" dirty="0"/>
          </a:p>
          <a:p>
            <a:pPr lvl="1"/>
            <a:r>
              <a:rPr lang="en-US" dirty="0" smtClean="0"/>
              <a:t>Aligning our data standards through CEDS</a:t>
            </a:r>
          </a:p>
          <a:p>
            <a:pPr lvl="1"/>
            <a:r>
              <a:rPr lang="en-US" dirty="0" smtClean="0"/>
              <a:t>Data system only meets Federal requirements</a:t>
            </a:r>
          </a:p>
          <a:p>
            <a:pPr lvl="1"/>
            <a:r>
              <a:rPr lang="en-US" dirty="0" smtClean="0"/>
              <a:t>Only child-specific data obtained through 619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Maryland</a:t>
            </a:r>
          </a:p>
          <a:p>
            <a:pPr lvl="1"/>
            <a:r>
              <a:rPr lang="en-US" dirty="0"/>
              <a:t>Increased privacy concerns</a:t>
            </a:r>
          </a:p>
          <a:p>
            <a:pPr lvl="1"/>
            <a:r>
              <a:rPr lang="en-US" dirty="0"/>
              <a:t>Differences in data collection and </a:t>
            </a:r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How can we make the ECIDS useful to Part C/619 given they have a robust longitudinal data system of their own?</a:t>
            </a:r>
            <a:endParaRPr lang="en-US" dirty="0"/>
          </a:p>
          <a:p>
            <a:pPr lvl="1"/>
            <a:endParaRPr lang="en-US" sz="1800" dirty="0">
              <a:solidFill>
                <a:schemeClr val="tx2"/>
              </a:solidFill>
            </a:endParaRP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2800" dirty="0"/>
              <a:t>What </a:t>
            </a:r>
            <a:r>
              <a:rPr lang="en-US" sz="2800" dirty="0" smtClean="0"/>
              <a:t>unique challenges have states experienced when </a:t>
            </a:r>
            <a:r>
              <a:rPr lang="en-US" sz="2800" dirty="0"/>
              <a:t>integrating Part C and </a:t>
            </a:r>
            <a:r>
              <a:rPr lang="en-US" sz="2800" dirty="0" smtClean="0"/>
              <a:t>619 data into their ECIDS?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748123"/>
              </p:ext>
            </p:extLst>
          </p:nvPr>
        </p:nvGraphicFramePr>
        <p:xfrm>
          <a:off x="10510" y="228600"/>
          <a:ext cx="913349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Acrobat Document" r:id="rId4" imgW="9601200" imgH="5829300" progId="AcroExch.Document.7">
                  <p:embed/>
                </p:oleObj>
              </mc:Choice>
              <mc:Fallback>
                <p:oleObj name="Acrobat Document" r:id="rId4" imgW="9601200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10" y="228600"/>
                        <a:ext cx="913349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0" y="6581001"/>
            <a:ext cx="152400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July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62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smtClean="0"/>
              <a:t>objectives for </a:t>
            </a:r>
            <a:r>
              <a:rPr lang="en-US" sz="2400" dirty="0"/>
              <a:t>this session </a:t>
            </a:r>
            <a:r>
              <a:rPr lang="en-US" sz="2400" dirty="0" smtClean="0"/>
              <a:t>are to:</a:t>
            </a:r>
          </a:p>
          <a:p>
            <a:pPr lvl="1"/>
            <a:r>
              <a:rPr lang="en-US" sz="2100" dirty="0"/>
              <a:t>P</a:t>
            </a:r>
            <a:r>
              <a:rPr lang="en-US" sz="2100" dirty="0" smtClean="0"/>
              <a:t>rovide </a:t>
            </a:r>
            <a:r>
              <a:rPr lang="en-US" sz="2100" dirty="0"/>
              <a:t>basic information about the differences between </a:t>
            </a:r>
            <a:r>
              <a:rPr lang="en-US" sz="2100" dirty="0" smtClean="0"/>
              <a:t>an Early Childhood Integrated Data System (ECIDS) </a:t>
            </a:r>
            <a:r>
              <a:rPr lang="en-US" sz="2100" dirty="0"/>
              <a:t>and </a:t>
            </a:r>
            <a:r>
              <a:rPr lang="en-US" sz="2100" dirty="0" smtClean="0"/>
              <a:t>a Statewide Longitudinal Data System (SLDS);</a:t>
            </a:r>
          </a:p>
          <a:p>
            <a:pPr lvl="1"/>
            <a:r>
              <a:rPr lang="en-US" sz="2100" dirty="0" smtClean="0"/>
              <a:t>Share the perspectives and experiences of panelists as they discuss </a:t>
            </a:r>
            <a:r>
              <a:rPr lang="en-US" sz="2100" dirty="0"/>
              <a:t>how </a:t>
            </a:r>
            <a:r>
              <a:rPr lang="en-US" sz="2100" dirty="0" smtClean="0"/>
              <a:t>their states are working </a:t>
            </a:r>
            <a:r>
              <a:rPr lang="en-US" sz="2100" dirty="0"/>
              <a:t>to </a:t>
            </a:r>
            <a:r>
              <a:rPr lang="en-US" sz="2100" dirty="0" smtClean="0"/>
              <a:t>build ECIDs and incorporate </a:t>
            </a:r>
            <a:r>
              <a:rPr lang="en-US" sz="2100" dirty="0"/>
              <a:t>EC data into </a:t>
            </a:r>
            <a:r>
              <a:rPr lang="en-US" sz="2100" dirty="0" smtClean="0"/>
              <a:t>their SLDSs;</a:t>
            </a:r>
          </a:p>
          <a:p>
            <a:pPr lvl="1"/>
            <a:r>
              <a:rPr lang="en-US" sz="2100" dirty="0" smtClean="0"/>
              <a:t>Review </a:t>
            </a:r>
            <a:r>
              <a:rPr lang="en-US" sz="2100" dirty="0"/>
              <a:t>state and national </a:t>
            </a:r>
            <a:r>
              <a:rPr lang="en-US" sz="2100" dirty="0" smtClean="0"/>
              <a:t>examples, </a:t>
            </a:r>
            <a:r>
              <a:rPr lang="en-US" sz="2100" dirty="0"/>
              <a:t>and </a:t>
            </a:r>
            <a:r>
              <a:rPr lang="en-US" sz="2100" dirty="0" smtClean="0"/>
              <a:t>present the </a:t>
            </a:r>
            <a:r>
              <a:rPr lang="en-US" sz="2100" dirty="0"/>
              <a:t>unique challenges and benefits to </a:t>
            </a:r>
            <a:r>
              <a:rPr lang="en-US" sz="2100" dirty="0" smtClean="0"/>
              <a:t>building ECIDSs, particularly as they</a:t>
            </a:r>
            <a:r>
              <a:rPr lang="en-US" sz="2100" dirty="0"/>
              <a:t> </a:t>
            </a:r>
            <a:r>
              <a:rPr lang="en-US" sz="2100" dirty="0" smtClean="0"/>
              <a:t>relate to the </a:t>
            </a:r>
            <a:r>
              <a:rPr lang="en-US" sz="2100" dirty="0"/>
              <a:t>inclusion of Part C and </a:t>
            </a:r>
            <a:r>
              <a:rPr lang="en-US" sz="2100" dirty="0" smtClean="0"/>
              <a:t>Part B 619 data; and </a:t>
            </a:r>
          </a:p>
          <a:p>
            <a:pPr lvl="1"/>
            <a:r>
              <a:rPr lang="en-US" sz="2100" dirty="0" smtClean="0"/>
              <a:t>Discuss </a:t>
            </a:r>
            <a:r>
              <a:rPr lang="en-US" sz="2100" u="sng" dirty="0" smtClean="0"/>
              <a:t>why</a:t>
            </a:r>
            <a:r>
              <a:rPr lang="en-US" sz="2100" dirty="0" smtClean="0"/>
              <a:t> having an integrated longitudinal data system matters </a:t>
            </a:r>
            <a:r>
              <a:rPr lang="en-US" sz="2100" dirty="0"/>
              <a:t>to </a:t>
            </a:r>
            <a:r>
              <a:rPr lang="en-US" sz="2100" dirty="0" smtClean="0"/>
              <a:t>Part </a:t>
            </a:r>
            <a:r>
              <a:rPr lang="en-US" sz="2100" dirty="0"/>
              <a:t>C and </a:t>
            </a:r>
            <a:r>
              <a:rPr lang="en-US" sz="2100" dirty="0" smtClean="0"/>
              <a:t>Part B 619</a:t>
            </a:r>
            <a:r>
              <a:rPr lang="en-US" sz="2100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Maryland Analysis #1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r>
              <a:rPr lang="en-US" dirty="0" smtClean="0"/>
              <a:t>How does participation in Part C enhance children’s later performance on the Kindergarten Work Sampling System (WSS-K; i.e. state kindergarten readiness assessment)?</a:t>
            </a:r>
          </a:p>
          <a:p>
            <a:pPr lvl="1"/>
            <a:r>
              <a:rPr lang="en-US" dirty="0" smtClean="0"/>
              <a:t>For every month earlier a child starts receiving services, he/she is expected to score </a:t>
            </a:r>
            <a:r>
              <a:rPr lang="en-US" b="1" dirty="0" smtClean="0"/>
              <a:t>.017 SD  increase on the WSS-K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For children receiving Part C services, </a:t>
            </a:r>
            <a:r>
              <a:rPr lang="en-US" b="1" dirty="0"/>
              <a:t>WSS-K was higher </a:t>
            </a:r>
            <a:r>
              <a:rPr lang="en-US" dirty="0"/>
              <a:t>for students not economically disadvantaged, higher for girls, and for White students.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29846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Source</a:t>
            </a:r>
            <a:r>
              <a:rPr lang="en-US" sz="1400" dirty="0" smtClean="0"/>
              <a:t>: Carran, D., Nunn</a:t>
            </a:r>
            <a:r>
              <a:rPr lang="en-US" sz="1400" dirty="0"/>
              <a:t>, </a:t>
            </a:r>
            <a:r>
              <a:rPr lang="en-US" sz="1400" dirty="0" smtClean="0"/>
              <a:t>J., Hooks, S., &amp; Dammann, K.  (2013, February). </a:t>
            </a:r>
            <a:r>
              <a:rPr lang="en-US" sz="1400" i="1" dirty="0"/>
              <a:t>Uses of a Statewide Longitudinal Data System to </a:t>
            </a:r>
            <a:r>
              <a:rPr lang="en-US" sz="1400" i="1" dirty="0" smtClean="0"/>
              <a:t>evaluate </a:t>
            </a:r>
            <a:r>
              <a:rPr lang="en-US" sz="1400" i="1" dirty="0"/>
              <a:t>and </a:t>
            </a:r>
            <a:r>
              <a:rPr lang="en-US" sz="1400" i="1" dirty="0" smtClean="0"/>
              <a:t>inform programs</a:t>
            </a:r>
            <a:r>
              <a:rPr lang="en-US" sz="1400" i="1" dirty="0"/>
              <a:t>, </a:t>
            </a:r>
            <a:r>
              <a:rPr lang="en-US" sz="1400" i="1" dirty="0" smtClean="0"/>
              <a:t>policies</a:t>
            </a:r>
            <a:r>
              <a:rPr lang="en-US" sz="1400" i="1" dirty="0"/>
              <a:t>, and </a:t>
            </a:r>
            <a:r>
              <a:rPr lang="en-US" sz="1400" i="1" dirty="0" smtClean="0"/>
              <a:t>resource </a:t>
            </a:r>
            <a:r>
              <a:rPr lang="en-US" sz="1400" i="1" dirty="0"/>
              <a:t>a</a:t>
            </a:r>
            <a:r>
              <a:rPr lang="en-US" sz="1400" i="1" dirty="0" smtClean="0"/>
              <a:t>llocations</a:t>
            </a:r>
            <a:r>
              <a:rPr lang="en-US" sz="1400" dirty="0" smtClean="0"/>
              <a:t>. Presented at</a:t>
            </a:r>
            <a:r>
              <a:rPr lang="en-US" sz="1400" dirty="0"/>
              <a:t>26th Annual Management Information Systems </a:t>
            </a:r>
            <a:r>
              <a:rPr lang="en-US" sz="1400" dirty="0" smtClean="0"/>
              <a:t>Conference, Washington, DC.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Maryland Analysis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657600"/>
          </a:xfrm>
        </p:spPr>
        <p:txBody>
          <a:bodyPr/>
          <a:lstStyle/>
          <a:p>
            <a:r>
              <a:rPr lang="en-US" dirty="0" smtClean="0"/>
              <a:t>For children who received Part C services, where are they at Grade 3? (</a:t>
            </a:r>
            <a:r>
              <a:rPr lang="en-US" i="1" dirty="0" smtClean="0"/>
              <a:t>N</a:t>
            </a:r>
            <a:r>
              <a:rPr lang="en-US" dirty="0" smtClean="0"/>
              <a:t> = 2482)</a:t>
            </a:r>
          </a:p>
          <a:p>
            <a:pPr marL="914400" lvl="1" indent="-514350"/>
            <a:r>
              <a:rPr lang="en-US" dirty="0" smtClean="0"/>
              <a:t>58% missing data, not matched Part C to Grade 3</a:t>
            </a:r>
          </a:p>
          <a:p>
            <a:pPr marL="914400" lvl="1" indent="-514350"/>
            <a:r>
              <a:rPr lang="en-US" dirty="0" smtClean="0"/>
              <a:t>65.6%, </a:t>
            </a:r>
            <a:r>
              <a:rPr lang="en-US" i="1" dirty="0" smtClean="0"/>
              <a:t>n</a:t>
            </a:r>
            <a:r>
              <a:rPr lang="en-US" dirty="0" smtClean="0"/>
              <a:t> = 1,628 enrolled as General Education student at Grade 3</a:t>
            </a:r>
          </a:p>
          <a:p>
            <a:pPr marL="914400" lvl="1" indent="-514350"/>
            <a:r>
              <a:rPr lang="en-US" dirty="0" smtClean="0"/>
              <a:t>34.4%, </a:t>
            </a:r>
            <a:r>
              <a:rPr lang="en-US" i="1" dirty="0" smtClean="0"/>
              <a:t>n</a:t>
            </a:r>
            <a:r>
              <a:rPr lang="en-US" dirty="0" smtClean="0"/>
              <a:t> = 854 enrolled as Special Education</a:t>
            </a:r>
            <a:r>
              <a:rPr lang="en-US" dirty="0"/>
              <a:t> </a:t>
            </a:r>
            <a:r>
              <a:rPr lang="en-US" dirty="0" smtClean="0"/>
              <a:t>student at Grade 3</a:t>
            </a:r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29846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Source</a:t>
            </a:r>
            <a:r>
              <a:rPr lang="en-US" sz="1400" dirty="0" smtClean="0"/>
              <a:t>: Carran, D., Nunn</a:t>
            </a:r>
            <a:r>
              <a:rPr lang="en-US" sz="1400" dirty="0"/>
              <a:t>, </a:t>
            </a:r>
            <a:r>
              <a:rPr lang="en-US" sz="1400" dirty="0" smtClean="0"/>
              <a:t>J., Hooks, S., &amp; Dammann, K.  (2013, February). </a:t>
            </a:r>
            <a:r>
              <a:rPr lang="en-US" sz="1400" i="1" dirty="0"/>
              <a:t>Uses of a Statewide Longitudinal Data System to </a:t>
            </a:r>
            <a:r>
              <a:rPr lang="en-US" sz="1400" i="1" dirty="0" smtClean="0"/>
              <a:t>evaluate </a:t>
            </a:r>
            <a:r>
              <a:rPr lang="en-US" sz="1400" i="1" dirty="0"/>
              <a:t>and </a:t>
            </a:r>
            <a:r>
              <a:rPr lang="en-US" sz="1400" i="1" dirty="0" smtClean="0"/>
              <a:t>inform programs</a:t>
            </a:r>
            <a:r>
              <a:rPr lang="en-US" sz="1400" i="1" dirty="0"/>
              <a:t>, </a:t>
            </a:r>
            <a:r>
              <a:rPr lang="en-US" sz="1400" i="1" dirty="0" smtClean="0"/>
              <a:t>policies</a:t>
            </a:r>
            <a:r>
              <a:rPr lang="en-US" sz="1400" i="1" dirty="0"/>
              <a:t>, and </a:t>
            </a:r>
            <a:r>
              <a:rPr lang="en-US" sz="1400" i="1" dirty="0" smtClean="0"/>
              <a:t>resource </a:t>
            </a:r>
            <a:r>
              <a:rPr lang="en-US" sz="1400" i="1" dirty="0"/>
              <a:t>a</a:t>
            </a:r>
            <a:r>
              <a:rPr lang="en-US" sz="1400" i="1" dirty="0" smtClean="0"/>
              <a:t>llocations</a:t>
            </a:r>
            <a:r>
              <a:rPr lang="en-US" sz="1400" dirty="0" smtClean="0"/>
              <a:t>. Presented at</a:t>
            </a:r>
            <a:r>
              <a:rPr lang="en-US" sz="1400" dirty="0"/>
              <a:t>26th Annual Management Information Systems </a:t>
            </a:r>
            <a:r>
              <a:rPr lang="en-US" sz="1400" dirty="0" smtClean="0"/>
              <a:t>Conference, Washington, DC.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Maryland Analysis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1"/>
          </a:xfrm>
        </p:spPr>
        <p:txBody>
          <a:bodyPr/>
          <a:lstStyle/>
          <a:p>
            <a:r>
              <a:rPr lang="en-US" dirty="0" smtClean="0"/>
              <a:t>For children who received Part C services, how do they compare to their General Education and Special Education peers on Grade 3 State Academic Assessments?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29846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Source</a:t>
            </a:r>
            <a:r>
              <a:rPr lang="en-US" sz="1400" dirty="0" smtClean="0"/>
              <a:t>: Carran, D., Nunn</a:t>
            </a:r>
            <a:r>
              <a:rPr lang="en-US" sz="1400" dirty="0"/>
              <a:t>, </a:t>
            </a:r>
            <a:r>
              <a:rPr lang="en-US" sz="1400" dirty="0" smtClean="0"/>
              <a:t>J., Hooks, S., &amp; Dammann, K.  (2013, February). </a:t>
            </a:r>
            <a:r>
              <a:rPr lang="en-US" sz="1400" i="1" dirty="0"/>
              <a:t>Uses of a Statewide Longitudinal Data System to </a:t>
            </a:r>
            <a:r>
              <a:rPr lang="en-US" sz="1400" i="1" dirty="0" smtClean="0"/>
              <a:t>evaluate </a:t>
            </a:r>
            <a:r>
              <a:rPr lang="en-US" sz="1400" i="1" dirty="0"/>
              <a:t>and </a:t>
            </a:r>
            <a:r>
              <a:rPr lang="en-US" sz="1400" i="1" dirty="0" smtClean="0"/>
              <a:t>inform programs</a:t>
            </a:r>
            <a:r>
              <a:rPr lang="en-US" sz="1400" i="1" dirty="0"/>
              <a:t>, </a:t>
            </a:r>
            <a:r>
              <a:rPr lang="en-US" sz="1400" i="1" dirty="0" smtClean="0"/>
              <a:t>policies</a:t>
            </a:r>
            <a:r>
              <a:rPr lang="en-US" sz="1400" i="1" dirty="0"/>
              <a:t>, and </a:t>
            </a:r>
            <a:r>
              <a:rPr lang="en-US" sz="1400" i="1" dirty="0" smtClean="0"/>
              <a:t>resource </a:t>
            </a:r>
            <a:r>
              <a:rPr lang="en-US" sz="1400" i="1" dirty="0"/>
              <a:t>a</a:t>
            </a:r>
            <a:r>
              <a:rPr lang="en-US" sz="1400" i="1" dirty="0" smtClean="0"/>
              <a:t>llocations</a:t>
            </a:r>
            <a:r>
              <a:rPr lang="en-US" sz="1400" dirty="0" smtClean="0"/>
              <a:t>. Presented at</a:t>
            </a:r>
            <a:r>
              <a:rPr lang="en-US" sz="1400" dirty="0"/>
              <a:t>26th Annual Management Information Systems </a:t>
            </a:r>
            <a:r>
              <a:rPr lang="en-US" sz="1400" dirty="0" smtClean="0"/>
              <a:t>Conference, Washington, DC.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6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Maryland Grade 3 Students:</a:t>
            </a:r>
            <a:br>
              <a:rPr lang="en-US" sz="2400" dirty="0" smtClean="0"/>
            </a:br>
            <a:r>
              <a:rPr lang="en-US" sz="2400" dirty="0" smtClean="0"/>
              <a:t>Average </a:t>
            </a:r>
            <a:r>
              <a:rPr lang="en-US" sz="2400" dirty="0"/>
              <a:t>State Assessment </a:t>
            </a:r>
            <a:r>
              <a:rPr lang="en-US" sz="2400" dirty="0" smtClean="0"/>
              <a:t>Scores </a:t>
            </a:r>
            <a:r>
              <a:rPr lang="en-US" sz="2400" smtClean="0"/>
              <a:t>at Grade </a:t>
            </a:r>
            <a:r>
              <a:rPr lang="en-US" sz="2400" dirty="0" smtClean="0"/>
              <a:t>3 Scores </a:t>
            </a:r>
            <a:r>
              <a:rPr lang="en-US" sz="2400" dirty="0"/>
              <a:t>by </a:t>
            </a:r>
            <a:r>
              <a:rPr lang="en-US" sz="2400" dirty="0" smtClean="0"/>
              <a:t>Previous Part C and Special Education Status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05783"/>
              </p:ext>
            </p:extLst>
          </p:nvPr>
        </p:nvGraphicFramePr>
        <p:xfrm>
          <a:off x="380998" y="1600200"/>
          <a:ext cx="8382001" cy="3438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4146"/>
                <a:gridCol w="1199571"/>
                <a:gridCol w="1199571"/>
                <a:gridCol w="1199571"/>
                <a:gridCol w="1199571"/>
                <a:gridCol w="1199571"/>
              </a:tblGrid>
              <a:tr h="4298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2011 </a:t>
                      </a:r>
                      <a:r>
                        <a:rPr lang="en-US" sz="1800" dirty="0" smtClean="0">
                          <a:effectLst/>
                        </a:rPr>
                        <a:t>Reading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2011 </a:t>
                      </a:r>
                      <a:r>
                        <a:rPr lang="en-US" sz="1800" dirty="0" smtClean="0">
                          <a:effectLst/>
                        </a:rPr>
                        <a:t>Math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N</a:t>
                      </a:r>
                      <a:endParaRPr lang="en-US" sz="1800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M</a:t>
                      </a:r>
                      <a:endParaRPr lang="en-US" sz="1800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SD</a:t>
                      </a:r>
                      <a:endParaRPr lang="en-US" sz="1800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M</a:t>
                      </a:r>
                      <a:endParaRPr lang="en-US" sz="1800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SD</a:t>
                      </a:r>
                      <a:endParaRPr lang="en-US" sz="1800" i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General Ed Gr 3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47928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430.8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38.2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429.9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41.1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No </a:t>
                      </a:r>
                      <a:r>
                        <a:rPr lang="en-US" sz="1800" dirty="0" smtClean="0">
                          <a:effectLst/>
                        </a:rPr>
                        <a:t>Part</a:t>
                      </a:r>
                      <a:r>
                        <a:rPr lang="en-US" sz="1800" baseline="0" dirty="0" smtClean="0">
                          <a:effectLst/>
                        </a:rPr>
                        <a:t> C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46300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430.9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38.2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429.9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41.1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Yes </a:t>
                      </a:r>
                      <a:r>
                        <a:rPr lang="en-US" sz="1800" dirty="0" smtClean="0">
                          <a:effectLst/>
                        </a:rPr>
                        <a:t>Part</a:t>
                      </a:r>
                      <a:r>
                        <a:rPr lang="en-US" sz="1800" baseline="0" dirty="0" smtClean="0">
                          <a:effectLst/>
                        </a:rPr>
                        <a:t> C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1628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427.8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39.1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428.6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41.7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Special Ed Gr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3*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3994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368.0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120.6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364.6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114.4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No </a:t>
                      </a:r>
                      <a:r>
                        <a:rPr lang="en-US" sz="1800" dirty="0" smtClean="0">
                          <a:effectLst/>
                        </a:rPr>
                        <a:t>Part</a:t>
                      </a:r>
                      <a:r>
                        <a:rPr lang="en-US" sz="1800" baseline="0" dirty="0" smtClean="0">
                          <a:effectLst/>
                        </a:rPr>
                        <a:t> C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3377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371.5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117.3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367.1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111.2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Yes </a:t>
                      </a:r>
                      <a:r>
                        <a:rPr lang="en-US" sz="1800" dirty="0" smtClean="0">
                          <a:effectLst/>
                        </a:rPr>
                        <a:t>Part</a:t>
                      </a:r>
                      <a:r>
                        <a:rPr lang="en-US" sz="1800" baseline="0" dirty="0" smtClean="0">
                          <a:effectLst/>
                        </a:rPr>
                        <a:t> C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617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349.2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135.9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350.9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129.8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129846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Source</a:t>
            </a:r>
            <a:r>
              <a:rPr lang="en-US" sz="1400" dirty="0" smtClean="0"/>
              <a:t>: Carran, D., Nunn</a:t>
            </a:r>
            <a:r>
              <a:rPr lang="en-US" sz="1400" dirty="0"/>
              <a:t>, </a:t>
            </a:r>
            <a:r>
              <a:rPr lang="en-US" sz="1400" dirty="0" smtClean="0"/>
              <a:t>J., Hooks, S., &amp; Dammann, K.  (2013, February). </a:t>
            </a:r>
            <a:r>
              <a:rPr lang="en-US" sz="1400" i="1" dirty="0"/>
              <a:t>Uses of a Statewide Longitudinal Data System to </a:t>
            </a:r>
            <a:r>
              <a:rPr lang="en-US" sz="1400" i="1" dirty="0" smtClean="0"/>
              <a:t>evaluate </a:t>
            </a:r>
            <a:r>
              <a:rPr lang="en-US" sz="1400" i="1" dirty="0"/>
              <a:t>and </a:t>
            </a:r>
            <a:r>
              <a:rPr lang="en-US" sz="1400" i="1" dirty="0" smtClean="0"/>
              <a:t>inform programs</a:t>
            </a:r>
            <a:r>
              <a:rPr lang="en-US" sz="1400" i="1" dirty="0"/>
              <a:t>, </a:t>
            </a:r>
            <a:r>
              <a:rPr lang="en-US" sz="1400" i="1" dirty="0" smtClean="0"/>
              <a:t>policies</a:t>
            </a:r>
            <a:r>
              <a:rPr lang="en-US" sz="1400" i="1" dirty="0"/>
              <a:t>, and </a:t>
            </a:r>
            <a:r>
              <a:rPr lang="en-US" sz="1400" i="1" dirty="0" smtClean="0"/>
              <a:t>resource </a:t>
            </a:r>
            <a:r>
              <a:rPr lang="en-US" sz="1400" i="1" dirty="0"/>
              <a:t>a</a:t>
            </a:r>
            <a:r>
              <a:rPr lang="en-US" sz="1400" i="1" dirty="0" smtClean="0"/>
              <a:t>llocations</a:t>
            </a:r>
            <a:r>
              <a:rPr lang="en-US" sz="1400" dirty="0" smtClean="0"/>
              <a:t>. Presented at</a:t>
            </a:r>
            <a:r>
              <a:rPr lang="en-US" sz="1400" dirty="0"/>
              <a:t>26th Annual Management Information Systems </a:t>
            </a:r>
            <a:r>
              <a:rPr lang="en-US" sz="1400" dirty="0" smtClean="0"/>
              <a:t>Conference, Washington, DC.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" y="5105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b="1" i="1" dirty="0" smtClean="0"/>
              <a:t>*Special </a:t>
            </a:r>
            <a:r>
              <a:rPr lang="en-US" b="1" i="1" dirty="0"/>
              <a:t>Education = eligibility of Speech/Language, Specific Learning Disability, Emotional Disturbance or Other Health Impairment</a:t>
            </a:r>
          </a:p>
        </p:txBody>
      </p:sp>
    </p:spTree>
    <p:extLst>
      <p:ext uri="{BB962C8B-B14F-4D97-AF65-F5344CB8AC3E}">
        <p14:creationId xmlns:p14="http://schemas.microsoft.com/office/powerpoint/2010/main" val="1235504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Level Analyses Conclusions: Children in Grade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C</a:t>
            </a:r>
            <a:r>
              <a:rPr lang="en-US" sz="3800" dirty="0" smtClean="0"/>
              <a:t>hildren in General Education</a:t>
            </a:r>
          </a:p>
          <a:p>
            <a:pPr lvl="1"/>
            <a:r>
              <a:rPr lang="en-US" sz="3000" dirty="0" smtClean="0"/>
              <a:t>When controlling for race, gender, and FaRMs, Reading and Math scores are higher for:</a:t>
            </a:r>
          </a:p>
          <a:p>
            <a:pPr lvl="2"/>
            <a:r>
              <a:rPr lang="en-US" sz="3000" dirty="0"/>
              <a:t>S</a:t>
            </a:r>
            <a:r>
              <a:rPr lang="en-US" sz="3000" dirty="0" smtClean="0"/>
              <a:t>tudents </a:t>
            </a:r>
            <a:r>
              <a:rPr lang="en-US" sz="3000" u="sng" dirty="0" smtClean="0"/>
              <a:t>not</a:t>
            </a:r>
            <a:r>
              <a:rPr lang="en-US" sz="3000" dirty="0" smtClean="0"/>
              <a:t> receiving FaRMs;</a:t>
            </a:r>
          </a:p>
          <a:p>
            <a:pPr lvl="2"/>
            <a:r>
              <a:rPr lang="en-US" sz="3000" dirty="0" smtClean="0"/>
              <a:t>Females; and</a:t>
            </a:r>
          </a:p>
          <a:p>
            <a:pPr lvl="2"/>
            <a:r>
              <a:rPr lang="en-US" sz="3000" dirty="0" smtClean="0"/>
              <a:t>White students.</a:t>
            </a:r>
          </a:p>
          <a:p>
            <a:pPr lvl="1"/>
            <a:r>
              <a:rPr lang="en-US" sz="3000" dirty="0" smtClean="0"/>
              <a:t>Students with a history of Part C scored slightly lower on average (Reading: 3.1 M diff; Math: 1.3 M diff)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hildren in Special Education</a:t>
            </a:r>
          </a:p>
          <a:p>
            <a:pPr lvl="1"/>
            <a:r>
              <a:rPr lang="en-US" sz="3000" dirty="0" smtClean="0"/>
              <a:t>When controlling for race, gender, and FaRMs, Reading and Math scores are higher for:</a:t>
            </a:r>
          </a:p>
          <a:p>
            <a:pPr lvl="2"/>
            <a:r>
              <a:rPr lang="en-US" sz="3000" dirty="0"/>
              <a:t>S</a:t>
            </a:r>
            <a:r>
              <a:rPr lang="en-US" sz="3000" dirty="0" smtClean="0"/>
              <a:t>tudents </a:t>
            </a:r>
            <a:r>
              <a:rPr lang="en-US" sz="3000" u="sng" dirty="0" smtClean="0"/>
              <a:t>not</a:t>
            </a:r>
            <a:r>
              <a:rPr lang="en-US" sz="3000" dirty="0" smtClean="0"/>
              <a:t> receiving FaRMs;</a:t>
            </a:r>
          </a:p>
          <a:p>
            <a:pPr lvl="2"/>
            <a:r>
              <a:rPr lang="en-US" sz="3000" dirty="0" smtClean="0"/>
              <a:t>Females; and</a:t>
            </a:r>
          </a:p>
          <a:p>
            <a:pPr lvl="2"/>
            <a:r>
              <a:rPr lang="en-US" sz="3000" dirty="0" smtClean="0"/>
              <a:t>White students</a:t>
            </a:r>
          </a:p>
          <a:p>
            <a:pPr lvl="1"/>
            <a:r>
              <a:rPr lang="en-US" sz="3000" dirty="0" smtClean="0"/>
              <a:t>Students with a history of Part C scored lower on average (Reading: 22.3 M diff; Math: 16.2 M diff)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06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Kansas</a:t>
            </a:r>
          </a:p>
          <a:p>
            <a:pPr lvl="1"/>
            <a:r>
              <a:rPr lang="en-US" dirty="0" smtClean="0"/>
              <a:t>What we hope to gain from our involvement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Vision Statement: Meaningful, accessible information for children, families, educational environments and communities to attain school readiness and success for </a:t>
            </a:r>
            <a:r>
              <a:rPr lang="en-US" sz="2400" u="sng" dirty="0" smtClean="0">
                <a:solidFill>
                  <a:schemeClr val="tx1"/>
                </a:solidFill>
              </a:rPr>
              <a:t>all</a:t>
            </a:r>
            <a:r>
              <a:rPr lang="en-US" sz="2400" dirty="0" smtClean="0">
                <a:solidFill>
                  <a:schemeClr val="tx1"/>
                </a:solidFill>
              </a:rPr>
              <a:t> Kansas children.</a:t>
            </a:r>
          </a:p>
          <a:p>
            <a:pPr lvl="1"/>
            <a:r>
              <a:rPr lang="en-US" dirty="0" smtClean="0"/>
              <a:t>Questions we hope to be able to answer that we aren’t able to answer now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Have identified </a:t>
            </a:r>
            <a:r>
              <a:rPr lang="en-US" sz="2400" u="sng" dirty="0" smtClean="0">
                <a:solidFill>
                  <a:schemeClr val="tx1"/>
                </a:solidFill>
              </a:rPr>
              <a:t>eight</a:t>
            </a:r>
            <a:r>
              <a:rPr lang="en-US" sz="2400" dirty="0" smtClean="0">
                <a:solidFill>
                  <a:schemeClr val="tx1"/>
                </a:solidFill>
              </a:rPr>
              <a:t> priority policy questions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</a:t>
            </a:r>
            <a:r>
              <a:rPr lang="en-US" sz="2800" i="1" dirty="0" smtClean="0"/>
              <a:t>hopes </a:t>
            </a:r>
            <a:r>
              <a:rPr lang="en-US" sz="2800" i="1" dirty="0"/>
              <a:t>and </a:t>
            </a:r>
            <a:r>
              <a:rPr lang="en-US" sz="2800" i="1" dirty="0" smtClean="0"/>
              <a:t>dreams </a:t>
            </a:r>
            <a:r>
              <a:rPr lang="en-US" sz="2800" dirty="0" smtClean="0"/>
              <a:t>do</a:t>
            </a:r>
            <a:r>
              <a:rPr lang="en-US" sz="2800" i="1" dirty="0" smtClean="0"/>
              <a:t> </a:t>
            </a:r>
            <a:r>
              <a:rPr lang="en-US" sz="2800" dirty="0" smtClean="0"/>
              <a:t>states have for their integrated systems?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Maryland</a:t>
            </a:r>
          </a:p>
          <a:p>
            <a:pPr lvl="1"/>
            <a:r>
              <a:rPr lang="en-US" dirty="0" smtClean="0"/>
              <a:t>Implementation of a statewide Birth through 21 model </a:t>
            </a:r>
            <a:r>
              <a:rPr lang="en-US" dirty="0"/>
              <a:t>for data-driven </a:t>
            </a:r>
            <a:r>
              <a:rPr lang="en-US" dirty="0" smtClean="0"/>
              <a:t>decision-making by state and local district special education/early intervention teams</a:t>
            </a:r>
            <a:endParaRPr lang="en-US" dirty="0"/>
          </a:p>
          <a:p>
            <a:pPr lvl="1"/>
            <a:r>
              <a:rPr lang="en-US" dirty="0" smtClean="0"/>
              <a:t>Improve timeliness of data exchange between special education data warehouse and general education systems</a:t>
            </a:r>
          </a:p>
          <a:p>
            <a:pPr lvl="2"/>
            <a:r>
              <a:rPr lang="en-US" sz="2400" dirty="0" smtClean="0"/>
              <a:t>Daily refreshing of data for purposefully-selected </a:t>
            </a:r>
            <a:r>
              <a:rPr lang="en-US" sz="2400" dirty="0"/>
              <a:t>research-based data </a:t>
            </a:r>
            <a:r>
              <a:rPr lang="en-US" sz="2400" dirty="0" smtClean="0"/>
              <a:t>elements associated with school performance</a:t>
            </a:r>
          </a:p>
          <a:p>
            <a:pPr lvl="2"/>
            <a:r>
              <a:rPr lang="en-US" sz="2400" dirty="0" smtClean="0"/>
              <a:t>Allow for near real-time analyses</a:t>
            </a:r>
            <a:endParaRPr lang="en-US" sz="2400" dirty="0"/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</a:t>
            </a:r>
            <a:r>
              <a:rPr lang="en-US" sz="2800" i="1" dirty="0"/>
              <a:t>hopes and dreams </a:t>
            </a:r>
            <a:r>
              <a:rPr lang="en-US" sz="2800" dirty="0"/>
              <a:t>do </a:t>
            </a:r>
            <a:r>
              <a:rPr lang="en-US" sz="2800" dirty="0" smtClean="0"/>
              <a:t>states have </a:t>
            </a:r>
            <a:r>
              <a:rPr lang="en-US" sz="2800" dirty="0"/>
              <a:t>for their </a:t>
            </a:r>
            <a:r>
              <a:rPr lang="en-US" sz="2800" dirty="0" smtClean="0"/>
              <a:t>integrated systems?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5886450" cy="3924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Poll Activity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638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Google Image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5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714500"/>
            <a:ext cx="5080000" cy="381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Wrap-Up: Comments and/or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638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Google Image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5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Arial" pitchFamily="34" charset="0"/>
              <a:buChar char="•"/>
            </a:pPr>
            <a:r>
              <a:rPr lang="en-US" sz="3200" dirty="0" smtClean="0">
                <a:cs typeface="Calibri"/>
              </a:rPr>
              <a:t>Federal Motivators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cs typeface="Calibri"/>
              </a:rPr>
              <a:t>President's </a:t>
            </a:r>
            <a:r>
              <a:rPr lang="en-US" sz="2800" dirty="0">
                <a:cs typeface="Calibri"/>
              </a:rPr>
              <a:t>early childhood education budget</a:t>
            </a:r>
          </a:p>
          <a:p>
            <a:pPr lvl="1"/>
            <a:r>
              <a:rPr lang="en-US" sz="2800" dirty="0">
                <a:cs typeface="Calibri"/>
              </a:rPr>
              <a:t>NCES- SLDS Program</a:t>
            </a:r>
          </a:p>
          <a:p>
            <a:pPr lvl="1"/>
            <a:r>
              <a:rPr lang="en-US" sz="2800" dirty="0">
                <a:cs typeface="Calibri"/>
              </a:rPr>
              <a:t>RTT-Early Learning Challenge</a:t>
            </a:r>
          </a:p>
          <a:p>
            <a:pPr lvl="1"/>
            <a:r>
              <a:rPr lang="en-US" sz="2800" dirty="0" smtClean="0">
                <a:cs typeface="Calibri"/>
              </a:rPr>
              <a:t>OSEP/IDEA </a:t>
            </a:r>
            <a:r>
              <a:rPr lang="en-US" sz="2800" dirty="0">
                <a:cs typeface="Calibri"/>
              </a:rPr>
              <a:t>Reporting Requirements</a:t>
            </a:r>
          </a:p>
          <a:p>
            <a:pPr lvl="1"/>
            <a:r>
              <a:rPr lang="en-US" sz="2800" dirty="0">
                <a:cs typeface="Calibri"/>
              </a:rPr>
              <a:t>HHS Federal Reporting (Head Start, Home Visiting, QPR)</a:t>
            </a:r>
          </a:p>
          <a:p>
            <a:pPr lvl="1"/>
            <a:r>
              <a:rPr lang="en-US" sz="2800" dirty="0">
                <a:cs typeface="Calibri"/>
              </a:rPr>
              <a:t>Early Childhood Advisory Councils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National Overview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45496B"/>
                </a:solidFill>
                <a:latin typeface="Calibri"/>
                <a:cs typeface="Calibri"/>
              </a:rPr>
              <a:t>Where are states trying to go?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They are all in very different places: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Pre- Planning (thinking): Which states are thinking of expanding SLDS to include early childhood? Which states are planning to coordinate their SLDS with their ECIDS?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Three stages:</a:t>
            </a:r>
          </a:p>
          <a:p>
            <a:pPr lvl="3"/>
            <a:r>
              <a:rPr lang="en-US" sz="2000" dirty="0" smtClean="0">
                <a:latin typeface="Calibri"/>
                <a:cs typeface="Calibri"/>
              </a:rPr>
              <a:t>Planning (actually developing a work plan)</a:t>
            </a:r>
          </a:p>
          <a:p>
            <a:pPr lvl="3"/>
            <a:r>
              <a:rPr lang="en-US" sz="2000" dirty="0" smtClean="0">
                <a:latin typeface="Calibri"/>
                <a:cs typeface="Calibri"/>
              </a:rPr>
              <a:t>Implementing (implementing the work plan and beginning to build)</a:t>
            </a:r>
          </a:p>
          <a:p>
            <a:pPr lvl="3"/>
            <a:r>
              <a:rPr lang="en-US" sz="2000" dirty="0" smtClean="0">
                <a:latin typeface="Calibri"/>
                <a:cs typeface="Calibri"/>
              </a:rPr>
              <a:t>Leading (providing lessons learned from the work)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Phased development (a certain number of programs included in each phase) </a:t>
            </a:r>
          </a:p>
          <a:p>
            <a:pPr lvl="2"/>
            <a:endParaRPr lang="en-US" dirty="0" smtClean="0">
              <a:latin typeface="Calibri"/>
              <a:cs typeface="Calibri"/>
            </a:endParaRPr>
          </a:p>
          <a:p>
            <a:pPr lvl="2"/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7772400" cy="762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Calibri"/>
                <a:cs typeface="Calibri"/>
              </a:rPr>
              <a:t>National Context</a:t>
            </a:r>
            <a:endParaRPr lang="en-US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9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Governance matters!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Data contributors need to be included early on in the conversation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M</a:t>
            </a:r>
            <a:r>
              <a:rPr lang="en-US" dirty="0" smtClean="0">
                <a:latin typeface="Calibri"/>
                <a:cs typeface="Calibri"/>
              </a:rPr>
              <a:t>ay make things move more slowly in the beginning, but will be beneficial in long term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Understand the unique needs of early childhood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Leverage lessons from other sectors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Data use improves data quality; data use depends on access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/>
                <a:cs typeface="Calibri"/>
              </a:rPr>
              <a:t>The devil is in the details (e.g. Unique ID - we may all agree on what this is until we have to develop the process for making </a:t>
            </a:r>
            <a:r>
              <a:rPr lang="en-US" sz="2400" i="1" dirty="0" smtClean="0">
                <a:latin typeface="Calibri"/>
                <a:cs typeface="Calibri"/>
              </a:rPr>
              <a:t>come to life</a:t>
            </a:r>
            <a:r>
              <a:rPr lang="en-US" sz="2400" dirty="0" smtClean="0">
                <a:latin typeface="Calibri"/>
                <a:cs typeface="Calibri"/>
              </a:rPr>
              <a:t>)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7772400" cy="762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Calibri"/>
                <a:cs typeface="Calibri"/>
              </a:rPr>
              <a:t>Lessons Learned</a:t>
            </a:r>
            <a:endParaRPr lang="en-US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1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31383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How do </a:t>
            </a:r>
            <a:r>
              <a:rPr lang="en-US" dirty="0" smtClean="0"/>
              <a:t>I know </a:t>
            </a:r>
            <a:r>
              <a:rPr lang="en-US" dirty="0"/>
              <a:t>if there is a </a:t>
            </a:r>
            <a:r>
              <a:rPr lang="en-US" dirty="0" smtClean="0"/>
              <a:t>SLDS and/or </a:t>
            </a:r>
            <a:r>
              <a:rPr lang="en-US" dirty="0"/>
              <a:t>ECIDS </a:t>
            </a:r>
            <a:r>
              <a:rPr lang="en-US" dirty="0" smtClean="0"/>
              <a:t>initiative taking place in my state?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57200" y="1889918"/>
            <a:ext cx="3276600" cy="3916363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154578"/>
              </a:buClr>
            </a:pPr>
            <a:r>
              <a:rPr lang="en-US" dirty="0" smtClean="0"/>
              <a:t>Which states have a federal SLDS grant?</a:t>
            </a:r>
          </a:p>
          <a:p>
            <a:pPr>
              <a:buClr>
                <a:srgbClr val="154578"/>
              </a:buClr>
            </a:pPr>
            <a:r>
              <a:rPr lang="en-US" dirty="0" smtClean="0"/>
              <a:t>Which states are working on an ECIDS?</a:t>
            </a:r>
          </a:p>
          <a:p>
            <a:pPr>
              <a:buClr>
                <a:srgbClr val="154578"/>
              </a:buClr>
            </a:pPr>
            <a:endParaRPr lang="en-US" dirty="0"/>
          </a:p>
        </p:txBody>
      </p:sp>
      <p:pic>
        <p:nvPicPr>
          <p:cNvPr id="2050" name="Picture 2" descr="C:\Users\mcochenour\AppData\Local\Microsoft\Windows\Temporary Internet Files\Content.IE5\3N9ALK24\MC9000134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498529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 rot="10800000">
            <a:off x="0" y="4954136"/>
            <a:ext cx="9144000" cy="1905749"/>
          </a:xfrm>
          <a:prstGeom prst="rect">
            <a:avLst/>
          </a:prstGeom>
          <a:gradFill>
            <a:gsLst>
              <a:gs pos="0">
                <a:schemeClr val="bg1">
                  <a:alpha val="83000"/>
                </a:schemeClr>
              </a:gs>
              <a:gs pos="49000">
                <a:srgbClr val="E0E0E0"/>
              </a:gs>
              <a:gs pos="100000">
                <a:srgbClr val="C2C4D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C2C4D8"/>
              </a:solidFill>
              <a:latin typeface="Times" charset="0"/>
            </a:endParaRPr>
          </a:p>
        </p:txBody>
      </p:sp>
      <p:sp>
        <p:nvSpPr>
          <p:cNvPr id="34" name="AutoShape 2"/>
          <p:cNvSpPr>
            <a:spLocks noChangeArrowheads="1"/>
          </p:cNvSpPr>
          <p:nvPr/>
        </p:nvSpPr>
        <p:spPr bwMode="auto">
          <a:xfrm>
            <a:off x="6698340" y="3603468"/>
            <a:ext cx="461454" cy="57155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5138670" y="2783347"/>
            <a:ext cx="1700011" cy="2440097"/>
          </a:xfrm>
          <a:prstGeom prst="roundRect">
            <a:avLst/>
          </a:prstGeom>
          <a:solidFill>
            <a:srgbClr val="512A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3039255" y="2776090"/>
            <a:ext cx="1738807" cy="2405510"/>
          </a:xfrm>
          <a:prstGeom prst="roundRect">
            <a:avLst/>
          </a:prstGeom>
          <a:solidFill>
            <a:srgbClr val="02819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330572" y="2797860"/>
            <a:ext cx="1399376" cy="2410244"/>
          </a:xfrm>
          <a:prstGeom prst="roundRect">
            <a:avLst/>
          </a:prstGeom>
          <a:solidFill>
            <a:srgbClr val="8BA4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565617" y="3620978"/>
            <a:ext cx="461455" cy="57155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328484" y="2799629"/>
            <a:ext cx="1393371" cy="2413059"/>
          </a:xfrm>
          <a:prstGeom prst="roundRect">
            <a:avLst/>
          </a:prstGeom>
          <a:solidFill>
            <a:srgbClr val="8BA4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FFFFFF"/>
              </a:solidFill>
              <a:latin typeface="Gill Sans MT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K12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80999"/>
            <a:ext cx="6019800" cy="76200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dirty="0" smtClean="0">
                <a:solidFill>
                  <a:schemeClr val="tx2"/>
                </a:solidFill>
                <a:effectLst/>
                <a:latin typeface="Calibri"/>
                <a:ea typeface="Tahoma" pitchFamily="34" charset="0"/>
                <a:cs typeface="Calibri"/>
              </a:rPr>
              <a:t>SLDS Grant Program Evolution</a:t>
            </a:r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4644936" y="3610092"/>
            <a:ext cx="461454" cy="57155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219941" y="1960127"/>
            <a:ext cx="1651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89225" algn="l"/>
                <a:tab pos="5605463" algn="l"/>
              </a:tabLst>
            </a:pPr>
            <a:r>
              <a:rPr lang="en-US" b="1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Calibri" pitchFamily="34" charset="0"/>
              </a:rPr>
              <a:t>2006 </a:t>
            </a:r>
            <a:r>
              <a:rPr lang="en-US" sz="1400" b="1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Calibri" pitchFamily="34" charset="0"/>
              </a:rPr>
              <a:t>&amp;</a:t>
            </a:r>
            <a:r>
              <a:rPr lang="en-US" b="1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Calibri" pitchFamily="34" charset="0"/>
              </a:rPr>
              <a:t> 2007 Competitions</a:t>
            </a:r>
            <a:endParaRPr lang="en-US" dirty="0">
              <a:solidFill>
                <a:srgbClr val="000000"/>
              </a:solidFill>
              <a:latin typeface="Gill Sans MT" pitchFamily="34" charset="0"/>
              <a:cs typeface="Calibri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cs typeface="Arial" pitchFamily="34" charset="0"/>
              </a:rPr>
            </a:b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116825" y="1960127"/>
            <a:ext cx="16740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89225" algn="l"/>
                <a:tab pos="5605463" algn="l"/>
              </a:tabLst>
            </a:pPr>
            <a:r>
              <a:rPr lang="en-US" b="1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Calibri" pitchFamily="34" charset="0"/>
              </a:rPr>
              <a:t>2009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89225" algn="l"/>
                <a:tab pos="5605463" algn="l"/>
              </a:tabLst>
            </a:pPr>
            <a:r>
              <a:rPr lang="en-US" b="1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Calibri" pitchFamily="34" charset="0"/>
              </a:rPr>
              <a:t>Competition</a:t>
            </a:r>
            <a:r>
              <a:rPr lang="en-US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Calibri" pitchFamily="34" charset="0"/>
              </a:rPr>
              <a:t>    </a:t>
            </a:r>
            <a:endParaRPr lang="en-US" dirty="0">
              <a:solidFill>
                <a:srgbClr val="000000"/>
              </a:solidFill>
              <a:latin typeface="Gill Sans MT" pitchFamily="34" charset="0"/>
              <a:cs typeface="Calibri" pitchFamily="34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5199189" y="1960127"/>
            <a:ext cx="15675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89225" algn="l"/>
                <a:tab pos="5605463" algn="l"/>
              </a:tabLst>
            </a:pPr>
            <a:r>
              <a:rPr lang="en-US" b="1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Calibri" pitchFamily="34" charset="0"/>
              </a:rPr>
              <a:t>2009 ARRA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89225" algn="l"/>
                <a:tab pos="5605463" algn="l"/>
              </a:tabLst>
            </a:pPr>
            <a:r>
              <a:rPr lang="en-US" b="1" dirty="0">
                <a:solidFill>
                  <a:srgbClr val="000000"/>
                </a:solidFill>
                <a:latin typeface="Gill Sans MT" pitchFamily="34" charset="0"/>
                <a:cs typeface="Calibri" pitchFamily="34" charset="0"/>
              </a:rPr>
              <a:t>Competition</a:t>
            </a:r>
            <a:endParaRPr lang="en-US" dirty="0">
              <a:solidFill>
                <a:srgbClr val="000000"/>
              </a:solidFill>
              <a:latin typeface="Gill Sans MT" pitchFamily="34" charset="0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037169" y="2774002"/>
            <a:ext cx="1728014" cy="2434102"/>
          </a:xfrm>
          <a:prstGeom prst="roundRect">
            <a:avLst/>
          </a:prstGeom>
          <a:solidFill>
            <a:srgbClr val="02819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" dirty="0">
              <a:solidFill>
                <a:srgbClr val="FFFFFF"/>
              </a:solidFill>
              <a:latin typeface="Gill Sans MT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K12 </a:t>
            </a: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+ </a:t>
            </a:r>
            <a:r>
              <a:rPr lang="en-US" u="sng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ONE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of the following: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FFFFFF"/>
              </a:solidFill>
              <a:latin typeface="Gill Sans MT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EC, </a:t>
            </a: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Postsec, Workforce, </a:t>
            </a:r>
            <a:r>
              <a:rPr lang="en-US" b="1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OR</a:t>
            </a: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 Student-Teacher link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143316" y="2781259"/>
            <a:ext cx="1682487" cy="2440097"/>
          </a:xfrm>
          <a:prstGeom prst="roundRect">
            <a:avLst/>
          </a:prstGeom>
          <a:solidFill>
            <a:srgbClr val="512A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" dirty="0">
              <a:solidFill>
                <a:srgbClr val="FFFFFF"/>
              </a:solidFill>
              <a:latin typeface="Gill Sans MT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K12 </a:t>
            </a: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+ </a:t>
            </a:r>
            <a:r>
              <a:rPr lang="en-US" u="sng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ALL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of the following: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FFFFFF"/>
              </a:solidFill>
              <a:latin typeface="Gill Sans MT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EC, </a:t>
            </a: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Postsec, Workforce, </a:t>
            </a:r>
            <a:r>
              <a:rPr lang="en-US" sz="1600" b="1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AND</a:t>
            </a:r>
            <a:r>
              <a:rPr lang="en-US" sz="2000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 </a:t>
            </a:r>
            <a:endParaRPr lang="en-US" dirty="0">
              <a:solidFill>
                <a:srgbClr val="FFFFFF"/>
              </a:solidFill>
              <a:latin typeface="Gill Sans MT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Student-Teacher link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85957" y="5384037"/>
            <a:ext cx="1351923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ts val="900"/>
              </a:spcAft>
            </a:pPr>
            <a:r>
              <a:rPr lang="en-US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# of grants:</a:t>
            </a:r>
          </a:p>
          <a:p>
            <a:pPr algn="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Avg. award: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7583" y="5359519"/>
            <a:ext cx="160492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14 </a:t>
            </a: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&amp;</a:t>
            </a:r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13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$3.7</a:t>
            </a:r>
            <a:r>
              <a:rPr lang="en-US" sz="16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M</a:t>
            </a: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 </a:t>
            </a:r>
            <a:r>
              <a:rPr lang="en-US" sz="14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&amp;</a:t>
            </a: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 4.8</a:t>
            </a:r>
            <a:r>
              <a:rPr lang="en-US" sz="16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86859" y="5361446"/>
            <a:ext cx="8787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27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$5.6</a:t>
            </a: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10964" y="5351799"/>
            <a:ext cx="10198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20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$12.5</a:t>
            </a: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M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251101" y="1953876"/>
            <a:ext cx="15675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89225" algn="l"/>
                <a:tab pos="5605463" algn="l"/>
              </a:tabLst>
            </a:pPr>
            <a:r>
              <a:rPr lang="en-US" b="1" dirty="0">
                <a:solidFill>
                  <a:srgbClr val="000000"/>
                </a:solidFill>
                <a:latin typeface="Gill Sans MT" pitchFamily="34" charset="0"/>
                <a:ea typeface="Times New Roman" pitchFamily="18" charset="0"/>
                <a:cs typeface="Calibri" pitchFamily="34" charset="0"/>
              </a:rPr>
              <a:t>2012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89225" algn="l"/>
                <a:tab pos="5605463" algn="l"/>
              </a:tabLst>
            </a:pPr>
            <a:r>
              <a:rPr lang="en-US" b="1" dirty="0">
                <a:solidFill>
                  <a:srgbClr val="000000"/>
                </a:solidFill>
                <a:latin typeface="Gill Sans MT" pitchFamily="34" charset="0"/>
                <a:cs typeface="Calibri" pitchFamily="34" charset="0"/>
              </a:rPr>
              <a:t>Competition</a:t>
            </a:r>
            <a:endParaRPr lang="en-US" dirty="0">
              <a:solidFill>
                <a:srgbClr val="000000"/>
              </a:solidFill>
              <a:latin typeface="Gill Sans MT" pitchFamily="34" charset="0"/>
              <a:cs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7212434" y="2789975"/>
            <a:ext cx="1558075" cy="2440097"/>
          </a:xfrm>
          <a:prstGeom prst="roundRect">
            <a:avLst/>
          </a:prstGeom>
          <a:solidFill>
            <a:srgbClr val="0687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210346" y="2787887"/>
            <a:ext cx="1560164" cy="2440097"/>
          </a:xfrm>
          <a:prstGeom prst="roundRect">
            <a:avLst/>
          </a:prstGeom>
          <a:solidFill>
            <a:srgbClr val="0687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FFFFFF"/>
              </a:solidFill>
              <a:latin typeface="Gill Sans MT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ONE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of the following: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FFFFFF"/>
              </a:solidFill>
              <a:latin typeface="Gill Sans MT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K12, </a:t>
            </a:r>
            <a:r>
              <a:rPr lang="en-US" dirty="0" smtClean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EC, </a:t>
            </a:r>
            <a:r>
              <a:rPr lang="en-US" b="1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ill Sans MT" pitchFamily="34" charset="0"/>
                <a:cs typeface="Calibri" pitchFamily="34" charset="0"/>
              </a:rPr>
              <a:t> Postsec/ Workforce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53852" y="5349651"/>
            <a:ext cx="8787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latin typeface="Gill Sans MT" pitchFamily="34" charset="0"/>
                <a:cs typeface="Calibri" pitchFamily="34" charset="0"/>
              </a:rPr>
              <a:t>24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Gill Sans MT" pitchFamily="34" charset="0"/>
                <a:cs typeface="Calibri" pitchFamily="34" charset="0"/>
              </a:rPr>
              <a:t>$4.1</a:t>
            </a:r>
            <a:r>
              <a:rPr lang="en-US" b="1" dirty="0">
                <a:solidFill>
                  <a:srgbClr val="000000"/>
                </a:solidFill>
                <a:latin typeface="Gill Sans MT" pitchFamily="34" charset="0"/>
                <a:cs typeface="Calibri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61857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4" grpId="0" animBg="1"/>
      <p:bldP spid="33" grpId="0" animBg="1"/>
      <p:bldP spid="32" grpId="0" animBg="1"/>
      <p:bldP spid="21506" grpId="0" animBg="1"/>
      <p:bldP spid="27" grpId="0" animBg="1"/>
      <p:bldP spid="30" grpId="0"/>
      <p:bldP spid="31" grpId="0"/>
      <p:bldP spid="18" grpId="0" animBg="1"/>
      <p:bldP spid="19" grpId="0" animBg="1"/>
      <p:bldP spid="25" grpId="0"/>
      <p:bldP spid="26" grpId="0"/>
      <p:bldP spid="22" grpId="0"/>
      <p:bldP spid="23" grpId="0" animBg="1"/>
      <p:bldP spid="28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"/>
          <p:cNvSpPr>
            <a:spLocks noChangeArrowheads="1"/>
          </p:cNvSpPr>
          <p:nvPr/>
        </p:nvSpPr>
        <p:spPr bwMode="auto">
          <a:xfrm rot="21163818">
            <a:off x="4675188" y="2297225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-128"/>
              </a:rPr>
              <a:t>        </a:t>
            </a:r>
          </a:p>
        </p:txBody>
      </p:sp>
      <p:sp>
        <p:nvSpPr>
          <p:cNvPr id="3" name="Freeform 2"/>
          <p:cNvSpPr/>
          <p:nvPr/>
        </p:nvSpPr>
        <p:spPr>
          <a:xfrm>
            <a:off x="1731963" y="1109775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4" name="Freeform 3"/>
          <p:cNvSpPr/>
          <p:nvPr/>
        </p:nvSpPr>
        <p:spPr>
          <a:xfrm>
            <a:off x="961717" y="919275"/>
            <a:ext cx="1006475" cy="760413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FFFFFF"/>
                </a:solidFill>
              </a:rPr>
              <a:t>         </a:t>
            </a:r>
            <a:r>
              <a:rPr lang="en-GB" sz="8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Freeform 4"/>
          <p:cNvSpPr/>
          <p:nvPr/>
        </p:nvSpPr>
        <p:spPr>
          <a:xfrm>
            <a:off x="709613" y="1368538"/>
            <a:ext cx="1206500" cy="1033462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81100" y="2311513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000000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10" name="Freeform 9"/>
          <p:cNvSpPr/>
          <p:nvPr/>
        </p:nvSpPr>
        <p:spPr>
          <a:xfrm>
            <a:off x="2027238" y="2489313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  <a:endParaRPr lang="en-GB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04988" y="3448163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06688" y="3557700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92413" y="2775063"/>
            <a:ext cx="1096962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Freeform 13">
            <a:hlinkHover r:id="" action="ppaction://noaction" highlightClick="1"/>
          </p:cNvPr>
          <p:cNvSpPr/>
          <p:nvPr/>
        </p:nvSpPr>
        <p:spPr>
          <a:xfrm>
            <a:off x="2573338" y="1984488"/>
            <a:ext cx="1047750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85975" y="1133588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</a:t>
            </a:r>
          </a:p>
        </p:txBody>
      </p:sp>
      <p:sp>
        <p:nvSpPr>
          <p:cNvPr id="16" name="Freeform 15"/>
          <p:cNvSpPr/>
          <p:nvPr/>
        </p:nvSpPr>
        <p:spPr>
          <a:xfrm>
            <a:off x="3630613" y="1300275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00450" y="1879713"/>
            <a:ext cx="1098550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87750" y="2446450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68614" y="2996218"/>
            <a:ext cx="1169987" cy="628650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729038" y="3574523"/>
            <a:ext cx="1390650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3" name="Freeform 22">
            <a:hlinkClick r:id="" action="ppaction://noaction" highlightClick="1"/>
          </p:cNvPr>
          <p:cNvSpPr/>
          <p:nvPr/>
        </p:nvSpPr>
        <p:spPr>
          <a:xfrm>
            <a:off x="5070475" y="3591038"/>
            <a:ext cx="750888" cy="741362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627688" y="3806938"/>
            <a:ext cx="528637" cy="969962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27588" y="2841738"/>
            <a:ext cx="1090612" cy="83026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</a:t>
            </a:r>
          </a:p>
        </p:txBody>
      </p:sp>
      <p:sp>
        <p:nvSpPr>
          <p:cNvPr id="27" name="Freeform 26"/>
          <p:cNvSpPr/>
          <p:nvPr/>
        </p:nvSpPr>
        <p:spPr>
          <a:xfrm>
            <a:off x="5130800" y="1632063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56238" y="2379775"/>
            <a:ext cx="600075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   </a:t>
            </a:r>
          </a:p>
        </p:txBody>
      </p:sp>
      <p:sp>
        <p:nvSpPr>
          <p:cNvPr id="29" name="Freeform 28"/>
          <p:cNvSpPr/>
          <p:nvPr/>
        </p:nvSpPr>
        <p:spPr>
          <a:xfrm>
            <a:off x="6080125" y="3732325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484938" y="3645013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GB" sz="8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31" name="Freeform 30"/>
          <p:cNvSpPr/>
          <p:nvPr/>
        </p:nvSpPr>
        <p:spPr>
          <a:xfrm>
            <a:off x="6856413" y="3527538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</a:t>
            </a:r>
          </a:p>
        </p:txBody>
      </p:sp>
      <p:sp>
        <p:nvSpPr>
          <p:cNvPr id="3072" name="Freeform 3071"/>
          <p:cNvSpPr/>
          <p:nvPr/>
        </p:nvSpPr>
        <p:spPr>
          <a:xfrm>
            <a:off x="5891213" y="2911588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   </a:t>
            </a:r>
          </a:p>
        </p:txBody>
      </p:sp>
      <p:sp>
        <p:nvSpPr>
          <p:cNvPr id="3073" name="Freeform 3072"/>
          <p:cNvSpPr/>
          <p:nvPr/>
        </p:nvSpPr>
        <p:spPr>
          <a:xfrm>
            <a:off x="5756275" y="3252900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6" name="Freeform 3075"/>
          <p:cNvSpPr/>
          <p:nvPr/>
        </p:nvSpPr>
        <p:spPr>
          <a:xfrm>
            <a:off x="5984875" y="2419463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7" name="Freeform 3076"/>
          <p:cNvSpPr/>
          <p:nvPr/>
        </p:nvSpPr>
        <p:spPr>
          <a:xfrm>
            <a:off x="3122613" y="3722161"/>
            <a:ext cx="2178050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 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9" name="Freeform 3078"/>
          <p:cNvSpPr/>
          <p:nvPr/>
        </p:nvSpPr>
        <p:spPr>
          <a:xfrm>
            <a:off x="611188" y="2136888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0" name="Freeform 3079"/>
          <p:cNvSpPr/>
          <p:nvPr/>
        </p:nvSpPr>
        <p:spPr>
          <a:xfrm>
            <a:off x="5191125" y="4267313"/>
            <a:ext cx="882650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</p:txBody>
      </p:sp>
      <p:sp>
        <p:nvSpPr>
          <p:cNvPr id="3081" name="Freeform 3080"/>
          <p:cNvSpPr/>
          <p:nvPr/>
        </p:nvSpPr>
        <p:spPr>
          <a:xfrm>
            <a:off x="6270317" y="4403198"/>
            <a:ext cx="1379537" cy="107315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2" name="Freeform 3081"/>
          <p:cNvSpPr/>
          <p:nvPr/>
        </p:nvSpPr>
        <p:spPr>
          <a:xfrm>
            <a:off x="6659563" y="2987788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3" name="Freeform 3082"/>
          <p:cNvSpPr/>
          <p:nvPr/>
        </p:nvSpPr>
        <p:spPr>
          <a:xfrm>
            <a:off x="8013700" y="711313"/>
            <a:ext cx="550863" cy="855662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5" name="Freeform 3084"/>
          <p:cNvSpPr/>
          <p:nvPr/>
        </p:nvSpPr>
        <p:spPr>
          <a:xfrm>
            <a:off x="7959725" y="1219313"/>
            <a:ext cx="247650" cy="51276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6" name="Freeform 3085"/>
          <p:cNvSpPr/>
          <p:nvPr/>
        </p:nvSpPr>
        <p:spPr>
          <a:xfrm>
            <a:off x="7743825" y="1262175"/>
            <a:ext cx="273050" cy="490538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7" name="Freeform 3086"/>
          <p:cNvSpPr/>
          <p:nvPr/>
        </p:nvSpPr>
        <p:spPr>
          <a:xfrm>
            <a:off x="7904163" y="1609838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8" name="Freeform 3087"/>
          <p:cNvSpPr/>
          <p:nvPr/>
        </p:nvSpPr>
        <p:spPr>
          <a:xfrm>
            <a:off x="8153400" y="1779700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9" name="Freeform 3088"/>
          <p:cNvSpPr/>
          <p:nvPr/>
        </p:nvSpPr>
        <p:spPr>
          <a:xfrm>
            <a:off x="7927975" y="1806688"/>
            <a:ext cx="274638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0" name="Freeform 3089"/>
          <p:cNvSpPr/>
          <p:nvPr/>
        </p:nvSpPr>
        <p:spPr>
          <a:xfrm>
            <a:off x="7756525" y="2074975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1" name="Freeform 3090"/>
          <p:cNvSpPr/>
          <p:nvPr/>
        </p:nvSpPr>
        <p:spPr>
          <a:xfrm>
            <a:off x="7745413" y="2419463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2" name="Freeform 3091"/>
          <p:cNvSpPr/>
          <p:nvPr/>
        </p:nvSpPr>
        <p:spPr>
          <a:xfrm>
            <a:off x="6823075" y="2463913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3" name="Freeform 3092"/>
          <p:cNvSpPr/>
          <p:nvPr/>
        </p:nvSpPr>
        <p:spPr>
          <a:xfrm>
            <a:off x="7208838" y="2435338"/>
            <a:ext cx="690562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4" name="Freeform 3093"/>
          <p:cNvSpPr/>
          <p:nvPr/>
        </p:nvSpPr>
        <p:spPr>
          <a:xfrm>
            <a:off x="6948488" y="1997188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21" name="Group 3098"/>
          <p:cNvGrpSpPr/>
          <p:nvPr/>
        </p:nvGrpSpPr>
        <p:grpSpPr>
          <a:xfrm>
            <a:off x="4497605" y="1213129"/>
            <a:ext cx="997744" cy="1143057"/>
            <a:chOff x="4393406" y="1081031"/>
            <a:chExt cx="997744" cy="1143057"/>
          </a:xfrm>
          <a:solidFill>
            <a:srgbClr val="BBBDD3"/>
          </a:solidFill>
        </p:grpSpPr>
        <p:sp>
          <p:nvSpPr>
            <p:cNvPr id="3095" name="Freeform 3094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3098" name="Freeform 3097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6" name="Group 3103"/>
          <p:cNvGrpSpPr/>
          <p:nvPr/>
        </p:nvGrpSpPr>
        <p:grpSpPr>
          <a:xfrm>
            <a:off x="5473278" y="1463217"/>
            <a:ext cx="1176338" cy="1012031"/>
            <a:chOff x="5355431" y="1331119"/>
            <a:chExt cx="1176338" cy="1012031"/>
          </a:xfrm>
          <a:solidFill>
            <a:srgbClr val="BBBDD3"/>
          </a:solidFill>
        </p:grpSpPr>
        <p:sp>
          <p:nvSpPr>
            <p:cNvPr id="3100" name="Freeform 3099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3" name="Freeform 3102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68" name="Group 3106"/>
          <p:cNvGrpSpPr/>
          <p:nvPr/>
        </p:nvGrpSpPr>
        <p:grpSpPr>
          <a:xfrm>
            <a:off x="7011566" y="1353679"/>
            <a:ext cx="1193006" cy="831057"/>
            <a:chOff x="6893719" y="1221581"/>
            <a:chExt cx="1193006" cy="831057"/>
          </a:xfrm>
          <a:noFill/>
        </p:grpSpPr>
        <p:sp>
          <p:nvSpPr>
            <p:cNvPr id="3105" name="Freeform 3104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                                   	</a:t>
              </a:r>
            </a:p>
          </p:txBody>
        </p:sp>
        <p:sp>
          <p:nvSpPr>
            <p:cNvPr id="3106" name="Freeform 3105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69" name="Group 3109"/>
          <p:cNvGrpSpPr/>
          <p:nvPr/>
        </p:nvGrpSpPr>
        <p:grpSpPr>
          <a:xfrm>
            <a:off x="6752010" y="2584786"/>
            <a:ext cx="1140619" cy="764381"/>
            <a:chOff x="6634163" y="2452688"/>
            <a:chExt cx="1140619" cy="764381"/>
          </a:xfrm>
          <a:noFill/>
        </p:grpSpPr>
        <p:sp>
          <p:nvSpPr>
            <p:cNvPr id="3108" name="Freeform 3107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9" name="Freeform 3108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3111" name="Freeform 3110"/>
          <p:cNvSpPr/>
          <p:nvPr/>
        </p:nvSpPr>
        <p:spPr>
          <a:xfrm>
            <a:off x="6367463" y="2235313"/>
            <a:ext cx="654050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98" name="Rectangle 3112"/>
          <p:cNvSpPr>
            <a:spLocks noChangeArrowheads="1"/>
          </p:cNvSpPr>
          <p:nvPr/>
        </p:nvSpPr>
        <p:spPr bwMode="auto">
          <a:xfrm>
            <a:off x="17463" y="4389550"/>
            <a:ext cx="1787525" cy="20828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99" name="Rectangle 74"/>
          <p:cNvSpPr>
            <a:spLocks noChangeArrowheads="1"/>
          </p:cNvSpPr>
          <p:nvPr/>
        </p:nvSpPr>
        <p:spPr bwMode="auto">
          <a:xfrm>
            <a:off x="2157413" y="5408725"/>
            <a:ext cx="1503362" cy="10033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70" name="Group 3129"/>
          <p:cNvGrpSpPr>
            <a:grpSpLocks/>
          </p:cNvGrpSpPr>
          <p:nvPr/>
        </p:nvGrpSpPr>
        <p:grpSpPr bwMode="auto">
          <a:xfrm rot="-2195245">
            <a:off x="404723" y="4553063"/>
            <a:ext cx="1458912" cy="1670050"/>
            <a:chOff x="106471" y="4882019"/>
            <a:chExt cx="1459282" cy="1668800"/>
          </a:xfrm>
          <a:solidFill>
            <a:srgbClr val="BBBDD3"/>
          </a:solidFill>
        </p:grpSpPr>
        <p:grpSp>
          <p:nvGrpSpPr>
            <p:cNvPr id="71" name="Group 3126"/>
            <p:cNvGrpSpPr>
              <a:grpSpLocks/>
            </p:cNvGrpSpPr>
            <p:nvPr/>
          </p:nvGrpSpPr>
          <p:grpSpPr bwMode="auto">
            <a:xfrm>
              <a:off x="106471" y="4882019"/>
              <a:ext cx="1459282" cy="1668800"/>
              <a:chOff x="106471" y="4882019"/>
              <a:chExt cx="1459282" cy="1668800"/>
            </a:xfrm>
            <a:grpFill/>
          </p:grpSpPr>
          <p:grpSp>
            <p:nvGrpSpPr>
              <p:cNvPr id="73" name="Group 3124"/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  <a:grpFill/>
            </p:grpSpPr>
            <p:grpSp>
              <p:nvGrpSpPr>
                <p:cNvPr id="74" name="Group 3122"/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668800"/>
                  <a:chOff x="106471" y="4882019"/>
                  <a:chExt cx="1459282" cy="1668800"/>
                </a:xfrm>
                <a:grpFill/>
              </p:grpSpPr>
              <p:grpSp>
                <p:nvGrpSpPr>
                  <p:cNvPr id="75" name="Group 3119"/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290181"/>
                    <a:chOff x="106471" y="4882019"/>
                    <a:chExt cx="1459282" cy="1290181"/>
                  </a:xfrm>
                  <a:grpFill/>
                </p:grpSpPr>
                <p:grpSp>
                  <p:nvGrpSpPr>
                    <p:cNvPr id="76" name="Group 3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  <a:grpFill/>
                  </p:grpSpPr>
                  <p:grpSp>
                    <p:nvGrpSpPr>
                      <p:cNvPr id="77" name="Group 3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71" y="4882019"/>
                        <a:ext cx="1459282" cy="1290181"/>
                        <a:chOff x="106471" y="4882019"/>
                        <a:chExt cx="1459282" cy="1290181"/>
                      </a:xfrm>
                      <a:grpFill/>
                    </p:grpSpPr>
                    <p:sp>
                      <p:nvSpPr>
                        <p:cNvPr id="3114" name="Freeform 3113"/>
                        <p:cNvSpPr/>
                        <p:nvPr/>
                      </p:nvSpPr>
                      <p:spPr>
                        <a:xfrm>
                          <a:off x="107279" y="4881536"/>
                          <a:ext cx="1459283" cy="1289672"/>
                        </a:xfrm>
                        <a:custGeom>
                          <a:avLst/>
                          <a:gdLst>
                            <a:gd name="connsiteX0" fmla="*/ 0 w 1459282"/>
                            <a:gd name="connsiteY0" fmla="*/ 657617 h 1290181"/>
                            <a:gd name="connsiteX1" fmla="*/ 28184 w 1459282"/>
                            <a:gd name="connsiteY1" fmla="*/ 713984 h 1290181"/>
                            <a:gd name="connsiteX2" fmla="*/ 68893 w 1459282"/>
                            <a:gd name="connsiteY2" fmla="*/ 742167 h 1290181"/>
                            <a:gd name="connsiteX3" fmla="*/ 97077 w 1459282"/>
                            <a:gd name="connsiteY3" fmla="*/ 754693 h 1290181"/>
                            <a:gd name="connsiteX4" fmla="*/ 140918 w 1459282"/>
                            <a:gd name="connsiteY4" fmla="*/ 786008 h 1290181"/>
                            <a:gd name="connsiteX5" fmla="*/ 140918 w 1459282"/>
                            <a:gd name="connsiteY5" fmla="*/ 786008 h 1290181"/>
                            <a:gd name="connsiteX6" fmla="*/ 228600 w 1459282"/>
                            <a:gd name="connsiteY6" fmla="*/ 832981 h 1290181"/>
                            <a:gd name="connsiteX7" fmla="*/ 237995 w 1459282"/>
                            <a:gd name="connsiteY7" fmla="*/ 820455 h 1290181"/>
                            <a:gd name="connsiteX8" fmla="*/ 263047 w 1459282"/>
                            <a:gd name="connsiteY8" fmla="*/ 829849 h 1290181"/>
                            <a:gd name="connsiteX9" fmla="*/ 278704 w 1459282"/>
                            <a:gd name="connsiteY9" fmla="*/ 817323 h 1290181"/>
                            <a:gd name="connsiteX10" fmla="*/ 316282 w 1459282"/>
                            <a:gd name="connsiteY10" fmla="*/ 832981 h 1290181"/>
                            <a:gd name="connsiteX11" fmla="*/ 347597 w 1459282"/>
                            <a:gd name="connsiteY11" fmla="*/ 814192 h 1290181"/>
                            <a:gd name="connsiteX12" fmla="*/ 388307 w 1459282"/>
                            <a:gd name="connsiteY12" fmla="*/ 832981 h 1290181"/>
                            <a:gd name="connsiteX13" fmla="*/ 429017 w 1459282"/>
                            <a:gd name="connsiteY13" fmla="*/ 820455 h 1290181"/>
                            <a:gd name="connsiteX14" fmla="*/ 457200 w 1459282"/>
                            <a:gd name="connsiteY14" fmla="*/ 845507 h 1290181"/>
                            <a:gd name="connsiteX15" fmla="*/ 485384 w 1459282"/>
                            <a:gd name="connsiteY15" fmla="*/ 820455 h 1290181"/>
                            <a:gd name="connsiteX16" fmla="*/ 516699 w 1459282"/>
                            <a:gd name="connsiteY16" fmla="*/ 826718 h 1290181"/>
                            <a:gd name="connsiteX17" fmla="*/ 526093 w 1459282"/>
                            <a:gd name="connsiteY17" fmla="*/ 807929 h 1290181"/>
                            <a:gd name="connsiteX18" fmla="*/ 513567 w 1459282"/>
                            <a:gd name="connsiteY18" fmla="*/ 786008 h 1290181"/>
                            <a:gd name="connsiteX19" fmla="*/ 554277 w 1459282"/>
                            <a:gd name="connsiteY19" fmla="*/ 773482 h 1290181"/>
                            <a:gd name="connsiteX20" fmla="*/ 579329 w 1459282"/>
                            <a:gd name="connsiteY20" fmla="*/ 773482 h 1290181"/>
                            <a:gd name="connsiteX21" fmla="*/ 610644 w 1459282"/>
                            <a:gd name="connsiteY21" fmla="*/ 773482 h 1290181"/>
                            <a:gd name="connsiteX22" fmla="*/ 610644 w 1459282"/>
                            <a:gd name="connsiteY22" fmla="*/ 751562 h 1290181"/>
                            <a:gd name="connsiteX23" fmla="*/ 641959 w 1459282"/>
                            <a:gd name="connsiteY23" fmla="*/ 776614 h 1290181"/>
                            <a:gd name="connsiteX24" fmla="*/ 654485 w 1459282"/>
                            <a:gd name="connsiteY24" fmla="*/ 751562 h 1290181"/>
                            <a:gd name="connsiteX25" fmla="*/ 682669 w 1459282"/>
                            <a:gd name="connsiteY25" fmla="*/ 757825 h 1290181"/>
                            <a:gd name="connsiteX26" fmla="*/ 701458 w 1459282"/>
                            <a:gd name="connsiteY26" fmla="*/ 751562 h 1290181"/>
                            <a:gd name="connsiteX27" fmla="*/ 735904 w 1459282"/>
                            <a:gd name="connsiteY27" fmla="*/ 751562 h 1290181"/>
                            <a:gd name="connsiteX28" fmla="*/ 760956 w 1459282"/>
                            <a:gd name="connsiteY28" fmla="*/ 773482 h 1290181"/>
                            <a:gd name="connsiteX29" fmla="*/ 786008 w 1459282"/>
                            <a:gd name="connsiteY29" fmla="*/ 779745 h 1290181"/>
                            <a:gd name="connsiteX30" fmla="*/ 754693 w 1459282"/>
                            <a:gd name="connsiteY30" fmla="*/ 792271 h 1290181"/>
                            <a:gd name="connsiteX31" fmla="*/ 757825 w 1459282"/>
                            <a:gd name="connsiteY31" fmla="*/ 817323 h 1290181"/>
                            <a:gd name="connsiteX32" fmla="*/ 739036 w 1459282"/>
                            <a:gd name="connsiteY32" fmla="*/ 804797 h 1290181"/>
                            <a:gd name="connsiteX33" fmla="*/ 720247 w 1459282"/>
                            <a:gd name="connsiteY33" fmla="*/ 779745 h 1290181"/>
                            <a:gd name="connsiteX34" fmla="*/ 660748 w 1459282"/>
                            <a:gd name="connsiteY34" fmla="*/ 801666 h 1290181"/>
                            <a:gd name="connsiteX35" fmla="*/ 613776 w 1459282"/>
                            <a:gd name="connsiteY35" fmla="*/ 817323 h 1290181"/>
                            <a:gd name="connsiteX36" fmla="*/ 641959 w 1459282"/>
                            <a:gd name="connsiteY36" fmla="*/ 842376 h 1290181"/>
                            <a:gd name="connsiteX37" fmla="*/ 623170 w 1459282"/>
                            <a:gd name="connsiteY37" fmla="*/ 851770 h 1290181"/>
                            <a:gd name="connsiteX38" fmla="*/ 598118 w 1459282"/>
                            <a:gd name="connsiteY38" fmla="*/ 842376 h 1290181"/>
                            <a:gd name="connsiteX39" fmla="*/ 620039 w 1459282"/>
                            <a:gd name="connsiteY39" fmla="*/ 870559 h 1290181"/>
                            <a:gd name="connsiteX40" fmla="*/ 657617 w 1459282"/>
                            <a:gd name="connsiteY40" fmla="*/ 870559 h 1290181"/>
                            <a:gd name="connsiteX41" fmla="*/ 698326 w 1459282"/>
                            <a:gd name="connsiteY41" fmla="*/ 879954 h 1290181"/>
                            <a:gd name="connsiteX42" fmla="*/ 735904 w 1459282"/>
                            <a:gd name="connsiteY42" fmla="*/ 883085 h 1290181"/>
                            <a:gd name="connsiteX43" fmla="*/ 754693 w 1459282"/>
                            <a:gd name="connsiteY43" fmla="*/ 892480 h 1290181"/>
                            <a:gd name="connsiteX44" fmla="*/ 754693 w 1459282"/>
                            <a:gd name="connsiteY44" fmla="*/ 892480 h 1290181"/>
                            <a:gd name="connsiteX45" fmla="*/ 779745 w 1459282"/>
                            <a:gd name="connsiteY45" fmla="*/ 864296 h 1290181"/>
                            <a:gd name="connsiteX46" fmla="*/ 789140 w 1459282"/>
                            <a:gd name="connsiteY46" fmla="*/ 832981 h 1290181"/>
                            <a:gd name="connsiteX47" fmla="*/ 804797 w 1459282"/>
                            <a:gd name="connsiteY47" fmla="*/ 829849 h 1290181"/>
                            <a:gd name="connsiteX48" fmla="*/ 814192 w 1459282"/>
                            <a:gd name="connsiteY48" fmla="*/ 851770 h 1290181"/>
                            <a:gd name="connsiteX49" fmla="*/ 851770 w 1459282"/>
                            <a:gd name="connsiteY49" fmla="*/ 867428 h 1290181"/>
                            <a:gd name="connsiteX50" fmla="*/ 845507 w 1459282"/>
                            <a:gd name="connsiteY50" fmla="*/ 886217 h 1290181"/>
                            <a:gd name="connsiteX51" fmla="*/ 845507 w 1459282"/>
                            <a:gd name="connsiteY51" fmla="*/ 920663 h 1290181"/>
                            <a:gd name="connsiteX52" fmla="*/ 851770 w 1459282"/>
                            <a:gd name="connsiteY52" fmla="*/ 936321 h 1290181"/>
                            <a:gd name="connsiteX53" fmla="*/ 889348 w 1459282"/>
                            <a:gd name="connsiteY53" fmla="*/ 939452 h 1290181"/>
                            <a:gd name="connsiteX54" fmla="*/ 883085 w 1459282"/>
                            <a:gd name="connsiteY54" fmla="*/ 961373 h 1290181"/>
                            <a:gd name="connsiteX55" fmla="*/ 883085 w 1459282"/>
                            <a:gd name="connsiteY55" fmla="*/ 995819 h 1290181"/>
                            <a:gd name="connsiteX56" fmla="*/ 901874 w 1459282"/>
                            <a:gd name="connsiteY56" fmla="*/ 1011477 h 1290181"/>
                            <a:gd name="connsiteX57" fmla="*/ 945715 w 1459282"/>
                            <a:gd name="connsiteY57" fmla="*/ 1017740 h 1290181"/>
                            <a:gd name="connsiteX58" fmla="*/ 955110 w 1459282"/>
                            <a:gd name="connsiteY58" fmla="*/ 1058449 h 1290181"/>
                            <a:gd name="connsiteX59" fmla="*/ 983293 w 1459282"/>
                            <a:gd name="connsiteY59" fmla="*/ 1061581 h 1290181"/>
                            <a:gd name="connsiteX60" fmla="*/ 977030 w 1459282"/>
                            <a:gd name="connsiteY60" fmla="*/ 1086633 h 1290181"/>
                            <a:gd name="connsiteX61" fmla="*/ 998951 w 1459282"/>
                            <a:gd name="connsiteY61" fmla="*/ 1102291 h 1290181"/>
                            <a:gd name="connsiteX62" fmla="*/ 1036529 w 1459282"/>
                            <a:gd name="connsiteY62" fmla="*/ 1105422 h 1290181"/>
                            <a:gd name="connsiteX63" fmla="*/ 1052187 w 1459282"/>
                            <a:gd name="connsiteY63" fmla="*/ 1117948 h 1290181"/>
                            <a:gd name="connsiteX64" fmla="*/ 1033397 w 1459282"/>
                            <a:gd name="connsiteY64" fmla="*/ 1130474 h 1290181"/>
                            <a:gd name="connsiteX65" fmla="*/ 1033397 w 1459282"/>
                            <a:gd name="connsiteY65" fmla="*/ 1130474 h 1290181"/>
                            <a:gd name="connsiteX66" fmla="*/ 1017740 w 1459282"/>
                            <a:gd name="connsiteY66" fmla="*/ 1152395 h 1290181"/>
                            <a:gd name="connsiteX67" fmla="*/ 1042792 w 1459282"/>
                            <a:gd name="connsiteY67" fmla="*/ 1168052 h 1290181"/>
                            <a:gd name="connsiteX68" fmla="*/ 1049055 w 1459282"/>
                            <a:gd name="connsiteY68" fmla="*/ 1189973 h 1290181"/>
                            <a:gd name="connsiteX69" fmla="*/ 1039661 w 1459282"/>
                            <a:gd name="connsiteY69" fmla="*/ 1205630 h 1290181"/>
                            <a:gd name="connsiteX70" fmla="*/ 1052187 w 1459282"/>
                            <a:gd name="connsiteY70" fmla="*/ 1230682 h 1290181"/>
                            <a:gd name="connsiteX71" fmla="*/ 1061581 w 1459282"/>
                            <a:gd name="connsiteY71" fmla="*/ 1268260 h 1290181"/>
                            <a:gd name="connsiteX72" fmla="*/ 1105422 w 1459282"/>
                            <a:gd name="connsiteY72" fmla="*/ 1290181 h 1290181"/>
                            <a:gd name="connsiteX73" fmla="*/ 1096028 w 1459282"/>
                            <a:gd name="connsiteY73" fmla="*/ 1265129 h 1290181"/>
                            <a:gd name="connsiteX74" fmla="*/ 1086633 w 1459282"/>
                            <a:gd name="connsiteY74" fmla="*/ 1224419 h 1290181"/>
                            <a:gd name="connsiteX75" fmla="*/ 1074107 w 1459282"/>
                            <a:gd name="connsiteY75" fmla="*/ 1193104 h 1290181"/>
                            <a:gd name="connsiteX76" fmla="*/ 1070976 w 1459282"/>
                            <a:gd name="connsiteY76" fmla="*/ 1161789 h 1290181"/>
                            <a:gd name="connsiteX77" fmla="*/ 1058450 w 1459282"/>
                            <a:gd name="connsiteY77" fmla="*/ 1130474 h 1290181"/>
                            <a:gd name="connsiteX78" fmla="*/ 1067844 w 1459282"/>
                            <a:gd name="connsiteY78" fmla="*/ 1099159 h 1290181"/>
                            <a:gd name="connsiteX79" fmla="*/ 1058450 w 1459282"/>
                            <a:gd name="connsiteY79" fmla="*/ 1074107 h 1290181"/>
                            <a:gd name="connsiteX80" fmla="*/ 1039661 w 1459282"/>
                            <a:gd name="connsiteY80" fmla="*/ 1083502 h 1290181"/>
                            <a:gd name="connsiteX81" fmla="*/ 1020871 w 1459282"/>
                            <a:gd name="connsiteY81" fmla="*/ 1067844 h 1290181"/>
                            <a:gd name="connsiteX82" fmla="*/ 1005214 w 1459282"/>
                            <a:gd name="connsiteY82" fmla="*/ 1049055 h 1290181"/>
                            <a:gd name="connsiteX83" fmla="*/ 1459282 w 1459282"/>
                            <a:gd name="connsiteY83" fmla="*/ 432148 h 1290181"/>
                            <a:gd name="connsiteX84" fmla="*/ 1434230 w 1459282"/>
                            <a:gd name="connsiteY84" fmla="*/ 378913 h 1290181"/>
                            <a:gd name="connsiteX85" fmla="*/ 1412310 w 1459282"/>
                            <a:gd name="connsiteY85" fmla="*/ 344466 h 1290181"/>
                            <a:gd name="connsiteX86" fmla="*/ 1390389 w 1459282"/>
                            <a:gd name="connsiteY86" fmla="*/ 341334 h 1290181"/>
                            <a:gd name="connsiteX87" fmla="*/ 1346548 w 1459282"/>
                            <a:gd name="connsiteY87" fmla="*/ 303756 h 1290181"/>
                            <a:gd name="connsiteX88" fmla="*/ 1327759 w 1459282"/>
                            <a:gd name="connsiteY88" fmla="*/ 275573 h 1290181"/>
                            <a:gd name="connsiteX89" fmla="*/ 1324628 w 1459282"/>
                            <a:gd name="connsiteY89" fmla="*/ 231732 h 1290181"/>
                            <a:gd name="connsiteX90" fmla="*/ 1287050 w 1459282"/>
                            <a:gd name="connsiteY90" fmla="*/ 222337 h 1290181"/>
                            <a:gd name="connsiteX91" fmla="*/ 1287050 w 1459282"/>
                            <a:gd name="connsiteY91" fmla="*/ 222337 h 1290181"/>
                            <a:gd name="connsiteX92" fmla="*/ 1261997 w 1459282"/>
                            <a:gd name="connsiteY92" fmla="*/ 209811 h 1290181"/>
                            <a:gd name="connsiteX93" fmla="*/ 1268261 w 1459282"/>
                            <a:gd name="connsiteY93" fmla="*/ 191022 h 1290181"/>
                            <a:gd name="connsiteX94" fmla="*/ 1265129 w 1459282"/>
                            <a:gd name="connsiteY94" fmla="*/ 159707 h 1290181"/>
                            <a:gd name="connsiteX95" fmla="*/ 1240077 w 1459282"/>
                            <a:gd name="connsiteY95" fmla="*/ 137786 h 1290181"/>
                            <a:gd name="connsiteX96" fmla="*/ 1230682 w 1459282"/>
                            <a:gd name="connsiteY96" fmla="*/ 144049 h 1290181"/>
                            <a:gd name="connsiteX97" fmla="*/ 1218156 w 1459282"/>
                            <a:gd name="connsiteY97" fmla="*/ 137786 h 1290181"/>
                            <a:gd name="connsiteX98" fmla="*/ 1233814 w 1459282"/>
                            <a:gd name="connsiteY98" fmla="*/ 112734 h 1290181"/>
                            <a:gd name="connsiteX99" fmla="*/ 1218156 w 1459282"/>
                            <a:gd name="connsiteY99" fmla="*/ 106471 h 1290181"/>
                            <a:gd name="connsiteX100" fmla="*/ 1205630 w 1459282"/>
                            <a:gd name="connsiteY100" fmla="*/ 125260 h 1290181"/>
                            <a:gd name="connsiteX101" fmla="*/ 1193104 w 1459282"/>
                            <a:gd name="connsiteY101" fmla="*/ 112734 h 1290181"/>
                            <a:gd name="connsiteX102" fmla="*/ 1205630 w 1459282"/>
                            <a:gd name="connsiteY102" fmla="*/ 90814 h 1290181"/>
                            <a:gd name="connsiteX103" fmla="*/ 1221288 w 1459282"/>
                            <a:gd name="connsiteY103" fmla="*/ 87682 h 1290181"/>
                            <a:gd name="connsiteX104" fmla="*/ 1221288 w 1459282"/>
                            <a:gd name="connsiteY104" fmla="*/ 72025 h 1290181"/>
                            <a:gd name="connsiteX105" fmla="*/ 1199367 w 1459282"/>
                            <a:gd name="connsiteY105" fmla="*/ 68893 h 1290181"/>
                            <a:gd name="connsiteX106" fmla="*/ 1177447 w 1459282"/>
                            <a:gd name="connsiteY106" fmla="*/ 78288 h 1290181"/>
                            <a:gd name="connsiteX107" fmla="*/ 1146132 w 1459282"/>
                            <a:gd name="connsiteY107" fmla="*/ 56367 h 1290181"/>
                            <a:gd name="connsiteX108" fmla="*/ 1143000 w 1459282"/>
                            <a:gd name="connsiteY108" fmla="*/ 40710 h 1290181"/>
                            <a:gd name="connsiteX109" fmla="*/ 1117948 w 1459282"/>
                            <a:gd name="connsiteY109" fmla="*/ 40710 h 1290181"/>
                            <a:gd name="connsiteX110" fmla="*/ 1102291 w 1459282"/>
                            <a:gd name="connsiteY110" fmla="*/ 56367 h 1290181"/>
                            <a:gd name="connsiteX111" fmla="*/ 1092896 w 1459282"/>
                            <a:gd name="connsiteY111" fmla="*/ 59499 h 1290181"/>
                            <a:gd name="connsiteX112" fmla="*/ 1083502 w 1459282"/>
                            <a:gd name="connsiteY112" fmla="*/ 37578 h 1290181"/>
                            <a:gd name="connsiteX113" fmla="*/ 1070976 w 1459282"/>
                            <a:gd name="connsiteY113" fmla="*/ 25052 h 1290181"/>
                            <a:gd name="connsiteX114" fmla="*/ 1030266 w 1459282"/>
                            <a:gd name="connsiteY114" fmla="*/ 15658 h 1290181"/>
                            <a:gd name="connsiteX115" fmla="*/ 977030 w 1459282"/>
                            <a:gd name="connsiteY115" fmla="*/ 15658 h 1290181"/>
                            <a:gd name="connsiteX116" fmla="*/ 942584 w 1459282"/>
                            <a:gd name="connsiteY116" fmla="*/ 37578 h 1290181"/>
                            <a:gd name="connsiteX117" fmla="*/ 920663 w 1459282"/>
                            <a:gd name="connsiteY117" fmla="*/ 25052 h 1290181"/>
                            <a:gd name="connsiteX118" fmla="*/ 889348 w 1459282"/>
                            <a:gd name="connsiteY118" fmla="*/ 6263 h 1290181"/>
                            <a:gd name="connsiteX119" fmla="*/ 858033 w 1459282"/>
                            <a:gd name="connsiteY119" fmla="*/ 0 h 1290181"/>
                            <a:gd name="connsiteX120" fmla="*/ 820455 w 1459282"/>
                            <a:gd name="connsiteY120" fmla="*/ 9395 h 1290181"/>
                            <a:gd name="connsiteX121" fmla="*/ 814192 w 1459282"/>
                            <a:gd name="connsiteY121" fmla="*/ 81419 h 1290181"/>
                            <a:gd name="connsiteX122" fmla="*/ 811061 w 1459282"/>
                            <a:gd name="connsiteY122" fmla="*/ 106471 h 1290181"/>
                            <a:gd name="connsiteX123" fmla="*/ 786008 w 1459282"/>
                            <a:gd name="connsiteY123" fmla="*/ 118997 h 1290181"/>
                            <a:gd name="connsiteX124" fmla="*/ 792271 w 1459282"/>
                            <a:gd name="connsiteY124" fmla="*/ 150313 h 1290181"/>
                            <a:gd name="connsiteX125" fmla="*/ 817324 w 1459282"/>
                            <a:gd name="connsiteY125" fmla="*/ 181628 h 1290181"/>
                            <a:gd name="connsiteX126" fmla="*/ 804797 w 1459282"/>
                            <a:gd name="connsiteY126" fmla="*/ 178496 h 1290181"/>
                            <a:gd name="connsiteX127" fmla="*/ 804797 w 1459282"/>
                            <a:gd name="connsiteY127" fmla="*/ 197285 h 1290181"/>
                            <a:gd name="connsiteX128" fmla="*/ 826718 w 1459282"/>
                            <a:gd name="connsiteY128" fmla="*/ 219206 h 1290181"/>
                            <a:gd name="connsiteX129" fmla="*/ 836113 w 1459282"/>
                            <a:gd name="connsiteY129" fmla="*/ 237995 h 1290181"/>
                            <a:gd name="connsiteX130" fmla="*/ 829850 w 1459282"/>
                            <a:gd name="connsiteY130" fmla="*/ 250521 h 1290181"/>
                            <a:gd name="connsiteX131" fmla="*/ 795403 w 1459282"/>
                            <a:gd name="connsiteY131" fmla="*/ 228600 h 1290181"/>
                            <a:gd name="connsiteX132" fmla="*/ 779745 w 1459282"/>
                            <a:gd name="connsiteY132" fmla="*/ 216074 h 1290181"/>
                            <a:gd name="connsiteX133" fmla="*/ 757825 w 1459282"/>
                            <a:gd name="connsiteY133" fmla="*/ 219206 h 1290181"/>
                            <a:gd name="connsiteX134" fmla="*/ 748430 w 1459282"/>
                            <a:gd name="connsiteY134" fmla="*/ 200417 h 1290181"/>
                            <a:gd name="connsiteX135" fmla="*/ 723378 w 1459282"/>
                            <a:gd name="connsiteY135" fmla="*/ 165970 h 1290181"/>
                            <a:gd name="connsiteX136" fmla="*/ 723378 w 1459282"/>
                            <a:gd name="connsiteY136" fmla="*/ 147181 h 1290181"/>
                            <a:gd name="connsiteX137" fmla="*/ 742167 w 1459282"/>
                            <a:gd name="connsiteY137" fmla="*/ 134655 h 1290181"/>
                            <a:gd name="connsiteX138" fmla="*/ 698326 w 1459282"/>
                            <a:gd name="connsiteY138" fmla="*/ 97077 h 1290181"/>
                            <a:gd name="connsiteX139" fmla="*/ 682669 w 1459282"/>
                            <a:gd name="connsiteY139" fmla="*/ 112734 h 1290181"/>
                            <a:gd name="connsiteX140" fmla="*/ 604381 w 1459282"/>
                            <a:gd name="connsiteY140" fmla="*/ 68893 h 1290181"/>
                            <a:gd name="connsiteX141" fmla="*/ 594987 w 1459282"/>
                            <a:gd name="connsiteY141" fmla="*/ 90814 h 1290181"/>
                            <a:gd name="connsiteX142" fmla="*/ 604381 w 1459282"/>
                            <a:gd name="connsiteY142" fmla="*/ 125260 h 1290181"/>
                            <a:gd name="connsiteX143" fmla="*/ 604381 w 1459282"/>
                            <a:gd name="connsiteY143" fmla="*/ 144049 h 1290181"/>
                            <a:gd name="connsiteX144" fmla="*/ 582461 w 1459282"/>
                            <a:gd name="connsiteY144" fmla="*/ 115866 h 1290181"/>
                            <a:gd name="connsiteX145" fmla="*/ 560540 w 1459282"/>
                            <a:gd name="connsiteY145" fmla="*/ 165970 h 1290181"/>
                            <a:gd name="connsiteX146" fmla="*/ 579329 w 1459282"/>
                            <a:gd name="connsiteY146" fmla="*/ 209811 h 1290181"/>
                            <a:gd name="connsiteX147" fmla="*/ 604381 w 1459282"/>
                            <a:gd name="connsiteY147" fmla="*/ 219206 h 1290181"/>
                            <a:gd name="connsiteX148" fmla="*/ 616907 w 1459282"/>
                            <a:gd name="connsiteY148" fmla="*/ 241126 h 1290181"/>
                            <a:gd name="connsiteX149" fmla="*/ 626302 w 1459282"/>
                            <a:gd name="connsiteY149" fmla="*/ 275573 h 1290181"/>
                            <a:gd name="connsiteX150" fmla="*/ 641959 w 1459282"/>
                            <a:gd name="connsiteY150" fmla="*/ 256784 h 1290181"/>
                            <a:gd name="connsiteX151" fmla="*/ 660748 w 1459282"/>
                            <a:gd name="connsiteY151" fmla="*/ 275573 h 1290181"/>
                            <a:gd name="connsiteX152" fmla="*/ 679537 w 1459282"/>
                            <a:gd name="connsiteY152" fmla="*/ 278704 h 1290181"/>
                            <a:gd name="connsiteX153" fmla="*/ 679537 w 1459282"/>
                            <a:gd name="connsiteY153" fmla="*/ 278704 h 1290181"/>
                            <a:gd name="connsiteX154" fmla="*/ 670143 w 1459282"/>
                            <a:gd name="connsiteY154" fmla="*/ 303756 h 1290181"/>
                            <a:gd name="connsiteX155" fmla="*/ 654485 w 1459282"/>
                            <a:gd name="connsiteY155" fmla="*/ 300625 h 1290181"/>
                            <a:gd name="connsiteX156" fmla="*/ 645091 w 1459282"/>
                            <a:gd name="connsiteY156" fmla="*/ 319414 h 1290181"/>
                            <a:gd name="connsiteX157" fmla="*/ 629433 w 1459282"/>
                            <a:gd name="connsiteY157" fmla="*/ 335071 h 1290181"/>
                            <a:gd name="connsiteX158" fmla="*/ 629433 w 1459282"/>
                            <a:gd name="connsiteY158" fmla="*/ 335071 h 1290181"/>
                            <a:gd name="connsiteX159" fmla="*/ 579329 w 1459282"/>
                            <a:gd name="connsiteY159" fmla="*/ 344466 h 1290181"/>
                            <a:gd name="connsiteX160" fmla="*/ 566803 w 1459282"/>
                            <a:gd name="connsiteY160" fmla="*/ 335071 h 1290181"/>
                            <a:gd name="connsiteX161" fmla="*/ 566803 w 1459282"/>
                            <a:gd name="connsiteY161" fmla="*/ 335071 h 1290181"/>
                            <a:gd name="connsiteX162" fmla="*/ 551145 w 1459282"/>
                            <a:gd name="connsiteY162" fmla="*/ 316282 h 1290181"/>
                            <a:gd name="connsiteX163" fmla="*/ 532356 w 1459282"/>
                            <a:gd name="connsiteY163" fmla="*/ 322545 h 1290181"/>
                            <a:gd name="connsiteX164" fmla="*/ 497910 w 1459282"/>
                            <a:gd name="connsiteY164" fmla="*/ 300625 h 1290181"/>
                            <a:gd name="connsiteX165" fmla="*/ 510436 w 1459282"/>
                            <a:gd name="connsiteY165" fmla="*/ 288099 h 1290181"/>
                            <a:gd name="connsiteX166" fmla="*/ 491647 w 1459282"/>
                            <a:gd name="connsiteY166" fmla="*/ 272441 h 1290181"/>
                            <a:gd name="connsiteX167" fmla="*/ 466595 w 1459282"/>
                            <a:gd name="connsiteY167" fmla="*/ 278704 h 1290181"/>
                            <a:gd name="connsiteX168" fmla="*/ 444674 w 1459282"/>
                            <a:gd name="connsiteY168" fmla="*/ 291230 h 1290181"/>
                            <a:gd name="connsiteX169" fmla="*/ 413359 w 1459282"/>
                            <a:gd name="connsiteY169" fmla="*/ 272441 h 1290181"/>
                            <a:gd name="connsiteX170" fmla="*/ 375781 w 1459282"/>
                            <a:gd name="connsiteY170" fmla="*/ 297493 h 1290181"/>
                            <a:gd name="connsiteX171" fmla="*/ 344466 w 1459282"/>
                            <a:gd name="connsiteY171" fmla="*/ 278704 h 1290181"/>
                            <a:gd name="connsiteX172" fmla="*/ 341334 w 1459282"/>
                            <a:gd name="connsiteY172" fmla="*/ 335071 h 1290181"/>
                            <a:gd name="connsiteX173" fmla="*/ 338203 w 1459282"/>
                            <a:gd name="connsiteY173" fmla="*/ 369518 h 1290181"/>
                            <a:gd name="connsiteX174" fmla="*/ 353861 w 1459282"/>
                            <a:gd name="connsiteY174" fmla="*/ 403965 h 1290181"/>
                            <a:gd name="connsiteX175" fmla="*/ 344466 w 1459282"/>
                            <a:gd name="connsiteY175" fmla="*/ 413359 h 1290181"/>
                            <a:gd name="connsiteX176" fmla="*/ 338203 w 1459282"/>
                            <a:gd name="connsiteY176" fmla="*/ 385176 h 1290181"/>
                            <a:gd name="connsiteX177" fmla="*/ 338203 w 1459282"/>
                            <a:gd name="connsiteY177" fmla="*/ 385176 h 1290181"/>
                            <a:gd name="connsiteX178" fmla="*/ 303756 w 1459282"/>
                            <a:gd name="connsiteY178" fmla="*/ 375781 h 1290181"/>
                            <a:gd name="connsiteX179" fmla="*/ 288099 w 1459282"/>
                            <a:gd name="connsiteY179" fmla="*/ 422754 h 1290181"/>
                            <a:gd name="connsiteX180" fmla="*/ 288099 w 1459282"/>
                            <a:gd name="connsiteY180" fmla="*/ 441543 h 1290181"/>
                            <a:gd name="connsiteX181" fmla="*/ 319414 w 1459282"/>
                            <a:gd name="connsiteY181" fmla="*/ 469726 h 1290181"/>
                            <a:gd name="connsiteX182" fmla="*/ 319414 w 1459282"/>
                            <a:gd name="connsiteY182" fmla="*/ 469726 h 1290181"/>
                            <a:gd name="connsiteX183" fmla="*/ 356992 w 1459282"/>
                            <a:gd name="connsiteY183" fmla="*/ 454069 h 1290181"/>
                            <a:gd name="connsiteX184" fmla="*/ 366387 w 1459282"/>
                            <a:gd name="connsiteY184" fmla="*/ 469726 h 1290181"/>
                            <a:gd name="connsiteX185" fmla="*/ 335071 w 1459282"/>
                            <a:gd name="connsiteY185" fmla="*/ 501041 h 1290181"/>
                            <a:gd name="connsiteX186" fmla="*/ 316282 w 1459282"/>
                            <a:gd name="connsiteY186" fmla="*/ 522962 h 1290181"/>
                            <a:gd name="connsiteX187" fmla="*/ 306888 w 1459282"/>
                            <a:gd name="connsiteY187" fmla="*/ 535488 h 1290181"/>
                            <a:gd name="connsiteX188" fmla="*/ 294362 w 1459282"/>
                            <a:gd name="connsiteY188" fmla="*/ 538619 h 1290181"/>
                            <a:gd name="connsiteX189" fmla="*/ 269310 w 1459282"/>
                            <a:gd name="connsiteY189" fmla="*/ 566803 h 1290181"/>
                            <a:gd name="connsiteX190" fmla="*/ 284967 w 1459282"/>
                            <a:gd name="connsiteY190" fmla="*/ 579329 h 1290181"/>
                            <a:gd name="connsiteX191" fmla="*/ 319414 w 1459282"/>
                            <a:gd name="connsiteY191" fmla="*/ 576197 h 1290181"/>
                            <a:gd name="connsiteX192" fmla="*/ 325677 w 1459282"/>
                            <a:gd name="connsiteY192" fmla="*/ 591855 h 1290181"/>
                            <a:gd name="connsiteX193" fmla="*/ 331940 w 1459282"/>
                            <a:gd name="connsiteY193" fmla="*/ 623170 h 1290181"/>
                            <a:gd name="connsiteX194" fmla="*/ 344466 w 1459282"/>
                            <a:gd name="connsiteY194" fmla="*/ 645091 h 1290181"/>
                            <a:gd name="connsiteX195" fmla="*/ 331940 w 1459282"/>
                            <a:gd name="connsiteY195" fmla="*/ 682669 h 1290181"/>
                            <a:gd name="connsiteX196" fmla="*/ 369518 w 1459282"/>
                            <a:gd name="connsiteY196" fmla="*/ 657617 h 1290181"/>
                            <a:gd name="connsiteX197" fmla="*/ 388307 w 1459282"/>
                            <a:gd name="connsiteY197" fmla="*/ 657617 h 1290181"/>
                            <a:gd name="connsiteX198" fmla="*/ 375781 w 1459282"/>
                            <a:gd name="connsiteY198" fmla="*/ 682669 h 1290181"/>
                            <a:gd name="connsiteX199" fmla="*/ 410228 w 1459282"/>
                            <a:gd name="connsiteY199" fmla="*/ 713984 h 1290181"/>
                            <a:gd name="connsiteX200" fmla="*/ 375781 w 1459282"/>
                            <a:gd name="connsiteY200" fmla="*/ 723378 h 1290181"/>
                            <a:gd name="connsiteX201" fmla="*/ 363255 w 1459282"/>
                            <a:gd name="connsiteY201" fmla="*/ 726510 h 1290181"/>
                            <a:gd name="connsiteX202" fmla="*/ 341334 w 1459282"/>
                            <a:gd name="connsiteY202" fmla="*/ 745299 h 1290181"/>
                            <a:gd name="connsiteX203" fmla="*/ 316282 w 1459282"/>
                            <a:gd name="connsiteY203" fmla="*/ 770351 h 1290181"/>
                            <a:gd name="connsiteX204" fmla="*/ 281836 w 1459282"/>
                            <a:gd name="connsiteY204" fmla="*/ 751562 h 1290181"/>
                            <a:gd name="connsiteX205" fmla="*/ 256784 w 1459282"/>
                            <a:gd name="connsiteY205" fmla="*/ 770351 h 1290181"/>
                            <a:gd name="connsiteX206" fmla="*/ 222337 w 1459282"/>
                            <a:gd name="connsiteY206" fmla="*/ 754693 h 1290181"/>
                            <a:gd name="connsiteX207" fmla="*/ 184759 w 1459282"/>
                            <a:gd name="connsiteY207" fmla="*/ 739036 h 1290181"/>
                            <a:gd name="connsiteX208" fmla="*/ 137787 w 1459282"/>
                            <a:gd name="connsiteY208" fmla="*/ 754693 h 1290181"/>
                            <a:gd name="connsiteX209" fmla="*/ 122129 w 1459282"/>
                            <a:gd name="connsiteY209" fmla="*/ 735904 h 1290181"/>
                            <a:gd name="connsiteX210" fmla="*/ 112734 w 1459282"/>
                            <a:gd name="connsiteY210" fmla="*/ 713984 h 1290181"/>
                            <a:gd name="connsiteX211" fmla="*/ 100208 w 1459282"/>
                            <a:gd name="connsiteY211" fmla="*/ 710852 h 1290181"/>
                            <a:gd name="connsiteX212" fmla="*/ 68893 w 1459282"/>
                            <a:gd name="connsiteY212" fmla="*/ 720247 h 1290181"/>
                            <a:gd name="connsiteX213" fmla="*/ 0 w 1459282"/>
                            <a:gd name="connsiteY213" fmla="*/ 657617 h 1290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  <a:cxn ang="0">
                              <a:pos x="connsiteX189" y="connsiteY189"/>
                            </a:cxn>
                            <a:cxn ang="0">
                              <a:pos x="connsiteX190" y="connsiteY190"/>
                            </a:cxn>
                            <a:cxn ang="0">
                              <a:pos x="connsiteX191" y="connsiteY191"/>
                            </a:cxn>
                            <a:cxn ang="0">
                              <a:pos x="connsiteX192" y="connsiteY192"/>
                            </a:cxn>
                            <a:cxn ang="0">
                              <a:pos x="connsiteX193" y="connsiteY193"/>
                            </a:cxn>
                            <a:cxn ang="0">
                              <a:pos x="connsiteX194" y="connsiteY194"/>
                            </a:cxn>
                            <a:cxn ang="0">
                              <a:pos x="connsiteX195" y="connsiteY195"/>
                            </a:cxn>
                            <a:cxn ang="0">
                              <a:pos x="connsiteX196" y="connsiteY196"/>
                            </a:cxn>
                            <a:cxn ang="0">
                              <a:pos x="connsiteX197" y="connsiteY197"/>
                            </a:cxn>
                            <a:cxn ang="0">
                              <a:pos x="connsiteX198" y="connsiteY198"/>
                            </a:cxn>
                            <a:cxn ang="0">
                              <a:pos x="connsiteX199" y="connsiteY199"/>
                            </a:cxn>
                            <a:cxn ang="0">
                              <a:pos x="connsiteX200" y="connsiteY200"/>
                            </a:cxn>
                            <a:cxn ang="0">
                              <a:pos x="connsiteX201" y="connsiteY201"/>
                            </a:cxn>
                            <a:cxn ang="0">
                              <a:pos x="connsiteX202" y="connsiteY202"/>
                            </a:cxn>
                            <a:cxn ang="0">
                              <a:pos x="connsiteX203" y="connsiteY203"/>
                            </a:cxn>
                            <a:cxn ang="0">
                              <a:pos x="connsiteX204" y="connsiteY204"/>
                            </a:cxn>
                            <a:cxn ang="0">
                              <a:pos x="connsiteX205" y="connsiteY205"/>
                            </a:cxn>
                            <a:cxn ang="0">
                              <a:pos x="connsiteX206" y="connsiteY206"/>
                            </a:cxn>
                            <a:cxn ang="0">
                              <a:pos x="connsiteX207" y="connsiteY207"/>
                            </a:cxn>
                            <a:cxn ang="0">
                              <a:pos x="connsiteX208" y="connsiteY208"/>
                            </a:cxn>
                            <a:cxn ang="0">
                              <a:pos x="connsiteX209" y="connsiteY209"/>
                            </a:cxn>
                            <a:cxn ang="0">
                              <a:pos x="connsiteX210" y="connsiteY210"/>
                            </a:cxn>
                            <a:cxn ang="0">
                              <a:pos x="connsiteX211" y="connsiteY211"/>
                            </a:cxn>
                            <a:cxn ang="0">
                              <a:pos x="connsiteX212" y="connsiteY212"/>
                            </a:cxn>
                            <a:cxn ang="0">
                              <a:pos x="connsiteX213" y="connsiteY213"/>
                            </a:cxn>
                          </a:cxnLst>
                          <a:rect l="l" t="t" r="r" b="b"/>
                          <a:pathLst>
                            <a:path w="1459282" h="1290181">
                              <a:moveTo>
                                <a:pt x="0" y="657617"/>
                              </a:moveTo>
                              <a:lnTo>
                                <a:pt x="28184" y="713984"/>
                              </a:lnTo>
                              <a:lnTo>
                                <a:pt x="68893" y="742167"/>
                              </a:lnTo>
                              <a:lnTo>
                                <a:pt x="97077" y="754693"/>
                              </a:lnTo>
                              <a:lnTo>
                                <a:pt x="140918" y="786008"/>
                              </a:lnTo>
                              <a:lnTo>
                                <a:pt x="140918" y="786008"/>
                              </a:lnTo>
                              <a:lnTo>
                                <a:pt x="228600" y="832981"/>
                              </a:lnTo>
                              <a:lnTo>
                                <a:pt x="237995" y="820455"/>
                              </a:lnTo>
                              <a:lnTo>
                                <a:pt x="263047" y="829849"/>
                              </a:lnTo>
                              <a:lnTo>
                                <a:pt x="278704" y="817323"/>
                              </a:lnTo>
                              <a:lnTo>
                                <a:pt x="316282" y="832981"/>
                              </a:lnTo>
                              <a:lnTo>
                                <a:pt x="347597" y="814192"/>
                              </a:lnTo>
                              <a:lnTo>
                                <a:pt x="388307" y="832981"/>
                              </a:lnTo>
                              <a:lnTo>
                                <a:pt x="429017" y="820455"/>
                              </a:lnTo>
                              <a:lnTo>
                                <a:pt x="457200" y="845507"/>
                              </a:lnTo>
                              <a:lnTo>
                                <a:pt x="485384" y="820455"/>
                              </a:lnTo>
                              <a:lnTo>
                                <a:pt x="516699" y="826718"/>
                              </a:lnTo>
                              <a:lnTo>
                                <a:pt x="526093" y="807929"/>
                              </a:lnTo>
                              <a:lnTo>
                                <a:pt x="513567" y="786008"/>
                              </a:lnTo>
                              <a:lnTo>
                                <a:pt x="554277" y="773482"/>
                              </a:lnTo>
                              <a:lnTo>
                                <a:pt x="579329" y="773482"/>
                              </a:lnTo>
                              <a:lnTo>
                                <a:pt x="610644" y="773482"/>
                              </a:lnTo>
                              <a:lnTo>
                                <a:pt x="610644" y="751562"/>
                              </a:lnTo>
                              <a:lnTo>
                                <a:pt x="641959" y="776614"/>
                              </a:lnTo>
                              <a:lnTo>
                                <a:pt x="654485" y="751562"/>
                              </a:lnTo>
                              <a:lnTo>
                                <a:pt x="682669" y="757825"/>
                              </a:lnTo>
                              <a:lnTo>
                                <a:pt x="701458" y="751562"/>
                              </a:lnTo>
                              <a:lnTo>
                                <a:pt x="735904" y="751562"/>
                              </a:lnTo>
                              <a:lnTo>
                                <a:pt x="760956" y="773482"/>
                              </a:lnTo>
                              <a:lnTo>
                                <a:pt x="786008" y="779745"/>
                              </a:lnTo>
                              <a:lnTo>
                                <a:pt x="754693" y="792271"/>
                              </a:lnTo>
                              <a:lnTo>
                                <a:pt x="757825" y="817323"/>
                              </a:lnTo>
                              <a:lnTo>
                                <a:pt x="739036" y="804797"/>
                              </a:lnTo>
                              <a:lnTo>
                                <a:pt x="720247" y="779745"/>
                              </a:lnTo>
                              <a:lnTo>
                                <a:pt x="660748" y="801666"/>
                              </a:lnTo>
                              <a:lnTo>
                                <a:pt x="613776" y="817323"/>
                              </a:lnTo>
                              <a:lnTo>
                                <a:pt x="641959" y="842376"/>
                              </a:lnTo>
                              <a:lnTo>
                                <a:pt x="623170" y="851770"/>
                              </a:lnTo>
                              <a:lnTo>
                                <a:pt x="598118" y="842376"/>
                              </a:lnTo>
                              <a:lnTo>
                                <a:pt x="620039" y="870559"/>
                              </a:lnTo>
                              <a:lnTo>
                                <a:pt x="657617" y="870559"/>
                              </a:lnTo>
                              <a:lnTo>
                                <a:pt x="698326" y="879954"/>
                              </a:lnTo>
                              <a:lnTo>
                                <a:pt x="735904" y="883085"/>
                              </a:lnTo>
                              <a:lnTo>
                                <a:pt x="754693" y="892480"/>
                              </a:lnTo>
                              <a:lnTo>
                                <a:pt x="754693" y="892480"/>
                              </a:lnTo>
                              <a:lnTo>
                                <a:pt x="779745" y="864296"/>
                              </a:lnTo>
                              <a:lnTo>
                                <a:pt x="789140" y="832981"/>
                              </a:lnTo>
                              <a:lnTo>
                                <a:pt x="804797" y="829849"/>
                              </a:lnTo>
                              <a:lnTo>
                                <a:pt x="814192" y="851770"/>
                              </a:lnTo>
                              <a:lnTo>
                                <a:pt x="851770" y="867428"/>
                              </a:lnTo>
                              <a:lnTo>
                                <a:pt x="845507" y="886217"/>
                              </a:lnTo>
                              <a:lnTo>
                                <a:pt x="845507" y="920663"/>
                              </a:lnTo>
                              <a:lnTo>
                                <a:pt x="851770" y="936321"/>
                              </a:lnTo>
                              <a:lnTo>
                                <a:pt x="889348" y="939452"/>
                              </a:lnTo>
                              <a:lnTo>
                                <a:pt x="883085" y="961373"/>
                              </a:lnTo>
                              <a:lnTo>
                                <a:pt x="883085" y="995819"/>
                              </a:lnTo>
                              <a:lnTo>
                                <a:pt x="901874" y="1011477"/>
                              </a:lnTo>
                              <a:lnTo>
                                <a:pt x="945715" y="1017740"/>
                              </a:lnTo>
                              <a:lnTo>
                                <a:pt x="955110" y="1058449"/>
                              </a:lnTo>
                              <a:lnTo>
                                <a:pt x="983293" y="1061581"/>
                              </a:lnTo>
                              <a:lnTo>
                                <a:pt x="977030" y="1086633"/>
                              </a:lnTo>
                              <a:lnTo>
                                <a:pt x="998951" y="1102291"/>
                              </a:lnTo>
                              <a:lnTo>
                                <a:pt x="1036529" y="1105422"/>
                              </a:lnTo>
                              <a:lnTo>
                                <a:pt x="1052187" y="1117948"/>
                              </a:lnTo>
                              <a:lnTo>
                                <a:pt x="1033397" y="1130474"/>
                              </a:lnTo>
                              <a:lnTo>
                                <a:pt x="1033397" y="1130474"/>
                              </a:lnTo>
                              <a:lnTo>
                                <a:pt x="1017740" y="1152395"/>
                              </a:lnTo>
                              <a:lnTo>
                                <a:pt x="1042792" y="1168052"/>
                              </a:lnTo>
                              <a:lnTo>
                                <a:pt x="1049055" y="1189973"/>
                              </a:lnTo>
                              <a:lnTo>
                                <a:pt x="1039661" y="1205630"/>
                              </a:lnTo>
                              <a:lnTo>
                                <a:pt x="1052187" y="1230682"/>
                              </a:lnTo>
                              <a:lnTo>
                                <a:pt x="1061581" y="1268260"/>
                              </a:lnTo>
                              <a:lnTo>
                                <a:pt x="1105422" y="1290181"/>
                              </a:lnTo>
                              <a:lnTo>
                                <a:pt x="1096028" y="1265129"/>
                              </a:lnTo>
                              <a:lnTo>
                                <a:pt x="1086633" y="1224419"/>
                              </a:lnTo>
                              <a:lnTo>
                                <a:pt x="1074107" y="1193104"/>
                              </a:lnTo>
                              <a:lnTo>
                                <a:pt x="1070976" y="1161789"/>
                              </a:lnTo>
                              <a:lnTo>
                                <a:pt x="1058450" y="1130474"/>
                              </a:lnTo>
                              <a:lnTo>
                                <a:pt x="1067844" y="1099159"/>
                              </a:lnTo>
                              <a:lnTo>
                                <a:pt x="1058450" y="1074107"/>
                              </a:lnTo>
                              <a:lnTo>
                                <a:pt x="1039661" y="1083502"/>
                              </a:lnTo>
                              <a:lnTo>
                                <a:pt x="1020871" y="1067844"/>
                              </a:lnTo>
                              <a:lnTo>
                                <a:pt x="1005214" y="1049055"/>
                              </a:lnTo>
                              <a:lnTo>
                                <a:pt x="1459282" y="432148"/>
                              </a:lnTo>
                              <a:lnTo>
                                <a:pt x="1434230" y="378913"/>
                              </a:lnTo>
                              <a:lnTo>
                                <a:pt x="1412310" y="344466"/>
                              </a:lnTo>
                              <a:lnTo>
                                <a:pt x="1390389" y="341334"/>
                              </a:lnTo>
                              <a:lnTo>
                                <a:pt x="1346548" y="303756"/>
                              </a:lnTo>
                              <a:lnTo>
                                <a:pt x="1327759" y="275573"/>
                              </a:lnTo>
                              <a:lnTo>
                                <a:pt x="1324628" y="231732"/>
                              </a:lnTo>
                              <a:lnTo>
                                <a:pt x="1287050" y="222337"/>
                              </a:lnTo>
                              <a:lnTo>
                                <a:pt x="1287050" y="222337"/>
                              </a:lnTo>
                              <a:lnTo>
                                <a:pt x="1261997" y="209811"/>
                              </a:lnTo>
                              <a:lnTo>
                                <a:pt x="1268261" y="191022"/>
                              </a:lnTo>
                              <a:lnTo>
                                <a:pt x="1265129" y="159707"/>
                              </a:lnTo>
                              <a:lnTo>
                                <a:pt x="1240077" y="137786"/>
                              </a:lnTo>
                              <a:lnTo>
                                <a:pt x="1230682" y="144049"/>
                              </a:lnTo>
                              <a:lnTo>
                                <a:pt x="1218156" y="137786"/>
                              </a:lnTo>
                              <a:lnTo>
                                <a:pt x="1233814" y="112734"/>
                              </a:lnTo>
                              <a:lnTo>
                                <a:pt x="1218156" y="106471"/>
                              </a:lnTo>
                              <a:lnTo>
                                <a:pt x="1205630" y="125260"/>
                              </a:lnTo>
                              <a:lnTo>
                                <a:pt x="1193104" y="112734"/>
                              </a:lnTo>
                              <a:lnTo>
                                <a:pt x="1205630" y="90814"/>
                              </a:lnTo>
                              <a:lnTo>
                                <a:pt x="1221288" y="87682"/>
                              </a:lnTo>
                              <a:lnTo>
                                <a:pt x="1221288" y="72025"/>
                              </a:lnTo>
                              <a:lnTo>
                                <a:pt x="1199367" y="68893"/>
                              </a:lnTo>
                              <a:lnTo>
                                <a:pt x="1177447" y="78288"/>
                              </a:lnTo>
                              <a:lnTo>
                                <a:pt x="1146132" y="56367"/>
                              </a:lnTo>
                              <a:lnTo>
                                <a:pt x="1143000" y="40710"/>
                              </a:lnTo>
                              <a:lnTo>
                                <a:pt x="1117948" y="40710"/>
                              </a:lnTo>
                              <a:lnTo>
                                <a:pt x="1102291" y="56367"/>
                              </a:lnTo>
                              <a:lnTo>
                                <a:pt x="1092896" y="59499"/>
                              </a:lnTo>
                              <a:lnTo>
                                <a:pt x="1083502" y="37578"/>
                              </a:lnTo>
                              <a:lnTo>
                                <a:pt x="1070976" y="25052"/>
                              </a:lnTo>
                              <a:lnTo>
                                <a:pt x="1030266" y="15658"/>
                              </a:lnTo>
                              <a:lnTo>
                                <a:pt x="977030" y="15658"/>
                              </a:lnTo>
                              <a:lnTo>
                                <a:pt x="942584" y="37578"/>
                              </a:lnTo>
                              <a:lnTo>
                                <a:pt x="920663" y="25052"/>
                              </a:lnTo>
                              <a:lnTo>
                                <a:pt x="889348" y="6263"/>
                              </a:lnTo>
                              <a:lnTo>
                                <a:pt x="858033" y="0"/>
                              </a:lnTo>
                              <a:lnTo>
                                <a:pt x="820455" y="9395"/>
                              </a:lnTo>
                              <a:lnTo>
                                <a:pt x="814192" y="81419"/>
                              </a:lnTo>
                              <a:lnTo>
                                <a:pt x="811061" y="106471"/>
                              </a:lnTo>
                              <a:lnTo>
                                <a:pt x="786008" y="118997"/>
                              </a:lnTo>
                              <a:lnTo>
                                <a:pt x="792271" y="150313"/>
                              </a:lnTo>
                              <a:lnTo>
                                <a:pt x="817324" y="181628"/>
                              </a:lnTo>
                              <a:lnTo>
                                <a:pt x="804797" y="178496"/>
                              </a:lnTo>
                              <a:lnTo>
                                <a:pt x="804797" y="197285"/>
                              </a:lnTo>
                              <a:lnTo>
                                <a:pt x="826718" y="219206"/>
                              </a:lnTo>
                              <a:lnTo>
                                <a:pt x="836113" y="237995"/>
                              </a:lnTo>
                              <a:lnTo>
                                <a:pt x="829850" y="250521"/>
                              </a:lnTo>
                              <a:lnTo>
                                <a:pt x="795403" y="228600"/>
                              </a:lnTo>
                              <a:lnTo>
                                <a:pt x="779745" y="216074"/>
                              </a:lnTo>
                              <a:lnTo>
                                <a:pt x="757825" y="219206"/>
                              </a:lnTo>
                              <a:lnTo>
                                <a:pt x="748430" y="200417"/>
                              </a:lnTo>
                              <a:lnTo>
                                <a:pt x="723378" y="165970"/>
                              </a:lnTo>
                              <a:lnTo>
                                <a:pt x="723378" y="147181"/>
                              </a:lnTo>
                              <a:lnTo>
                                <a:pt x="742167" y="134655"/>
                              </a:lnTo>
                              <a:lnTo>
                                <a:pt x="698326" y="97077"/>
                              </a:lnTo>
                              <a:lnTo>
                                <a:pt x="682669" y="112734"/>
                              </a:lnTo>
                              <a:lnTo>
                                <a:pt x="604381" y="68893"/>
                              </a:lnTo>
                              <a:lnTo>
                                <a:pt x="594987" y="90814"/>
                              </a:lnTo>
                              <a:lnTo>
                                <a:pt x="604381" y="125260"/>
                              </a:lnTo>
                              <a:lnTo>
                                <a:pt x="604381" y="144049"/>
                              </a:lnTo>
                              <a:lnTo>
                                <a:pt x="582461" y="115866"/>
                              </a:lnTo>
                              <a:lnTo>
                                <a:pt x="560540" y="165970"/>
                              </a:lnTo>
                              <a:lnTo>
                                <a:pt x="579329" y="209811"/>
                              </a:lnTo>
                              <a:lnTo>
                                <a:pt x="604381" y="219206"/>
                              </a:lnTo>
                              <a:lnTo>
                                <a:pt x="616907" y="241126"/>
                              </a:lnTo>
                              <a:lnTo>
                                <a:pt x="626302" y="275573"/>
                              </a:lnTo>
                              <a:lnTo>
                                <a:pt x="641959" y="256784"/>
                              </a:lnTo>
                              <a:lnTo>
                                <a:pt x="660748" y="275573"/>
                              </a:lnTo>
                              <a:lnTo>
                                <a:pt x="679537" y="278704"/>
                              </a:lnTo>
                              <a:lnTo>
                                <a:pt x="679537" y="278704"/>
                              </a:lnTo>
                              <a:lnTo>
                                <a:pt x="670143" y="303756"/>
                              </a:lnTo>
                              <a:lnTo>
                                <a:pt x="654485" y="300625"/>
                              </a:lnTo>
                              <a:lnTo>
                                <a:pt x="645091" y="319414"/>
                              </a:lnTo>
                              <a:lnTo>
                                <a:pt x="629433" y="335071"/>
                              </a:lnTo>
                              <a:lnTo>
                                <a:pt x="629433" y="335071"/>
                              </a:lnTo>
                              <a:lnTo>
                                <a:pt x="579329" y="344466"/>
                              </a:lnTo>
                              <a:lnTo>
                                <a:pt x="566803" y="335071"/>
                              </a:lnTo>
                              <a:lnTo>
                                <a:pt x="566803" y="335071"/>
                              </a:lnTo>
                              <a:lnTo>
                                <a:pt x="551145" y="316282"/>
                              </a:lnTo>
                              <a:lnTo>
                                <a:pt x="532356" y="322545"/>
                              </a:lnTo>
                              <a:lnTo>
                                <a:pt x="497910" y="300625"/>
                              </a:lnTo>
                              <a:lnTo>
                                <a:pt x="510436" y="288099"/>
                              </a:lnTo>
                              <a:lnTo>
                                <a:pt x="491647" y="272441"/>
                              </a:lnTo>
                              <a:lnTo>
                                <a:pt x="466595" y="278704"/>
                              </a:lnTo>
                              <a:lnTo>
                                <a:pt x="444674" y="291230"/>
                              </a:lnTo>
                              <a:lnTo>
                                <a:pt x="413359" y="272441"/>
                              </a:lnTo>
                              <a:lnTo>
                                <a:pt x="375781" y="297493"/>
                              </a:lnTo>
                              <a:lnTo>
                                <a:pt x="344466" y="278704"/>
                              </a:lnTo>
                              <a:lnTo>
                                <a:pt x="341334" y="335071"/>
                              </a:lnTo>
                              <a:lnTo>
                                <a:pt x="338203" y="369518"/>
                              </a:lnTo>
                              <a:lnTo>
                                <a:pt x="353861" y="403965"/>
                              </a:lnTo>
                              <a:lnTo>
                                <a:pt x="344466" y="413359"/>
                              </a:lnTo>
                              <a:lnTo>
                                <a:pt x="338203" y="385176"/>
                              </a:lnTo>
                              <a:lnTo>
                                <a:pt x="338203" y="385176"/>
                              </a:lnTo>
                              <a:lnTo>
                                <a:pt x="303756" y="375781"/>
                              </a:lnTo>
                              <a:lnTo>
                                <a:pt x="288099" y="422754"/>
                              </a:lnTo>
                              <a:lnTo>
                                <a:pt x="288099" y="441543"/>
                              </a:lnTo>
                              <a:lnTo>
                                <a:pt x="319414" y="469726"/>
                              </a:lnTo>
                              <a:lnTo>
                                <a:pt x="319414" y="469726"/>
                              </a:lnTo>
                              <a:lnTo>
                                <a:pt x="356992" y="454069"/>
                              </a:lnTo>
                              <a:lnTo>
                                <a:pt x="366387" y="469726"/>
                              </a:lnTo>
                              <a:lnTo>
                                <a:pt x="335071" y="501041"/>
                              </a:lnTo>
                              <a:lnTo>
                                <a:pt x="316282" y="522962"/>
                              </a:lnTo>
                              <a:lnTo>
                                <a:pt x="306888" y="535488"/>
                              </a:lnTo>
                              <a:lnTo>
                                <a:pt x="294362" y="538619"/>
                              </a:lnTo>
                              <a:lnTo>
                                <a:pt x="269310" y="566803"/>
                              </a:lnTo>
                              <a:lnTo>
                                <a:pt x="284967" y="579329"/>
                              </a:lnTo>
                              <a:lnTo>
                                <a:pt x="319414" y="576197"/>
                              </a:lnTo>
                              <a:lnTo>
                                <a:pt x="325677" y="591855"/>
                              </a:lnTo>
                              <a:lnTo>
                                <a:pt x="331940" y="623170"/>
                              </a:lnTo>
                              <a:lnTo>
                                <a:pt x="344466" y="645091"/>
                              </a:lnTo>
                              <a:lnTo>
                                <a:pt x="331940" y="682669"/>
                              </a:lnTo>
                              <a:lnTo>
                                <a:pt x="369518" y="657617"/>
                              </a:lnTo>
                              <a:lnTo>
                                <a:pt x="388307" y="657617"/>
                              </a:lnTo>
                              <a:lnTo>
                                <a:pt x="375781" y="682669"/>
                              </a:lnTo>
                              <a:lnTo>
                                <a:pt x="410228" y="713984"/>
                              </a:lnTo>
                              <a:lnTo>
                                <a:pt x="375781" y="723378"/>
                              </a:lnTo>
                              <a:lnTo>
                                <a:pt x="363255" y="726510"/>
                              </a:lnTo>
                              <a:lnTo>
                                <a:pt x="341334" y="745299"/>
                              </a:lnTo>
                              <a:lnTo>
                                <a:pt x="316282" y="770351"/>
                              </a:lnTo>
                              <a:lnTo>
                                <a:pt x="281836" y="751562"/>
                              </a:lnTo>
                              <a:lnTo>
                                <a:pt x="256784" y="770351"/>
                              </a:lnTo>
                              <a:lnTo>
                                <a:pt x="222337" y="754693"/>
                              </a:lnTo>
                              <a:lnTo>
                                <a:pt x="184759" y="739036"/>
                              </a:lnTo>
                              <a:lnTo>
                                <a:pt x="137787" y="754693"/>
                              </a:lnTo>
                              <a:lnTo>
                                <a:pt x="122129" y="735904"/>
                              </a:lnTo>
                              <a:lnTo>
                                <a:pt x="112734" y="713984"/>
                              </a:lnTo>
                              <a:lnTo>
                                <a:pt x="100208" y="710852"/>
                              </a:lnTo>
                              <a:lnTo>
                                <a:pt x="68893" y="720247"/>
                              </a:lnTo>
                              <a:lnTo>
                                <a:pt x="0" y="657617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115" name="Freeform 3114"/>
                        <p:cNvSpPr/>
                        <p:nvPr/>
                      </p:nvSpPr>
                      <p:spPr>
                        <a:xfrm>
                          <a:off x="476684" y="4905097"/>
                          <a:ext cx="39698" cy="109455"/>
                        </a:xfrm>
                        <a:custGeom>
                          <a:avLst/>
                          <a:gdLst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52388 h 109538"/>
                            <a:gd name="connsiteX2" fmla="*/ 0 w 35718"/>
                            <a:gd name="connsiteY2" fmla="*/ 95250 h 109538"/>
                            <a:gd name="connsiteX3" fmla="*/ 28575 w 35718"/>
                            <a:gd name="connsiteY3" fmla="*/ 109538 h 109538"/>
                            <a:gd name="connsiteX4" fmla="*/ 30956 w 35718"/>
                            <a:gd name="connsiteY4" fmla="*/ 85725 h 109538"/>
                            <a:gd name="connsiteX5" fmla="*/ 23812 w 35718"/>
                            <a:gd name="connsiteY5" fmla="*/ 71438 h 109538"/>
                            <a:gd name="connsiteX6" fmla="*/ 35718 w 35718"/>
                            <a:gd name="connsiteY6" fmla="*/ 47625 h 109538"/>
                            <a:gd name="connsiteX7" fmla="*/ 14287 w 35718"/>
                            <a:gd name="connsiteY7" fmla="*/ 0 h 109538"/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28575 h 109538"/>
                            <a:gd name="connsiteX2" fmla="*/ 7143 w 35718"/>
                            <a:gd name="connsiteY2" fmla="*/ 52388 h 109538"/>
                            <a:gd name="connsiteX3" fmla="*/ 0 w 35718"/>
                            <a:gd name="connsiteY3" fmla="*/ 95250 h 109538"/>
                            <a:gd name="connsiteX4" fmla="*/ 28575 w 35718"/>
                            <a:gd name="connsiteY4" fmla="*/ 109538 h 109538"/>
                            <a:gd name="connsiteX5" fmla="*/ 30956 w 35718"/>
                            <a:gd name="connsiteY5" fmla="*/ 85725 h 109538"/>
                            <a:gd name="connsiteX6" fmla="*/ 23812 w 35718"/>
                            <a:gd name="connsiteY6" fmla="*/ 71438 h 109538"/>
                            <a:gd name="connsiteX7" fmla="*/ 35718 w 35718"/>
                            <a:gd name="connsiteY7" fmla="*/ 47625 h 109538"/>
                            <a:gd name="connsiteX8" fmla="*/ 14287 w 35718"/>
                            <a:gd name="connsiteY8" fmla="*/ 0 h 109538"/>
                            <a:gd name="connsiteX0" fmla="*/ 19050 w 40481"/>
                            <a:gd name="connsiteY0" fmla="*/ 0 h 109538"/>
                            <a:gd name="connsiteX1" fmla="*/ 0 w 40481"/>
                            <a:gd name="connsiteY1" fmla="*/ 21431 h 109538"/>
                            <a:gd name="connsiteX2" fmla="*/ 11906 w 40481"/>
                            <a:gd name="connsiteY2" fmla="*/ 52388 h 109538"/>
                            <a:gd name="connsiteX3" fmla="*/ 4763 w 40481"/>
                            <a:gd name="connsiteY3" fmla="*/ 95250 h 109538"/>
                            <a:gd name="connsiteX4" fmla="*/ 33338 w 40481"/>
                            <a:gd name="connsiteY4" fmla="*/ 109538 h 109538"/>
                            <a:gd name="connsiteX5" fmla="*/ 35719 w 40481"/>
                            <a:gd name="connsiteY5" fmla="*/ 85725 h 109538"/>
                            <a:gd name="connsiteX6" fmla="*/ 28575 w 40481"/>
                            <a:gd name="connsiteY6" fmla="*/ 71438 h 109538"/>
                            <a:gd name="connsiteX7" fmla="*/ 40481 w 40481"/>
                            <a:gd name="connsiteY7" fmla="*/ 47625 h 109538"/>
                            <a:gd name="connsiteX8" fmla="*/ 19050 w 40481"/>
                            <a:gd name="connsiteY8" fmla="*/ 0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81" h="109538">
                              <a:moveTo>
                                <a:pt x="19050" y="0"/>
                              </a:moveTo>
                              <a:lnTo>
                                <a:pt x="0" y="21431"/>
                              </a:lnTo>
                              <a:lnTo>
                                <a:pt x="11906" y="52388"/>
                              </a:lnTo>
                              <a:lnTo>
                                <a:pt x="4763" y="95250"/>
                              </a:lnTo>
                              <a:lnTo>
                                <a:pt x="33338" y="109538"/>
                              </a:lnTo>
                              <a:lnTo>
                                <a:pt x="35719" y="85725"/>
                              </a:lnTo>
                              <a:lnTo>
                                <a:pt x="28575" y="71438"/>
                              </a:lnTo>
                              <a:lnTo>
                                <a:pt x="40481" y="47625"/>
                              </a:lnTo>
                              <a:lnTo>
                                <a:pt x="1905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3117" name="Freeform 3116"/>
                      <p:cNvSpPr/>
                      <p:nvPr/>
                    </p:nvSpPr>
                    <p:spPr>
                      <a:xfrm>
                        <a:off x="338703" y="5181968"/>
                        <a:ext cx="34934" cy="74557"/>
                      </a:xfrm>
                      <a:custGeom>
                        <a:avLst/>
                        <a:gdLst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0 w 35718"/>
                          <a:gd name="connsiteY4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16669 h 73819"/>
                          <a:gd name="connsiteX5" fmla="*/ 0 w 35718"/>
                          <a:gd name="connsiteY5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9525 h 73819"/>
                          <a:gd name="connsiteX5" fmla="*/ 0 w 35718"/>
                          <a:gd name="connsiteY5" fmla="*/ 0 h 73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718" h="73819">
                            <a:moveTo>
                              <a:pt x="0" y="0"/>
                            </a:moveTo>
                            <a:cubicBezTo>
                              <a:pt x="794" y="22225"/>
                              <a:pt x="1587" y="44450"/>
                              <a:pt x="2381" y="66675"/>
                            </a:cubicBezTo>
                            <a:lnTo>
                              <a:pt x="28575" y="73819"/>
                            </a:lnTo>
                            <a:lnTo>
                              <a:pt x="35718" y="40482"/>
                            </a:lnTo>
                            <a:lnTo>
                              <a:pt x="16668" y="95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 sz="2400" dirty="0">
                          <a:solidFill>
                            <a:srgbClr val="FFFFFF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3119" name="Freeform 3118"/>
                    <p:cNvSpPr/>
                    <p:nvPr/>
                  </p:nvSpPr>
                  <p:spPr>
                    <a:xfrm>
                      <a:off x="505331" y="5741523"/>
                      <a:ext cx="130208" cy="71384"/>
                    </a:xfrm>
                    <a:custGeom>
                      <a:avLst/>
                      <a:gdLst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0 w 130969"/>
                        <a:gd name="connsiteY16" fmla="*/ 7144 h 71438"/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28575 w 130969"/>
                        <a:gd name="connsiteY16" fmla="*/ 14288 h 71438"/>
                        <a:gd name="connsiteX17" fmla="*/ 0 w 130969"/>
                        <a:gd name="connsiteY17" fmla="*/ 7144 h 7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0969" h="71438">
                          <a:moveTo>
                            <a:pt x="0" y="7144"/>
                          </a:moveTo>
                          <a:cubicBezTo>
                            <a:pt x="794" y="26988"/>
                            <a:pt x="1587" y="46831"/>
                            <a:pt x="2381" y="66675"/>
                          </a:cubicBezTo>
                          <a:lnTo>
                            <a:pt x="19050" y="71438"/>
                          </a:lnTo>
                          <a:lnTo>
                            <a:pt x="33338" y="61913"/>
                          </a:lnTo>
                          <a:lnTo>
                            <a:pt x="54769" y="71438"/>
                          </a:lnTo>
                          <a:lnTo>
                            <a:pt x="69056" y="69056"/>
                          </a:lnTo>
                          <a:lnTo>
                            <a:pt x="88106" y="61913"/>
                          </a:lnTo>
                          <a:lnTo>
                            <a:pt x="92869" y="42863"/>
                          </a:lnTo>
                          <a:lnTo>
                            <a:pt x="76200" y="30956"/>
                          </a:lnTo>
                          <a:lnTo>
                            <a:pt x="107156" y="16669"/>
                          </a:lnTo>
                          <a:lnTo>
                            <a:pt x="128588" y="45244"/>
                          </a:lnTo>
                          <a:lnTo>
                            <a:pt x="130969" y="30956"/>
                          </a:lnTo>
                          <a:lnTo>
                            <a:pt x="116681" y="7144"/>
                          </a:lnTo>
                          <a:lnTo>
                            <a:pt x="88106" y="0"/>
                          </a:lnTo>
                          <a:lnTo>
                            <a:pt x="66675" y="21431"/>
                          </a:lnTo>
                          <a:lnTo>
                            <a:pt x="52388" y="16669"/>
                          </a:lnTo>
                          <a:lnTo>
                            <a:pt x="28575" y="14288"/>
                          </a:lnTo>
                          <a:lnTo>
                            <a:pt x="0" y="7144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 sz="2400" dirty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9" name="Freeform 3121"/>
                  <p:cNvSpPr/>
                  <p:nvPr/>
                </p:nvSpPr>
                <p:spPr>
                  <a:xfrm>
                    <a:off x="1209235" y="6088923"/>
                    <a:ext cx="142911" cy="461617"/>
                  </a:xfrm>
                  <a:custGeom>
                    <a:avLst/>
                    <a:gdLst>
                      <a:gd name="connsiteX0" fmla="*/ 0 w 142875"/>
                      <a:gd name="connsiteY0" fmla="*/ 9525 h 461963"/>
                      <a:gd name="connsiteX1" fmla="*/ 21431 w 142875"/>
                      <a:gd name="connsiteY1" fmla="*/ 14288 h 461963"/>
                      <a:gd name="connsiteX2" fmla="*/ 61913 w 142875"/>
                      <a:gd name="connsiteY2" fmla="*/ 0 h 461963"/>
                      <a:gd name="connsiteX3" fmla="*/ 78581 w 142875"/>
                      <a:gd name="connsiteY3" fmla="*/ 35719 h 461963"/>
                      <a:gd name="connsiteX4" fmla="*/ 83344 w 142875"/>
                      <a:gd name="connsiteY4" fmla="*/ 73819 h 461963"/>
                      <a:gd name="connsiteX5" fmla="*/ 92869 w 142875"/>
                      <a:gd name="connsiteY5" fmla="*/ 252413 h 461963"/>
                      <a:gd name="connsiteX6" fmla="*/ 92869 w 142875"/>
                      <a:gd name="connsiteY6" fmla="*/ 273844 h 461963"/>
                      <a:gd name="connsiteX7" fmla="*/ 92869 w 142875"/>
                      <a:gd name="connsiteY7" fmla="*/ 302419 h 461963"/>
                      <a:gd name="connsiteX8" fmla="*/ 142875 w 142875"/>
                      <a:gd name="connsiteY8" fmla="*/ 385763 h 461963"/>
                      <a:gd name="connsiteX9" fmla="*/ 111919 w 142875"/>
                      <a:gd name="connsiteY9" fmla="*/ 438150 h 461963"/>
                      <a:gd name="connsiteX10" fmla="*/ 61913 w 142875"/>
                      <a:gd name="connsiteY10" fmla="*/ 461963 h 461963"/>
                      <a:gd name="connsiteX11" fmla="*/ 88106 w 142875"/>
                      <a:gd name="connsiteY11" fmla="*/ 419100 h 461963"/>
                      <a:gd name="connsiteX12" fmla="*/ 104775 w 142875"/>
                      <a:gd name="connsiteY12" fmla="*/ 352425 h 461963"/>
                      <a:gd name="connsiteX13" fmla="*/ 83344 w 142875"/>
                      <a:gd name="connsiteY13" fmla="*/ 335757 h 461963"/>
                      <a:gd name="connsiteX14" fmla="*/ 76200 w 142875"/>
                      <a:gd name="connsiteY14" fmla="*/ 297657 h 461963"/>
                      <a:gd name="connsiteX15" fmla="*/ 80963 w 142875"/>
                      <a:gd name="connsiteY15" fmla="*/ 271463 h 461963"/>
                      <a:gd name="connsiteX16" fmla="*/ 69056 w 142875"/>
                      <a:gd name="connsiteY16" fmla="*/ 261938 h 461963"/>
                      <a:gd name="connsiteX17" fmla="*/ 73819 w 142875"/>
                      <a:gd name="connsiteY17" fmla="*/ 230982 h 461963"/>
                      <a:gd name="connsiteX18" fmla="*/ 64294 w 142875"/>
                      <a:gd name="connsiteY18" fmla="*/ 230982 h 461963"/>
                      <a:gd name="connsiteX19" fmla="*/ 69056 w 142875"/>
                      <a:gd name="connsiteY19" fmla="*/ 200025 h 461963"/>
                      <a:gd name="connsiteX20" fmla="*/ 76200 w 142875"/>
                      <a:gd name="connsiteY20" fmla="*/ 190500 h 461963"/>
                      <a:gd name="connsiteX21" fmla="*/ 61913 w 142875"/>
                      <a:gd name="connsiteY21" fmla="*/ 145257 h 461963"/>
                      <a:gd name="connsiteX22" fmla="*/ 54769 w 142875"/>
                      <a:gd name="connsiteY22" fmla="*/ 97632 h 461963"/>
                      <a:gd name="connsiteX23" fmla="*/ 59531 w 142875"/>
                      <a:gd name="connsiteY23" fmla="*/ 61913 h 461963"/>
                      <a:gd name="connsiteX24" fmla="*/ 50006 w 142875"/>
                      <a:gd name="connsiteY24" fmla="*/ 26194 h 461963"/>
                      <a:gd name="connsiteX25" fmla="*/ 0 w 142875"/>
                      <a:gd name="connsiteY25" fmla="*/ 9525 h 461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875" h="461963">
                        <a:moveTo>
                          <a:pt x="0" y="9525"/>
                        </a:moveTo>
                        <a:lnTo>
                          <a:pt x="21431" y="14288"/>
                        </a:lnTo>
                        <a:lnTo>
                          <a:pt x="61913" y="0"/>
                        </a:lnTo>
                        <a:lnTo>
                          <a:pt x="78581" y="35719"/>
                        </a:lnTo>
                        <a:lnTo>
                          <a:pt x="83344" y="73819"/>
                        </a:lnTo>
                        <a:lnTo>
                          <a:pt x="92869" y="252413"/>
                        </a:lnTo>
                        <a:lnTo>
                          <a:pt x="92869" y="273844"/>
                        </a:lnTo>
                        <a:lnTo>
                          <a:pt x="92869" y="302419"/>
                        </a:lnTo>
                        <a:lnTo>
                          <a:pt x="142875" y="385763"/>
                        </a:lnTo>
                        <a:lnTo>
                          <a:pt x="111919" y="438150"/>
                        </a:lnTo>
                        <a:lnTo>
                          <a:pt x="61913" y="461963"/>
                        </a:lnTo>
                        <a:lnTo>
                          <a:pt x="88106" y="419100"/>
                        </a:lnTo>
                        <a:lnTo>
                          <a:pt x="104775" y="352425"/>
                        </a:lnTo>
                        <a:lnTo>
                          <a:pt x="83344" y="335757"/>
                        </a:lnTo>
                        <a:lnTo>
                          <a:pt x="76200" y="297657"/>
                        </a:lnTo>
                        <a:lnTo>
                          <a:pt x="80963" y="271463"/>
                        </a:lnTo>
                        <a:lnTo>
                          <a:pt x="69056" y="261938"/>
                        </a:lnTo>
                        <a:lnTo>
                          <a:pt x="73819" y="230982"/>
                        </a:lnTo>
                        <a:lnTo>
                          <a:pt x="64294" y="230982"/>
                        </a:lnTo>
                        <a:lnTo>
                          <a:pt x="69056" y="200025"/>
                        </a:lnTo>
                        <a:lnTo>
                          <a:pt x="76200" y="190500"/>
                        </a:lnTo>
                        <a:lnTo>
                          <a:pt x="61913" y="145257"/>
                        </a:lnTo>
                        <a:lnTo>
                          <a:pt x="54769" y="97632"/>
                        </a:lnTo>
                        <a:lnTo>
                          <a:pt x="59531" y="61913"/>
                        </a:lnTo>
                        <a:lnTo>
                          <a:pt x="50006" y="26194"/>
                        </a:lnTo>
                        <a:lnTo>
                          <a:pt x="0" y="952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 sz="2400" dirty="0">
                      <a:solidFill>
                        <a:srgbClr val="FFFFFF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2" name="Freeform 3123"/>
                <p:cNvSpPr/>
                <p:nvPr/>
              </p:nvSpPr>
              <p:spPr>
                <a:xfrm>
                  <a:off x="1168666" y="6112387"/>
                  <a:ext cx="100037" cy="190357"/>
                </a:xfrm>
                <a:custGeom>
                  <a:avLst/>
                  <a:gdLst>
                    <a:gd name="connsiteX0" fmla="*/ 38100 w 100012"/>
                    <a:gd name="connsiteY0" fmla="*/ 0 h 190500"/>
                    <a:gd name="connsiteX1" fmla="*/ 52387 w 100012"/>
                    <a:gd name="connsiteY1" fmla="*/ 80962 h 190500"/>
                    <a:gd name="connsiteX2" fmla="*/ 33337 w 100012"/>
                    <a:gd name="connsiteY2" fmla="*/ 78581 h 190500"/>
                    <a:gd name="connsiteX3" fmla="*/ 7144 w 100012"/>
                    <a:gd name="connsiteY3" fmla="*/ 78581 h 190500"/>
                    <a:gd name="connsiteX4" fmla="*/ 0 w 100012"/>
                    <a:gd name="connsiteY4" fmla="*/ 109537 h 190500"/>
                    <a:gd name="connsiteX5" fmla="*/ 0 w 100012"/>
                    <a:gd name="connsiteY5" fmla="*/ 145256 h 190500"/>
                    <a:gd name="connsiteX6" fmla="*/ 21431 w 100012"/>
                    <a:gd name="connsiteY6" fmla="*/ 142875 h 190500"/>
                    <a:gd name="connsiteX7" fmla="*/ 38100 w 100012"/>
                    <a:gd name="connsiteY7" fmla="*/ 119062 h 190500"/>
                    <a:gd name="connsiteX8" fmla="*/ 54769 w 100012"/>
                    <a:gd name="connsiteY8" fmla="*/ 107156 h 190500"/>
                    <a:gd name="connsiteX9" fmla="*/ 73819 w 100012"/>
                    <a:gd name="connsiteY9" fmla="*/ 145256 h 190500"/>
                    <a:gd name="connsiteX10" fmla="*/ 50006 w 100012"/>
                    <a:gd name="connsiteY10" fmla="*/ 190500 h 190500"/>
                    <a:gd name="connsiteX11" fmla="*/ 88106 w 100012"/>
                    <a:gd name="connsiteY11" fmla="*/ 169069 h 190500"/>
                    <a:gd name="connsiteX12" fmla="*/ 100012 w 100012"/>
                    <a:gd name="connsiteY12" fmla="*/ 147637 h 190500"/>
                    <a:gd name="connsiteX13" fmla="*/ 88106 w 100012"/>
                    <a:gd name="connsiteY13" fmla="*/ 95250 h 190500"/>
                    <a:gd name="connsiteX14" fmla="*/ 76200 w 100012"/>
                    <a:gd name="connsiteY14" fmla="*/ 59531 h 190500"/>
                    <a:gd name="connsiteX15" fmla="*/ 38100 w 100012"/>
                    <a:gd name="connsiteY15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" h="190500">
                      <a:moveTo>
                        <a:pt x="38100" y="0"/>
                      </a:moveTo>
                      <a:lnTo>
                        <a:pt x="52387" y="80962"/>
                      </a:lnTo>
                      <a:lnTo>
                        <a:pt x="33337" y="78581"/>
                      </a:lnTo>
                      <a:lnTo>
                        <a:pt x="7144" y="78581"/>
                      </a:lnTo>
                      <a:lnTo>
                        <a:pt x="0" y="109537"/>
                      </a:lnTo>
                      <a:lnTo>
                        <a:pt x="0" y="145256"/>
                      </a:lnTo>
                      <a:lnTo>
                        <a:pt x="21431" y="142875"/>
                      </a:lnTo>
                      <a:lnTo>
                        <a:pt x="38100" y="119062"/>
                      </a:lnTo>
                      <a:lnTo>
                        <a:pt x="54769" y="107156"/>
                      </a:lnTo>
                      <a:lnTo>
                        <a:pt x="73819" y="145256"/>
                      </a:lnTo>
                      <a:lnTo>
                        <a:pt x="50006" y="190500"/>
                      </a:lnTo>
                      <a:lnTo>
                        <a:pt x="88106" y="169069"/>
                      </a:lnTo>
                      <a:lnTo>
                        <a:pt x="100012" y="147637"/>
                      </a:lnTo>
                      <a:lnTo>
                        <a:pt x="88106" y="95250"/>
                      </a:lnTo>
                      <a:lnTo>
                        <a:pt x="76200" y="59531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2400" dirty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7" name="Freeform 3125"/>
              <p:cNvSpPr/>
              <p:nvPr/>
            </p:nvSpPr>
            <p:spPr>
              <a:xfrm>
                <a:off x="1154211" y="6260437"/>
                <a:ext cx="46049" cy="85661"/>
              </a:xfrm>
              <a:custGeom>
                <a:avLst/>
                <a:gdLst>
                  <a:gd name="connsiteX0" fmla="*/ 23813 w 45244"/>
                  <a:gd name="connsiteY0" fmla="*/ 0 h 85725"/>
                  <a:gd name="connsiteX1" fmla="*/ 0 w 45244"/>
                  <a:gd name="connsiteY1" fmla="*/ 52387 h 85725"/>
                  <a:gd name="connsiteX2" fmla="*/ 26194 w 45244"/>
                  <a:gd name="connsiteY2" fmla="*/ 85725 h 85725"/>
                  <a:gd name="connsiteX3" fmla="*/ 45244 w 45244"/>
                  <a:gd name="connsiteY3" fmla="*/ 61912 h 85725"/>
                  <a:gd name="connsiteX4" fmla="*/ 23813 w 45244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4" h="85725">
                    <a:moveTo>
                      <a:pt x="23813" y="0"/>
                    </a:moveTo>
                    <a:lnTo>
                      <a:pt x="0" y="52387"/>
                    </a:lnTo>
                    <a:lnTo>
                      <a:pt x="26194" y="85725"/>
                    </a:lnTo>
                    <a:lnTo>
                      <a:pt x="45244" y="61912"/>
                    </a:lnTo>
                    <a:lnTo>
                      <a:pt x="23813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2400" dirty="0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8" name="Freeform 3128"/>
            <p:cNvSpPr/>
            <p:nvPr/>
          </p:nvSpPr>
          <p:spPr>
            <a:xfrm>
              <a:off x="1201207" y="6397753"/>
              <a:ext cx="41285" cy="130078"/>
            </a:xfrm>
            <a:custGeom>
              <a:avLst/>
              <a:gdLst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41339"/>
                <a:gd name="connsiteY0" fmla="*/ 0 h 131036"/>
                <a:gd name="connsiteX1" fmla="*/ 0 w 41339"/>
                <a:gd name="connsiteY1" fmla="*/ 62670 h 131036"/>
                <a:gd name="connsiteX2" fmla="*/ 8546 w 41339"/>
                <a:gd name="connsiteY2" fmla="*/ 94004 h 131036"/>
                <a:gd name="connsiteX3" fmla="*/ 8546 w 41339"/>
                <a:gd name="connsiteY3" fmla="*/ 125339 h 131036"/>
                <a:gd name="connsiteX4" fmla="*/ 25638 w 41339"/>
                <a:gd name="connsiteY4" fmla="*/ 131036 h 131036"/>
                <a:gd name="connsiteX5" fmla="*/ 34184 w 41339"/>
                <a:gd name="connsiteY5" fmla="*/ 102550 h 131036"/>
                <a:gd name="connsiteX6" fmla="*/ 25638 w 41339"/>
                <a:gd name="connsiteY6" fmla="*/ 94004 h 131036"/>
                <a:gd name="connsiteX7" fmla="*/ 34184 w 41339"/>
                <a:gd name="connsiteY7" fmla="*/ 71215 h 131036"/>
                <a:gd name="connsiteX8" fmla="*/ 25638 w 41339"/>
                <a:gd name="connsiteY8" fmla="*/ 54124 h 131036"/>
                <a:gd name="connsiteX9" fmla="*/ 37032 w 41339"/>
                <a:gd name="connsiteY9" fmla="*/ 37032 h 131036"/>
                <a:gd name="connsiteX10" fmla="*/ 25638 w 41339"/>
                <a:gd name="connsiteY10" fmla="*/ 0 h 1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39" h="131036">
                  <a:moveTo>
                    <a:pt x="25638" y="0"/>
                  </a:moveTo>
                  <a:lnTo>
                    <a:pt x="0" y="62670"/>
                  </a:lnTo>
                  <a:lnTo>
                    <a:pt x="8546" y="94004"/>
                  </a:lnTo>
                  <a:lnTo>
                    <a:pt x="8546" y="125339"/>
                  </a:lnTo>
                  <a:lnTo>
                    <a:pt x="25638" y="131036"/>
                  </a:lnTo>
                  <a:lnTo>
                    <a:pt x="34184" y="102550"/>
                  </a:lnTo>
                  <a:lnTo>
                    <a:pt x="25638" y="94004"/>
                  </a:lnTo>
                  <a:lnTo>
                    <a:pt x="34184" y="71215"/>
                  </a:lnTo>
                  <a:lnTo>
                    <a:pt x="25638" y="54124"/>
                  </a:lnTo>
                  <a:cubicBezTo>
                    <a:pt x="25638" y="48427"/>
                    <a:pt x="51275" y="17091"/>
                    <a:pt x="37032" y="37032"/>
                  </a:cubicBezTo>
                  <a:lnTo>
                    <a:pt x="2563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78" name="Group 66"/>
          <p:cNvGrpSpPr>
            <a:grpSpLocks/>
          </p:cNvGrpSpPr>
          <p:nvPr/>
        </p:nvGrpSpPr>
        <p:grpSpPr bwMode="auto">
          <a:xfrm>
            <a:off x="2490698" y="5534138"/>
            <a:ext cx="1374775" cy="793750"/>
            <a:chOff x="2217965" y="5874544"/>
            <a:chExt cx="1375341" cy="795337"/>
          </a:xfrm>
          <a:noFill/>
        </p:grpSpPr>
        <p:sp>
          <p:nvSpPr>
            <p:cNvPr id="3131" name="Freeform 3130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2" name="Freeform 3131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3" name="Freeform 3132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4" name="Freeform 3133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5" name="Freeform 3134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cxnSp>
        <p:nvCxnSpPr>
          <p:cNvPr id="163" name="Straight Connector 162"/>
          <p:cNvCxnSpPr/>
          <p:nvPr/>
        </p:nvCxnSpPr>
        <p:spPr bwMode="auto">
          <a:xfrm>
            <a:off x="2674989" y="6591969"/>
            <a:ext cx="480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Rectangle 163"/>
          <p:cNvSpPr/>
          <p:nvPr/>
        </p:nvSpPr>
        <p:spPr bwMode="auto">
          <a:xfrm>
            <a:off x="2632656" y="6503004"/>
            <a:ext cx="182880" cy="182880"/>
          </a:xfrm>
          <a:prstGeom prst="rect">
            <a:avLst/>
          </a:prstGeom>
          <a:solidFill>
            <a:srgbClr val="BBBD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640022" y="6413186"/>
            <a:ext cx="905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Gill Sans MT" pitchFamily="34" charset="0"/>
              </a:rPr>
              <a:t>Awards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2494126" y="6214323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FY06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90" name="Picture 89" descr="PR-Whit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3829" y="5546995"/>
            <a:ext cx="855896" cy="315054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1" name="Picture 90" descr="US VI- Whit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33232" y="5378864"/>
            <a:ext cx="910375" cy="54897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92" name="5-Point Star 91"/>
          <p:cNvSpPr/>
          <p:nvPr/>
        </p:nvSpPr>
        <p:spPr bwMode="auto">
          <a:xfrm>
            <a:off x="7574507" y="2674955"/>
            <a:ext cx="122830" cy="122830"/>
          </a:xfrm>
          <a:prstGeom prst="star5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96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"/>
          <p:cNvSpPr>
            <a:spLocks noChangeArrowheads="1"/>
          </p:cNvSpPr>
          <p:nvPr/>
        </p:nvSpPr>
        <p:spPr bwMode="auto">
          <a:xfrm rot="21163818">
            <a:off x="4675188" y="2297225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800" dirty="0">
                <a:solidFill>
                  <a:srgbClr val="000000"/>
                </a:solidFill>
                <a:ea typeface="ＭＳ Ｐゴシック" charset="-128"/>
              </a:rPr>
              <a:t>        </a:t>
            </a:r>
          </a:p>
        </p:txBody>
      </p:sp>
      <p:sp>
        <p:nvSpPr>
          <p:cNvPr id="3" name="Freeform 2"/>
          <p:cNvSpPr/>
          <p:nvPr/>
        </p:nvSpPr>
        <p:spPr>
          <a:xfrm>
            <a:off x="1731963" y="1109775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4" name="Freeform 3"/>
          <p:cNvSpPr/>
          <p:nvPr/>
        </p:nvSpPr>
        <p:spPr>
          <a:xfrm>
            <a:off x="961717" y="919275"/>
            <a:ext cx="1006475" cy="760413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FFFFFF"/>
                </a:solidFill>
              </a:rPr>
              <a:t>         </a:t>
            </a:r>
            <a:r>
              <a:rPr lang="en-GB" sz="8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Freeform 4"/>
          <p:cNvSpPr/>
          <p:nvPr/>
        </p:nvSpPr>
        <p:spPr>
          <a:xfrm>
            <a:off x="709613" y="1368538"/>
            <a:ext cx="1206500" cy="1033462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81100" y="2311513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000000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10" name="Freeform 9"/>
          <p:cNvSpPr/>
          <p:nvPr/>
        </p:nvSpPr>
        <p:spPr>
          <a:xfrm>
            <a:off x="2027238" y="2489313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000000"/>
                </a:solidFill>
                <a:ea typeface="ＭＳ Ｐゴシック" charset="-128"/>
              </a:rPr>
              <a:t>   </a:t>
            </a:r>
            <a:endParaRPr lang="en-GB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04988" y="3448163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06688" y="3557700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92413" y="2775063"/>
            <a:ext cx="1096962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Freeform 13">
            <a:hlinkHover r:id="" action="ppaction://noaction" highlightClick="1"/>
          </p:cNvPr>
          <p:cNvSpPr/>
          <p:nvPr/>
        </p:nvSpPr>
        <p:spPr>
          <a:xfrm>
            <a:off x="2573338" y="1984488"/>
            <a:ext cx="1047750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85975" y="1133588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</a:t>
            </a:r>
          </a:p>
        </p:txBody>
      </p:sp>
      <p:sp>
        <p:nvSpPr>
          <p:cNvPr id="16" name="Freeform 15"/>
          <p:cNvSpPr/>
          <p:nvPr/>
        </p:nvSpPr>
        <p:spPr>
          <a:xfrm>
            <a:off x="3630613" y="1300275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00450" y="1879713"/>
            <a:ext cx="1098550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87750" y="2446450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68614" y="2996218"/>
            <a:ext cx="1169987" cy="628650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729038" y="3574523"/>
            <a:ext cx="1390650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3" name="Freeform 22">
            <a:hlinkClick r:id="" action="ppaction://noaction" highlightClick="1"/>
          </p:cNvPr>
          <p:cNvSpPr/>
          <p:nvPr/>
        </p:nvSpPr>
        <p:spPr>
          <a:xfrm>
            <a:off x="5070475" y="3591038"/>
            <a:ext cx="750888" cy="741362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627688" y="3806938"/>
            <a:ext cx="528637" cy="969962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27588" y="2841738"/>
            <a:ext cx="1090612" cy="83026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</a:t>
            </a:r>
          </a:p>
        </p:txBody>
      </p:sp>
      <p:sp>
        <p:nvSpPr>
          <p:cNvPr id="27" name="Freeform 26"/>
          <p:cNvSpPr/>
          <p:nvPr/>
        </p:nvSpPr>
        <p:spPr>
          <a:xfrm>
            <a:off x="5130800" y="1632063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56238" y="2379775"/>
            <a:ext cx="600075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   </a:t>
            </a:r>
          </a:p>
        </p:txBody>
      </p:sp>
      <p:sp>
        <p:nvSpPr>
          <p:cNvPr id="29" name="Freeform 28"/>
          <p:cNvSpPr/>
          <p:nvPr/>
        </p:nvSpPr>
        <p:spPr>
          <a:xfrm>
            <a:off x="6080125" y="3732325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484938" y="3645013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GB" sz="8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31" name="Freeform 30"/>
          <p:cNvSpPr/>
          <p:nvPr/>
        </p:nvSpPr>
        <p:spPr>
          <a:xfrm>
            <a:off x="6856413" y="3527538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FFFFFF"/>
                </a:solidFill>
                <a:ea typeface="ＭＳ Ｐゴシック" charset="-128"/>
              </a:rPr>
              <a:t>  </a:t>
            </a: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</a:t>
            </a:r>
          </a:p>
        </p:txBody>
      </p:sp>
      <p:sp>
        <p:nvSpPr>
          <p:cNvPr id="3072" name="Freeform 3071"/>
          <p:cNvSpPr/>
          <p:nvPr/>
        </p:nvSpPr>
        <p:spPr>
          <a:xfrm>
            <a:off x="5891213" y="2911588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                   </a:t>
            </a:r>
          </a:p>
        </p:txBody>
      </p:sp>
      <p:sp>
        <p:nvSpPr>
          <p:cNvPr id="3073" name="Freeform 3072"/>
          <p:cNvSpPr/>
          <p:nvPr/>
        </p:nvSpPr>
        <p:spPr>
          <a:xfrm>
            <a:off x="5756275" y="3252900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6" name="Freeform 3075"/>
          <p:cNvSpPr/>
          <p:nvPr/>
        </p:nvSpPr>
        <p:spPr>
          <a:xfrm>
            <a:off x="5984875" y="2419463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7" name="Freeform 3076"/>
          <p:cNvSpPr/>
          <p:nvPr/>
        </p:nvSpPr>
        <p:spPr>
          <a:xfrm>
            <a:off x="3122613" y="3722161"/>
            <a:ext cx="2178050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000" dirty="0">
              <a:solidFill>
                <a:srgbClr val="FFFFFF"/>
              </a:solidFill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000" dirty="0">
                <a:solidFill>
                  <a:srgbClr val="FFFFFF"/>
                </a:solidFill>
                <a:ea typeface="ＭＳ Ｐゴシック" charset="-128"/>
              </a:rPr>
              <a:t>                     </a:t>
            </a:r>
            <a:endParaRPr lang="en-GB" sz="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79" name="Freeform 3078"/>
          <p:cNvSpPr/>
          <p:nvPr/>
        </p:nvSpPr>
        <p:spPr>
          <a:xfrm>
            <a:off x="611188" y="2136888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0" name="Freeform 3079"/>
          <p:cNvSpPr/>
          <p:nvPr/>
        </p:nvSpPr>
        <p:spPr>
          <a:xfrm>
            <a:off x="5191125" y="4267313"/>
            <a:ext cx="882650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charset="-128"/>
              </a:rPr>
              <a:t>   </a:t>
            </a:r>
          </a:p>
        </p:txBody>
      </p:sp>
      <p:sp>
        <p:nvSpPr>
          <p:cNvPr id="3081" name="Freeform 3080"/>
          <p:cNvSpPr/>
          <p:nvPr/>
        </p:nvSpPr>
        <p:spPr>
          <a:xfrm>
            <a:off x="6270317" y="4403198"/>
            <a:ext cx="1379537" cy="107315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2" name="Freeform 3081"/>
          <p:cNvSpPr/>
          <p:nvPr/>
        </p:nvSpPr>
        <p:spPr>
          <a:xfrm>
            <a:off x="6659563" y="2987788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3" name="Freeform 3082"/>
          <p:cNvSpPr/>
          <p:nvPr/>
        </p:nvSpPr>
        <p:spPr>
          <a:xfrm>
            <a:off x="8013700" y="711313"/>
            <a:ext cx="550863" cy="855662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5" name="Freeform 3084"/>
          <p:cNvSpPr/>
          <p:nvPr/>
        </p:nvSpPr>
        <p:spPr>
          <a:xfrm>
            <a:off x="7959725" y="1219313"/>
            <a:ext cx="247650" cy="51276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9D9FB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6" name="Freeform 3085"/>
          <p:cNvSpPr/>
          <p:nvPr/>
        </p:nvSpPr>
        <p:spPr>
          <a:xfrm>
            <a:off x="7743825" y="1262175"/>
            <a:ext cx="273050" cy="490538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7" name="Freeform 3086"/>
          <p:cNvSpPr/>
          <p:nvPr/>
        </p:nvSpPr>
        <p:spPr>
          <a:xfrm>
            <a:off x="7904163" y="1609838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8" name="Freeform 3087"/>
          <p:cNvSpPr/>
          <p:nvPr/>
        </p:nvSpPr>
        <p:spPr>
          <a:xfrm>
            <a:off x="8153400" y="1779700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89" name="Freeform 3088"/>
          <p:cNvSpPr/>
          <p:nvPr/>
        </p:nvSpPr>
        <p:spPr>
          <a:xfrm>
            <a:off x="7927975" y="1806688"/>
            <a:ext cx="274638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0" name="Freeform 3089"/>
          <p:cNvSpPr/>
          <p:nvPr/>
        </p:nvSpPr>
        <p:spPr>
          <a:xfrm>
            <a:off x="7756525" y="2074975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1" name="Freeform 3090"/>
          <p:cNvSpPr/>
          <p:nvPr/>
        </p:nvSpPr>
        <p:spPr>
          <a:xfrm>
            <a:off x="7745413" y="2419463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2" name="Freeform 3091"/>
          <p:cNvSpPr/>
          <p:nvPr/>
        </p:nvSpPr>
        <p:spPr>
          <a:xfrm>
            <a:off x="6823075" y="2463913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3" name="Freeform 3092"/>
          <p:cNvSpPr/>
          <p:nvPr/>
        </p:nvSpPr>
        <p:spPr>
          <a:xfrm>
            <a:off x="7208838" y="2435338"/>
            <a:ext cx="690562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094" name="Freeform 3093"/>
          <p:cNvSpPr/>
          <p:nvPr/>
        </p:nvSpPr>
        <p:spPr>
          <a:xfrm>
            <a:off x="6948488" y="1997188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8" name="Group 3098"/>
          <p:cNvGrpSpPr/>
          <p:nvPr/>
        </p:nvGrpSpPr>
        <p:grpSpPr>
          <a:xfrm>
            <a:off x="4497605" y="1213129"/>
            <a:ext cx="997744" cy="1143057"/>
            <a:chOff x="4393406" y="1081031"/>
            <a:chExt cx="997744" cy="1143057"/>
          </a:xfrm>
          <a:solidFill>
            <a:srgbClr val="BBBDD3"/>
          </a:solidFill>
        </p:grpSpPr>
        <p:sp>
          <p:nvSpPr>
            <p:cNvPr id="3095" name="Freeform 3094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3098" name="Freeform 3097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1" name="Group 3103"/>
          <p:cNvGrpSpPr/>
          <p:nvPr/>
        </p:nvGrpSpPr>
        <p:grpSpPr>
          <a:xfrm>
            <a:off x="5473278" y="1463217"/>
            <a:ext cx="1176338" cy="1012031"/>
            <a:chOff x="5355431" y="1331119"/>
            <a:chExt cx="1176338" cy="1012031"/>
          </a:xfrm>
          <a:solidFill>
            <a:srgbClr val="BBBDD3"/>
          </a:solidFill>
        </p:grpSpPr>
        <p:sp>
          <p:nvSpPr>
            <p:cNvPr id="3100" name="Freeform 3099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3" name="Freeform 3102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26" name="Group 3106"/>
          <p:cNvGrpSpPr/>
          <p:nvPr/>
        </p:nvGrpSpPr>
        <p:grpSpPr>
          <a:xfrm>
            <a:off x="7011566" y="1353679"/>
            <a:ext cx="1193006" cy="831057"/>
            <a:chOff x="6893719" y="1221581"/>
            <a:chExt cx="1193006" cy="831057"/>
          </a:xfrm>
          <a:noFill/>
        </p:grpSpPr>
        <p:sp>
          <p:nvSpPr>
            <p:cNvPr id="3105" name="Freeform 3104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800" dirty="0">
                  <a:solidFill>
                    <a:srgbClr val="FFFFFF"/>
                  </a:solidFill>
                  <a:ea typeface="ＭＳ Ｐゴシック" charset="-128"/>
                </a:rPr>
                <a:t>                                         	</a:t>
              </a:r>
            </a:p>
          </p:txBody>
        </p:sp>
        <p:sp>
          <p:nvSpPr>
            <p:cNvPr id="3106" name="Freeform 3105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8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3136" name="Group 3109"/>
          <p:cNvGrpSpPr/>
          <p:nvPr/>
        </p:nvGrpSpPr>
        <p:grpSpPr>
          <a:xfrm>
            <a:off x="6752010" y="2584786"/>
            <a:ext cx="1140619" cy="764381"/>
            <a:chOff x="6634163" y="2452688"/>
            <a:chExt cx="1140619" cy="764381"/>
          </a:xfrm>
          <a:solidFill>
            <a:srgbClr val="9D9FBF"/>
          </a:solidFill>
        </p:grpSpPr>
        <p:sp>
          <p:nvSpPr>
            <p:cNvPr id="3108" name="Freeform 3107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09" name="Freeform 3108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3111" name="Freeform 3110"/>
          <p:cNvSpPr/>
          <p:nvPr/>
        </p:nvSpPr>
        <p:spPr>
          <a:xfrm>
            <a:off x="6367463" y="2235313"/>
            <a:ext cx="654050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BBBDD3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98" name="Rectangle 3112"/>
          <p:cNvSpPr>
            <a:spLocks noChangeArrowheads="1"/>
          </p:cNvSpPr>
          <p:nvPr/>
        </p:nvSpPr>
        <p:spPr bwMode="auto">
          <a:xfrm>
            <a:off x="17463" y="4389550"/>
            <a:ext cx="1787525" cy="20828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99" name="Rectangle 74"/>
          <p:cNvSpPr>
            <a:spLocks noChangeArrowheads="1"/>
          </p:cNvSpPr>
          <p:nvPr/>
        </p:nvSpPr>
        <p:spPr bwMode="auto">
          <a:xfrm>
            <a:off x="2157413" y="5408725"/>
            <a:ext cx="1503362" cy="10033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3137" name="Group 3129"/>
          <p:cNvGrpSpPr>
            <a:grpSpLocks/>
          </p:cNvGrpSpPr>
          <p:nvPr/>
        </p:nvGrpSpPr>
        <p:grpSpPr bwMode="auto">
          <a:xfrm rot="-2195245">
            <a:off x="404723" y="4553063"/>
            <a:ext cx="1458912" cy="1670050"/>
            <a:chOff x="106471" y="4882019"/>
            <a:chExt cx="1459282" cy="1668800"/>
          </a:xfrm>
          <a:solidFill>
            <a:srgbClr val="BBBDD3"/>
          </a:solidFill>
        </p:grpSpPr>
        <p:grpSp>
          <p:nvGrpSpPr>
            <p:cNvPr id="3139" name="Group 3126"/>
            <p:cNvGrpSpPr>
              <a:grpSpLocks/>
            </p:cNvGrpSpPr>
            <p:nvPr/>
          </p:nvGrpSpPr>
          <p:grpSpPr bwMode="auto">
            <a:xfrm>
              <a:off x="106471" y="4882019"/>
              <a:ext cx="1459282" cy="1668800"/>
              <a:chOff x="106471" y="4882019"/>
              <a:chExt cx="1459282" cy="1668800"/>
            </a:xfrm>
            <a:grpFill/>
          </p:grpSpPr>
          <p:grpSp>
            <p:nvGrpSpPr>
              <p:cNvPr id="3140" name="Group 3124"/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  <a:grpFill/>
            </p:grpSpPr>
            <p:grpSp>
              <p:nvGrpSpPr>
                <p:cNvPr id="3141" name="Group 3122"/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668800"/>
                  <a:chOff x="106471" y="4882019"/>
                  <a:chExt cx="1459282" cy="1668800"/>
                </a:xfrm>
                <a:grpFill/>
              </p:grpSpPr>
              <p:grpSp>
                <p:nvGrpSpPr>
                  <p:cNvPr id="3142" name="Group 3119"/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290181"/>
                    <a:chOff x="106471" y="4882019"/>
                    <a:chExt cx="1459282" cy="1290181"/>
                  </a:xfrm>
                  <a:grpFill/>
                </p:grpSpPr>
                <p:grpSp>
                  <p:nvGrpSpPr>
                    <p:cNvPr id="3143" name="Group 3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  <a:grpFill/>
                  </p:grpSpPr>
                  <p:grpSp>
                    <p:nvGrpSpPr>
                      <p:cNvPr id="3144" name="Group 3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71" y="4882019"/>
                        <a:ext cx="1459282" cy="1290181"/>
                        <a:chOff x="106471" y="4882019"/>
                        <a:chExt cx="1459282" cy="1290181"/>
                      </a:xfrm>
                      <a:grpFill/>
                    </p:grpSpPr>
                    <p:sp>
                      <p:nvSpPr>
                        <p:cNvPr id="3114" name="Freeform 3113"/>
                        <p:cNvSpPr/>
                        <p:nvPr/>
                      </p:nvSpPr>
                      <p:spPr>
                        <a:xfrm>
                          <a:off x="107279" y="4881536"/>
                          <a:ext cx="1459283" cy="1289672"/>
                        </a:xfrm>
                        <a:custGeom>
                          <a:avLst/>
                          <a:gdLst>
                            <a:gd name="connsiteX0" fmla="*/ 0 w 1459282"/>
                            <a:gd name="connsiteY0" fmla="*/ 657617 h 1290181"/>
                            <a:gd name="connsiteX1" fmla="*/ 28184 w 1459282"/>
                            <a:gd name="connsiteY1" fmla="*/ 713984 h 1290181"/>
                            <a:gd name="connsiteX2" fmla="*/ 68893 w 1459282"/>
                            <a:gd name="connsiteY2" fmla="*/ 742167 h 1290181"/>
                            <a:gd name="connsiteX3" fmla="*/ 97077 w 1459282"/>
                            <a:gd name="connsiteY3" fmla="*/ 754693 h 1290181"/>
                            <a:gd name="connsiteX4" fmla="*/ 140918 w 1459282"/>
                            <a:gd name="connsiteY4" fmla="*/ 786008 h 1290181"/>
                            <a:gd name="connsiteX5" fmla="*/ 140918 w 1459282"/>
                            <a:gd name="connsiteY5" fmla="*/ 786008 h 1290181"/>
                            <a:gd name="connsiteX6" fmla="*/ 228600 w 1459282"/>
                            <a:gd name="connsiteY6" fmla="*/ 832981 h 1290181"/>
                            <a:gd name="connsiteX7" fmla="*/ 237995 w 1459282"/>
                            <a:gd name="connsiteY7" fmla="*/ 820455 h 1290181"/>
                            <a:gd name="connsiteX8" fmla="*/ 263047 w 1459282"/>
                            <a:gd name="connsiteY8" fmla="*/ 829849 h 1290181"/>
                            <a:gd name="connsiteX9" fmla="*/ 278704 w 1459282"/>
                            <a:gd name="connsiteY9" fmla="*/ 817323 h 1290181"/>
                            <a:gd name="connsiteX10" fmla="*/ 316282 w 1459282"/>
                            <a:gd name="connsiteY10" fmla="*/ 832981 h 1290181"/>
                            <a:gd name="connsiteX11" fmla="*/ 347597 w 1459282"/>
                            <a:gd name="connsiteY11" fmla="*/ 814192 h 1290181"/>
                            <a:gd name="connsiteX12" fmla="*/ 388307 w 1459282"/>
                            <a:gd name="connsiteY12" fmla="*/ 832981 h 1290181"/>
                            <a:gd name="connsiteX13" fmla="*/ 429017 w 1459282"/>
                            <a:gd name="connsiteY13" fmla="*/ 820455 h 1290181"/>
                            <a:gd name="connsiteX14" fmla="*/ 457200 w 1459282"/>
                            <a:gd name="connsiteY14" fmla="*/ 845507 h 1290181"/>
                            <a:gd name="connsiteX15" fmla="*/ 485384 w 1459282"/>
                            <a:gd name="connsiteY15" fmla="*/ 820455 h 1290181"/>
                            <a:gd name="connsiteX16" fmla="*/ 516699 w 1459282"/>
                            <a:gd name="connsiteY16" fmla="*/ 826718 h 1290181"/>
                            <a:gd name="connsiteX17" fmla="*/ 526093 w 1459282"/>
                            <a:gd name="connsiteY17" fmla="*/ 807929 h 1290181"/>
                            <a:gd name="connsiteX18" fmla="*/ 513567 w 1459282"/>
                            <a:gd name="connsiteY18" fmla="*/ 786008 h 1290181"/>
                            <a:gd name="connsiteX19" fmla="*/ 554277 w 1459282"/>
                            <a:gd name="connsiteY19" fmla="*/ 773482 h 1290181"/>
                            <a:gd name="connsiteX20" fmla="*/ 579329 w 1459282"/>
                            <a:gd name="connsiteY20" fmla="*/ 773482 h 1290181"/>
                            <a:gd name="connsiteX21" fmla="*/ 610644 w 1459282"/>
                            <a:gd name="connsiteY21" fmla="*/ 773482 h 1290181"/>
                            <a:gd name="connsiteX22" fmla="*/ 610644 w 1459282"/>
                            <a:gd name="connsiteY22" fmla="*/ 751562 h 1290181"/>
                            <a:gd name="connsiteX23" fmla="*/ 641959 w 1459282"/>
                            <a:gd name="connsiteY23" fmla="*/ 776614 h 1290181"/>
                            <a:gd name="connsiteX24" fmla="*/ 654485 w 1459282"/>
                            <a:gd name="connsiteY24" fmla="*/ 751562 h 1290181"/>
                            <a:gd name="connsiteX25" fmla="*/ 682669 w 1459282"/>
                            <a:gd name="connsiteY25" fmla="*/ 757825 h 1290181"/>
                            <a:gd name="connsiteX26" fmla="*/ 701458 w 1459282"/>
                            <a:gd name="connsiteY26" fmla="*/ 751562 h 1290181"/>
                            <a:gd name="connsiteX27" fmla="*/ 735904 w 1459282"/>
                            <a:gd name="connsiteY27" fmla="*/ 751562 h 1290181"/>
                            <a:gd name="connsiteX28" fmla="*/ 760956 w 1459282"/>
                            <a:gd name="connsiteY28" fmla="*/ 773482 h 1290181"/>
                            <a:gd name="connsiteX29" fmla="*/ 786008 w 1459282"/>
                            <a:gd name="connsiteY29" fmla="*/ 779745 h 1290181"/>
                            <a:gd name="connsiteX30" fmla="*/ 754693 w 1459282"/>
                            <a:gd name="connsiteY30" fmla="*/ 792271 h 1290181"/>
                            <a:gd name="connsiteX31" fmla="*/ 757825 w 1459282"/>
                            <a:gd name="connsiteY31" fmla="*/ 817323 h 1290181"/>
                            <a:gd name="connsiteX32" fmla="*/ 739036 w 1459282"/>
                            <a:gd name="connsiteY32" fmla="*/ 804797 h 1290181"/>
                            <a:gd name="connsiteX33" fmla="*/ 720247 w 1459282"/>
                            <a:gd name="connsiteY33" fmla="*/ 779745 h 1290181"/>
                            <a:gd name="connsiteX34" fmla="*/ 660748 w 1459282"/>
                            <a:gd name="connsiteY34" fmla="*/ 801666 h 1290181"/>
                            <a:gd name="connsiteX35" fmla="*/ 613776 w 1459282"/>
                            <a:gd name="connsiteY35" fmla="*/ 817323 h 1290181"/>
                            <a:gd name="connsiteX36" fmla="*/ 641959 w 1459282"/>
                            <a:gd name="connsiteY36" fmla="*/ 842376 h 1290181"/>
                            <a:gd name="connsiteX37" fmla="*/ 623170 w 1459282"/>
                            <a:gd name="connsiteY37" fmla="*/ 851770 h 1290181"/>
                            <a:gd name="connsiteX38" fmla="*/ 598118 w 1459282"/>
                            <a:gd name="connsiteY38" fmla="*/ 842376 h 1290181"/>
                            <a:gd name="connsiteX39" fmla="*/ 620039 w 1459282"/>
                            <a:gd name="connsiteY39" fmla="*/ 870559 h 1290181"/>
                            <a:gd name="connsiteX40" fmla="*/ 657617 w 1459282"/>
                            <a:gd name="connsiteY40" fmla="*/ 870559 h 1290181"/>
                            <a:gd name="connsiteX41" fmla="*/ 698326 w 1459282"/>
                            <a:gd name="connsiteY41" fmla="*/ 879954 h 1290181"/>
                            <a:gd name="connsiteX42" fmla="*/ 735904 w 1459282"/>
                            <a:gd name="connsiteY42" fmla="*/ 883085 h 1290181"/>
                            <a:gd name="connsiteX43" fmla="*/ 754693 w 1459282"/>
                            <a:gd name="connsiteY43" fmla="*/ 892480 h 1290181"/>
                            <a:gd name="connsiteX44" fmla="*/ 754693 w 1459282"/>
                            <a:gd name="connsiteY44" fmla="*/ 892480 h 1290181"/>
                            <a:gd name="connsiteX45" fmla="*/ 779745 w 1459282"/>
                            <a:gd name="connsiteY45" fmla="*/ 864296 h 1290181"/>
                            <a:gd name="connsiteX46" fmla="*/ 789140 w 1459282"/>
                            <a:gd name="connsiteY46" fmla="*/ 832981 h 1290181"/>
                            <a:gd name="connsiteX47" fmla="*/ 804797 w 1459282"/>
                            <a:gd name="connsiteY47" fmla="*/ 829849 h 1290181"/>
                            <a:gd name="connsiteX48" fmla="*/ 814192 w 1459282"/>
                            <a:gd name="connsiteY48" fmla="*/ 851770 h 1290181"/>
                            <a:gd name="connsiteX49" fmla="*/ 851770 w 1459282"/>
                            <a:gd name="connsiteY49" fmla="*/ 867428 h 1290181"/>
                            <a:gd name="connsiteX50" fmla="*/ 845507 w 1459282"/>
                            <a:gd name="connsiteY50" fmla="*/ 886217 h 1290181"/>
                            <a:gd name="connsiteX51" fmla="*/ 845507 w 1459282"/>
                            <a:gd name="connsiteY51" fmla="*/ 920663 h 1290181"/>
                            <a:gd name="connsiteX52" fmla="*/ 851770 w 1459282"/>
                            <a:gd name="connsiteY52" fmla="*/ 936321 h 1290181"/>
                            <a:gd name="connsiteX53" fmla="*/ 889348 w 1459282"/>
                            <a:gd name="connsiteY53" fmla="*/ 939452 h 1290181"/>
                            <a:gd name="connsiteX54" fmla="*/ 883085 w 1459282"/>
                            <a:gd name="connsiteY54" fmla="*/ 961373 h 1290181"/>
                            <a:gd name="connsiteX55" fmla="*/ 883085 w 1459282"/>
                            <a:gd name="connsiteY55" fmla="*/ 995819 h 1290181"/>
                            <a:gd name="connsiteX56" fmla="*/ 901874 w 1459282"/>
                            <a:gd name="connsiteY56" fmla="*/ 1011477 h 1290181"/>
                            <a:gd name="connsiteX57" fmla="*/ 945715 w 1459282"/>
                            <a:gd name="connsiteY57" fmla="*/ 1017740 h 1290181"/>
                            <a:gd name="connsiteX58" fmla="*/ 955110 w 1459282"/>
                            <a:gd name="connsiteY58" fmla="*/ 1058449 h 1290181"/>
                            <a:gd name="connsiteX59" fmla="*/ 983293 w 1459282"/>
                            <a:gd name="connsiteY59" fmla="*/ 1061581 h 1290181"/>
                            <a:gd name="connsiteX60" fmla="*/ 977030 w 1459282"/>
                            <a:gd name="connsiteY60" fmla="*/ 1086633 h 1290181"/>
                            <a:gd name="connsiteX61" fmla="*/ 998951 w 1459282"/>
                            <a:gd name="connsiteY61" fmla="*/ 1102291 h 1290181"/>
                            <a:gd name="connsiteX62" fmla="*/ 1036529 w 1459282"/>
                            <a:gd name="connsiteY62" fmla="*/ 1105422 h 1290181"/>
                            <a:gd name="connsiteX63" fmla="*/ 1052187 w 1459282"/>
                            <a:gd name="connsiteY63" fmla="*/ 1117948 h 1290181"/>
                            <a:gd name="connsiteX64" fmla="*/ 1033397 w 1459282"/>
                            <a:gd name="connsiteY64" fmla="*/ 1130474 h 1290181"/>
                            <a:gd name="connsiteX65" fmla="*/ 1033397 w 1459282"/>
                            <a:gd name="connsiteY65" fmla="*/ 1130474 h 1290181"/>
                            <a:gd name="connsiteX66" fmla="*/ 1017740 w 1459282"/>
                            <a:gd name="connsiteY66" fmla="*/ 1152395 h 1290181"/>
                            <a:gd name="connsiteX67" fmla="*/ 1042792 w 1459282"/>
                            <a:gd name="connsiteY67" fmla="*/ 1168052 h 1290181"/>
                            <a:gd name="connsiteX68" fmla="*/ 1049055 w 1459282"/>
                            <a:gd name="connsiteY68" fmla="*/ 1189973 h 1290181"/>
                            <a:gd name="connsiteX69" fmla="*/ 1039661 w 1459282"/>
                            <a:gd name="connsiteY69" fmla="*/ 1205630 h 1290181"/>
                            <a:gd name="connsiteX70" fmla="*/ 1052187 w 1459282"/>
                            <a:gd name="connsiteY70" fmla="*/ 1230682 h 1290181"/>
                            <a:gd name="connsiteX71" fmla="*/ 1061581 w 1459282"/>
                            <a:gd name="connsiteY71" fmla="*/ 1268260 h 1290181"/>
                            <a:gd name="connsiteX72" fmla="*/ 1105422 w 1459282"/>
                            <a:gd name="connsiteY72" fmla="*/ 1290181 h 1290181"/>
                            <a:gd name="connsiteX73" fmla="*/ 1096028 w 1459282"/>
                            <a:gd name="connsiteY73" fmla="*/ 1265129 h 1290181"/>
                            <a:gd name="connsiteX74" fmla="*/ 1086633 w 1459282"/>
                            <a:gd name="connsiteY74" fmla="*/ 1224419 h 1290181"/>
                            <a:gd name="connsiteX75" fmla="*/ 1074107 w 1459282"/>
                            <a:gd name="connsiteY75" fmla="*/ 1193104 h 1290181"/>
                            <a:gd name="connsiteX76" fmla="*/ 1070976 w 1459282"/>
                            <a:gd name="connsiteY76" fmla="*/ 1161789 h 1290181"/>
                            <a:gd name="connsiteX77" fmla="*/ 1058450 w 1459282"/>
                            <a:gd name="connsiteY77" fmla="*/ 1130474 h 1290181"/>
                            <a:gd name="connsiteX78" fmla="*/ 1067844 w 1459282"/>
                            <a:gd name="connsiteY78" fmla="*/ 1099159 h 1290181"/>
                            <a:gd name="connsiteX79" fmla="*/ 1058450 w 1459282"/>
                            <a:gd name="connsiteY79" fmla="*/ 1074107 h 1290181"/>
                            <a:gd name="connsiteX80" fmla="*/ 1039661 w 1459282"/>
                            <a:gd name="connsiteY80" fmla="*/ 1083502 h 1290181"/>
                            <a:gd name="connsiteX81" fmla="*/ 1020871 w 1459282"/>
                            <a:gd name="connsiteY81" fmla="*/ 1067844 h 1290181"/>
                            <a:gd name="connsiteX82" fmla="*/ 1005214 w 1459282"/>
                            <a:gd name="connsiteY82" fmla="*/ 1049055 h 1290181"/>
                            <a:gd name="connsiteX83" fmla="*/ 1459282 w 1459282"/>
                            <a:gd name="connsiteY83" fmla="*/ 432148 h 1290181"/>
                            <a:gd name="connsiteX84" fmla="*/ 1434230 w 1459282"/>
                            <a:gd name="connsiteY84" fmla="*/ 378913 h 1290181"/>
                            <a:gd name="connsiteX85" fmla="*/ 1412310 w 1459282"/>
                            <a:gd name="connsiteY85" fmla="*/ 344466 h 1290181"/>
                            <a:gd name="connsiteX86" fmla="*/ 1390389 w 1459282"/>
                            <a:gd name="connsiteY86" fmla="*/ 341334 h 1290181"/>
                            <a:gd name="connsiteX87" fmla="*/ 1346548 w 1459282"/>
                            <a:gd name="connsiteY87" fmla="*/ 303756 h 1290181"/>
                            <a:gd name="connsiteX88" fmla="*/ 1327759 w 1459282"/>
                            <a:gd name="connsiteY88" fmla="*/ 275573 h 1290181"/>
                            <a:gd name="connsiteX89" fmla="*/ 1324628 w 1459282"/>
                            <a:gd name="connsiteY89" fmla="*/ 231732 h 1290181"/>
                            <a:gd name="connsiteX90" fmla="*/ 1287050 w 1459282"/>
                            <a:gd name="connsiteY90" fmla="*/ 222337 h 1290181"/>
                            <a:gd name="connsiteX91" fmla="*/ 1287050 w 1459282"/>
                            <a:gd name="connsiteY91" fmla="*/ 222337 h 1290181"/>
                            <a:gd name="connsiteX92" fmla="*/ 1261997 w 1459282"/>
                            <a:gd name="connsiteY92" fmla="*/ 209811 h 1290181"/>
                            <a:gd name="connsiteX93" fmla="*/ 1268261 w 1459282"/>
                            <a:gd name="connsiteY93" fmla="*/ 191022 h 1290181"/>
                            <a:gd name="connsiteX94" fmla="*/ 1265129 w 1459282"/>
                            <a:gd name="connsiteY94" fmla="*/ 159707 h 1290181"/>
                            <a:gd name="connsiteX95" fmla="*/ 1240077 w 1459282"/>
                            <a:gd name="connsiteY95" fmla="*/ 137786 h 1290181"/>
                            <a:gd name="connsiteX96" fmla="*/ 1230682 w 1459282"/>
                            <a:gd name="connsiteY96" fmla="*/ 144049 h 1290181"/>
                            <a:gd name="connsiteX97" fmla="*/ 1218156 w 1459282"/>
                            <a:gd name="connsiteY97" fmla="*/ 137786 h 1290181"/>
                            <a:gd name="connsiteX98" fmla="*/ 1233814 w 1459282"/>
                            <a:gd name="connsiteY98" fmla="*/ 112734 h 1290181"/>
                            <a:gd name="connsiteX99" fmla="*/ 1218156 w 1459282"/>
                            <a:gd name="connsiteY99" fmla="*/ 106471 h 1290181"/>
                            <a:gd name="connsiteX100" fmla="*/ 1205630 w 1459282"/>
                            <a:gd name="connsiteY100" fmla="*/ 125260 h 1290181"/>
                            <a:gd name="connsiteX101" fmla="*/ 1193104 w 1459282"/>
                            <a:gd name="connsiteY101" fmla="*/ 112734 h 1290181"/>
                            <a:gd name="connsiteX102" fmla="*/ 1205630 w 1459282"/>
                            <a:gd name="connsiteY102" fmla="*/ 90814 h 1290181"/>
                            <a:gd name="connsiteX103" fmla="*/ 1221288 w 1459282"/>
                            <a:gd name="connsiteY103" fmla="*/ 87682 h 1290181"/>
                            <a:gd name="connsiteX104" fmla="*/ 1221288 w 1459282"/>
                            <a:gd name="connsiteY104" fmla="*/ 72025 h 1290181"/>
                            <a:gd name="connsiteX105" fmla="*/ 1199367 w 1459282"/>
                            <a:gd name="connsiteY105" fmla="*/ 68893 h 1290181"/>
                            <a:gd name="connsiteX106" fmla="*/ 1177447 w 1459282"/>
                            <a:gd name="connsiteY106" fmla="*/ 78288 h 1290181"/>
                            <a:gd name="connsiteX107" fmla="*/ 1146132 w 1459282"/>
                            <a:gd name="connsiteY107" fmla="*/ 56367 h 1290181"/>
                            <a:gd name="connsiteX108" fmla="*/ 1143000 w 1459282"/>
                            <a:gd name="connsiteY108" fmla="*/ 40710 h 1290181"/>
                            <a:gd name="connsiteX109" fmla="*/ 1117948 w 1459282"/>
                            <a:gd name="connsiteY109" fmla="*/ 40710 h 1290181"/>
                            <a:gd name="connsiteX110" fmla="*/ 1102291 w 1459282"/>
                            <a:gd name="connsiteY110" fmla="*/ 56367 h 1290181"/>
                            <a:gd name="connsiteX111" fmla="*/ 1092896 w 1459282"/>
                            <a:gd name="connsiteY111" fmla="*/ 59499 h 1290181"/>
                            <a:gd name="connsiteX112" fmla="*/ 1083502 w 1459282"/>
                            <a:gd name="connsiteY112" fmla="*/ 37578 h 1290181"/>
                            <a:gd name="connsiteX113" fmla="*/ 1070976 w 1459282"/>
                            <a:gd name="connsiteY113" fmla="*/ 25052 h 1290181"/>
                            <a:gd name="connsiteX114" fmla="*/ 1030266 w 1459282"/>
                            <a:gd name="connsiteY114" fmla="*/ 15658 h 1290181"/>
                            <a:gd name="connsiteX115" fmla="*/ 977030 w 1459282"/>
                            <a:gd name="connsiteY115" fmla="*/ 15658 h 1290181"/>
                            <a:gd name="connsiteX116" fmla="*/ 942584 w 1459282"/>
                            <a:gd name="connsiteY116" fmla="*/ 37578 h 1290181"/>
                            <a:gd name="connsiteX117" fmla="*/ 920663 w 1459282"/>
                            <a:gd name="connsiteY117" fmla="*/ 25052 h 1290181"/>
                            <a:gd name="connsiteX118" fmla="*/ 889348 w 1459282"/>
                            <a:gd name="connsiteY118" fmla="*/ 6263 h 1290181"/>
                            <a:gd name="connsiteX119" fmla="*/ 858033 w 1459282"/>
                            <a:gd name="connsiteY119" fmla="*/ 0 h 1290181"/>
                            <a:gd name="connsiteX120" fmla="*/ 820455 w 1459282"/>
                            <a:gd name="connsiteY120" fmla="*/ 9395 h 1290181"/>
                            <a:gd name="connsiteX121" fmla="*/ 814192 w 1459282"/>
                            <a:gd name="connsiteY121" fmla="*/ 81419 h 1290181"/>
                            <a:gd name="connsiteX122" fmla="*/ 811061 w 1459282"/>
                            <a:gd name="connsiteY122" fmla="*/ 106471 h 1290181"/>
                            <a:gd name="connsiteX123" fmla="*/ 786008 w 1459282"/>
                            <a:gd name="connsiteY123" fmla="*/ 118997 h 1290181"/>
                            <a:gd name="connsiteX124" fmla="*/ 792271 w 1459282"/>
                            <a:gd name="connsiteY124" fmla="*/ 150313 h 1290181"/>
                            <a:gd name="connsiteX125" fmla="*/ 817324 w 1459282"/>
                            <a:gd name="connsiteY125" fmla="*/ 181628 h 1290181"/>
                            <a:gd name="connsiteX126" fmla="*/ 804797 w 1459282"/>
                            <a:gd name="connsiteY126" fmla="*/ 178496 h 1290181"/>
                            <a:gd name="connsiteX127" fmla="*/ 804797 w 1459282"/>
                            <a:gd name="connsiteY127" fmla="*/ 197285 h 1290181"/>
                            <a:gd name="connsiteX128" fmla="*/ 826718 w 1459282"/>
                            <a:gd name="connsiteY128" fmla="*/ 219206 h 1290181"/>
                            <a:gd name="connsiteX129" fmla="*/ 836113 w 1459282"/>
                            <a:gd name="connsiteY129" fmla="*/ 237995 h 1290181"/>
                            <a:gd name="connsiteX130" fmla="*/ 829850 w 1459282"/>
                            <a:gd name="connsiteY130" fmla="*/ 250521 h 1290181"/>
                            <a:gd name="connsiteX131" fmla="*/ 795403 w 1459282"/>
                            <a:gd name="connsiteY131" fmla="*/ 228600 h 1290181"/>
                            <a:gd name="connsiteX132" fmla="*/ 779745 w 1459282"/>
                            <a:gd name="connsiteY132" fmla="*/ 216074 h 1290181"/>
                            <a:gd name="connsiteX133" fmla="*/ 757825 w 1459282"/>
                            <a:gd name="connsiteY133" fmla="*/ 219206 h 1290181"/>
                            <a:gd name="connsiteX134" fmla="*/ 748430 w 1459282"/>
                            <a:gd name="connsiteY134" fmla="*/ 200417 h 1290181"/>
                            <a:gd name="connsiteX135" fmla="*/ 723378 w 1459282"/>
                            <a:gd name="connsiteY135" fmla="*/ 165970 h 1290181"/>
                            <a:gd name="connsiteX136" fmla="*/ 723378 w 1459282"/>
                            <a:gd name="connsiteY136" fmla="*/ 147181 h 1290181"/>
                            <a:gd name="connsiteX137" fmla="*/ 742167 w 1459282"/>
                            <a:gd name="connsiteY137" fmla="*/ 134655 h 1290181"/>
                            <a:gd name="connsiteX138" fmla="*/ 698326 w 1459282"/>
                            <a:gd name="connsiteY138" fmla="*/ 97077 h 1290181"/>
                            <a:gd name="connsiteX139" fmla="*/ 682669 w 1459282"/>
                            <a:gd name="connsiteY139" fmla="*/ 112734 h 1290181"/>
                            <a:gd name="connsiteX140" fmla="*/ 604381 w 1459282"/>
                            <a:gd name="connsiteY140" fmla="*/ 68893 h 1290181"/>
                            <a:gd name="connsiteX141" fmla="*/ 594987 w 1459282"/>
                            <a:gd name="connsiteY141" fmla="*/ 90814 h 1290181"/>
                            <a:gd name="connsiteX142" fmla="*/ 604381 w 1459282"/>
                            <a:gd name="connsiteY142" fmla="*/ 125260 h 1290181"/>
                            <a:gd name="connsiteX143" fmla="*/ 604381 w 1459282"/>
                            <a:gd name="connsiteY143" fmla="*/ 144049 h 1290181"/>
                            <a:gd name="connsiteX144" fmla="*/ 582461 w 1459282"/>
                            <a:gd name="connsiteY144" fmla="*/ 115866 h 1290181"/>
                            <a:gd name="connsiteX145" fmla="*/ 560540 w 1459282"/>
                            <a:gd name="connsiteY145" fmla="*/ 165970 h 1290181"/>
                            <a:gd name="connsiteX146" fmla="*/ 579329 w 1459282"/>
                            <a:gd name="connsiteY146" fmla="*/ 209811 h 1290181"/>
                            <a:gd name="connsiteX147" fmla="*/ 604381 w 1459282"/>
                            <a:gd name="connsiteY147" fmla="*/ 219206 h 1290181"/>
                            <a:gd name="connsiteX148" fmla="*/ 616907 w 1459282"/>
                            <a:gd name="connsiteY148" fmla="*/ 241126 h 1290181"/>
                            <a:gd name="connsiteX149" fmla="*/ 626302 w 1459282"/>
                            <a:gd name="connsiteY149" fmla="*/ 275573 h 1290181"/>
                            <a:gd name="connsiteX150" fmla="*/ 641959 w 1459282"/>
                            <a:gd name="connsiteY150" fmla="*/ 256784 h 1290181"/>
                            <a:gd name="connsiteX151" fmla="*/ 660748 w 1459282"/>
                            <a:gd name="connsiteY151" fmla="*/ 275573 h 1290181"/>
                            <a:gd name="connsiteX152" fmla="*/ 679537 w 1459282"/>
                            <a:gd name="connsiteY152" fmla="*/ 278704 h 1290181"/>
                            <a:gd name="connsiteX153" fmla="*/ 679537 w 1459282"/>
                            <a:gd name="connsiteY153" fmla="*/ 278704 h 1290181"/>
                            <a:gd name="connsiteX154" fmla="*/ 670143 w 1459282"/>
                            <a:gd name="connsiteY154" fmla="*/ 303756 h 1290181"/>
                            <a:gd name="connsiteX155" fmla="*/ 654485 w 1459282"/>
                            <a:gd name="connsiteY155" fmla="*/ 300625 h 1290181"/>
                            <a:gd name="connsiteX156" fmla="*/ 645091 w 1459282"/>
                            <a:gd name="connsiteY156" fmla="*/ 319414 h 1290181"/>
                            <a:gd name="connsiteX157" fmla="*/ 629433 w 1459282"/>
                            <a:gd name="connsiteY157" fmla="*/ 335071 h 1290181"/>
                            <a:gd name="connsiteX158" fmla="*/ 629433 w 1459282"/>
                            <a:gd name="connsiteY158" fmla="*/ 335071 h 1290181"/>
                            <a:gd name="connsiteX159" fmla="*/ 579329 w 1459282"/>
                            <a:gd name="connsiteY159" fmla="*/ 344466 h 1290181"/>
                            <a:gd name="connsiteX160" fmla="*/ 566803 w 1459282"/>
                            <a:gd name="connsiteY160" fmla="*/ 335071 h 1290181"/>
                            <a:gd name="connsiteX161" fmla="*/ 566803 w 1459282"/>
                            <a:gd name="connsiteY161" fmla="*/ 335071 h 1290181"/>
                            <a:gd name="connsiteX162" fmla="*/ 551145 w 1459282"/>
                            <a:gd name="connsiteY162" fmla="*/ 316282 h 1290181"/>
                            <a:gd name="connsiteX163" fmla="*/ 532356 w 1459282"/>
                            <a:gd name="connsiteY163" fmla="*/ 322545 h 1290181"/>
                            <a:gd name="connsiteX164" fmla="*/ 497910 w 1459282"/>
                            <a:gd name="connsiteY164" fmla="*/ 300625 h 1290181"/>
                            <a:gd name="connsiteX165" fmla="*/ 510436 w 1459282"/>
                            <a:gd name="connsiteY165" fmla="*/ 288099 h 1290181"/>
                            <a:gd name="connsiteX166" fmla="*/ 491647 w 1459282"/>
                            <a:gd name="connsiteY166" fmla="*/ 272441 h 1290181"/>
                            <a:gd name="connsiteX167" fmla="*/ 466595 w 1459282"/>
                            <a:gd name="connsiteY167" fmla="*/ 278704 h 1290181"/>
                            <a:gd name="connsiteX168" fmla="*/ 444674 w 1459282"/>
                            <a:gd name="connsiteY168" fmla="*/ 291230 h 1290181"/>
                            <a:gd name="connsiteX169" fmla="*/ 413359 w 1459282"/>
                            <a:gd name="connsiteY169" fmla="*/ 272441 h 1290181"/>
                            <a:gd name="connsiteX170" fmla="*/ 375781 w 1459282"/>
                            <a:gd name="connsiteY170" fmla="*/ 297493 h 1290181"/>
                            <a:gd name="connsiteX171" fmla="*/ 344466 w 1459282"/>
                            <a:gd name="connsiteY171" fmla="*/ 278704 h 1290181"/>
                            <a:gd name="connsiteX172" fmla="*/ 341334 w 1459282"/>
                            <a:gd name="connsiteY172" fmla="*/ 335071 h 1290181"/>
                            <a:gd name="connsiteX173" fmla="*/ 338203 w 1459282"/>
                            <a:gd name="connsiteY173" fmla="*/ 369518 h 1290181"/>
                            <a:gd name="connsiteX174" fmla="*/ 353861 w 1459282"/>
                            <a:gd name="connsiteY174" fmla="*/ 403965 h 1290181"/>
                            <a:gd name="connsiteX175" fmla="*/ 344466 w 1459282"/>
                            <a:gd name="connsiteY175" fmla="*/ 413359 h 1290181"/>
                            <a:gd name="connsiteX176" fmla="*/ 338203 w 1459282"/>
                            <a:gd name="connsiteY176" fmla="*/ 385176 h 1290181"/>
                            <a:gd name="connsiteX177" fmla="*/ 338203 w 1459282"/>
                            <a:gd name="connsiteY177" fmla="*/ 385176 h 1290181"/>
                            <a:gd name="connsiteX178" fmla="*/ 303756 w 1459282"/>
                            <a:gd name="connsiteY178" fmla="*/ 375781 h 1290181"/>
                            <a:gd name="connsiteX179" fmla="*/ 288099 w 1459282"/>
                            <a:gd name="connsiteY179" fmla="*/ 422754 h 1290181"/>
                            <a:gd name="connsiteX180" fmla="*/ 288099 w 1459282"/>
                            <a:gd name="connsiteY180" fmla="*/ 441543 h 1290181"/>
                            <a:gd name="connsiteX181" fmla="*/ 319414 w 1459282"/>
                            <a:gd name="connsiteY181" fmla="*/ 469726 h 1290181"/>
                            <a:gd name="connsiteX182" fmla="*/ 319414 w 1459282"/>
                            <a:gd name="connsiteY182" fmla="*/ 469726 h 1290181"/>
                            <a:gd name="connsiteX183" fmla="*/ 356992 w 1459282"/>
                            <a:gd name="connsiteY183" fmla="*/ 454069 h 1290181"/>
                            <a:gd name="connsiteX184" fmla="*/ 366387 w 1459282"/>
                            <a:gd name="connsiteY184" fmla="*/ 469726 h 1290181"/>
                            <a:gd name="connsiteX185" fmla="*/ 335071 w 1459282"/>
                            <a:gd name="connsiteY185" fmla="*/ 501041 h 1290181"/>
                            <a:gd name="connsiteX186" fmla="*/ 316282 w 1459282"/>
                            <a:gd name="connsiteY186" fmla="*/ 522962 h 1290181"/>
                            <a:gd name="connsiteX187" fmla="*/ 306888 w 1459282"/>
                            <a:gd name="connsiteY187" fmla="*/ 535488 h 1290181"/>
                            <a:gd name="connsiteX188" fmla="*/ 294362 w 1459282"/>
                            <a:gd name="connsiteY188" fmla="*/ 538619 h 1290181"/>
                            <a:gd name="connsiteX189" fmla="*/ 269310 w 1459282"/>
                            <a:gd name="connsiteY189" fmla="*/ 566803 h 1290181"/>
                            <a:gd name="connsiteX190" fmla="*/ 284967 w 1459282"/>
                            <a:gd name="connsiteY190" fmla="*/ 579329 h 1290181"/>
                            <a:gd name="connsiteX191" fmla="*/ 319414 w 1459282"/>
                            <a:gd name="connsiteY191" fmla="*/ 576197 h 1290181"/>
                            <a:gd name="connsiteX192" fmla="*/ 325677 w 1459282"/>
                            <a:gd name="connsiteY192" fmla="*/ 591855 h 1290181"/>
                            <a:gd name="connsiteX193" fmla="*/ 331940 w 1459282"/>
                            <a:gd name="connsiteY193" fmla="*/ 623170 h 1290181"/>
                            <a:gd name="connsiteX194" fmla="*/ 344466 w 1459282"/>
                            <a:gd name="connsiteY194" fmla="*/ 645091 h 1290181"/>
                            <a:gd name="connsiteX195" fmla="*/ 331940 w 1459282"/>
                            <a:gd name="connsiteY195" fmla="*/ 682669 h 1290181"/>
                            <a:gd name="connsiteX196" fmla="*/ 369518 w 1459282"/>
                            <a:gd name="connsiteY196" fmla="*/ 657617 h 1290181"/>
                            <a:gd name="connsiteX197" fmla="*/ 388307 w 1459282"/>
                            <a:gd name="connsiteY197" fmla="*/ 657617 h 1290181"/>
                            <a:gd name="connsiteX198" fmla="*/ 375781 w 1459282"/>
                            <a:gd name="connsiteY198" fmla="*/ 682669 h 1290181"/>
                            <a:gd name="connsiteX199" fmla="*/ 410228 w 1459282"/>
                            <a:gd name="connsiteY199" fmla="*/ 713984 h 1290181"/>
                            <a:gd name="connsiteX200" fmla="*/ 375781 w 1459282"/>
                            <a:gd name="connsiteY200" fmla="*/ 723378 h 1290181"/>
                            <a:gd name="connsiteX201" fmla="*/ 363255 w 1459282"/>
                            <a:gd name="connsiteY201" fmla="*/ 726510 h 1290181"/>
                            <a:gd name="connsiteX202" fmla="*/ 341334 w 1459282"/>
                            <a:gd name="connsiteY202" fmla="*/ 745299 h 1290181"/>
                            <a:gd name="connsiteX203" fmla="*/ 316282 w 1459282"/>
                            <a:gd name="connsiteY203" fmla="*/ 770351 h 1290181"/>
                            <a:gd name="connsiteX204" fmla="*/ 281836 w 1459282"/>
                            <a:gd name="connsiteY204" fmla="*/ 751562 h 1290181"/>
                            <a:gd name="connsiteX205" fmla="*/ 256784 w 1459282"/>
                            <a:gd name="connsiteY205" fmla="*/ 770351 h 1290181"/>
                            <a:gd name="connsiteX206" fmla="*/ 222337 w 1459282"/>
                            <a:gd name="connsiteY206" fmla="*/ 754693 h 1290181"/>
                            <a:gd name="connsiteX207" fmla="*/ 184759 w 1459282"/>
                            <a:gd name="connsiteY207" fmla="*/ 739036 h 1290181"/>
                            <a:gd name="connsiteX208" fmla="*/ 137787 w 1459282"/>
                            <a:gd name="connsiteY208" fmla="*/ 754693 h 1290181"/>
                            <a:gd name="connsiteX209" fmla="*/ 122129 w 1459282"/>
                            <a:gd name="connsiteY209" fmla="*/ 735904 h 1290181"/>
                            <a:gd name="connsiteX210" fmla="*/ 112734 w 1459282"/>
                            <a:gd name="connsiteY210" fmla="*/ 713984 h 1290181"/>
                            <a:gd name="connsiteX211" fmla="*/ 100208 w 1459282"/>
                            <a:gd name="connsiteY211" fmla="*/ 710852 h 1290181"/>
                            <a:gd name="connsiteX212" fmla="*/ 68893 w 1459282"/>
                            <a:gd name="connsiteY212" fmla="*/ 720247 h 1290181"/>
                            <a:gd name="connsiteX213" fmla="*/ 0 w 1459282"/>
                            <a:gd name="connsiteY213" fmla="*/ 657617 h 1290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  <a:cxn ang="0">
                              <a:pos x="connsiteX189" y="connsiteY189"/>
                            </a:cxn>
                            <a:cxn ang="0">
                              <a:pos x="connsiteX190" y="connsiteY190"/>
                            </a:cxn>
                            <a:cxn ang="0">
                              <a:pos x="connsiteX191" y="connsiteY191"/>
                            </a:cxn>
                            <a:cxn ang="0">
                              <a:pos x="connsiteX192" y="connsiteY192"/>
                            </a:cxn>
                            <a:cxn ang="0">
                              <a:pos x="connsiteX193" y="connsiteY193"/>
                            </a:cxn>
                            <a:cxn ang="0">
                              <a:pos x="connsiteX194" y="connsiteY194"/>
                            </a:cxn>
                            <a:cxn ang="0">
                              <a:pos x="connsiteX195" y="connsiteY195"/>
                            </a:cxn>
                            <a:cxn ang="0">
                              <a:pos x="connsiteX196" y="connsiteY196"/>
                            </a:cxn>
                            <a:cxn ang="0">
                              <a:pos x="connsiteX197" y="connsiteY197"/>
                            </a:cxn>
                            <a:cxn ang="0">
                              <a:pos x="connsiteX198" y="connsiteY198"/>
                            </a:cxn>
                            <a:cxn ang="0">
                              <a:pos x="connsiteX199" y="connsiteY199"/>
                            </a:cxn>
                            <a:cxn ang="0">
                              <a:pos x="connsiteX200" y="connsiteY200"/>
                            </a:cxn>
                            <a:cxn ang="0">
                              <a:pos x="connsiteX201" y="connsiteY201"/>
                            </a:cxn>
                            <a:cxn ang="0">
                              <a:pos x="connsiteX202" y="connsiteY202"/>
                            </a:cxn>
                            <a:cxn ang="0">
                              <a:pos x="connsiteX203" y="connsiteY203"/>
                            </a:cxn>
                            <a:cxn ang="0">
                              <a:pos x="connsiteX204" y="connsiteY204"/>
                            </a:cxn>
                            <a:cxn ang="0">
                              <a:pos x="connsiteX205" y="connsiteY205"/>
                            </a:cxn>
                            <a:cxn ang="0">
                              <a:pos x="connsiteX206" y="connsiteY206"/>
                            </a:cxn>
                            <a:cxn ang="0">
                              <a:pos x="connsiteX207" y="connsiteY207"/>
                            </a:cxn>
                            <a:cxn ang="0">
                              <a:pos x="connsiteX208" y="connsiteY208"/>
                            </a:cxn>
                            <a:cxn ang="0">
                              <a:pos x="connsiteX209" y="connsiteY209"/>
                            </a:cxn>
                            <a:cxn ang="0">
                              <a:pos x="connsiteX210" y="connsiteY210"/>
                            </a:cxn>
                            <a:cxn ang="0">
                              <a:pos x="connsiteX211" y="connsiteY211"/>
                            </a:cxn>
                            <a:cxn ang="0">
                              <a:pos x="connsiteX212" y="connsiteY212"/>
                            </a:cxn>
                            <a:cxn ang="0">
                              <a:pos x="connsiteX213" y="connsiteY213"/>
                            </a:cxn>
                          </a:cxnLst>
                          <a:rect l="l" t="t" r="r" b="b"/>
                          <a:pathLst>
                            <a:path w="1459282" h="1290181">
                              <a:moveTo>
                                <a:pt x="0" y="657617"/>
                              </a:moveTo>
                              <a:lnTo>
                                <a:pt x="28184" y="713984"/>
                              </a:lnTo>
                              <a:lnTo>
                                <a:pt x="68893" y="742167"/>
                              </a:lnTo>
                              <a:lnTo>
                                <a:pt x="97077" y="754693"/>
                              </a:lnTo>
                              <a:lnTo>
                                <a:pt x="140918" y="786008"/>
                              </a:lnTo>
                              <a:lnTo>
                                <a:pt x="140918" y="786008"/>
                              </a:lnTo>
                              <a:lnTo>
                                <a:pt x="228600" y="832981"/>
                              </a:lnTo>
                              <a:lnTo>
                                <a:pt x="237995" y="820455"/>
                              </a:lnTo>
                              <a:lnTo>
                                <a:pt x="263047" y="829849"/>
                              </a:lnTo>
                              <a:lnTo>
                                <a:pt x="278704" y="817323"/>
                              </a:lnTo>
                              <a:lnTo>
                                <a:pt x="316282" y="832981"/>
                              </a:lnTo>
                              <a:lnTo>
                                <a:pt x="347597" y="814192"/>
                              </a:lnTo>
                              <a:lnTo>
                                <a:pt x="388307" y="832981"/>
                              </a:lnTo>
                              <a:lnTo>
                                <a:pt x="429017" y="820455"/>
                              </a:lnTo>
                              <a:lnTo>
                                <a:pt x="457200" y="845507"/>
                              </a:lnTo>
                              <a:lnTo>
                                <a:pt x="485384" y="820455"/>
                              </a:lnTo>
                              <a:lnTo>
                                <a:pt x="516699" y="826718"/>
                              </a:lnTo>
                              <a:lnTo>
                                <a:pt x="526093" y="807929"/>
                              </a:lnTo>
                              <a:lnTo>
                                <a:pt x="513567" y="786008"/>
                              </a:lnTo>
                              <a:lnTo>
                                <a:pt x="554277" y="773482"/>
                              </a:lnTo>
                              <a:lnTo>
                                <a:pt x="579329" y="773482"/>
                              </a:lnTo>
                              <a:lnTo>
                                <a:pt x="610644" y="773482"/>
                              </a:lnTo>
                              <a:lnTo>
                                <a:pt x="610644" y="751562"/>
                              </a:lnTo>
                              <a:lnTo>
                                <a:pt x="641959" y="776614"/>
                              </a:lnTo>
                              <a:lnTo>
                                <a:pt x="654485" y="751562"/>
                              </a:lnTo>
                              <a:lnTo>
                                <a:pt x="682669" y="757825"/>
                              </a:lnTo>
                              <a:lnTo>
                                <a:pt x="701458" y="751562"/>
                              </a:lnTo>
                              <a:lnTo>
                                <a:pt x="735904" y="751562"/>
                              </a:lnTo>
                              <a:lnTo>
                                <a:pt x="760956" y="773482"/>
                              </a:lnTo>
                              <a:lnTo>
                                <a:pt x="786008" y="779745"/>
                              </a:lnTo>
                              <a:lnTo>
                                <a:pt x="754693" y="792271"/>
                              </a:lnTo>
                              <a:lnTo>
                                <a:pt x="757825" y="817323"/>
                              </a:lnTo>
                              <a:lnTo>
                                <a:pt x="739036" y="804797"/>
                              </a:lnTo>
                              <a:lnTo>
                                <a:pt x="720247" y="779745"/>
                              </a:lnTo>
                              <a:lnTo>
                                <a:pt x="660748" y="801666"/>
                              </a:lnTo>
                              <a:lnTo>
                                <a:pt x="613776" y="817323"/>
                              </a:lnTo>
                              <a:lnTo>
                                <a:pt x="641959" y="842376"/>
                              </a:lnTo>
                              <a:lnTo>
                                <a:pt x="623170" y="851770"/>
                              </a:lnTo>
                              <a:lnTo>
                                <a:pt x="598118" y="842376"/>
                              </a:lnTo>
                              <a:lnTo>
                                <a:pt x="620039" y="870559"/>
                              </a:lnTo>
                              <a:lnTo>
                                <a:pt x="657617" y="870559"/>
                              </a:lnTo>
                              <a:lnTo>
                                <a:pt x="698326" y="879954"/>
                              </a:lnTo>
                              <a:lnTo>
                                <a:pt x="735904" y="883085"/>
                              </a:lnTo>
                              <a:lnTo>
                                <a:pt x="754693" y="892480"/>
                              </a:lnTo>
                              <a:lnTo>
                                <a:pt x="754693" y="892480"/>
                              </a:lnTo>
                              <a:lnTo>
                                <a:pt x="779745" y="864296"/>
                              </a:lnTo>
                              <a:lnTo>
                                <a:pt x="789140" y="832981"/>
                              </a:lnTo>
                              <a:lnTo>
                                <a:pt x="804797" y="829849"/>
                              </a:lnTo>
                              <a:lnTo>
                                <a:pt x="814192" y="851770"/>
                              </a:lnTo>
                              <a:lnTo>
                                <a:pt x="851770" y="867428"/>
                              </a:lnTo>
                              <a:lnTo>
                                <a:pt x="845507" y="886217"/>
                              </a:lnTo>
                              <a:lnTo>
                                <a:pt x="845507" y="920663"/>
                              </a:lnTo>
                              <a:lnTo>
                                <a:pt x="851770" y="936321"/>
                              </a:lnTo>
                              <a:lnTo>
                                <a:pt x="889348" y="939452"/>
                              </a:lnTo>
                              <a:lnTo>
                                <a:pt x="883085" y="961373"/>
                              </a:lnTo>
                              <a:lnTo>
                                <a:pt x="883085" y="995819"/>
                              </a:lnTo>
                              <a:lnTo>
                                <a:pt x="901874" y="1011477"/>
                              </a:lnTo>
                              <a:lnTo>
                                <a:pt x="945715" y="1017740"/>
                              </a:lnTo>
                              <a:lnTo>
                                <a:pt x="955110" y="1058449"/>
                              </a:lnTo>
                              <a:lnTo>
                                <a:pt x="983293" y="1061581"/>
                              </a:lnTo>
                              <a:lnTo>
                                <a:pt x="977030" y="1086633"/>
                              </a:lnTo>
                              <a:lnTo>
                                <a:pt x="998951" y="1102291"/>
                              </a:lnTo>
                              <a:lnTo>
                                <a:pt x="1036529" y="1105422"/>
                              </a:lnTo>
                              <a:lnTo>
                                <a:pt x="1052187" y="1117948"/>
                              </a:lnTo>
                              <a:lnTo>
                                <a:pt x="1033397" y="1130474"/>
                              </a:lnTo>
                              <a:lnTo>
                                <a:pt x="1033397" y="1130474"/>
                              </a:lnTo>
                              <a:lnTo>
                                <a:pt x="1017740" y="1152395"/>
                              </a:lnTo>
                              <a:lnTo>
                                <a:pt x="1042792" y="1168052"/>
                              </a:lnTo>
                              <a:lnTo>
                                <a:pt x="1049055" y="1189973"/>
                              </a:lnTo>
                              <a:lnTo>
                                <a:pt x="1039661" y="1205630"/>
                              </a:lnTo>
                              <a:lnTo>
                                <a:pt x="1052187" y="1230682"/>
                              </a:lnTo>
                              <a:lnTo>
                                <a:pt x="1061581" y="1268260"/>
                              </a:lnTo>
                              <a:lnTo>
                                <a:pt x="1105422" y="1290181"/>
                              </a:lnTo>
                              <a:lnTo>
                                <a:pt x="1096028" y="1265129"/>
                              </a:lnTo>
                              <a:lnTo>
                                <a:pt x="1086633" y="1224419"/>
                              </a:lnTo>
                              <a:lnTo>
                                <a:pt x="1074107" y="1193104"/>
                              </a:lnTo>
                              <a:lnTo>
                                <a:pt x="1070976" y="1161789"/>
                              </a:lnTo>
                              <a:lnTo>
                                <a:pt x="1058450" y="1130474"/>
                              </a:lnTo>
                              <a:lnTo>
                                <a:pt x="1067844" y="1099159"/>
                              </a:lnTo>
                              <a:lnTo>
                                <a:pt x="1058450" y="1074107"/>
                              </a:lnTo>
                              <a:lnTo>
                                <a:pt x="1039661" y="1083502"/>
                              </a:lnTo>
                              <a:lnTo>
                                <a:pt x="1020871" y="1067844"/>
                              </a:lnTo>
                              <a:lnTo>
                                <a:pt x="1005214" y="1049055"/>
                              </a:lnTo>
                              <a:lnTo>
                                <a:pt x="1459282" y="432148"/>
                              </a:lnTo>
                              <a:lnTo>
                                <a:pt x="1434230" y="378913"/>
                              </a:lnTo>
                              <a:lnTo>
                                <a:pt x="1412310" y="344466"/>
                              </a:lnTo>
                              <a:lnTo>
                                <a:pt x="1390389" y="341334"/>
                              </a:lnTo>
                              <a:lnTo>
                                <a:pt x="1346548" y="303756"/>
                              </a:lnTo>
                              <a:lnTo>
                                <a:pt x="1327759" y="275573"/>
                              </a:lnTo>
                              <a:lnTo>
                                <a:pt x="1324628" y="231732"/>
                              </a:lnTo>
                              <a:lnTo>
                                <a:pt x="1287050" y="222337"/>
                              </a:lnTo>
                              <a:lnTo>
                                <a:pt x="1287050" y="222337"/>
                              </a:lnTo>
                              <a:lnTo>
                                <a:pt x="1261997" y="209811"/>
                              </a:lnTo>
                              <a:lnTo>
                                <a:pt x="1268261" y="191022"/>
                              </a:lnTo>
                              <a:lnTo>
                                <a:pt x="1265129" y="159707"/>
                              </a:lnTo>
                              <a:lnTo>
                                <a:pt x="1240077" y="137786"/>
                              </a:lnTo>
                              <a:lnTo>
                                <a:pt x="1230682" y="144049"/>
                              </a:lnTo>
                              <a:lnTo>
                                <a:pt x="1218156" y="137786"/>
                              </a:lnTo>
                              <a:lnTo>
                                <a:pt x="1233814" y="112734"/>
                              </a:lnTo>
                              <a:lnTo>
                                <a:pt x="1218156" y="106471"/>
                              </a:lnTo>
                              <a:lnTo>
                                <a:pt x="1205630" y="125260"/>
                              </a:lnTo>
                              <a:lnTo>
                                <a:pt x="1193104" y="112734"/>
                              </a:lnTo>
                              <a:lnTo>
                                <a:pt x="1205630" y="90814"/>
                              </a:lnTo>
                              <a:lnTo>
                                <a:pt x="1221288" y="87682"/>
                              </a:lnTo>
                              <a:lnTo>
                                <a:pt x="1221288" y="72025"/>
                              </a:lnTo>
                              <a:lnTo>
                                <a:pt x="1199367" y="68893"/>
                              </a:lnTo>
                              <a:lnTo>
                                <a:pt x="1177447" y="78288"/>
                              </a:lnTo>
                              <a:lnTo>
                                <a:pt x="1146132" y="56367"/>
                              </a:lnTo>
                              <a:lnTo>
                                <a:pt x="1143000" y="40710"/>
                              </a:lnTo>
                              <a:lnTo>
                                <a:pt x="1117948" y="40710"/>
                              </a:lnTo>
                              <a:lnTo>
                                <a:pt x="1102291" y="56367"/>
                              </a:lnTo>
                              <a:lnTo>
                                <a:pt x="1092896" y="59499"/>
                              </a:lnTo>
                              <a:lnTo>
                                <a:pt x="1083502" y="37578"/>
                              </a:lnTo>
                              <a:lnTo>
                                <a:pt x="1070976" y="25052"/>
                              </a:lnTo>
                              <a:lnTo>
                                <a:pt x="1030266" y="15658"/>
                              </a:lnTo>
                              <a:lnTo>
                                <a:pt x="977030" y="15658"/>
                              </a:lnTo>
                              <a:lnTo>
                                <a:pt x="942584" y="37578"/>
                              </a:lnTo>
                              <a:lnTo>
                                <a:pt x="920663" y="25052"/>
                              </a:lnTo>
                              <a:lnTo>
                                <a:pt x="889348" y="6263"/>
                              </a:lnTo>
                              <a:lnTo>
                                <a:pt x="858033" y="0"/>
                              </a:lnTo>
                              <a:lnTo>
                                <a:pt x="820455" y="9395"/>
                              </a:lnTo>
                              <a:lnTo>
                                <a:pt x="814192" y="81419"/>
                              </a:lnTo>
                              <a:lnTo>
                                <a:pt x="811061" y="106471"/>
                              </a:lnTo>
                              <a:lnTo>
                                <a:pt x="786008" y="118997"/>
                              </a:lnTo>
                              <a:lnTo>
                                <a:pt x="792271" y="150313"/>
                              </a:lnTo>
                              <a:lnTo>
                                <a:pt x="817324" y="181628"/>
                              </a:lnTo>
                              <a:lnTo>
                                <a:pt x="804797" y="178496"/>
                              </a:lnTo>
                              <a:lnTo>
                                <a:pt x="804797" y="197285"/>
                              </a:lnTo>
                              <a:lnTo>
                                <a:pt x="826718" y="219206"/>
                              </a:lnTo>
                              <a:lnTo>
                                <a:pt x="836113" y="237995"/>
                              </a:lnTo>
                              <a:lnTo>
                                <a:pt x="829850" y="250521"/>
                              </a:lnTo>
                              <a:lnTo>
                                <a:pt x="795403" y="228600"/>
                              </a:lnTo>
                              <a:lnTo>
                                <a:pt x="779745" y="216074"/>
                              </a:lnTo>
                              <a:lnTo>
                                <a:pt x="757825" y="219206"/>
                              </a:lnTo>
                              <a:lnTo>
                                <a:pt x="748430" y="200417"/>
                              </a:lnTo>
                              <a:lnTo>
                                <a:pt x="723378" y="165970"/>
                              </a:lnTo>
                              <a:lnTo>
                                <a:pt x="723378" y="147181"/>
                              </a:lnTo>
                              <a:lnTo>
                                <a:pt x="742167" y="134655"/>
                              </a:lnTo>
                              <a:lnTo>
                                <a:pt x="698326" y="97077"/>
                              </a:lnTo>
                              <a:lnTo>
                                <a:pt x="682669" y="112734"/>
                              </a:lnTo>
                              <a:lnTo>
                                <a:pt x="604381" y="68893"/>
                              </a:lnTo>
                              <a:lnTo>
                                <a:pt x="594987" y="90814"/>
                              </a:lnTo>
                              <a:lnTo>
                                <a:pt x="604381" y="125260"/>
                              </a:lnTo>
                              <a:lnTo>
                                <a:pt x="604381" y="144049"/>
                              </a:lnTo>
                              <a:lnTo>
                                <a:pt x="582461" y="115866"/>
                              </a:lnTo>
                              <a:lnTo>
                                <a:pt x="560540" y="165970"/>
                              </a:lnTo>
                              <a:lnTo>
                                <a:pt x="579329" y="209811"/>
                              </a:lnTo>
                              <a:lnTo>
                                <a:pt x="604381" y="219206"/>
                              </a:lnTo>
                              <a:lnTo>
                                <a:pt x="616907" y="241126"/>
                              </a:lnTo>
                              <a:lnTo>
                                <a:pt x="626302" y="275573"/>
                              </a:lnTo>
                              <a:lnTo>
                                <a:pt x="641959" y="256784"/>
                              </a:lnTo>
                              <a:lnTo>
                                <a:pt x="660748" y="275573"/>
                              </a:lnTo>
                              <a:lnTo>
                                <a:pt x="679537" y="278704"/>
                              </a:lnTo>
                              <a:lnTo>
                                <a:pt x="679537" y="278704"/>
                              </a:lnTo>
                              <a:lnTo>
                                <a:pt x="670143" y="303756"/>
                              </a:lnTo>
                              <a:lnTo>
                                <a:pt x="654485" y="300625"/>
                              </a:lnTo>
                              <a:lnTo>
                                <a:pt x="645091" y="319414"/>
                              </a:lnTo>
                              <a:lnTo>
                                <a:pt x="629433" y="335071"/>
                              </a:lnTo>
                              <a:lnTo>
                                <a:pt x="629433" y="335071"/>
                              </a:lnTo>
                              <a:lnTo>
                                <a:pt x="579329" y="344466"/>
                              </a:lnTo>
                              <a:lnTo>
                                <a:pt x="566803" y="335071"/>
                              </a:lnTo>
                              <a:lnTo>
                                <a:pt x="566803" y="335071"/>
                              </a:lnTo>
                              <a:lnTo>
                                <a:pt x="551145" y="316282"/>
                              </a:lnTo>
                              <a:lnTo>
                                <a:pt x="532356" y="322545"/>
                              </a:lnTo>
                              <a:lnTo>
                                <a:pt x="497910" y="300625"/>
                              </a:lnTo>
                              <a:lnTo>
                                <a:pt x="510436" y="288099"/>
                              </a:lnTo>
                              <a:lnTo>
                                <a:pt x="491647" y="272441"/>
                              </a:lnTo>
                              <a:lnTo>
                                <a:pt x="466595" y="278704"/>
                              </a:lnTo>
                              <a:lnTo>
                                <a:pt x="444674" y="291230"/>
                              </a:lnTo>
                              <a:lnTo>
                                <a:pt x="413359" y="272441"/>
                              </a:lnTo>
                              <a:lnTo>
                                <a:pt x="375781" y="297493"/>
                              </a:lnTo>
                              <a:lnTo>
                                <a:pt x="344466" y="278704"/>
                              </a:lnTo>
                              <a:lnTo>
                                <a:pt x="341334" y="335071"/>
                              </a:lnTo>
                              <a:lnTo>
                                <a:pt x="338203" y="369518"/>
                              </a:lnTo>
                              <a:lnTo>
                                <a:pt x="353861" y="403965"/>
                              </a:lnTo>
                              <a:lnTo>
                                <a:pt x="344466" y="413359"/>
                              </a:lnTo>
                              <a:lnTo>
                                <a:pt x="338203" y="385176"/>
                              </a:lnTo>
                              <a:lnTo>
                                <a:pt x="338203" y="385176"/>
                              </a:lnTo>
                              <a:lnTo>
                                <a:pt x="303756" y="375781"/>
                              </a:lnTo>
                              <a:lnTo>
                                <a:pt x="288099" y="422754"/>
                              </a:lnTo>
                              <a:lnTo>
                                <a:pt x="288099" y="441543"/>
                              </a:lnTo>
                              <a:lnTo>
                                <a:pt x="319414" y="469726"/>
                              </a:lnTo>
                              <a:lnTo>
                                <a:pt x="319414" y="469726"/>
                              </a:lnTo>
                              <a:lnTo>
                                <a:pt x="356992" y="454069"/>
                              </a:lnTo>
                              <a:lnTo>
                                <a:pt x="366387" y="469726"/>
                              </a:lnTo>
                              <a:lnTo>
                                <a:pt x="335071" y="501041"/>
                              </a:lnTo>
                              <a:lnTo>
                                <a:pt x="316282" y="522962"/>
                              </a:lnTo>
                              <a:lnTo>
                                <a:pt x="306888" y="535488"/>
                              </a:lnTo>
                              <a:lnTo>
                                <a:pt x="294362" y="538619"/>
                              </a:lnTo>
                              <a:lnTo>
                                <a:pt x="269310" y="566803"/>
                              </a:lnTo>
                              <a:lnTo>
                                <a:pt x="284967" y="579329"/>
                              </a:lnTo>
                              <a:lnTo>
                                <a:pt x="319414" y="576197"/>
                              </a:lnTo>
                              <a:lnTo>
                                <a:pt x="325677" y="591855"/>
                              </a:lnTo>
                              <a:lnTo>
                                <a:pt x="331940" y="623170"/>
                              </a:lnTo>
                              <a:lnTo>
                                <a:pt x="344466" y="645091"/>
                              </a:lnTo>
                              <a:lnTo>
                                <a:pt x="331940" y="682669"/>
                              </a:lnTo>
                              <a:lnTo>
                                <a:pt x="369518" y="657617"/>
                              </a:lnTo>
                              <a:lnTo>
                                <a:pt x="388307" y="657617"/>
                              </a:lnTo>
                              <a:lnTo>
                                <a:pt x="375781" y="682669"/>
                              </a:lnTo>
                              <a:lnTo>
                                <a:pt x="410228" y="713984"/>
                              </a:lnTo>
                              <a:lnTo>
                                <a:pt x="375781" y="723378"/>
                              </a:lnTo>
                              <a:lnTo>
                                <a:pt x="363255" y="726510"/>
                              </a:lnTo>
                              <a:lnTo>
                                <a:pt x="341334" y="745299"/>
                              </a:lnTo>
                              <a:lnTo>
                                <a:pt x="316282" y="770351"/>
                              </a:lnTo>
                              <a:lnTo>
                                <a:pt x="281836" y="751562"/>
                              </a:lnTo>
                              <a:lnTo>
                                <a:pt x="256784" y="770351"/>
                              </a:lnTo>
                              <a:lnTo>
                                <a:pt x="222337" y="754693"/>
                              </a:lnTo>
                              <a:lnTo>
                                <a:pt x="184759" y="739036"/>
                              </a:lnTo>
                              <a:lnTo>
                                <a:pt x="137787" y="754693"/>
                              </a:lnTo>
                              <a:lnTo>
                                <a:pt x="122129" y="735904"/>
                              </a:lnTo>
                              <a:lnTo>
                                <a:pt x="112734" y="713984"/>
                              </a:lnTo>
                              <a:lnTo>
                                <a:pt x="100208" y="710852"/>
                              </a:lnTo>
                              <a:lnTo>
                                <a:pt x="68893" y="720247"/>
                              </a:lnTo>
                              <a:lnTo>
                                <a:pt x="0" y="657617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115" name="Freeform 3114"/>
                        <p:cNvSpPr/>
                        <p:nvPr/>
                      </p:nvSpPr>
                      <p:spPr>
                        <a:xfrm>
                          <a:off x="476684" y="4905097"/>
                          <a:ext cx="39698" cy="109455"/>
                        </a:xfrm>
                        <a:custGeom>
                          <a:avLst/>
                          <a:gdLst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52388 h 109538"/>
                            <a:gd name="connsiteX2" fmla="*/ 0 w 35718"/>
                            <a:gd name="connsiteY2" fmla="*/ 95250 h 109538"/>
                            <a:gd name="connsiteX3" fmla="*/ 28575 w 35718"/>
                            <a:gd name="connsiteY3" fmla="*/ 109538 h 109538"/>
                            <a:gd name="connsiteX4" fmla="*/ 30956 w 35718"/>
                            <a:gd name="connsiteY4" fmla="*/ 85725 h 109538"/>
                            <a:gd name="connsiteX5" fmla="*/ 23812 w 35718"/>
                            <a:gd name="connsiteY5" fmla="*/ 71438 h 109538"/>
                            <a:gd name="connsiteX6" fmla="*/ 35718 w 35718"/>
                            <a:gd name="connsiteY6" fmla="*/ 47625 h 109538"/>
                            <a:gd name="connsiteX7" fmla="*/ 14287 w 35718"/>
                            <a:gd name="connsiteY7" fmla="*/ 0 h 109538"/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28575 h 109538"/>
                            <a:gd name="connsiteX2" fmla="*/ 7143 w 35718"/>
                            <a:gd name="connsiteY2" fmla="*/ 52388 h 109538"/>
                            <a:gd name="connsiteX3" fmla="*/ 0 w 35718"/>
                            <a:gd name="connsiteY3" fmla="*/ 95250 h 109538"/>
                            <a:gd name="connsiteX4" fmla="*/ 28575 w 35718"/>
                            <a:gd name="connsiteY4" fmla="*/ 109538 h 109538"/>
                            <a:gd name="connsiteX5" fmla="*/ 30956 w 35718"/>
                            <a:gd name="connsiteY5" fmla="*/ 85725 h 109538"/>
                            <a:gd name="connsiteX6" fmla="*/ 23812 w 35718"/>
                            <a:gd name="connsiteY6" fmla="*/ 71438 h 109538"/>
                            <a:gd name="connsiteX7" fmla="*/ 35718 w 35718"/>
                            <a:gd name="connsiteY7" fmla="*/ 47625 h 109538"/>
                            <a:gd name="connsiteX8" fmla="*/ 14287 w 35718"/>
                            <a:gd name="connsiteY8" fmla="*/ 0 h 109538"/>
                            <a:gd name="connsiteX0" fmla="*/ 19050 w 40481"/>
                            <a:gd name="connsiteY0" fmla="*/ 0 h 109538"/>
                            <a:gd name="connsiteX1" fmla="*/ 0 w 40481"/>
                            <a:gd name="connsiteY1" fmla="*/ 21431 h 109538"/>
                            <a:gd name="connsiteX2" fmla="*/ 11906 w 40481"/>
                            <a:gd name="connsiteY2" fmla="*/ 52388 h 109538"/>
                            <a:gd name="connsiteX3" fmla="*/ 4763 w 40481"/>
                            <a:gd name="connsiteY3" fmla="*/ 95250 h 109538"/>
                            <a:gd name="connsiteX4" fmla="*/ 33338 w 40481"/>
                            <a:gd name="connsiteY4" fmla="*/ 109538 h 109538"/>
                            <a:gd name="connsiteX5" fmla="*/ 35719 w 40481"/>
                            <a:gd name="connsiteY5" fmla="*/ 85725 h 109538"/>
                            <a:gd name="connsiteX6" fmla="*/ 28575 w 40481"/>
                            <a:gd name="connsiteY6" fmla="*/ 71438 h 109538"/>
                            <a:gd name="connsiteX7" fmla="*/ 40481 w 40481"/>
                            <a:gd name="connsiteY7" fmla="*/ 47625 h 109538"/>
                            <a:gd name="connsiteX8" fmla="*/ 19050 w 40481"/>
                            <a:gd name="connsiteY8" fmla="*/ 0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81" h="109538">
                              <a:moveTo>
                                <a:pt x="19050" y="0"/>
                              </a:moveTo>
                              <a:lnTo>
                                <a:pt x="0" y="21431"/>
                              </a:lnTo>
                              <a:lnTo>
                                <a:pt x="11906" y="52388"/>
                              </a:lnTo>
                              <a:lnTo>
                                <a:pt x="4763" y="95250"/>
                              </a:lnTo>
                              <a:lnTo>
                                <a:pt x="33338" y="109538"/>
                              </a:lnTo>
                              <a:lnTo>
                                <a:pt x="35719" y="85725"/>
                              </a:lnTo>
                              <a:lnTo>
                                <a:pt x="28575" y="71438"/>
                              </a:lnTo>
                              <a:lnTo>
                                <a:pt x="40481" y="47625"/>
                              </a:lnTo>
                              <a:lnTo>
                                <a:pt x="1905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sz="2400" dirty="0">
                            <a:solidFill>
                              <a:srgbClr val="FFFFFF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3117" name="Freeform 3116"/>
                      <p:cNvSpPr/>
                      <p:nvPr/>
                    </p:nvSpPr>
                    <p:spPr>
                      <a:xfrm>
                        <a:off x="338703" y="5181968"/>
                        <a:ext cx="34934" cy="74557"/>
                      </a:xfrm>
                      <a:custGeom>
                        <a:avLst/>
                        <a:gdLst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0 w 35718"/>
                          <a:gd name="connsiteY4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16669 h 73819"/>
                          <a:gd name="connsiteX5" fmla="*/ 0 w 35718"/>
                          <a:gd name="connsiteY5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9525 h 73819"/>
                          <a:gd name="connsiteX5" fmla="*/ 0 w 35718"/>
                          <a:gd name="connsiteY5" fmla="*/ 0 h 73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718" h="73819">
                            <a:moveTo>
                              <a:pt x="0" y="0"/>
                            </a:moveTo>
                            <a:cubicBezTo>
                              <a:pt x="794" y="22225"/>
                              <a:pt x="1587" y="44450"/>
                              <a:pt x="2381" y="66675"/>
                            </a:cubicBezTo>
                            <a:lnTo>
                              <a:pt x="28575" y="73819"/>
                            </a:lnTo>
                            <a:lnTo>
                              <a:pt x="35718" y="40482"/>
                            </a:lnTo>
                            <a:lnTo>
                              <a:pt x="16668" y="95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 sz="2400" dirty="0">
                          <a:solidFill>
                            <a:srgbClr val="FFFFFF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3119" name="Freeform 3118"/>
                    <p:cNvSpPr/>
                    <p:nvPr/>
                  </p:nvSpPr>
                  <p:spPr>
                    <a:xfrm>
                      <a:off x="505331" y="5741523"/>
                      <a:ext cx="130208" cy="71384"/>
                    </a:xfrm>
                    <a:custGeom>
                      <a:avLst/>
                      <a:gdLst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0 w 130969"/>
                        <a:gd name="connsiteY16" fmla="*/ 7144 h 71438"/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28575 w 130969"/>
                        <a:gd name="connsiteY16" fmla="*/ 14288 h 71438"/>
                        <a:gd name="connsiteX17" fmla="*/ 0 w 130969"/>
                        <a:gd name="connsiteY17" fmla="*/ 7144 h 7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0969" h="71438">
                          <a:moveTo>
                            <a:pt x="0" y="7144"/>
                          </a:moveTo>
                          <a:cubicBezTo>
                            <a:pt x="794" y="26988"/>
                            <a:pt x="1587" y="46831"/>
                            <a:pt x="2381" y="66675"/>
                          </a:cubicBezTo>
                          <a:lnTo>
                            <a:pt x="19050" y="71438"/>
                          </a:lnTo>
                          <a:lnTo>
                            <a:pt x="33338" y="61913"/>
                          </a:lnTo>
                          <a:lnTo>
                            <a:pt x="54769" y="71438"/>
                          </a:lnTo>
                          <a:lnTo>
                            <a:pt x="69056" y="69056"/>
                          </a:lnTo>
                          <a:lnTo>
                            <a:pt x="88106" y="61913"/>
                          </a:lnTo>
                          <a:lnTo>
                            <a:pt x="92869" y="42863"/>
                          </a:lnTo>
                          <a:lnTo>
                            <a:pt x="76200" y="30956"/>
                          </a:lnTo>
                          <a:lnTo>
                            <a:pt x="107156" y="16669"/>
                          </a:lnTo>
                          <a:lnTo>
                            <a:pt x="128588" y="45244"/>
                          </a:lnTo>
                          <a:lnTo>
                            <a:pt x="130969" y="30956"/>
                          </a:lnTo>
                          <a:lnTo>
                            <a:pt x="116681" y="7144"/>
                          </a:lnTo>
                          <a:lnTo>
                            <a:pt x="88106" y="0"/>
                          </a:lnTo>
                          <a:lnTo>
                            <a:pt x="66675" y="21431"/>
                          </a:lnTo>
                          <a:lnTo>
                            <a:pt x="52388" y="16669"/>
                          </a:lnTo>
                          <a:lnTo>
                            <a:pt x="28575" y="14288"/>
                          </a:lnTo>
                          <a:lnTo>
                            <a:pt x="0" y="7144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 sz="2400" dirty="0">
                        <a:solidFill>
                          <a:srgbClr val="FFFFFF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9" name="Freeform 3121"/>
                  <p:cNvSpPr/>
                  <p:nvPr/>
                </p:nvSpPr>
                <p:spPr>
                  <a:xfrm>
                    <a:off x="1209235" y="6088923"/>
                    <a:ext cx="142911" cy="461617"/>
                  </a:xfrm>
                  <a:custGeom>
                    <a:avLst/>
                    <a:gdLst>
                      <a:gd name="connsiteX0" fmla="*/ 0 w 142875"/>
                      <a:gd name="connsiteY0" fmla="*/ 9525 h 461963"/>
                      <a:gd name="connsiteX1" fmla="*/ 21431 w 142875"/>
                      <a:gd name="connsiteY1" fmla="*/ 14288 h 461963"/>
                      <a:gd name="connsiteX2" fmla="*/ 61913 w 142875"/>
                      <a:gd name="connsiteY2" fmla="*/ 0 h 461963"/>
                      <a:gd name="connsiteX3" fmla="*/ 78581 w 142875"/>
                      <a:gd name="connsiteY3" fmla="*/ 35719 h 461963"/>
                      <a:gd name="connsiteX4" fmla="*/ 83344 w 142875"/>
                      <a:gd name="connsiteY4" fmla="*/ 73819 h 461963"/>
                      <a:gd name="connsiteX5" fmla="*/ 92869 w 142875"/>
                      <a:gd name="connsiteY5" fmla="*/ 252413 h 461963"/>
                      <a:gd name="connsiteX6" fmla="*/ 92869 w 142875"/>
                      <a:gd name="connsiteY6" fmla="*/ 273844 h 461963"/>
                      <a:gd name="connsiteX7" fmla="*/ 92869 w 142875"/>
                      <a:gd name="connsiteY7" fmla="*/ 302419 h 461963"/>
                      <a:gd name="connsiteX8" fmla="*/ 142875 w 142875"/>
                      <a:gd name="connsiteY8" fmla="*/ 385763 h 461963"/>
                      <a:gd name="connsiteX9" fmla="*/ 111919 w 142875"/>
                      <a:gd name="connsiteY9" fmla="*/ 438150 h 461963"/>
                      <a:gd name="connsiteX10" fmla="*/ 61913 w 142875"/>
                      <a:gd name="connsiteY10" fmla="*/ 461963 h 461963"/>
                      <a:gd name="connsiteX11" fmla="*/ 88106 w 142875"/>
                      <a:gd name="connsiteY11" fmla="*/ 419100 h 461963"/>
                      <a:gd name="connsiteX12" fmla="*/ 104775 w 142875"/>
                      <a:gd name="connsiteY12" fmla="*/ 352425 h 461963"/>
                      <a:gd name="connsiteX13" fmla="*/ 83344 w 142875"/>
                      <a:gd name="connsiteY13" fmla="*/ 335757 h 461963"/>
                      <a:gd name="connsiteX14" fmla="*/ 76200 w 142875"/>
                      <a:gd name="connsiteY14" fmla="*/ 297657 h 461963"/>
                      <a:gd name="connsiteX15" fmla="*/ 80963 w 142875"/>
                      <a:gd name="connsiteY15" fmla="*/ 271463 h 461963"/>
                      <a:gd name="connsiteX16" fmla="*/ 69056 w 142875"/>
                      <a:gd name="connsiteY16" fmla="*/ 261938 h 461963"/>
                      <a:gd name="connsiteX17" fmla="*/ 73819 w 142875"/>
                      <a:gd name="connsiteY17" fmla="*/ 230982 h 461963"/>
                      <a:gd name="connsiteX18" fmla="*/ 64294 w 142875"/>
                      <a:gd name="connsiteY18" fmla="*/ 230982 h 461963"/>
                      <a:gd name="connsiteX19" fmla="*/ 69056 w 142875"/>
                      <a:gd name="connsiteY19" fmla="*/ 200025 h 461963"/>
                      <a:gd name="connsiteX20" fmla="*/ 76200 w 142875"/>
                      <a:gd name="connsiteY20" fmla="*/ 190500 h 461963"/>
                      <a:gd name="connsiteX21" fmla="*/ 61913 w 142875"/>
                      <a:gd name="connsiteY21" fmla="*/ 145257 h 461963"/>
                      <a:gd name="connsiteX22" fmla="*/ 54769 w 142875"/>
                      <a:gd name="connsiteY22" fmla="*/ 97632 h 461963"/>
                      <a:gd name="connsiteX23" fmla="*/ 59531 w 142875"/>
                      <a:gd name="connsiteY23" fmla="*/ 61913 h 461963"/>
                      <a:gd name="connsiteX24" fmla="*/ 50006 w 142875"/>
                      <a:gd name="connsiteY24" fmla="*/ 26194 h 461963"/>
                      <a:gd name="connsiteX25" fmla="*/ 0 w 142875"/>
                      <a:gd name="connsiteY25" fmla="*/ 9525 h 461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875" h="461963">
                        <a:moveTo>
                          <a:pt x="0" y="9525"/>
                        </a:moveTo>
                        <a:lnTo>
                          <a:pt x="21431" y="14288"/>
                        </a:lnTo>
                        <a:lnTo>
                          <a:pt x="61913" y="0"/>
                        </a:lnTo>
                        <a:lnTo>
                          <a:pt x="78581" y="35719"/>
                        </a:lnTo>
                        <a:lnTo>
                          <a:pt x="83344" y="73819"/>
                        </a:lnTo>
                        <a:lnTo>
                          <a:pt x="92869" y="252413"/>
                        </a:lnTo>
                        <a:lnTo>
                          <a:pt x="92869" y="273844"/>
                        </a:lnTo>
                        <a:lnTo>
                          <a:pt x="92869" y="302419"/>
                        </a:lnTo>
                        <a:lnTo>
                          <a:pt x="142875" y="385763"/>
                        </a:lnTo>
                        <a:lnTo>
                          <a:pt x="111919" y="438150"/>
                        </a:lnTo>
                        <a:lnTo>
                          <a:pt x="61913" y="461963"/>
                        </a:lnTo>
                        <a:lnTo>
                          <a:pt x="88106" y="419100"/>
                        </a:lnTo>
                        <a:lnTo>
                          <a:pt x="104775" y="352425"/>
                        </a:lnTo>
                        <a:lnTo>
                          <a:pt x="83344" y="335757"/>
                        </a:lnTo>
                        <a:lnTo>
                          <a:pt x="76200" y="297657"/>
                        </a:lnTo>
                        <a:lnTo>
                          <a:pt x="80963" y="271463"/>
                        </a:lnTo>
                        <a:lnTo>
                          <a:pt x="69056" y="261938"/>
                        </a:lnTo>
                        <a:lnTo>
                          <a:pt x="73819" y="230982"/>
                        </a:lnTo>
                        <a:lnTo>
                          <a:pt x="64294" y="230982"/>
                        </a:lnTo>
                        <a:lnTo>
                          <a:pt x="69056" y="200025"/>
                        </a:lnTo>
                        <a:lnTo>
                          <a:pt x="76200" y="190500"/>
                        </a:lnTo>
                        <a:lnTo>
                          <a:pt x="61913" y="145257"/>
                        </a:lnTo>
                        <a:lnTo>
                          <a:pt x="54769" y="97632"/>
                        </a:lnTo>
                        <a:lnTo>
                          <a:pt x="59531" y="61913"/>
                        </a:lnTo>
                        <a:lnTo>
                          <a:pt x="50006" y="26194"/>
                        </a:lnTo>
                        <a:lnTo>
                          <a:pt x="0" y="9525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 sz="2400" dirty="0">
                      <a:solidFill>
                        <a:srgbClr val="FFFFFF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2" name="Freeform 3123"/>
                <p:cNvSpPr/>
                <p:nvPr/>
              </p:nvSpPr>
              <p:spPr>
                <a:xfrm>
                  <a:off x="1168666" y="6112387"/>
                  <a:ext cx="100037" cy="190357"/>
                </a:xfrm>
                <a:custGeom>
                  <a:avLst/>
                  <a:gdLst>
                    <a:gd name="connsiteX0" fmla="*/ 38100 w 100012"/>
                    <a:gd name="connsiteY0" fmla="*/ 0 h 190500"/>
                    <a:gd name="connsiteX1" fmla="*/ 52387 w 100012"/>
                    <a:gd name="connsiteY1" fmla="*/ 80962 h 190500"/>
                    <a:gd name="connsiteX2" fmla="*/ 33337 w 100012"/>
                    <a:gd name="connsiteY2" fmla="*/ 78581 h 190500"/>
                    <a:gd name="connsiteX3" fmla="*/ 7144 w 100012"/>
                    <a:gd name="connsiteY3" fmla="*/ 78581 h 190500"/>
                    <a:gd name="connsiteX4" fmla="*/ 0 w 100012"/>
                    <a:gd name="connsiteY4" fmla="*/ 109537 h 190500"/>
                    <a:gd name="connsiteX5" fmla="*/ 0 w 100012"/>
                    <a:gd name="connsiteY5" fmla="*/ 145256 h 190500"/>
                    <a:gd name="connsiteX6" fmla="*/ 21431 w 100012"/>
                    <a:gd name="connsiteY6" fmla="*/ 142875 h 190500"/>
                    <a:gd name="connsiteX7" fmla="*/ 38100 w 100012"/>
                    <a:gd name="connsiteY7" fmla="*/ 119062 h 190500"/>
                    <a:gd name="connsiteX8" fmla="*/ 54769 w 100012"/>
                    <a:gd name="connsiteY8" fmla="*/ 107156 h 190500"/>
                    <a:gd name="connsiteX9" fmla="*/ 73819 w 100012"/>
                    <a:gd name="connsiteY9" fmla="*/ 145256 h 190500"/>
                    <a:gd name="connsiteX10" fmla="*/ 50006 w 100012"/>
                    <a:gd name="connsiteY10" fmla="*/ 190500 h 190500"/>
                    <a:gd name="connsiteX11" fmla="*/ 88106 w 100012"/>
                    <a:gd name="connsiteY11" fmla="*/ 169069 h 190500"/>
                    <a:gd name="connsiteX12" fmla="*/ 100012 w 100012"/>
                    <a:gd name="connsiteY12" fmla="*/ 147637 h 190500"/>
                    <a:gd name="connsiteX13" fmla="*/ 88106 w 100012"/>
                    <a:gd name="connsiteY13" fmla="*/ 95250 h 190500"/>
                    <a:gd name="connsiteX14" fmla="*/ 76200 w 100012"/>
                    <a:gd name="connsiteY14" fmla="*/ 59531 h 190500"/>
                    <a:gd name="connsiteX15" fmla="*/ 38100 w 100012"/>
                    <a:gd name="connsiteY15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" h="190500">
                      <a:moveTo>
                        <a:pt x="38100" y="0"/>
                      </a:moveTo>
                      <a:lnTo>
                        <a:pt x="52387" y="80962"/>
                      </a:lnTo>
                      <a:lnTo>
                        <a:pt x="33337" y="78581"/>
                      </a:lnTo>
                      <a:lnTo>
                        <a:pt x="7144" y="78581"/>
                      </a:lnTo>
                      <a:lnTo>
                        <a:pt x="0" y="109537"/>
                      </a:lnTo>
                      <a:lnTo>
                        <a:pt x="0" y="145256"/>
                      </a:lnTo>
                      <a:lnTo>
                        <a:pt x="21431" y="142875"/>
                      </a:lnTo>
                      <a:lnTo>
                        <a:pt x="38100" y="119062"/>
                      </a:lnTo>
                      <a:lnTo>
                        <a:pt x="54769" y="107156"/>
                      </a:lnTo>
                      <a:lnTo>
                        <a:pt x="73819" y="145256"/>
                      </a:lnTo>
                      <a:lnTo>
                        <a:pt x="50006" y="190500"/>
                      </a:lnTo>
                      <a:lnTo>
                        <a:pt x="88106" y="169069"/>
                      </a:lnTo>
                      <a:lnTo>
                        <a:pt x="100012" y="147637"/>
                      </a:lnTo>
                      <a:lnTo>
                        <a:pt x="88106" y="95250"/>
                      </a:lnTo>
                      <a:lnTo>
                        <a:pt x="76200" y="59531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2400" dirty="0">
                    <a:solidFill>
                      <a:srgbClr val="FFFFFF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7" name="Freeform 3125"/>
              <p:cNvSpPr/>
              <p:nvPr/>
            </p:nvSpPr>
            <p:spPr>
              <a:xfrm>
                <a:off x="1154211" y="6260437"/>
                <a:ext cx="46049" cy="85661"/>
              </a:xfrm>
              <a:custGeom>
                <a:avLst/>
                <a:gdLst>
                  <a:gd name="connsiteX0" fmla="*/ 23813 w 45244"/>
                  <a:gd name="connsiteY0" fmla="*/ 0 h 85725"/>
                  <a:gd name="connsiteX1" fmla="*/ 0 w 45244"/>
                  <a:gd name="connsiteY1" fmla="*/ 52387 h 85725"/>
                  <a:gd name="connsiteX2" fmla="*/ 26194 w 45244"/>
                  <a:gd name="connsiteY2" fmla="*/ 85725 h 85725"/>
                  <a:gd name="connsiteX3" fmla="*/ 45244 w 45244"/>
                  <a:gd name="connsiteY3" fmla="*/ 61912 h 85725"/>
                  <a:gd name="connsiteX4" fmla="*/ 23813 w 45244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4" h="85725">
                    <a:moveTo>
                      <a:pt x="23813" y="0"/>
                    </a:moveTo>
                    <a:lnTo>
                      <a:pt x="0" y="52387"/>
                    </a:lnTo>
                    <a:lnTo>
                      <a:pt x="26194" y="85725"/>
                    </a:lnTo>
                    <a:lnTo>
                      <a:pt x="45244" y="61912"/>
                    </a:lnTo>
                    <a:lnTo>
                      <a:pt x="23813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2400" dirty="0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8" name="Freeform 3128"/>
            <p:cNvSpPr/>
            <p:nvPr/>
          </p:nvSpPr>
          <p:spPr>
            <a:xfrm>
              <a:off x="1201207" y="6397753"/>
              <a:ext cx="41285" cy="130078"/>
            </a:xfrm>
            <a:custGeom>
              <a:avLst/>
              <a:gdLst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41339"/>
                <a:gd name="connsiteY0" fmla="*/ 0 h 131036"/>
                <a:gd name="connsiteX1" fmla="*/ 0 w 41339"/>
                <a:gd name="connsiteY1" fmla="*/ 62670 h 131036"/>
                <a:gd name="connsiteX2" fmla="*/ 8546 w 41339"/>
                <a:gd name="connsiteY2" fmla="*/ 94004 h 131036"/>
                <a:gd name="connsiteX3" fmla="*/ 8546 w 41339"/>
                <a:gd name="connsiteY3" fmla="*/ 125339 h 131036"/>
                <a:gd name="connsiteX4" fmla="*/ 25638 w 41339"/>
                <a:gd name="connsiteY4" fmla="*/ 131036 h 131036"/>
                <a:gd name="connsiteX5" fmla="*/ 34184 w 41339"/>
                <a:gd name="connsiteY5" fmla="*/ 102550 h 131036"/>
                <a:gd name="connsiteX6" fmla="*/ 25638 w 41339"/>
                <a:gd name="connsiteY6" fmla="*/ 94004 h 131036"/>
                <a:gd name="connsiteX7" fmla="*/ 34184 w 41339"/>
                <a:gd name="connsiteY7" fmla="*/ 71215 h 131036"/>
                <a:gd name="connsiteX8" fmla="*/ 25638 w 41339"/>
                <a:gd name="connsiteY8" fmla="*/ 54124 h 131036"/>
                <a:gd name="connsiteX9" fmla="*/ 37032 w 41339"/>
                <a:gd name="connsiteY9" fmla="*/ 37032 h 131036"/>
                <a:gd name="connsiteX10" fmla="*/ 25638 w 41339"/>
                <a:gd name="connsiteY10" fmla="*/ 0 h 1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39" h="131036">
                  <a:moveTo>
                    <a:pt x="25638" y="0"/>
                  </a:moveTo>
                  <a:lnTo>
                    <a:pt x="0" y="62670"/>
                  </a:lnTo>
                  <a:lnTo>
                    <a:pt x="8546" y="94004"/>
                  </a:lnTo>
                  <a:lnTo>
                    <a:pt x="8546" y="125339"/>
                  </a:lnTo>
                  <a:lnTo>
                    <a:pt x="25638" y="131036"/>
                  </a:lnTo>
                  <a:lnTo>
                    <a:pt x="34184" y="102550"/>
                  </a:lnTo>
                  <a:lnTo>
                    <a:pt x="25638" y="94004"/>
                  </a:lnTo>
                  <a:lnTo>
                    <a:pt x="34184" y="71215"/>
                  </a:lnTo>
                  <a:lnTo>
                    <a:pt x="25638" y="54124"/>
                  </a:lnTo>
                  <a:cubicBezTo>
                    <a:pt x="25638" y="48427"/>
                    <a:pt x="51275" y="17091"/>
                    <a:pt x="37032" y="37032"/>
                  </a:cubicBezTo>
                  <a:lnTo>
                    <a:pt x="2563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3145" name="Group 66"/>
          <p:cNvGrpSpPr>
            <a:grpSpLocks/>
          </p:cNvGrpSpPr>
          <p:nvPr/>
        </p:nvGrpSpPr>
        <p:grpSpPr bwMode="auto">
          <a:xfrm>
            <a:off x="2490698" y="5534138"/>
            <a:ext cx="1374775" cy="793750"/>
            <a:chOff x="2217965" y="5874544"/>
            <a:chExt cx="1375341" cy="795337"/>
          </a:xfrm>
          <a:noFill/>
        </p:grpSpPr>
        <p:sp>
          <p:nvSpPr>
            <p:cNvPr id="3131" name="Freeform 3130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2" name="Freeform 3131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3" name="Freeform 3132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4" name="Freeform 3133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35" name="Freeform 3134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cxnSp>
        <p:nvCxnSpPr>
          <p:cNvPr id="100" name="Straight Connector 99"/>
          <p:cNvCxnSpPr/>
          <p:nvPr/>
        </p:nvCxnSpPr>
        <p:spPr bwMode="auto">
          <a:xfrm>
            <a:off x="2674989" y="6591969"/>
            <a:ext cx="480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Rectangle 100"/>
          <p:cNvSpPr/>
          <p:nvPr/>
        </p:nvSpPr>
        <p:spPr bwMode="auto">
          <a:xfrm>
            <a:off x="2632656" y="6503004"/>
            <a:ext cx="182880" cy="182880"/>
          </a:xfrm>
          <a:prstGeom prst="rect">
            <a:avLst/>
          </a:prstGeom>
          <a:solidFill>
            <a:srgbClr val="BBBD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640022" y="6413186"/>
            <a:ext cx="905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Gill Sans MT" pitchFamily="34" charset="0"/>
              </a:rPr>
              <a:t>Awards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2494126" y="6214323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FY06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3836366" y="6502659"/>
            <a:ext cx="182880" cy="182880"/>
          </a:xfrm>
          <a:prstGeom prst="rect">
            <a:avLst/>
          </a:prstGeom>
          <a:solidFill>
            <a:srgbClr val="9D9F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683774" y="6216595"/>
            <a:ext cx="6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Gill Sans MT" pitchFamily="34" charset="0"/>
              </a:rPr>
              <a:t> FY07</a:t>
            </a:r>
            <a:endParaRPr lang="en-US" sz="1400" dirty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92" name="Picture 91" descr="PR-Whit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3829" y="5546995"/>
            <a:ext cx="855896" cy="315054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92" descr="US VI- Whit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33232" y="5378864"/>
            <a:ext cx="910375" cy="54897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94" name="5-Point Star 93"/>
          <p:cNvSpPr/>
          <p:nvPr/>
        </p:nvSpPr>
        <p:spPr bwMode="auto">
          <a:xfrm>
            <a:off x="7574507" y="2674955"/>
            <a:ext cx="122830" cy="122830"/>
          </a:xfrm>
          <a:prstGeom prst="star5">
            <a:avLst/>
          </a:prstGeom>
          <a:solidFill>
            <a:srgbClr val="9D9FB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98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Add Title here&amp;#x0D;&amp;#x0A;Presenters&amp;#x0D;&amp;#x0A;Affiliation&amp;quot;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1897</Words>
  <Application>Microsoft Office PowerPoint</Application>
  <PresentationFormat>On-screen Show (4:3)</PresentationFormat>
  <Paragraphs>477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Acrobat Document</vt:lpstr>
      <vt:lpstr>Incorporating EC Data into Your State’s Longitudinal Data System: Why Does it Matter to Part C and 619?  </vt:lpstr>
      <vt:lpstr>Session Objectives</vt:lpstr>
      <vt:lpstr>National Overview</vt:lpstr>
      <vt:lpstr>National Context</vt:lpstr>
      <vt:lpstr>Lessons Learned</vt:lpstr>
      <vt:lpstr>How do I know if there is a SLDS and/or ECIDS initiative taking place in my state?</vt:lpstr>
      <vt:lpstr>SLDS Grant Program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RTT-ELC Grant Context</vt:lpstr>
      <vt:lpstr>PowerPoint Presentation</vt:lpstr>
      <vt:lpstr>So what does this mean for Part C and 619?</vt:lpstr>
      <vt:lpstr>How are Part C and 619 being involved in ECIDS initiatives?</vt:lpstr>
      <vt:lpstr>What benefits have states identified with including Part C and 619 data in their ECIDS?</vt:lpstr>
      <vt:lpstr>What unique challenges have states experienced when integrating Part C and 619 data into their ECIDS?</vt:lpstr>
      <vt:lpstr>PowerPoint Presentation</vt:lpstr>
      <vt:lpstr>Sample Maryland Analysis #1</vt:lpstr>
      <vt:lpstr>Sample Maryland Analysis #2</vt:lpstr>
      <vt:lpstr>Sample Maryland Analysis #3</vt:lpstr>
      <vt:lpstr>Maryland Grade 3 Students: Average State Assessment Scores at Grade 3 Scores by Previous Part C and Special Education Status</vt:lpstr>
      <vt:lpstr>State Level Analyses Conclusions: Children in Grade 3</vt:lpstr>
      <vt:lpstr>What hopes and dreams do states have for their integrated systems?</vt:lpstr>
      <vt:lpstr>What hopes and dreams do states have for their integrated systems?</vt:lpstr>
      <vt:lpstr>Audience Poll Activity</vt:lpstr>
      <vt:lpstr>Wrap-Up: Comments and/or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</dc:creator>
  <cp:lastModifiedBy>Katie Kaattari</cp:lastModifiedBy>
  <cp:revision>96</cp:revision>
  <dcterms:created xsi:type="dcterms:W3CDTF">2013-02-06T21:54:43Z</dcterms:created>
  <dcterms:modified xsi:type="dcterms:W3CDTF">2013-12-06T21:53:48Z</dcterms:modified>
</cp:coreProperties>
</file>