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460" autoAdjust="0"/>
  </p:normalViewPr>
  <p:slideViewPr>
    <p:cSldViewPr>
      <p:cViewPr>
        <p:scale>
          <a:sx n="104" d="100"/>
          <a:sy n="104" d="100"/>
        </p:scale>
        <p:origin x="24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93FA6-42ED-4455-ACAD-83ADC0E4A8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C7E18-C840-44D7-ADA8-0A348345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4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C7E18-C840-44D7-ADA8-0A348345B8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7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9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9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0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0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8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3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5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E963-1E5B-44DE-A9BC-E56CCD2B554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6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eds.ed.gov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https://ceds.ed.gov/Default.aspx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0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Child Identifier </a:t>
            </a:r>
            <a:endParaRPr lang="en-US" dirty="0"/>
          </a:p>
        </p:txBody>
      </p:sp>
      <p:graphicFrame>
        <p:nvGraphicFramePr>
          <p:cNvPr id="3" name="Table 2" descr="Definition&#10;A unique number or alphanumeric code assigned to a child by a school, school system, a state, or other agency or entity.&#10;Format&#10;Alphanumeric - 30 characters maximum&#10;Option Set&#10;Non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66935"/>
              </p:ext>
            </p:extLst>
          </p:nvPr>
        </p:nvGraphicFramePr>
        <p:xfrm>
          <a:off x="533400" y="1371600"/>
          <a:ext cx="7543800" cy="4960375"/>
        </p:xfrm>
        <a:graphic>
          <a:graphicData uri="http://schemas.openxmlformats.org/drawingml/2006/table">
            <a:tbl>
              <a:tblPr firstRow="1"/>
              <a:tblGrid>
                <a:gridCol w="7543800"/>
              </a:tblGrid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07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A unique number or alphanumeric code assigned to a child by a school, school system, a state, or other agency or entity.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Alphanumeric - 30 characters maximum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50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Individualized Program Type </a:t>
            </a:r>
            <a:endParaRPr lang="en-US" dirty="0"/>
          </a:p>
        </p:txBody>
      </p:sp>
      <p:graphicFrame>
        <p:nvGraphicFramePr>
          <p:cNvPr id="4" name="Table 3" descr="Definition&#10;A designation of the type of program developed for a student.&#10;Option Set&#10;504 plan - 05978&#10;GIEP - Individualized education program for gifted student - 05980&#10;Individualized education program (IEP) - 02196&#10;Individualized family service plan (IFSP) - 02198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473764"/>
              </p:ext>
            </p:extLst>
          </p:nvPr>
        </p:nvGraphicFramePr>
        <p:xfrm>
          <a:off x="1295400" y="1524000"/>
          <a:ext cx="5864621" cy="3947425"/>
        </p:xfrm>
        <a:graphic>
          <a:graphicData uri="http://schemas.openxmlformats.org/drawingml/2006/table">
            <a:tbl>
              <a:tblPr firstRow="1"/>
              <a:tblGrid>
                <a:gridCol w="4267200"/>
                <a:gridCol w="1597421"/>
              </a:tblGrid>
              <a:tr h="357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Definition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A designation of the type of program developed for a student.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Option Set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7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Description</a:t>
                      </a:r>
                      <a:endParaRPr lang="en-US" sz="2000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Option</a:t>
                      </a:r>
                      <a:endParaRPr lang="en-US" sz="2000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875">
                <a:tc>
                  <a:txBody>
                    <a:bodyPr/>
                    <a:lstStyle/>
                    <a:p>
                      <a:r>
                        <a:rPr lang="en-US" sz="2000" dirty="0"/>
                        <a:t>504 </a:t>
                      </a:r>
                      <a:r>
                        <a:rPr lang="en-US" sz="2000" dirty="0" smtClean="0"/>
                        <a:t>plan</a:t>
                      </a:r>
                      <a:endParaRPr lang="en-US" sz="20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05978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106">
                <a:tc>
                  <a:txBody>
                    <a:bodyPr/>
                    <a:lstStyle/>
                    <a:p>
                      <a:r>
                        <a:rPr lang="en-US" sz="2000" dirty="0"/>
                        <a:t>GIEP - Individualized education program for gifted </a:t>
                      </a:r>
                      <a:r>
                        <a:rPr lang="en-US" sz="2000" dirty="0" smtClean="0"/>
                        <a:t>student </a:t>
                      </a:r>
                      <a:endParaRPr lang="en-US" sz="20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05980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094">
                <a:tc>
                  <a:txBody>
                    <a:bodyPr/>
                    <a:lstStyle/>
                    <a:p>
                      <a:r>
                        <a:rPr lang="en-US" sz="2000" dirty="0"/>
                        <a:t>Individualized education program (IEP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02196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Individualized family service plan (IFSP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02198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98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Service Entry Date </a:t>
            </a:r>
            <a:endParaRPr lang="en-US" dirty="0"/>
          </a:p>
        </p:txBody>
      </p:sp>
      <p:graphicFrame>
        <p:nvGraphicFramePr>
          <p:cNvPr id="3" name="Table 2" descr="Definition&#10;The year, month and day on which a person begins to receive early intervention, special education or other services.&#10;Format&#10;YYYY-MM-DD&#10;Option Set&#10;Non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44591"/>
              </p:ext>
            </p:extLst>
          </p:nvPr>
        </p:nvGraphicFramePr>
        <p:xfrm>
          <a:off x="457200" y="1600200"/>
          <a:ext cx="7620000" cy="4960375"/>
        </p:xfrm>
        <a:graphic>
          <a:graphicData uri="http://schemas.openxmlformats.org/drawingml/2006/table">
            <a:tbl>
              <a:tblPr firstRow="1"/>
              <a:tblGrid>
                <a:gridCol w="7620000"/>
              </a:tblGrid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07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The year, month and day on which a person begins to receive early intervention, special education or other services.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Format</a:t>
                      </a:r>
                      <a:endParaRPr 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YYYY-MM-DD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21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Service Exit Date </a:t>
            </a:r>
            <a:endParaRPr lang="en-US" dirty="0"/>
          </a:p>
        </p:txBody>
      </p:sp>
      <p:graphicFrame>
        <p:nvGraphicFramePr>
          <p:cNvPr id="3" name="Table 2" descr="Definition&#10;The year, month and day on which a person stops receiving early intervention or special education services.&#10;Format&#10;YYYY-MM-DD&#10;Option Set&#10;Non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473002"/>
              </p:ext>
            </p:extLst>
          </p:nvPr>
        </p:nvGraphicFramePr>
        <p:xfrm>
          <a:off x="457200" y="1600200"/>
          <a:ext cx="8001000" cy="5107855"/>
        </p:xfrm>
        <a:graphic>
          <a:graphicData uri="http://schemas.openxmlformats.org/drawingml/2006/table">
            <a:tbl>
              <a:tblPr firstRow="1"/>
              <a:tblGrid>
                <a:gridCol w="8001000"/>
              </a:tblGrid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7690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The year, month and day on which a person stops receiving early intervention or special education services.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YYYY-MM-DD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29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19830"/>
              </p:ext>
            </p:extLst>
          </p:nvPr>
        </p:nvGraphicFramePr>
        <p:xfrm>
          <a:off x="457200" y="1600200"/>
          <a:ext cx="7512147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/>
                <a:gridCol w="1143000"/>
                <a:gridCol w="1600200"/>
                <a:gridCol w="1600200"/>
                <a:gridCol w="2254347"/>
              </a:tblGrid>
              <a:tr h="1661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Early Learning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Assessment Result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Child Outcomes Summary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Rating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</a:rPr>
                        <a:t>for Outcome A- social 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The Child Outcomes Summary (COS) rating as determined.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Numeric 1 to 7 </a:t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(with definitions)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  <a:tr h="17187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Early Learning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Assessment Result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Early Learning Outcome Measurement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</a:rPr>
                        <a:t>Level (Marker)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Use for outcome measures in early learning.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Baseline - Baseline- at entry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AtExit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- At exit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No - No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Other - Other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  <a:tr h="16488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Progress for COS Outcome A - social emotional skills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The response to the question of whether the child made progress in social-emotional skills 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Y/N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443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224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https://ceds.ed.gov/Default.aspx</vt:lpstr>
      <vt:lpstr>Child Identifier </vt:lpstr>
      <vt:lpstr>Individualized Program Type </vt:lpstr>
      <vt:lpstr>Service Entry Date </vt:lpstr>
      <vt:lpstr>Service Exit Date </vt:lpstr>
      <vt:lpstr>PowerPoint Presentation</vt:lpstr>
    </vt:vector>
  </TitlesOfParts>
  <Company>DaSy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Child Outcomes National Conference 2013</dc:title>
  <dc:subject>Data Analysis</dc:subject>
  <dc:creator>Cornelia Taylor, Lynne Kahn, Taletha Derrington</dc:creator>
  <cp:keywords>Data, evidence, data system</cp:keywords>
  <cp:lastModifiedBy>Katie Kaattari</cp:lastModifiedBy>
  <cp:revision>13</cp:revision>
  <dcterms:created xsi:type="dcterms:W3CDTF">2013-09-15T13:32:33Z</dcterms:created>
  <dcterms:modified xsi:type="dcterms:W3CDTF">2014-09-16T22:33:21Z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