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notesSlides/notesSlide19.xml" ContentType="application/vnd.openxmlformats-officedocument.presentationml.notesSlide+xml"/>
  <Override PartName="/ppt/tags/tag25.xml" ContentType="application/vnd.openxmlformats-officedocument.presentationml.tags+xml"/>
  <Override PartName="/ppt/notesSlides/notesSlide20.xml" ContentType="application/vnd.openxmlformats-officedocument.presentationml.notesSlide+xml"/>
  <Override PartName="/ppt/tags/tag26.xml" ContentType="application/vnd.openxmlformats-officedocument.presentationml.tags+xml"/>
  <Override PartName="/ppt/notesSlides/notesSlide21.xml" ContentType="application/vnd.openxmlformats-officedocument.presentationml.notesSlide+xml"/>
  <Override PartName="/ppt/tags/tag27.xml" ContentType="application/vnd.openxmlformats-officedocument.presentationml.tags+xml"/>
  <Override PartName="/ppt/notesSlides/notesSlide22.xml" ContentType="application/vnd.openxmlformats-officedocument.presentationml.notesSlide+xml"/>
  <Override PartName="/ppt/tags/tag28.xml" ContentType="application/vnd.openxmlformats-officedocument.presentationml.tags+xml"/>
  <Override PartName="/ppt/notesSlides/notesSlide2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24.xml" ContentType="application/vnd.openxmlformats-officedocument.presentationml.notesSlide+xml"/>
  <Override PartName="/ppt/tags/tag31.xml" ContentType="application/vnd.openxmlformats-officedocument.presentationml.tags+xml"/>
  <Override PartName="/ppt/notesSlides/notesSlide25.xml" ContentType="application/vnd.openxmlformats-officedocument.presentationml.notesSlide+xml"/>
  <Override PartName="/ppt/tags/tag32.xml" ContentType="application/vnd.openxmlformats-officedocument.presentationml.tags+xml"/>
  <Override PartName="/ppt/notesSlides/notesSlide26.xml" ContentType="application/vnd.openxmlformats-officedocument.presentationml.notesSlide+xml"/>
  <Override PartName="/ppt/tags/tag33.xml" ContentType="application/vnd.openxmlformats-officedocument.presentationml.tags+xml"/>
  <Override PartName="/ppt/notesSlides/notesSlide27.xml" ContentType="application/vnd.openxmlformats-officedocument.presentationml.notesSlide+xml"/>
  <Override PartName="/ppt/tags/tag34.xml" ContentType="application/vnd.openxmlformats-officedocument.presentationml.tags+xml"/>
  <Override PartName="/ppt/notesSlides/notesSlide28.xml" ContentType="application/vnd.openxmlformats-officedocument.presentationml.notesSlide+xml"/>
  <Override PartName="/ppt/tags/tag35.xml" ContentType="application/vnd.openxmlformats-officedocument.presentationml.tags+xml"/>
  <Override PartName="/ppt/notesSlides/notesSlide29.xml" ContentType="application/vnd.openxmlformats-officedocument.presentationml.notesSlide+xml"/>
  <Override PartName="/ppt/tags/tag36.xml" ContentType="application/vnd.openxmlformats-officedocument.presentationml.tags+xml"/>
  <Override PartName="/ppt/notesSlides/notesSlide30.xml" ContentType="application/vnd.openxmlformats-officedocument.presentationml.notesSlide+xml"/>
  <Override PartName="/ppt/tags/tag37.xml" ContentType="application/vnd.openxmlformats-officedocument.presentationml.tags+xml"/>
  <Override PartName="/ppt/notesSlides/notesSlide31.xml" ContentType="application/vnd.openxmlformats-officedocument.presentationml.notesSlide+xml"/>
  <Override PartName="/ppt/tags/tag38.xml" ContentType="application/vnd.openxmlformats-officedocument.presentationml.tags+xml"/>
  <Override PartName="/ppt/notesSlides/notesSlide32.xml" ContentType="application/vnd.openxmlformats-officedocument.presentationml.notesSlide+xml"/>
  <Override PartName="/ppt/tags/tag39.xml" ContentType="application/vnd.openxmlformats-officedocument.presentationml.tags+xml"/>
  <Override PartName="/ppt/notesSlides/notesSlide33.xml" ContentType="application/vnd.openxmlformats-officedocument.presentationml.notesSlide+xml"/>
  <Override PartName="/ppt/tags/tag40.xml" ContentType="application/vnd.openxmlformats-officedocument.presentationml.tags+xml"/>
  <Override PartName="/ppt/notesSlides/notesSlide34.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35.xml" ContentType="application/vnd.openxmlformats-officedocument.presentationml.notesSlide+xml"/>
  <Override PartName="/ppt/tags/tag43.xml" ContentType="application/vnd.openxmlformats-officedocument.presentationml.tag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5"/>
  </p:sldMasterIdLst>
  <p:notesMasterIdLst>
    <p:notesMasterId r:id="rId42"/>
  </p:notesMasterIdLst>
  <p:handoutMasterIdLst>
    <p:handoutMasterId r:id="rId43"/>
  </p:handoutMasterIdLst>
  <p:sldIdLst>
    <p:sldId id="313" r:id="rId6"/>
    <p:sldId id="383" r:id="rId7"/>
    <p:sldId id="424" r:id="rId8"/>
    <p:sldId id="442" r:id="rId9"/>
    <p:sldId id="393" r:id="rId10"/>
    <p:sldId id="389" r:id="rId11"/>
    <p:sldId id="390" r:id="rId12"/>
    <p:sldId id="391" r:id="rId13"/>
    <p:sldId id="427" r:id="rId14"/>
    <p:sldId id="440" r:id="rId15"/>
    <p:sldId id="400" r:id="rId16"/>
    <p:sldId id="441" r:id="rId17"/>
    <p:sldId id="392" r:id="rId18"/>
    <p:sldId id="399" r:id="rId19"/>
    <p:sldId id="413" r:id="rId20"/>
    <p:sldId id="414" r:id="rId21"/>
    <p:sldId id="432" r:id="rId22"/>
    <p:sldId id="415" r:id="rId23"/>
    <p:sldId id="429" r:id="rId24"/>
    <p:sldId id="417" r:id="rId25"/>
    <p:sldId id="418" r:id="rId26"/>
    <p:sldId id="431" r:id="rId27"/>
    <p:sldId id="443" r:id="rId28"/>
    <p:sldId id="422" r:id="rId29"/>
    <p:sldId id="434" r:id="rId30"/>
    <p:sldId id="437" r:id="rId31"/>
    <p:sldId id="435" r:id="rId32"/>
    <p:sldId id="433" r:id="rId33"/>
    <p:sldId id="436" r:id="rId34"/>
    <p:sldId id="439" r:id="rId35"/>
    <p:sldId id="420" r:id="rId36"/>
    <p:sldId id="421" r:id="rId37"/>
    <p:sldId id="412" r:id="rId38"/>
    <p:sldId id="426" r:id="rId39"/>
    <p:sldId id="398" r:id="rId40"/>
    <p:sldId id="430" r:id="rId41"/>
  </p:sldIdLst>
  <p:sldSz cx="9144000" cy="6858000" type="screen4x3"/>
  <p:notesSz cx="6950075" cy="9236075"/>
  <p:custDataLst>
    <p:tags r:id="rId44"/>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C11"/>
    <a:srgbClr val="EF3E33"/>
    <a:srgbClr val="68B03E"/>
    <a:srgbClr val="0080C3"/>
    <a:srgbClr val="0033C9"/>
    <a:srgbClr val="0032C9"/>
    <a:srgbClr val="CC3300"/>
    <a:srgbClr val="5BBF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9" autoAdjust="0"/>
    <p:restoredTop sz="86397" autoAdjust="0"/>
  </p:normalViewPr>
  <p:slideViewPr>
    <p:cSldViewPr>
      <p:cViewPr varScale="1">
        <p:scale>
          <a:sx n="50" d="100"/>
          <a:sy n="50" d="100"/>
        </p:scale>
        <p:origin x="54" y="954"/>
      </p:cViewPr>
      <p:guideLst>
        <p:guide orient="horz" pos="2160"/>
        <p:guide pos="2880"/>
      </p:guideLst>
    </p:cSldViewPr>
  </p:slideViewPr>
  <p:outlineViewPr>
    <p:cViewPr>
      <p:scale>
        <a:sx n="33" d="100"/>
        <a:sy n="33" d="100"/>
      </p:scale>
      <p:origin x="0" y="-29034"/>
    </p:cViewPr>
  </p:outlineViewPr>
  <p:notesTextViewPr>
    <p:cViewPr>
      <p:scale>
        <a:sx n="140" d="100"/>
        <a:sy n="140" d="100"/>
      </p:scale>
      <p:origin x="0" y="0"/>
    </p:cViewPr>
  </p:notesTextViewPr>
  <p:sorterViewPr>
    <p:cViewPr>
      <p:scale>
        <a:sx n="201" d="100"/>
        <a:sy n="201" d="100"/>
      </p:scale>
      <p:origin x="0" y="0"/>
    </p:cViewPr>
  </p:sorterViewPr>
  <p:notesViewPr>
    <p:cSldViewPr>
      <p:cViewPr>
        <p:scale>
          <a:sx n="100" d="100"/>
          <a:sy n="100" d="100"/>
        </p:scale>
        <p:origin x="-1500" y="10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13075" cy="461963"/>
          </a:xfrm>
          <a:prstGeom prst="rect">
            <a:avLst/>
          </a:prstGeom>
          <a:noFill/>
          <a:ln w="9525">
            <a:noFill/>
            <a:miter lim="800000"/>
            <a:headEnd/>
            <a:tailEnd/>
          </a:ln>
        </p:spPr>
        <p:txBody>
          <a:bodyPr vert="horz" wrap="square" lIns="92487" tIns="46244" rIns="92487" bIns="46244" numCol="1" anchor="t" anchorCtr="0" compatLnSpc="1">
            <a:prstTxWarp prst="textNoShape">
              <a:avLst/>
            </a:prstTxWarp>
          </a:bodyPr>
          <a:lstStyle>
            <a:lvl1pPr defTabSz="924967">
              <a:defRPr sz="1200">
                <a:latin typeface="Calibri" pitchFamily="34" charset="0"/>
                <a:ea typeface="+mn-ea"/>
                <a:cs typeface="+mn-cs"/>
              </a:defRPr>
            </a:lvl1pPr>
          </a:lstStyle>
          <a:p>
            <a:pPr>
              <a:defRPr/>
            </a:pPr>
            <a:endParaRPr lang="en-US"/>
          </a:p>
        </p:txBody>
      </p:sp>
      <p:sp>
        <p:nvSpPr>
          <p:cNvPr id="3" name="Date Placeholder 2"/>
          <p:cNvSpPr>
            <a:spLocks noGrp="1"/>
          </p:cNvSpPr>
          <p:nvPr>
            <p:ph type="dt" sz="quarter" idx="1"/>
          </p:nvPr>
        </p:nvSpPr>
        <p:spPr bwMode="auto">
          <a:xfrm>
            <a:off x="3935413" y="0"/>
            <a:ext cx="3013075" cy="461963"/>
          </a:xfrm>
          <a:prstGeom prst="rect">
            <a:avLst/>
          </a:prstGeom>
          <a:noFill/>
          <a:ln w="9525">
            <a:noFill/>
            <a:miter lim="800000"/>
            <a:headEnd/>
            <a:tailEnd/>
          </a:ln>
        </p:spPr>
        <p:txBody>
          <a:bodyPr vert="horz" wrap="square" lIns="92487" tIns="46244" rIns="92487" bIns="46244" numCol="1" anchor="t" anchorCtr="0" compatLnSpc="1">
            <a:prstTxWarp prst="textNoShape">
              <a:avLst/>
            </a:prstTxWarp>
          </a:bodyPr>
          <a:lstStyle>
            <a:lvl1pPr algn="r" defTabSz="923925">
              <a:defRPr sz="1200">
                <a:latin typeface="Calibri" panose="020F0502020204030204" pitchFamily="34" charset="0"/>
              </a:defRPr>
            </a:lvl1pPr>
          </a:lstStyle>
          <a:p>
            <a:fld id="{ACB5D101-54D4-43C2-88CC-F467C74ACB08}" type="datetimeFigureOut">
              <a:rPr lang="en-US" altLang="en-US"/>
              <a:pPr/>
              <a:t>11/8/2016</a:t>
            </a:fld>
            <a:endParaRPr lang="en-US" altLang="en-US"/>
          </a:p>
        </p:txBody>
      </p:sp>
      <p:sp>
        <p:nvSpPr>
          <p:cNvPr id="4" name="Footer Placeholder 3"/>
          <p:cNvSpPr>
            <a:spLocks noGrp="1"/>
          </p:cNvSpPr>
          <p:nvPr>
            <p:ph type="ftr" sz="quarter" idx="2"/>
          </p:nvPr>
        </p:nvSpPr>
        <p:spPr bwMode="auto">
          <a:xfrm>
            <a:off x="0" y="8772525"/>
            <a:ext cx="3013075" cy="461963"/>
          </a:xfrm>
          <a:prstGeom prst="rect">
            <a:avLst/>
          </a:prstGeom>
          <a:noFill/>
          <a:ln w="9525">
            <a:noFill/>
            <a:miter lim="800000"/>
            <a:headEnd/>
            <a:tailEnd/>
          </a:ln>
        </p:spPr>
        <p:txBody>
          <a:bodyPr vert="horz" wrap="square" lIns="92487" tIns="46244" rIns="92487" bIns="46244" numCol="1" anchor="b" anchorCtr="0" compatLnSpc="1">
            <a:prstTxWarp prst="textNoShape">
              <a:avLst/>
            </a:prstTxWarp>
          </a:bodyPr>
          <a:lstStyle>
            <a:lvl1pPr defTabSz="924967">
              <a:defRPr sz="1200">
                <a:latin typeface="Calibri" pitchFamily="34" charset="0"/>
                <a:ea typeface="+mn-ea"/>
                <a:cs typeface="+mn-cs"/>
              </a:defRPr>
            </a:lvl1pPr>
          </a:lstStyle>
          <a:p>
            <a:pPr>
              <a:defRPr/>
            </a:pPr>
            <a:endParaRPr lang="en-US"/>
          </a:p>
        </p:txBody>
      </p:sp>
      <p:sp>
        <p:nvSpPr>
          <p:cNvPr id="5" name="Slide Number Placeholder 4"/>
          <p:cNvSpPr>
            <a:spLocks noGrp="1"/>
          </p:cNvSpPr>
          <p:nvPr>
            <p:ph type="sldNum" sz="quarter" idx="3"/>
          </p:nvPr>
        </p:nvSpPr>
        <p:spPr bwMode="auto">
          <a:xfrm>
            <a:off x="3935413" y="8772525"/>
            <a:ext cx="3013075" cy="461963"/>
          </a:xfrm>
          <a:prstGeom prst="rect">
            <a:avLst/>
          </a:prstGeom>
          <a:noFill/>
          <a:ln w="9525">
            <a:noFill/>
            <a:miter lim="800000"/>
            <a:headEnd/>
            <a:tailEnd/>
          </a:ln>
        </p:spPr>
        <p:txBody>
          <a:bodyPr vert="horz" wrap="square" lIns="92487" tIns="46244" rIns="92487" bIns="46244" numCol="1" anchor="b" anchorCtr="0" compatLnSpc="1">
            <a:prstTxWarp prst="textNoShape">
              <a:avLst/>
            </a:prstTxWarp>
          </a:bodyPr>
          <a:lstStyle>
            <a:lvl1pPr algn="r" defTabSz="923925">
              <a:defRPr sz="1200">
                <a:latin typeface="Calibri" panose="020F0502020204030204" pitchFamily="34" charset="0"/>
              </a:defRPr>
            </a:lvl1pPr>
          </a:lstStyle>
          <a:p>
            <a:fld id="{07BDAB60-ED1F-4DCF-AE29-6B0055F5B1C0}" type="slidenum">
              <a:rPr lang="en-US" altLang="en-US"/>
              <a:pPr/>
              <a:t>‹#›</a:t>
            </a:fld>
            <a:endParaRPr lang="en-US" altLang="en-US"/>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13075" cy="461963"/>
          </a:xfrm>
          <a:prstGeom prst="rect">
            <a:avLst/>
          </a:prstGeom>
          <a:noFill/>
          <a:ln w="9525">
            <a:noFill/>
            <a:miter lim="800000"/>
            <a:headEnd/>
            <a:tailEnd/>
          </a:ln>
        </p:spPr>
        <p:txBody>
          <a:bodyPr vert="horz" wrap="square" lIns="92487" tIns="46244" rIns="92487" bIns="46244" numCol="1" anchor="t" anchorCtr="0" compatLnSpc="1">
            <a:prstTxWarp prst="textNoShape">
              <a:avLst/>
            </a:prstTxWarp>
          </a:bodyPr>
          <a:lstStyle>
            <a:lvl1pPr defTabSz="924967">
              <a:defRPr sz="1200">
                <a:latin typeface="Calibri" pitchFamily="34" charset="0"/>
                <a:ea typeface="+mn-ea"/>
                <a:cs typeface="+mn-cs"/>
              </a:defRPr>
            </a:lvl1pPr>
          </a:lstStyle>
          <a:p>
            <a:pPr>
              <a:defRPr/>
            </a:pPr>
            <a:endParaRPr lang="en-US"/>
          </a:p>
        </p:txBody>
      </p:sp>
      <p:sp>
        <p:nvSpPr>
          <p:cNvPr id="3" name="Date Placeholder 2"/>
          <p:cNvSpPr>
            <a:spLocks noGrp="1"/>
          </p:cNvSpPr>
          <p:nvPr>
            <p:ph type="dt" idx="1"/>
          </p:nvPr>
        </p:nvSpPr>
        <p:spPr bwMode="auto">
          <a:xfrm>
            <a:off x="3935413" y="0"/>
            <a:ext cx="3013075" cy="461963"/>
          </a:xfrm>
          <a:prstGeom prst="rect">
            <a:avLst/>
          </a:prstGeom>
          <a:noFill/>
          <a:ln w="9525">
            <a:noFill/>
            <a:miter lim="800000"/>
            <a:headEnd/>
            <a:tailEnd/>
          </a:ln>
        </p:spPr>
        <p:txBody>
          <a:bodyPr vert="horz" wrap="square" lIns="92487" tIns="46244" rIns="92487" bIns="46244" numCol="1" anchor="t" anchorCtr="0" compatLnSpc="1">
            <a:prstTxWarp prst="textNoShape">
              <a:avLst/>
            </a:prstTxWarp>
          </a:bodyPr>
          <a:lstStyle>
            <a:lvl1pPr algn="r" defTabSz="923925">
              <a:defRPr sz="1200">
                <a:latin typeface="Calibri" panose="020F0502020204030204" pitchFamily="34" charset="0"/>
              </a:defRPr>
            </a:lvl1pPr>
          </a:lstStyle>
          <a:p>
            <a:fld id="{7DC0BCF3-516C-4039-B31F-FA12B2EE25A8}" type="datetimeFigureOut">
              <a:rPr lang="en-US" altLang="en-US"/>
              <a:pPr/>
              <a:t>11/8/2016</a:t>
            </a:fld>
            <a:endParaRPr lang="en-US" alt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0763" tIns="45382" rIns="90763" bIns="45382" rtlCol="0" anchor="ctr"/>
          <a:lstStyle/>
          <a:p>
            <a:pPr lvl="0"/>
            <a:endParaRPr lang="en-US" noProof="0" smtClean="0"/>
          </a:p>
        </p:txBody>
      </p:sp>
      <p:sp>
        <p:nvSpPr>
          <p:cNvPr id="5" name="Notes Placeholder 4"/>
          <p:cNvSpPr>
            <a:spLocks noGrp="1"/>
          </p:cNvSpPr>
          <p:nvPr>
            <p:ph type="body" sz="quarter" idx="3"/>
          </p:nvPr>
        </p:nvSpPr>
        <p:spPr bwMode="auto">
          <a:xfrm>
            <a:off x="695325" y="4387850"/>
            <a:ext cx="5559425" cy="4156075"/>
          </a:xfrm>
          <a:prstGeom prst="rect">
            <a:avLst/>
          </a:prstGeom>
          <a:noFill/>
          <a:ln w="9525">
            <a:noFill/>
            <a:miter lim="800000"/>
            <a:headEnd/>
            <a:tailEnd/>
          </a:ln>
        </p:spPr>
        <p:txBody>
          <a:bodyPr vert="horz" wrap="square" lIns="92487" tIns="46244" rIns="92487" bIns="4624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8772525"/>
            <a:ext cx="3013075" cy="461963"/>
          </a:xfrm>
          <a:prstGeom prst="rect">
            <a:avLst/>
          </a:prstGeom>
          <a:noFill/>
          <a:ln w="9525">
            <a:noFill/>
            <a:miter lim="800000"/>
            <a:headEnd/>
            <a:tailEnd/>
          </a:ln>
        </p:spPr>
        <p:txBody>
          <a:bodyPr vert="horz" wrap="square" lIns="92487" tIns="46244" rIns="92487" bIns="46244" numCol="1" anchor="b" anchorCtr="0" compatLnSpc="1">
            <a:prstTxWarp prst="textNoShape">
              <a:avLst/>
            </a:prstTxWarp>
          </a:bodyPr>
          <a:lstStyle>
            <a:lvl1pPr defTabSz="924967">
              <a:defRPr sz="1200">
                <a:latin typeface="Calibri" pitchFamily="34" charset="0"/>
                <a:ea typeface="+mn-ea"/>
                <a:cs typeface="+mn-cs"/>
              </a:defRPr>
            </a:lvl1pPr>
          </a:lstStyle>
          <a:p>
            <a:pPr>
              <a:defRPr/>
            </a:pPr>
            <a:endParaRPr lang="en-US"/>
          </a:p>
        </p:txBody>
      </p:sp>
      <p:sp>
        <p:nvSpPr>
          <p:cNvPr id="7" name="Slide Number Placeholder 6"/>
          <p:cNvSpPr>
            <a:spLocks noGrp="1"/>
          </p:cNvSpPr>
          <p:nvPr>
            <p:ph type="sldNum" sz="quarter" idx="5"/>
          </p:nvPr>
        </p:nvSpPr>
        <p:spPr bwMode="auto">
          <a:xfrm>
            <a:off x="3935413" y="8772525"/>
            <a:ext cx="3013075" cy="461963"/>
          </a:xfrm>
          <a:prstGeom prst="rect">
            <a:avLst/>
          </a:prstGeom>
          <a:noFill/>
          <a:ln w="9525">
            <a:noFill/>
            <a:miter lim="800000"/>
            <a:headEnd/>
            <a:tailEnd/>
          </a:ln>
        </p:spPr>
        <p:txBody>
          <a:bodyPr vert="horz" wrap="square" lIns="92487" tIns="46244" rIns="92487" bIns="46244" numCol="1" anchor="b" anchorCtr="0" compatLnSpc="1">
            <a:prstTxWarp prst="textNoShape">
              <a:avLst/>
            </a:prstTxWarp>
          </a:bodyPr>
          <a:lstStyle>
            <a:lvl1pPr algn="r" defTabSz="923925">
              <a:defRPr sz="1200">
                <a:latin typeface="Calibri" panose="020F0502020204030204" pitchFamily="34" charset="0"/>
              </a:defRPr>
            </a:lvl1pPr>
          </a:lstStyle>
          <a:p>
            <a:fld id="{E0C4B687-3F3A-4420-BFC6-E655CD81E392}" type="slidenum">
              <a:rPr lang="en-US" altLang="en-US"/>
              <a:pPr/>
              <a:t>‹#›</a:t>
            </a:fld>
            <a:endParaRPr lang="en-US" altLang="en-US"/>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8093F11-AEFD-404E-938F-69EFFE4956FD}" type="slidenum">
              <a:rPr lang="en-US" altLang="en-US" sz="1200">
                <a:latin typeface="Calibri" panose="020F0502020204030204" pitchFamily="34" charset="0"/>
              </a:rPr>
              <a:pPr eaLnBrk="1" hangingPunct="1"/>
              <a:t>1</a:t>
            </a:fld>
            <a:endParaRPr lang="en-US" altLang="en-US" sz="1200">
              <a:latin typeface="Calibri" panose="020F0502020204030204" pitchFamily="34" charset="0"/>
            </a:endParaRPr>
          </a:p>
        </p:txBody>
      </p:sp>
      <p:sp>
        <p:nvSpPr>
          <p:cNvPr id="16386" name="Rectangle 7"/>
          <p:cNvSpPr txBox="1">
            <a:spLocks noGrp="1" noChangeArrowheads="1"/>
          </p:cNvSpPr>
          <p:nvPr/>
        </p:nvSpPr>
        <p:spPr bwMode="auto">
          <a:xfrm>
            <a:off x="3935413" y="877252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nchor="b"/>
          <a:lstStyle>
            <a:lvl1pPr defTabSz="91757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1757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1757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1757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1757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175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75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75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75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03418385-6B39-4252-8BF2-70814CD09440}" type="slidenum">
              <a:rPr lang="en-US" altLang="en-US" sz="1200">
                <a:latin typeface="Calibri" panose="020F0502020204030204" pitchFamily="34" charset="0"/>
              </a:rPr>
              <a:pPr algn="r" eaLnBrk="1" hangingPunct="1"/>
              <a:t>1</a:t>
            </a:fld>
            <a:endParaRPr lang="en-US" altLang="en-US" sz="1200">
              <a:latin typeface="Calibri" panose="020F050202020403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3"/>
          <p:cNvSpPr>
            <a:spLocks noGrp="1" noChangeArrowheads="1"/>
          </p:cNvSpPr>
          <p:nvPr>
            <p:ph type="body" idx="1"/>
          </p:nvPr>
        </p:nvSpPr>
        <p:spPr>
          <a:ln/>
        </p:spPr>
        <p:txBody>
          <a:bodyPr/>
          <a:lstStyle/>
          <a:p>
            <a:pPr eaLnBrk="1" hangingPunct="1">
              <a:spcBef>
                <a:spcPct val="0"/>
              </a:spcBef>
              <a:defRPr/>
            </a:pPr>
            <a:endParaRPr lang="en-US" dirty="0" smtClean="0">
              <a:solidFill>
                <a:schemeClr val="tx2">
                  <a:lumMod val="60000"/>
                  <a:lumOff val="40000"/>
                </a:schemeClr>
              </a:solidFill>
              <a:latin typeface="Century Schoolbook" pitchFamily="18"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Debi  1:47-1:49</a:t>
            </a:r>
          </a:p>
          <a:p>
            <a:r>
              <a:rPr lang="en-US" altLang="en-US" smtClean="0"/>
              <a:t>How are you using the Washington COS brochure with families?
https://www.polleverywhere.com/multiple_choice_polls/SLaeAT2vmKHhgOW</a:t>
            </a:r>
          </a:p>
        </p:txBody>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A0E8C6F-3387-4103-8318-E5AE2C9E89DB}" type="slidenum">
              <a:rPr lang="en-US" altLang="en-US" sz="1200">
                <a:latin typeface="Calibri" panose="020F0502020204030204" pitchFamily="34" charset="0"/>
              </a:rPr>
              <a:pPr eaLnBrk="1" hangingPunct="1"/>
              <a:t>10</a:t>
            </a:fld>
            <a:endParaRPr lang="en-US" altLang="en-US" sz="120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8A83C99-F783-4D6C-9886-89277B5E0419}" type="slidenum">
              <a:rPr lang="en-US" altLang="en-US" sz="1200">
                <a:latin typeface="Calibri" panose="020F0502020204030204" pitchFamily="34" charset="0"/>
              </a:rPr>
              <a:pPr eaLnBrk="1" hangingPunct="1"/>
              <a:t>11</a:t>
            </a:fld>
            <a:endParaRPr lang="en-US" altLang="en-US" sz="1200">
              <a:latin typeface="Calibri" panose="020F0502020204030204" pitchFamily="34" charset="0"/>
            </a:endParaRPr>
          </a:p>
        </p:txBody>
      </p:sp>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a:xfrm>
            <a:off x="679450" y="4314825"/>
            <a:ext cx="55594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36868" name="Slide Number Placeholder 3"/>
          <p:cNvSpPr txBox="1">
            <a:spLocks noGrp="1"/>
          </p:cNvSpPr>
          <p:nvPr/>
        </p:nvSpPr>
        <p:spPr bwMode="auto">
          <a:xfrm>
            <a:off x="3935413" y="877252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nchor="b"/>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3BB8F078-3AEF-42C9-A395-A06FF2405F2F}" type="slidenum">
              <a:rPr lang="en-US" altLang="en-US" sz="1200">
                <a:latin typeface="Calibri" panose="020F0502020204030204" pitchFamily="34" charset="0"/>
              </a:rPr>
              <a:pPr algn="r" eaLnBrk="1" hangingPunct="1"/>
              <a:t>11</a:t>
            </a:fld>
            <a:endParaRPr lang="en-US" altLang="en-US" sz="1200">
              <a:latin typeface="Calibri" panose="020F0502020204030204" pitchFamily="34" charset="0"/>
            </a:endParaRPr>
          </a:p>
        </p:txBody>
      </p:sp>
      <p:sp>
        <p:nvSpPr>
          <p:cNvPr id="36869" name="Header Placeholder 4"/>
          <p:cNvSpPr txBox="1">
            <a:spLocks noGrp="1"/>
          </p:cNvSpPr>
          <p:nvPr/>
        </p:nvSpPr>
        <p:spPr bwMode="auto">
          <a:xfrm>
            <a:off x="0" y="0"/>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20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14EBF20-B55D-4398-A277-BC9A742415EB}" type="slidenum">
              <a:rPr lang="en-US" altLang="en-US" sz="1200">
                <a:latin typeface="Calibri" panose="020F0502020204030204" pitchFamily="34" charset="0"/>
              </a:rPr>
              <a:pPr eaLnBrk="1" hangingPunct="1"/>
              <a:t>12</a:t>
            </a:fld>
            <a:endParaRPr lang="en-US" altLang="en-US" sz="1200">
              <a:latin typeface="Calibri" panose="020F0502020204030204" pitchFamily="34" charset="0"/>
            </a:endParaRPr>
          </a:p>
        </p:txBody>
      </p:sp>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a:xfrm>
            <a:off x="679450" y="4314825"/>
            <a:ext cx="55594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Katrina</a:t>
            </a:r>
          </a:p>
          <a:p>
            <a:pPr eaLnBrk="1" hangingPunct="1">
              <a:spcBef>
                <a:spcPct val="0"/>
              </a:spcBef>
            </a:pPr>
            <a:r>
              <a:rPr lang="en-US" altLang="en-US" smtClean="0"/>
              <a:t>1:51-1:55</a:t>
            </a:r>
          </a:p>
        </p:txBody>
      </p:sp>
      <p:sp>
        <p:nvSpPr>
          <p:cNvPr id="38916" name="Slide Number Placeholder 3"/>
          <p:cNvSpPr txBox="1">
            <a:spLocks noGrp="1"/>
          </p:cNvSpPr>
          <p:nvPr/>
        </p:nvSpPr>
        <p:spPr bwMode="auto">
          <a:xfrm>
            <a:off x="3935413" y="877252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nchor="b"/>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A9E95F2F-C7A7-478E-9F19-6A08BFEB82FF}" type="slidenum">
              <a:rPr lang="en-US" altLang="en-US" sz="1200">
                <a:latin typeface="Calibri" panose="020F0502020204030204" pitchFamily="34" charset="0"/>
              </a:rPr>
              <a:pPr algn="r" eaLnBrk="1" hangingPunct="1"/>
              <a:t>12</a:t>
            </a:fld>
            <a:endParaRPr lang="en-US" altLang="en-US" sz="1200">
              <a:latin typeface="Calibri" panose="020F0502020204030204" pitchFamily="34" charset="0"/>
            </a:endParaRPr>
          </a:p>
        </p:txBody>
      </p:sp>
      <p:sp>
        <p:nvSpPr>
          <p:cNvPr id="38917" name="Header Placeholder 4"/>
          <p:cNvSpPr txBox="1">
            <a:spLocks noGrp="1"/>
          </p:cNvSpPr>
          <p:nvPr/>
        </p:nvSpPr>
        <p:spPr bwMode="auto">
          <a:xfrm>
            <a:off x="0" y="0"/>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20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BB5B6A2-DB67-4770-8250-6E6192BE8054}" type="slidenum">
              <a:rPr lang="en-US" altLang="en-US" sz="1200">
                <a:latin typeface="Calibri" panose="020F0502020204030204" pitchFamily="34" charset="0"/>
              </a:rPr>
              <a:pPr eaLnBrk="1" hangingPunct="1"/>
              <a:t>13</a:t>
            </a:fld>
            <a:endParaRPr lang="en-US" altLang="en-US" sz="1200">
              <a:latin typeface="Calibri" panose="020F0502020204030204" pitchFamily="34" charset="0"/>
            </a:endParaRPr>
          </a:p>
        </p:txBody>
      </p:sp>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a:xfrm>
            <a:off x="679450" y="4314825"/>
            <a:ext cx="55594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smtClean="0"/>
          </a:p>
        </p:txBody>
      </p:sp>
      <p:sp>
        <p:nvSpPr>
          <p:cNvPr id="40964" name="Slide Number Placeholder 3"/>
          <p:cNvSpPr txBox="1">
            <a:spLocks noGrp="1"/>
          </p:cNvSpPr>
          <p:nvPr/>
        </p:nvSpPr>
        <p:spPr bwMode="auto">
          <a:xfrm>
            <a:off x="3935413" y="877252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nchor="b"/>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8E5FC102-651B-42D1-B8CF-37C6B67E49F3}" type="slidenum">
              <a:rPr lang="en-US" altLang="en-US" sz="1200">
                <a:latin typeface="Calibri" panose="020F0502020204030204" pitchFamily="34" charset="0"/>
              </a:rPr>
              <a:pPr algn="r" eaLnBrk="1" hangingPunct="1"/>
              <a:t>13</a:t>
            </a:fld>
            <a:endParaRPr lang="en-US" altLang="en-US" sz="1200">
              <a:latin typeface="Calibri" panose="020F0502020204030204" pitchFamily="34" charset="0"/>
            </a:endParaRPr>
          </a:p>
        </p:txBody>
      </p:sp>
      <p:sp>
        <p:nvSpPr>
          <p:cNvPr id="40965" name="Header Placeholder 4"/>
          <p:cNvSpPr txBox="1">
            <a:spLocks noGrp="1"/>
          </p:cNvSpPr>
          <p:nvPr/>
        </p:nvSpPr>
        <p:spPr bwMode="auto">
          <a:xfrm>
            <a:off x="0" y="0"/>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20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35D9362-BCCB-4B76-93A7-ED4C96323E12}" type="slidenum">
              <a:rPr lang="en-US" altLang="en-US" sz="1200">
                <a:latin typeface="Calibri" panose="020F0502020204030204" pitchFamily="34" charset="0"/>
              </a:rPr>
              <a:pPr eaLnBrk="1" hangingPunct="1"/>
              <a:t>14</a:t>
            </a:fld>
            <a:endParaRPr lang="en-US" altLang="en-US" sz="1200">
              <a:latin typeface="Calibri" panose="020F0502020204030204" pitchFamily="34" charset="0"/>
            </a:endParaRPr>
          </a:p>
        </p:txBody>
      </p:sp>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a:xfrm>
            <a:off x="679450" y="4314825"/>
            <a:ext cx="55594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smtClean="0"/>
          </a:p>
        </p:txBody>
      </p:sp>
      <p:sp>
        <p:nvSpPr>
          <p:cNvPr id="43012" name="Slide Number Placeholder 3"/>
          <p:cNvSpPr txBox="1">
            <a:spLocks noGrp="1"/>
          </p:cNvSpPr>
          <p:nvPr/>
        </p:nvSpPr>
        <p:spPr bwMode="auto">
          <a:xfrm>
            <a:off x="3935413" y="877252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nchor="b"/>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E418C4DA-9FD3-4977-B4D2-F536D1DC7E3D}" type="slidenum">
              <a:rPr lang="en-US" altLang="en-US" sz="1200">
                <a:latin typeface="Calibri" panose="020F0502020204030204" pitchFamily="34" charset="0"/>
              </a:rPr>
              <a:pPr algn="r" eaLnBrk="1" hangingPunct="1"/>
              <a:t>14</a:t>
            </a:fld>
            <a:endParaRPr lang="en-US" altLang="en-US" sz="1200">
              <a:latin typeface="Calibri" panose="020F0502020204030204" pitchFamily="34" charset="0"/>
            </a:endParaRPr>
          </a:p>
        </p:txBody>
      </p:sp>
      <p:sp>
        <p:nvSpPr>
          <p:cNvPr id="43013" name="Header Placeholder 4"/>
          <p:cNvSpPr txBox="1">
            <a:spLocks noGrp="1"/>
          </p:cNvSpPr>
          <p:nvPr/>
        </p:nvSpPr>
        <p:spPr bwMode="auto">
          <a:xfrm>
            <a:off x="0" y="0"/>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20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9160596-83C2-47BE-B453-E99012174C81}" type="slidenum">
              <a:rPr lang="en-US" altLang="en-US" sz="1200">
                <a:latin typeface="Calibri" panose="020F0502020204030204" pitchFamily="34" charset="0"/>
              </a:rPr>
              <a:pPr eaLnBrk="1" hangingPunct="1"/>
              <a:t>15</a:t>
            </a:fld>
            <a:endParaRPr lang="en-US" altLang="en-US" sz="1200">
              <a:latin typeface="Calibri" panose="020F0502020204030204" pitchFamily="34" charset="0"/>
            </a:endParaRPr>
          </a:p>
        </p:txBody>
      </p:sp>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a:xfrm>
            <a:off x="679450" y="4314825"/>
            <a:ext cx="55594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b="1" smtClean="0"/>
          </a:p>
        </p:txBody>
      </p:sp>
      <p:sp>
        <p:nvSpPr>
          <p:cNvPr id="45060" name="Slide Number Placeholder 3"/>
          <p:cNvSpPr txBox="1">
            <a:spLocks noGrp="1"/>
          </p:cNvSpPr>
          <p:nvPr/>
        </p:nvSpPr>
        <p:spPr bwMode="auto">
          <a:xfrm>
            <a:off x="3935413" y="877252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nchor="b"/>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A153E980-8DA4-4AAB-B415-0640FCDC3F04}" type="slidenum">
              <a:rPr lang="en-US" altLang="en-US" sz="1200">
                <a:latin typeface="Calibri" panose="020F0502020204030204" pitchFamily="34" charset="0"/>
              </a:rPr>
              <a:pPr algn="r" eaLnBrk="1" hangingPunct="1"/>
              <a:t>15</a:t>
            </a:fld>
            <a:endParaRPr lang="en-US" altLang="en-US" sz="1200">
              <a:latin typeface="Calibri" panose="020F0502020204030204" pitchFamily="34" charset="0"/>
            </a:endParaRPr>
          </a:p>
        </p:txBody>
      </p:sp>
      <p:sp>
        <p:nvSpPr>
          <p:cNvPr id="45061" name="Header Placeholder 4"/>
          <p:cNvSpPr txBox="1">
            <a:spLocks noGrp="1"/>
          </p:cNvSpPr>
          <p:nvPr/>
        </p:nvSpPr>
        <p:spPr bwMode="auto">
          <a:xfrm>
            <a:off x="0" y="0"/>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20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38DA8A8-ED39-404A-AE0C-A878E249440B}" type="slidenum">
              <a:rPr lang="en-US" altLang="en-US" sz="1200">
                <a:latin typeface="Calibri" panose="020F0502020204030204" pitchFamily="34" charset="0"/>
              </a:rPr>
              <a:pPr eaLnBrk="1" hangingPunct="1"/>
              <a:t>16</a:t>
            </a:fld>
            <a:endParaRPr lang="en-US" altLang="en-US" sz="1200">
              <a:latin typeface="Calibri" panose="020F0502020204030204" pitchFamily="34" charset="0"/>
            </a:endParaRPr>
          </a:p>
        </p:txBody>
      </p:sp>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a:xfrm>
            <a:off x="679450" y="4314825"/>
            <a:ext cx="55594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b="1" smtClean="0"/>
          </a:p>
        </p:txBody>
      </p:sp>
      <p:sp>
        <p:nvSpPr>
          <p:cNvPr id="47108" name="Slide Number Placeholder 3"/>
          <p:cNvSpPr txBox="1">
            <a:spLocks noGrp="1"/>
          </p:cNvSpPr>
          <p:nvPr/>
        </p:nvSpPr>
        <p:spPr bwMode="auto">
          <a:xfrm>
            <a:off x="3935413" y="877252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nchor="b"/>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38E4026F-31A0-417C-B496-F6E9DA483C02}" type="slidenum">
              <a:rPr lang="en-US" altLang="en-US" sz="1200">
                <a:latin typeface="Calibri" panose="020F0502020204030204" pitchFamily="34" charset="0"/>
              </a:rPr>
              <a:pPr algn="r" eaLnBrk="1" hangingPunct="1"/>
              <a:t>16</a:t>
            </a:fld>
            <a:endParaRPr lang="en-US" altLang="en-US" sz="1200">
              <a:latin typeface="Calibri" panose="020F0502020204030204" pitchFamily="34" charset="0"/>
            </a:endParaRPr>
          </a:p>
        </p:txBody>
      </p:sp>
      <p:sp>
        <p:nvSpPr>
          <p:cNvPr id="47109" name="Header Placeholder 4"/>
          <p:cNvSpPr txBox="1">
            <a:spLocks noGrp="1"/>
          </p:cNvSpPr>
          <p:nvPr/>
        </p:nvSpPr>
        <p:spPr bwMode="auto">
          <a:xfrm>
            <a:off x="0" y="0"/>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20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217E9B8-AC9D-4864-8D5B-70A7078EE4F6}" type="slidenum">
              <a:rPr lang="en-US" altLang="en-US" sz="1200">
                <a:latin typeface="Calibri" panose="020F0502020204030204" pitchFamily="34" charset="0"/>
              </a:rPr>
              <a:pPr eaLnBrk="1" hangingPunct="1"/>
              <a:t>17</a:t>
            </a:fld>
            <a:endParaRPr lang="en-US" altLang="en-US" sz="1200">
              <a:latin typeface="Calibri" panose="020F0502020204030204" pitchFamily="34" charset="0"/>
            </a:endParaRPr>
          </a:p>
        </p:txBody>
      </p:sp>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a:xfrm>
            <a:off x="679450" y="4314825"/>
            <a:ext cx="55594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smtClean="0"/>
          </a:p>
        </p:txBody>
      </p:sp>
      <p:sp>
        <p:nvSpPr>
          <p:cNvPr id="49156" name="Slide Number Placeholder 3"/>
          <p:cNvSpPr txBox="1">
            <a:spLocks noGrp="1"/>
          </p:cNvSpPr>
          <p:nvPr/>
        </p:nvSpPr>
        <p:spPr bwMode="auto">
          <a:xfrm>
            <a:off x="3935413" y="877252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nchor="b"/>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13189C1D-C4C6-40A5-B7E0-9A602FF2CD18}" type="slidenum">
              <a:rPr lang="en-US" altLang="en-US" sz="1200">
                <a:latin typeface="Calibri" panose="020F0502020204030204" pitchFamily="34" charset="0"/>
              </a:rPr>
              <a:pPr algn="r" eaLnBrk="1" hangingPunct="1"/>
              <a:t>17</a:t>
            </a:fld>
            <a:endParaRPr lang="en-US" altLang="en-US" sz="1200">
              <a:latin typeface="Calibri" panose="020F0502020204030204" pitchFamily="34" charset="0"/>
            </a:endParaRPr>
          </a:p>
        </p:txBody>
      </p:sp>
      <p:sp>
        <p:nvSpPr>
          <p:cNvPr id="49157" name="Header Placeholder 4"/>
          <p:cNvSpPr txBox="1">
            <a:spLocks noGrp="1"/>
          </p:cNvSpPr>
          <p:nvPr/>
        </p:nvSpPr>
        <p:spPr bwMode="auto">
          <a:xfrm>
            <a:off x="0" y="0"/>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20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99E0E97-827C-4C0B-86C1-61CA57D003E1}" type="slidenum">
              <a:rPr lang="en-US" altLang="en-US" sz="1200">
                <a:latin typeface="Calibri" panose="020F0502020204030204" pitchFamily="34" charset="0"/>
              </a:rPr>
              <a:pPr eaLnBrk="1" hangingPunct="1"/>
              <a:t>18</a:t>
            </a:fld>
            <a:endParaRPr lang="en-US" altLang="en-US" sz="1200">
              <a:latin typeface="Calibri" panose="020F0502020204030204" pitchFamily="34" charset="0"/>
            </a:endParaRPr>
          </a:p>
        </p:txBody>
      </p:sp>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a:xfrm>
            <a:off x="679450" y="4314825"/>
            <a:ext cx="55594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Katrina 2:05-2:07</a:t>
            </a:r>
          </a:p>
          <a:p>
            <a:r>
              <a:rPr lang="en-US" altLang="en-US" smtClean="0"/>
              <a:t>Being able to reach an accurate rating requires a rich dialogue about what the child is doing in each outcome and talking about what the child is doing relative to what would be expected for a child this age. Examples of questions that might draw out this type of information are:</a:t>
            </a:r>
          </a:p>
          <a:p>
            <a:pPr marL="635000" lvl="1" indent="-173038">
              <a:buFontTx/>
              <a:buChar char="•"/>
            </a:pPr>
            <a:r>
              <a:rPr lang="en-US" altLang="en-US" smtClean="0"/>
              <a:t>What skills and behaviors does the child use? </a:t>
            </a:r>
          </a:p>
          <a:p>
            <a:pPr marL="635000" lvl="1" indent="-173038">
              <a:buFontTx/>
              <a:buChar char="•"/>
            </a:pPr>
            <a:r>
              <a:rPr lang="en-US" altLang="en-US" smtClean="0"/>
              <a:t>In what settings and situations?  </a:t>
            </a:r>
          </a:p>
          <a:p>
            <a:pPr marL="635000" lvl="1" indent="-173038">
              <a:buFontTx/>
              <a:buChar char="•"/>
            </a:pPr>
            <a:r>
              <a:rPr lang="en-US" altLang="en-US" smtClean="0"/>
              <a:t>How often is the child using those skills and behaviors? What supports are needed for the child to use them?</a:t>
            </a:r>
          </a:p>
          <a:p>
            <a:pPr marL="635000" lvl="1" indent="-173038">
              <a:buFontTx/>
              <a:buChar char="•"/>
            </a:pPr>
            <a:r>
              <a:rPr lang="en-US" altLang="en-US" smtClean="0"/>
              <a:t>Are these skills and behaviors what we expect of a child this age?</a:t>
            </a:r>
          </a:p>
          <a:p>
            <a:pPr marL="635000" lvl="1" indent="-173038">
              <a:buFontTx/>
              <a:buChar char="•"/>
            </a:pPr>
            <a:r>
              <a:rPr lang="en-US" altLang="en-US" smtClean="0"/>
              <a:t>Are there skills or behaviors that we would expect a child this age to use that this child is not yet using?</a:t>
            </a:r>
          </a:p>
          <a:p>
            <a:endParaRPr lang="en-US" altLang="en-US" smtClean="0"/>
          </a:p>
          <a:p>
            <a:r>
              <a:rPr lang="en-US" altLang="en-US" smtClean="0"/>
              <a:t>Make sure the team discusses the child’s functioning in depth across settings and situations. </a:t>
            </a:r>
          </a:p>
          <a:p>
            <a:pPr eaLnBrk="1" hangingPunct="1">
              <a:spcBef>
                <a:spcPct val="0"/>
              </a:spcBef>
            </a:pPr>
            <a:endParaRPr lang="en-US" altLang="en-US" b="1" smtClean="0"/>
          </a:p>
        </p:txBody>
      </p:sp>
      <p:sp>
        <p:nvSpPr>
          <p:cNvPr id="51204" name="Slide Number Placeholder 3"/>
          <p:cNvSpPr txBox="1">
            <a:spLocks noGrp="1"/>
          </p:cNvSpPr>
          <p:nvPr/>
        </p:nvSpPr>
        <p:spPr bwMode="auto">
          <a:xfrm>
            <a:off x="3935413" y="877252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nchor="b"/>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E0A57EA6-B2E7-4019-A774-952B1B669EAC}" type="slidenum">
              <a:rPr lang="en-US" altLang="en-US" sz="1200">
                <a:latin typeface="Calibri" panose="020F0502020204030204" pitchFamily="34" charset="0"/>
              </a:rPr>
              <a:pPr algn="r" eaLnBrk="1" hangingPunct="1"/>
              <a:t>18</a:t>
            </a:fld>
            <a:endParaRPr lang="en-US" altLang="en-US" sz="1200">
              <a:latin typeface="Calibri" panose="020F0502020204030204" pitchFamily="34" charset="0"/>
            </a:endParaRPr>
          </a:p>
        </p:txBody>
      </p:sp>
      <p:sp>
        <p:nvSpPr>
          <p:cNvPr id="51205" name="Header Placeholder 4"/>
          <p:cNvSpPr txBox="1">
            <a:spLocks noGrp="1"/>
          </p:cNvSpPr>
          <p:nvPr/>
        </p:nvSpPr>
        <p:spPr bwMode="auto">
          <a:xfrm>
            <a:off x="0" y="0"/>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20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5CA5C0F-8FB4-4870-805B-BA7B84D45D4D}" type="slidenum">
              <a:rPr lang="en-US" altLang="en-US" sz="1200">
                <a:latin typeface="Calibri" panose="020F0502020204030204" pitchFamily="34" charset="0"/>
              </a:rPr>
              <a:pPr eaLnBrk="1" hangingPunct="1"/>
              <a:t>19</a:t>
            </a:fld>
            <a:endParaRPr lang="en-US" altLang="en-US" sz="1200">
              <a:latin typeface="Calibri" panose="020F0502020204030204" pitchFamily="34" charset="0"/>
            </a:endParaRPr>
          </a:p>
        </p:txBody>
      </p:sp>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a:xfrm>
            <a:off x="679450" y="4314825"/>
            <a:ext cx="55594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b="1" smtClean="0"/>
          </a:p>
        </p:txBody>
      </p:sp>
      <p:sp>
        <p:nvSpPr>
          <p:cNvPr id="53252" name="Slide Number Placeholder 3"/>
          <p:cNvSpPr txBox="1">
            <a:spLocks noGrp="1"/>
          </p:cNvSpPr>
          <p:nvPr/>
        </p:nvSpPr>
        <p:spPr bwMode="auto">
          <a:xfrm>
            <a:off x="3935413" y="877252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nchor="b"/>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A5F05C9C-DCDB-491F-93C8-676B7D4C3D05}" type="slidenum">
              <a:rPr lang="en-US" altLang="en-US" sz="1200">
                <a:latin typeface="Calibri" panose="020F0502020204030204" pitchFamily="34" charset="0"/>
              </a:rPr>
              <a:pPr algn="r" eaLnBrk="1" hangingPunct="1"/>
              <a:t>19</a:t>
            </a:fld>
            <a:endParaRPr lang="en-US" altLang="en-US" sz="1200">
              <a:latin typeface="Calibri" panose="020F0502020204030204" pitchFamily="34" charset="0"/>
            </a:endParaRPr>
          </a:p>
        </p:txBody>
      </p:sp>
      <p:sp>
        <p:nvSpPr>
          <p:cNvPr id="53253" name="Header Placeholder 4"/>
          <p:cNvSpPr txBox="1">
            <a:spLocks noGrp="1"/>
          </p:cNvSpPr>
          <p:nvPr/>
        </p:nvSpPr>
        <p:spPr bwMode="auto">
          <a:xfrm>
            <a:off x="0" y="0"/>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E4F921F-2D4E-46DC-BECD-17BDC2E52384}" type="slidenum">
              <a:rPr lang="en-US" altLang="en-US" sz="1200">
                <a:latin typeface="Calibri" panose="020F0502020204030204" pitchFamily="34" charset="0"/>
              </a:rPr>
              <a:pPr eaLnBrk="1" hangingPunct="1"/>
              <a:t>2</a:t>
            </a:fld>
            <a:endParaRPr lang="en-US" altLang="en-US" sz="1200">
              <a:latin typeface="Calibri" panose="020F0502020204030204" pitchFamily="34" charset="0"/>
            </a:endParaRPr>
          </a:p>
        </p:txBody>
      </p:sp>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a:xfrm>
            <a:off x="679450" y="4314825"/>
            <a:ext cx="55594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8436" name="Slide Number Placeholder 3"/>
          <p:cNvSpPr txBox="1">
            <a:spLocks noGrp="1"/>
          </p:cNvSpPr>
          <p:nvPr/>
        </p:nvSpPr>
        <p:spPr bwMode="auto">
          <a:xfrm>
            <a:off x="3935413" y="877252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nchor="b"/>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A9050724-E484-4BD0-87C1-EC8CCE484A68}" type="slidenum">
              <a:rPr lang="en-US" altLang="en-US" sz="1200">
                <a:latin typeface="Calibri" panose="020F0502020204030204" pitchFamily="34" charset="0"/>
              </a:rPr>
              <a:pPr algn="r" eaLnBrk="1" hangingPunct="1"/>
              <a:t>2</a:t>
            </a:fld>
            <a:endParaRPr lang="en-US" altLang="en-US" sz="1200">
              <a:latin typeface="Calibri" panose="020F0502020204030204" pitchFamily="34" charset="0"/>
            </a:endParaRPr>
          </a:p>
        </p:txBody>
      </p:sp>
      <p:sp>
        <p:nvSpPr>
          <p:cNvPr id="18437" name="Header Placeholder 4"/>
          <p:cNvSpPr txBox="1">
            <a:spLocks noGrp="1"/>
          </p:cNvSpPr>
          <p:nvPr/>
        </p:nvSpPr>
        <p:spPr bwMode="auto">
          <a:xfrm>
            <a:off x="0" y="0"/>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20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49669D-2087-4D94-9945-EC0FC5C19670}" type="slidenum">
              <a:rPr lang="en-US" altLang="en-US" sz="1200">
                <a:latin typeface="Calibri" panose="020F0502020204030204" pitchFamily="34" charset="0"/>
              </a:rPr>
              <a:pPr eaLnBrk="1" hangingPunct="1"/>
              <a:t>20</a:t>
            </a:fld>
            <a:endParaRPr lang="en-US" altLang="en-US" sz="1200">
              <a:latin typeface="Calibri" panose="020F0502020204030204" pitchFamily="34" charset="0"/>
            </a:endParaRPr>
          </a:p>
        </p:txBody>
      </p:sp>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a:xfrm>
            <a:off x="679450" y="4314825"/>
            <a:ext cx="55594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b="1" smtClean="0"/>
          </a:p>
        </p:txBody>
      </p:sp>
      <p:sp>
        <p:nvSpPr>
          <p:cNvPr id="55300" name="Slide Number Placeholder 3"/>
          <p:cNvSpPr txBox="1">
            <a:spLocks noGrp="1"/>
          </p:cNvSpPr>
          <p:nvPr/>
        </p:nvSpPr>
        <p:spPr bwMode="auto">
          <a:xfrm>
            <a:off x="3935413" y="877252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nchor="b"/>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4C576F1F-9AE6-4F69-AB63-D5AC70874F90}" type="slidenum">
              <a:rPr lang="en-US" altLang="en-US" sz="1200">
                <a:latin typeface="Calibri" panose="020F0502020204030204" pitchFamily="34" charset="0"/>
              </a:rPr>
              <a:pPr algn="r" eaLnBrk="1" hangingPunct="1"/>
              <a:t>20</a:t>
            </a:fld>
            <a:endParaRPr lang="en-US" altLang="en-US" sz="1200">
              <a:latin typeface="Calibri" panose="020F0502020204030204" pitchFamily="34" charset="0"/>
            </a:endParaRPr>
          </a:p>
        </p:txBody>
      </p:sp>
      <p:sp>
        <p:nvSpPr>
          <p:cNvPr id="55301" name="Header Placeholder 4"/>
          <p:cNvSpPr txBox="1">
            <a:spLocks noGrp="1"/>
          </p:cNvSpPr>
          <p:nvPr/>
        </p:nvSpPr>
        <p:spPr bwMode="auto">
          <a:xfrm>
            <a:off x="0" y="0"/>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20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9B16465-3396-4AFA-A675-2B5C13AD7B2A}" type="slidenum">
              <a:rPr lang="en-US" altLang="en-US" sz="1200">
                <a:latin typeface="Calibri" panose="020F0502020204030204" pitchFamily="34" charset="0"/>
              </a:rPr>
              <a:pPr eaLnBrk="1" hangingPunct="1"/>
              <a:t>21</a:t>
            </a:fld>
            <a:endParaRPr lang="en-US" altLang="en-US" sz="1200">
              <a:latin typeface="Calibri" panose="020F0502020204030204" pitchFamily="34" charset="0"/>
            </a:endParaRPr>
          </a:p>
        </p:txBody>
      </p:sp>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a:xfrm>
            <a:off x="679450" y="4314825"/>
            <a:ext cx="55594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b="1" smtClean="0"/>
          </a:p>
        </p:txBody>
      </p:sp>
      <p:sp>
        <p:nvSpPr>
          <p:cNvPr id="57348" name="Slide Number Placeholder 3"/>
          <p:cNvSpPr txBox="1">
            <a:spLocks noGrp="1"/>
          </p:cNvSpPr>
          <p:nvPr/>
        </p:nvSpPr>
        <p:spPr bwMode="auto">
          <a:xfrm>
            <a:off x="3935413" y="877252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nchor="b"/>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31CEF239-A37E-40B6-B2D2-B27AB8D43EAF}" type="slidenum">
              <a:rPr lang="en-US" altLang="en-US" sz="1200">
                <a:latin typeface="Calibri" panose="020F0502020204030204" pitchFamily="34" charset="0"/>
              </a:rPr>
              <a:pPr algn="r" eaLnBrk="1" hangingPunct="1"/>
              <a:t>21</a:t>
            </a:fld>
            <a:endParaRPr lang="en-US" altLang="en-US" sz="1200">
              <a:latin typeface="Calibri" panose="020F0502020204030204" pitchFamily="34" charset="0"/>
            </a:endParaRPr>
          </a:p>
        </p:txBody>
      </p:sp>
      <p:sp>
        <p:nvSpPr>
          <p:cNvPr id="57349" name="Header Placeholder 4"/>
          <p:cNvSpPr txBox="1">
            <a:spLocks noGrp="1"/>
          </p:cNvSpPr>
          <p:nvPr/>
        </p:nvSpPr>
        <p:spPr bwMode="auto">
          <a:xfrm>
            <a:off x="0" y="0"/>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20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E48892A-F535-4B1E-980F-3781561382C0}" type="slidenum">
              <a:rPr lang="en-US" altLang="en-US" sz="1200">
                <a:latin typeface="Calibri" panose="020F0502020204030204" pitchFamily="34" charset="0"/>
              </a:rPr>
              <a:pPr eaLnBrk="1" hangingPunct="1"/>
              <a:t>22</a:t>
            </a:fld>
            <a:endParaRPr lang="en-US" altLang="en-US" sz="1200">
              <a:latin typeface="Calibri" panose="020F0502020204030204" pitchFamily="34" charset="0"/>
            </a:endParaRPr>
          </a:p>
        </p:txBody>
      </p:sp>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a:xfrm>
            <a:off x="679450" y="4314825"/>
            <a:ext cx="55594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59396" name="Slide Number Placeholder 3"/>
          <p:cNvSpPr txBox="1">
            <a:spLocks noGrp="1"/>
          </p:cNvSpPr>
          <p:nvPr/>
        </p:nvSpPr>
        <p:spPr bwMode="auto">
          <a:xfrm>
            <a:off x="3935413" y="877252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nchor="b"/>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EC7CBE02-E6E4-4D8E-80BA-9F6245634584}" type="slidenum">
              <a:rPr lang="en-US" altLang="en-US" sz="1200">
                <a:latin typeface="Calibri" panose="020F0502020204030204" pitchFamily="34" charset="0"/>
              </a:rPr>
              <a:pPr algn="r" eaLnBrk="1" hangingPunct="1"/>
              <a:t>22</a:t>
            </a:fld>
            <a:endParaRPr lang="en-US" altLang="en-US" sz="1200">
              <a:latin typeface="Calibri" panose="020F0502020204030204" pitchFamily="34" charset="0"/>
            </a:endParaRPr>
          </a:p>
        </p:txBody>
      </p:sp>
      <p:sp>
        <p:nvSpPr>
          <p:cNvPr id="59397" name="Header Placeholder 4"/>
          <p:cNvSpPr txBox="1">
            <a:spLocks noGrp="1"/>
          </p:cNvSpPr>
          <p:nvPr/>
        </p:nvSpPr>
        <p:spPr bwMode="auto">
          <a:xfrm>
            <a:off x="0" y="0"/>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200">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301E5A3-91CD-4791-B278-7F7FB0D37D64}" type="slidenum">
              <a:rPr lang="en-US" altLang="en-US" sz="1200">
                <a:latin typeface="Calibri" panose="020F0502020204030204" pitchFamily="34" charset="0"/>
              </a:rPr>
              <a:pPr eaLnBrk="1" hangingPunct="1"/>
              <a:t>23</a:t>
            </a:fld>
            <a:endParaRPr lang="en-US" altLang="en-US" sz="1200">
              <a:latin typeface="Calibri" panose="020F0502020204030204" pitchFamily="34" charset="0"/>
            </a:endParaRPr>
          </a:p>
        </p:txBody>
      </p:sp>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a:xfrm>
            <a:off x="679450" y="4314825"/>
            <a:ext cx="55594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61444" name="Slide Number Placeholder 3"/>
          <p:cNvSpPr txBox="1">
            <a:spLocks noGrp="1"/>
          </p:cNvSpPr>
          <p:nvPr/>
        </p:nvSpPr>
        <p:spPr bwMode="auto">
          <a:xfrm>
            <a:off x="3935413" y="877252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nchor="b"/>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0192BD4E-6AF3-4C92-9033-F090C59EFAEB}" type="slidenum">
              <a:rPr lang="en-US" altLang="en-US" sz="1200">
                <a:latin typeface="Calibri" panose="020F0502020204030204" pitchFamily="34" charset="0"/>
              </a:rPr>
              <a:pPr algn="r" eaLnBrk="1" hangingPunct="1"/>
              <a:t>23</a:t>
            </a:fld>
            <a:endParaRPr lang="en-US" altLang="en-US" sz="1200">
              <a:latin typeface="Calibri" panose="020F0502020204030204" pitchFamily="34" charset="0"/>
            </a:endParaRPr>
          </a:p>
        </p:txBody>
      </p:sp>
      <p:sp>
        <p:nvSpPr>
          <p:cNvPr id="61445" name="Header Placeholder 4"/>
          <p:cNvSpPr txBox="1">
            <a:spLocks noGrp="1"/>
          </p:cNvSpPr>
          <p:nvPr/>
        </p:nvSpPr>
        <p:spPr bwMode="auto">
          <a:xfrm>
            <a:off x="0" y="0"/>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200">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78B0838-8513-4755-80D4-36BDFD9C4DC3}" type="slidenum">
              <a:rPr lang="en-US" altLang="en-US" sz="1200">
                <a:latin typeface="Calibri" panose="020F0502020204030204" pitchFamily="34" charset="0"/>
              </a:rPr>
              <a:pPr eaLnBrk="1" hangingPunct="1"/>
              <a:t>24</a:t>
            </a:fld>
            <a:endParaRPr lang="en-US" altLang="en-US" sz="1200">
              <a:latin typeface="Calibri" panose="020F0502020204030204" pitchFamily="34" charset="0"/>
            </a:endParaRPr>
          </a:p>
        </p:txBody>
      </p:sp>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a:xfrm>
            <a:off x="679450" y="4314825"/>
            <a:ext cx="55594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63492" name="Slide Number Placeholder 3"/>
          <p:cNvSpPr txBox="1">
            <a:spLocks noGrp="1"/>
          </p:cNvSpPr>
          <p:nvPr/>
        </p:nvSpPr>
        <p:spPr bwMode="auto">
          <a:xfrm>
            <a:off x="3935413" y="877252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nchor="b"/>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9D94FF7A-05B6-4580-81AE-758F2AA7FB04}" type="slidenum">
              <a:rPr lang="en-US" altLang="en-US" sz="1200">
                <a:latin typeface="Calibri" panose="020F0502020204030204" pitchFamily="34" charset="0"/>
              </a:rPr>
              <a:pPr algn="r" eaLnBrk="1" hangingPunct="1"/>
              <a:t>24</a:t>
            </a:fld>
            <a:endParaRPr lang="en-US" altLang="en-US" sz="1200">
              <a:latin typeface="Calibri" panose="020F0502020204030204" pitchFamily="34" charset="0"/>
            </a:endParaRPr>
          </a:p>
        </p:txBody>
      </p:sp>
      <p:sp>
        <p:nvSpPr>
          <p:cNvPr id="63493" name="Header Placeholder 4"/>
          <p:cNvSpPr txBox="1">
            <a:spLocks noGrp="1"/>
          </p:cNvSpPr>
          <p:nvPr/>
        </p:nvSpPr>
        <p:spPr bwMode="auto">
          <a:xfrm>
            <a:off x="0" y="0"/>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200">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DB16198-0B5F-485A-97F8-56F5DF629232}" type="slidenum">
              <a:rPr lang="en-US" altLang="en-US" sz="1200">
                <a:latin typeface="Calibri" panose="020F0502020204030204" pitchFamily="34" charset="0"/>
              </a:rPr>
              <a:pPr eaLnBrk="1" hangingPunct="1"/>
              <a:t>25</a:t>
            </a:fld>
            <a:endParaRPr lang="en-US" altLang="en-US" sz="1200">
              <a:latin typeface="Calibri" panose="020F0502020204030204" pitchFamily="34" charset="0"/>
            </a:endParaRPr>
          </a:p>
        </p:txBody>
      </p:sp>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a:xfrm>
            <a:off x="679450" y="4314825"/>
            <a:ext cx="55594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65540" name="Slide Number Placeholder 3"/>
          <p:cNvSpPr txBox="1">
            <a:spLocks noGrp="1"/>
          </p:cNvSpPr>
          <p:nvPr/>
        </p:nvSpPr>
        <p:spPr bwMode="auto">
          <a:xfrm>
            <a:off x="3935413" y="877252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nchor="b"/>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8B6DB047-8F09-47B1-83D1-94F721BD96C7}" type="slidenum">
              <a:rPr lang="en-US" altLang="en-US" sz="1200">
                <a:latin typeface="Calibri" panose="020F0502020204030204" pitchFamily="34" charset="0"/>
              </a:rPr>
              <a:pPr algn="r" eaLnBrk="1" hangingPunct="1"/>
              <a:t>25</a:t>
            </a:fld>
            <a:endParaRPr lang="en-US" altLang="en-US" sz="1200">
              <a:latin typeface="Calibri" panose="020F0502020204030204" pitchFamily="34" charset="0"/>
            </a:endParaRPr>
          </a:p>
        </p:txBody>
      </p:sp>
      <p:sp>
        <p:nvSpPr>
          <p:cNvPr id="65541" name="Header Placeholder 4"/>
          <p:cNvSpPr txBox="1">
            <a:spLocks noGrp="1"/>
          </p:cNvSpPr>
          <p:nvPr/>
        </p:nvSpPr>
        <p:spPr bwMode="auto">
          <a:xfrm>
            <a:off x="0" y="0"/>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200">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4DCA923-481B-46E2-85B2-71FB4073676E}" type="slidenum">
              <a:rPr lang="en-US" altLang="en-US" sz="1200">
                <a:latin typeface="Calibri" panose="020F0502020204030204" pitchFamily="34" charset="0"/>
              </a:rPr>
              <a:pPr eaLnBrk="1" hangingPunct="1"/>
              <a:t>26</a:t>
            </a:fld>
            <a:endParaRPr lang="en-US" altLang="en-US" sz="1200">
              <a:latin typeface="Calibri" panose="020F0502020204030204" pitchFamily="34" charset="0"/>
            </a:endParaRPr>
          </a:p>
        </p:txBody>
      </p:sp>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a:xfrm>
            <a:off x="679450" y="4314825"/>
            <a:ext cx="55594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67588" name="Slide Number Placeholder 3"/>
          <p:cNvSpPr txBox="1">
            <a:spLocks noGrp="1"/>
          </p:cNvSpPr>
          <p:nvPr/>
        </p:nvSpPr>
        <p:spPr bwMode="auto">
          <a:xfrm>
            <a:off x="3935413" y="877252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nchor="b"/>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D08894A9-FB73-49FB-8C29-7812162C859C}" type="slidenum">
              <a:rPr lang="en-US" altLang="en-US" sz="1200">
                <a:latin typeface="Calibri" panose="020F0502020204030204" pitchFamily="34" charset="0"/>
              </a:rPr>
              <a:pPr algn="r" eaLnBrk="1" hangingPunct="1"/>
              <a:t>26</a:t>
            </a:fld>
            <a:endParaRPr lang="en-US" altLang="en-US" sz="1200">
              <a:latin typeface="Calibri" panose="020F0502020204030204" pitchFamily="34" charset="0"/>
            </a:endParaRPr>
          </a:p>
        </p:txBody>
      </p:sp>
      <p:sp>
        <p:nvSpPr>
          <p:cNvPr id="67589" name="Header Placeholder 4"/>
          <p:cNvSpPr txBox="1">
            <a:spLocks noGrp="1"/>
          </p:cNvSpPr>
          <p:nvPr/>
        </p:nvSpPr>
        <p:spPr bwMode="auto">
          <a:xfrm>
            <a:off x="0" y="0"/>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200">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52404C7-937D-4718-A904-8870A6F1775B}" type="slidenum">
              <a:rPr lang="en-US" altLang="en-US" sz="1200">
                <a:latin typeface="Calibri" panose="020F0502020204030204" pitchFamily="34" charset="0"/>
              </a:rPr>
              <a:pPr eaLnBrk="1" hangingPunct="1"/>
              <a:t>27</a:t>
            </a:fld>
            <a:endParaRPr lang="en-US" altLang="en-US" sz="1200">
              <a:latin typeface="Calibri" panose="020F0502020204030204" pitchFamily="34" charset="0"/>
            </a:endParaRPr>
          </a:p>
        </p:txBody>
      </p:sp>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a:xfrm>
            <a:off x="679450" y="4314825"/>
            <a:ext cx="55594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69636" name="Slide Number Placeholder 3"/>
          <p:cNvSpPr txBox="1">
            <a:spLocks noGrp="1"/>
          </p:cNvSpPr>
          <p:nvPr/>
        </p:nvSpPr>
        <p:spPr bwMode="auto">
          <a:xfrm>
            <a:off x="3935413" y="877252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nchor="b"/>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171CABB6-5F80-4BD1-B284-574730E0145D}" type="slidenum">
              <a:rPr lang="en-US" altLang="en-US" sz="1200">
                <a:latin typeface="Calibri" panose="020F0502020204030204" pitchFamily="34" charset="0"/>
              </a:rPr>
              <a:pPr algn="r" eaLnBrk="1" hangingPunct="1"/>
              <a:t>27</a:t>
            </a:fld>
            <a:endParaRPr lang="en-US" altLang="en-US" sz="1200">
              <a:latin typeface="Calibri" panose="020F0502020204030204" pitchFamily="34" charset="0"/>
            </a:endParaRPr>
          </a:p>
        </p:txBody>
      </p:sp>
      <p:sp>
        <p:nvSpPr>
          <p:cNvPr id="69637" name="Header Placeholder 4"/>
          <p:cNvSpPr txBox="1">
            <a:spLocks noGrp="1"/>
          </p:cNvSpPr>
          <p:nvPr/>
        </p:nvSpPr>
        <p:spPr bwMode="auto">
          <a:xfrm>
            <a:off x="0" y="0"/>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200">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60CA764-8BE5-4353-AAFC-FE57AAAF1A8C}" type="slidenum">
              <a:rPr lang="en-US" altLang="en-US" sz="1200">
                <a:latin typeface="Calibri" panose="020F0502020204030204" pitchFamily="34" charset="0"/>
              </a:rPr>
              <a:pPr eaLnBrk="1" hangingPunct="1"/>
              <a:t>28</a:t>
            </a:fld>
            <a:endParaRPr lang="en-US" altLang="en-US" sz="1200">
              <a:latin typeface="Calibri" panose="020F0502020204030204" pitchFamily="34" charset="0"/>
            </a:endParaRPr>
          </a:p>
        </p:txBody>
      </p:sp>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a:xfrm>
            <a:off x="679450" y="4314825"/>
            <a:ext cx="55594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71684" name="Slide Number Placeholder 3"/>
          <p:cNvSpPr txBox="1">
            <a:spLocks noGrp="1"/>
          </p:cNvSpPr>
          <p:nvPr/>
        </p:nvSpPr>
        <p:spPr bwMode="auto">
          <a:xfrm>
            <a:off x="3935413" y="877252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nchor="b"/>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B802A536-1AD5-4B46-BC88-0DBD710D3013}" type="slidenum">
              <a:rPr lang="en-US" altLang="en-US" sz="1200">
                <a:latin typeface="Calibri" panose="020F0502020204030204" pitchFamily="34" charset="0"/>
              </a:rPr>
              <a:pPr algn="r" eaLnBrk="1" hangingPunct="1"/>
              <a:t>28</a:t>
            </a:fld>
            <a:endParaRPr lang="en-US" altLang="en-US" sz="1200">
              <a:latin typeface="Calibri" panose="020F0502020204030204" pitchFamily="34" charset="0"/>
            </a:endParaRPr>
          </a:p>
        </p:txBody>
      </p:sp>
      <p:sp>
        <p:nvSpPr>
          <p:cNvPr id="71685" name="Header Placeholder 4"/>
          <p:cNvSpPr txBox="1">
            <a:spLocks noGrp="1"/>
          </p:cNvSpPr>
          <p:nvPr/>
        </p:nvSpPr>
        <p:spPr bwMode="auto">
          <a:xfrm>
            <a:off x="0" y="0"/>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200">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51065CB-97B6-479F-AC0C-5E4FD65AF838}" type="slidenum">
              <a:rPr lang="en-US" altLang="en-US" sz="1200">
                <a:latin typeface="Calibri" panose="020F0502020204030204" pitchFamily="34" charset="0"/>
              </a:rPr>
              <a:pPr eaLnBrk="1" hangingPunct="1"/>
              <a:t>29</a:t>
            </a:fld>
            <a:endParaRPr lang="en-US" altLang="en-US" sz="1200">
              <a:latin typeface="Calibri" panose="020F0502020204030204" pitchFamily="34" charset="0"/>
            </a:endParaRPr>
          </a:p>
        </p:txBody>
      </p:sp>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a:xfrm>
            <a:off x="679450" y="4314825"/>
            <a:ext cx="55594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73732" name="Slide Number Placeholder 3"/>
          <p:cNvSpPr txBox="1">
            <a:spLocks noGrp="1"/>
          </p:cNvSpPr>
          <p:nvPr/>
        </p:nvSpPr>
        <p:spPr bwMode="auto">
          <a:xfrm>
            <a:off x="3935413" y="877252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nchor="b"/>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452001DD-EF48-4E2D-B79A-B779FE36F0A8}" type="slidenum">
              <a:rPr lang="en-US" altLang="en-US" sz="1200">
                <a:latin typeface="Calibri" panose="020F0502020204030204" pitchFamily="34" charset="0"/>
              </a:rPr>
              <a:pPr algn="r" eaLnBrk="1" hangingPunct="1"/>
              <a:t>29</a:t>
            </a:fld>
            <a:endParaRPr lang="en-US" altLang="en-US" sz="1200">
              <a:latin typeface="Calibri" panose="020F0502020204030204" pitchFamily="34" charset="0"/>
            </a:endParaRPr>
          </a:p>
        </p:txBody>
      </p:sp>
      <p:sp>
        <p:nvSpPr>
          <p:cNvPr id="73733" name="Header Placeholder 4"/>
          <p:cNvSpPr txBox="1">
            <a:spLocks noGrp="1"/>
          </p:cNvSpPr>
          <p:nvPr/>
        </p:nvSpPr>
        <p:spPr bwMode="auto">
          <a:xfrm>
            <a:off x="0" y="0"/>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20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04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9D0E001-B64C-4D98-B78F-1C035CF47B18}" type="slidenum">
              <a:rPr lang="en-US" altLang="en-US" sz="1200">
                <a:latin typeface="Calibri" panose="020F0502020204030204" pitchFamily="34" charset="0"/>
              </a:rPr>
              <a:pPr eaLnBrk="1" hangingPunct="1"/>
              <a:t>3</a:t>
            </a:fld>
            <a:endParaRPr lang="en-US" altLang="en-US" sz="1200">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7E5DB9D-5DD0-4CEF-9ACE-7C773CCF7D97}" type="slidenum">
              <a:rPr lang="en-US" altLang="en-US" sz="1200">
                <a:latin typeface="Calibri" panose="020F0502020204030204" pitchFamily="34" charset="0"/>
              </a:rPr>
              <a:pPr eaLnBrk="1" hangingPunct="1"/>
              <a:t>30</a:t>
            </a:fld>
            <a:endParaRPr lang="en-US" altLang="en-US" sz="1200">
              <a:latin typeface="Calibri" panose="020F0502020204030204" pitchFamily="34" charset="0"/>
            </a:endParaRPr>
          </a:p>
        </p:txBody>
      </p:sp>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a:xfrm>
            <a:off x="679450" y="4314825"/>
            <a:ext cx="55594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b="1" smtClean="0"/>
          </a:p>
        </p:txBody>
      </p:sp>
      <p:sp>
        <p:nvSpPr>
          <p:cNvPr id="75780" name="Slide Number Placeholder 3"/>
          <p:cNvSpPr txBox="1">
            <a:spLocks noGrp="1"/>
          </p:cNvSpPr>
          <p:nvPr/>
        </p:nvSpPr>
        <p:spPr bwMode="auto">
          <a:xfrm>
            <a:off x="3935413" y="877252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nchor="b"/>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C5B21896-2C75-48A2-8427-CEE396531400}" type="slidenum">
              <a:rPr lang="en-US" altLang="en-US" sz="1200">
                <a:latin typeface="Calibri" panose="020F0502020204030204" pitchFamily="34" charset="0"/>
              </a:rPr>
              <a:pPr algn="r" eaLnBrk="1" hangingPunct="1"/>
              <a:t>30</a:t>
            </a:fld>
            <a:endParaRPr lang="en-US" altLang="en-US" sz="1200">
              <a:latin typeface="Calibri" panose="020F0502020204030204" pitchFamily="34" charset="0"/>
            </a:endParaRPr>
          </a:p>
        </p:txBody>
      </p:sp>
      <p:sp>
        <p:nvSpPr>
          <p:cNvPr id="75781" name="Header Placeholder 4"/>
          <p:cNvSpPr txBox="1">
            <a:spLocks noGrp="1"/>
          </p:cNvSpPr>
          <p:nvPr/>
        </p:nvSpPr>
        <p:spPr bwMode="auto">
          <a:xfrm>
            <a:off x="0" y="0"/>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200">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156A2DF-7320-45EE-97BB-E4D77A0BDFC5}" type="slidenum">
              <a:rPr lang="en-US" altLang="en-US" sz="1200">
                <a:latin typeface="Calibri" panose="020F0502020204030204" pitchFamily="34" charset="0"/>
              </a:rPr>
              <a:pPr eaLnBrk="1" hangingPunct="1"/>
              <a:t>31</a:t>
            </a:fld>
            <a:endParaRPr lang="en-US" altLang="en-US" sz="1200">
              <a:latin typeface="Calibri" panose="020F0502020204030204" pitchFamily="34" charset="0"/>
            </a:endParaRPr>
          </a:p>
        </p:txBody>
      </p:sp>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a:xfrm>
            <a:off x="679450" y="4314825"/>
            <a:ext cx="55594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b="1" smtClean="0"/>
          </a:p>
        </p:txBody>
      </p:sp>
      <p:sp>
        <p:nvSpPr>
          <p:cNvPr id="77828" name="Slide Number Placeholder 3"/>
          <p:cNvSpPr txBox="1">
            <a:spLocks noGrp="1"/>
          </p:cNvSpPr>
          <p:nvPr/>
        </p:nvSpPr>
        <p:spPr bwMode="auto">
          <a:xfrm>
            <a:off x="3935413" y="877252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nchor="b"/>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4F6C73B5-A30C-4C87-9131-68562DB33345}" type="slidenum">
              <a:rPr lang="en-US" altLang="en-US" sz="1200">
                <a:latin typeface="Calibri" panose="020F0502020204030204" pitchFamily="34" charset="0"/>
              </a:rPr>
              <a:pPr algn="r" eaLnBrk="1" hangingPunct="1"/>
              <a:t>31</a:t>
            </a:fld>
            <a:endParaRPr lang="en-US" altLang="en-US" sz="1200">
              <a:latin typeface="Calibri" panose="020F0502020204030204" pitchFamily="34" charset="0"/>
            </a:endParaRPr>
          </a:p>
        </p:txBody>
      </p:sp>
      <p:sp>
        <p:nvSpPr>
          <p:cNvPr id="77829" name="Header Placeholder 4"/>
          <p:cNvSpPr txBox="1">
            <a:spLocks noGrp="1"/>
          </p:cNvSpPr>
          <p:nvPr/>
        </p:nvSpPr>
        <p:spPr bwMode="auto">
          <a:xfrm>
            <a:off x="0" y="0"/>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200">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233B609-E0B2-43C3-99FF-E0E167C20346}" type="slidenum">
              <a:rPr lang="en-US" altLang="en-US" sz="1200">
                <a:latin typeface="Calibri" panose="020F0502020204030204" pitchFamily="34" charset="0"/>
              </a:rPr>
              <a:pPr eaLnBrk="1" hangingPunct="1"/>
              <a:t>32</a:t>
            </a:fld>
            <a:endParaRPr lang="en-US" altLang="en-US" sz="1200">
              <a:latin typeface="Calibri" panose="020F0502020204030204" pitchFamily="34" charset="0"/>
            </a:endParaRPr>
          </a:p>
        </p:txBody>
      </p:sp>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a:xfrm>
            <a:off x="679450" y="4314825"/>
            <a:ext cx="55594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b="1" smtClean="0"/>
          </a:p>
        </p:txBody>
      </p:sp>
      <p:sp>
        <p:nvSpPr>
          <p:cNvPr id="79876" name="Slide Number Placeholder 3"/>
          <p:cNvSpPr txBox="1">
            <a:spLocks noGrp="1"/>
          </p:cNvSpPr>
          <p:nvPr/>
        </p:nvSpPr>
        <p:spPr bwMode="auto">
          <a:xfrm>
            <a:off x="3935413" y="877252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nchor="b"/>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A4FB4BBC-A4BC-4DD1-9D36-C77562D944F7}" type="slidenum">
              <a:rPr lang="en-US" altLang="en-US" sz="1200">
                <a:latin typeface="Calibri" panose="020F0502020204030204" pitchFamily="34" charset="0"/>
              </a:rPr>
              <a:pPr algn="r" eaLnBrk="1" hangingPunct="1"/>
              <a:t>32</a:t>
            </a:fld>
            <a:endParaRPr lang="en-US" altLang="en-US" sz="1200">
              <a:latin typeface="Calibri" panose="020F0502020204030204" pitchFamily="34" charset="0"/>
            </a:endParaRPr>
          </a:p>
        </p:txBody>
      </p:sp>
      <p:sp>
        <p:nvSpPr>
          <p:cNvPr id="79877" name="Header Placeholder 4"/>
          <p:cNvSpPr txBox="1">
            <a:spLocks noGrp="1"/>
          </p:cNvSpPr>
          <p:nvPr/>
        </p:nvSpPr>
        <p:spPr bwMode="auto">
          <a:xfrm>
            <a:off x="0" y="0"/>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200">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xfrm>
            <a:off x="1165225"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19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6C80452-2B90-46C4-8A0A-AB70631E713F}" type="slidenum">
              <a:rPr lang="en-US" altLang="en-US" sz="1200">
                <a:latin typeface="Calibri" panose="020F0502020204030204" pitchFamily="34" charset="0"/>
              </a:rPr>
              <a:pPr eaLnBrk="1" hangingPunct="1"/>
              <a:t>33</a:t>
            </a:fld>
            <a:endParaRPr lang="en-US" altLang="en-US" sz="1200">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Debi 2:59-3:00</a:t>
            </a:r>
          </a:p>
          <a:p>
            <a:endParaRPr lang="en-US" altLang="en-US" smtClean="0"/>
          </a:p>
          <a:p>
            <a:r>
              <a:rPr lang="en-US" altLang="en-US" smtClean="0"/>
              <a:t>How are you feeling about engaging families in the COS process?
https://www.polleverywhere.com/free_text_polls/2eMq6am2jJodJRn</a:t>
            </a:r>
          </a:p>
        </p:txBody>
      </p:sp>
      <p:sp>
        <p:nvSpPr>
          <p:cNvPr id="839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3F874C2-4D8E-451A-A552-10483517DD71}" type="slidenum">
              <a:rPr lang="en-US" altLang="en-US" sz="1200">
                <a:latin typeface="Calibri" panose="020F0502020204030204" pitchFamily="34" charset="0"/>
              </a:rPr>
              <a:pPr eaLnBrk="1" hangingPunct="1"/>
              <a:t>34</a:t>
            </a:fld>
            <a:endParaRPr lang="en-US" altLang="en-US" sz="1200">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D3076E6-F2C4-4E3F-8505-9C41D9B88C5D}" type="slidenum">
              <a:rPr lang="en-US" altLang="en-US" sz="1200">
                <a:latin typeface="Calibri" panose="020F0502020204030204" pitchFamily="34" charset="0"/>
              </a:rPr>
              <a:pPr eaLnBrk="1" hangingPunct="1"/>
              <a:t>35</a:t>
            </a:fld>
            <a:endParaRPr lang="en-US" altLang="en-US" sz="1200">
              <a:latin typeface="Calibri" panose="020F0502020204030204" pitchFamily="34" charset="0"/>
            </a:endParaRPr>
          </a:p>
        </p:txBody>
      </p:sp>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a:xfrm>
            <a:off x="679450" y="4314825"/>
            <a:ext cx="55594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86020" name="Slide Number Placeholder 3"/>
          <p:cNvSpPr txBox="1">
            <a:spLocks noGrp="1"/>
          </p:cNvSpPr>
          <p:nvPr/>
        </p:nvSpPr>
        <p:spPr bwMode="auto">
          <a:xfrm>
            <a:off x="3935413" y="877252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nchor="b"/>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97F8627B-4B08-4C8F-ACF0-9C71970BDB11}" type="slidenum">
              <a:rPr lang="en-US" altLang="en-US" sz="1200">
                <a:latin typeface="Calibri" panose="020F0502020204030204" pitchFamily="34" charset="0"/>
              </a:rPr>
              <a:pPr algn="r" eaLnBrk="1" hangingPunct="1"/>
              <a:t>35</a:t>
            </a:fld>
            <a:endParaRPr lang="en-US" altLang="en-US" sz="1200">
              <a:latin typeface="Calibri" panose="020F0502020204030204" pitchFamily="34" charset="0"/>
            </a:endParaRPr>
          </a:p>
        </p:txBody>
      </p:sp>
      <p:sp>
        <p:nvSpPr>
          <p:cNvPr id="86021" name="Header Placeholder 4"/>
          <p:cNvSpPr txBox="1">
            <a:spLocks noGrp="1"/>
          </p:cNvSpPr>
          <p:nvPr/>
        </p:nvSpPr>
        <p:spPr bwMode="auto">
          <a:xfrm>
            <a:off x="0" y="0"/>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200">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2C0BEA0-F98B-4DD4-95E0-8DCDE920D779}" type="slidenum">
              <a:rPr lang="en-US" altLang="en-US" sz="1200">
                <a:latin typeface="Calibri" panose="020F0502020204030204" pitchFamily="34" charset="0"/>
              </a:rPr>
              <a:pPr eaLnBrk="1" hangingPunct="1"/>
              <a:t>36</a:t>
            </a:fld>
            <a:endParaRPr lang="en-US" altLang="en-US" sz="1200">
              <a:latin typeface="Calibri" panose="020F0502020204030204" pitchFamily="34" charset="0"/>
            </a:endParaRPr>
          </a:p>
        </p:txBody>
      </p:sp>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a:xfrm>
            <a:off x="679450" y="4314825"/>
            <a:ext cx="55594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88068" name="Slide Number Placeholder 3"/>
          <p:cNvSpPr txBox="1">
            <a:spLocks noGrp="1"/>
          </p:cNvSpPr>
          <p:nvPr/>
        </p:nvSpPr>
        <p:spPr bwMode="auto">
          <a:xfrm>
            <a:off x="3935413" y="877252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nchor="b"/>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700A0B96-EDA2-48DE-ADF9-D2C4C1185D51}" type="slidenum">
              <a:rPr lang="en-US" altLang="en-US" sz="1200">
                <a:latin typeface="Calibri" panose="020F0502020204030204" pitchFamily="34" charset="0"/>
              </a:rPr>
              <a:pPr algn="r" eaLnBrk="1" hangingPunct="1"/>
              <a:t>36</a:t>
            </a:fld>
            <a:endParaRPr lang="en-US" altLang="en-US" sz="1200">
              <a:latin typeface="Calibri" panose="020F0502020204030204" pitchFamily="34" charset="0"/>
            </a:endParaRPr>
          </a:p>
        </p:txBody>
      </p:sp>
      <p:sp>
        <p:nvSpPr>
          <p:cNvPr id="88069" name="Header Placeholder 4"/>
          <p:cNvSpPr txBox="1">
            <a:spLocks noGrp="1"/>
          </p:cNvSpPr>
          <p:nvPr/>
        </p:nvSpPr>
        <p:spPr bwMode="auto">
          <a:xfrm>
            <a:off x="0" y="0"/>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20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Debi 1:38-1:40</a:t>
            </a:r>
          </a:p>
          <a:p>
            <a:r>
              <a:rPr lang="en-US" altLang="en-US" smtClean="0"/>
              <a:t>How do you include family input in the COS rating selection?
https://www.polleverywhere.com/multiple_choice_polls/OoyGuvGamau5qdX</a:t>
            </a: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A959B54-1C60-48E3-83C2-09558EF17CAD}" type="slidenum">
              <a:rPr lang="en-US" altLang="en-US" sz="1200">
                <a:latin typeface="Calibri" panose="020F0502020204030204" pitchFamily="34" charset="0"/>
              </a:rPr>
              <a:pPr eaLnBrk="1" hangingPunct="1"/>
              <a:t>4</a:t>
            </a:fld>
            <a:endParaRPr lang="en-US" altLang="en-US" sz="120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xfrm>
            <a:off x="1165225"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CC05BEA-B8BD-47C4-A6D3-F19201E2875F}" type="slidenum">
              <a:rPr lang="en-US" altLang="en-US" sz="1200">
                <a:latin typeface="Calibri" panose="020F0502020204030204" pitchFamily="34" charset="0"/>
              </a:rPr>
              <a:pPr eaLnBrk="1" hangingPunct="1"/>
              <a:t>5</a:t>
            </a:fld>
            <a:endParaRPr lang="en-US" altLang="en-US" sz="120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D141099-BD1E-45D8-96D3-89F724751E07}" type="slidenum">
              <a:rPr lang="en-US" altLang="en-US" sz="1200">
                <a:latin typeface="Calibri" panose="020F0502020204030204" pitchFamily="34" charset="0"/>
              </a:rPr>
              <a:pPr eaLnBrk="1" hangingPunct="1"/>
              <a:t>6</a:t>
            </a:fld>
            <a:endParaRPr lang="en-US" altLang="en-US" sz="1200">
              <a:latin typeface="Calibri" panose="020F0502020204030204" pitchFamily="34" charset="0"/>
            </a:endParaRPr>
          </a:p>
        </p:txBody>
      </p:sp>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a:xfrm>
            <a:off x="679450" y="4314825"/>
            <a:ext cx="55594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b="1" smtClean="0"/>
          </a:p>
          <a:p>
            <a:pPr eaLnBrk="1" hangingPunct="1">
              <a:spcBef>
                <a:spcPct val="0"/>
              </a:spcBef>
            </a:pPr>
            <a:endParaRPr lang="en-US" altLang="en-US" b="1" smtClean="0"/>
          </a:p>
        </p:txBody>
      </p:sp>
      <p:sp>
        <p:nvSpPr>
          <p:cNvPr id="26628" name="Slide Number Placeholder 3"/>
          <p:cNvSpPr txBox="1">
            <a:spLocks noGrp="1"/>
          </p:cNvSpPr>
          <p:nvPr/>
        </p:nvSpPr>
        <p:spPr bwMode="auto">
          <a:xfrm>
            <a:off x="3935413" y="877252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nchor="b"/>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B3F6A58B-2B14-47B4-B371-73863C65B71A}" type="slidenum">
              <a:rPr lang="en-US" altLang="en-US" sz="1200">
                <a:latin typeface="Calibri" panose="020F0502020204030204" pitchFamily="34" charset="0"/>
              </a:rPr>
              <a:pPr algn="r" eaLnBrk="1" hangingPunct="1"/>
              <a:t>6</a:t>
            </a:fld>
            <a:endParaRPr lang="en-US" altLang="en-US" sz="1200">
              <a:latin typeface="Calibri" panose="020F0502020204030204" pitchFamily="34" charset="0"/>
            </a:endParaRPr>
          </a:p>
        </p:txBody>
      </p:sp>
      <p:sp>
        <p:nvSpPr>
          <p:cNvPr id="26629" name="Header Placeholder 4"/>
          <p:cNvSpPr txBox="1">
            <a:spLocks noGrp="1"/>
          </p:cNvSpPr>
          <p:nvPr/>
        </p:nvSpPr>
        <p:spPr bwMode="auto">
          <a:xfrm>
            <a:off x="0" y="0"/>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20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A86B413-0BF6-48C3-BD3C-83B13A0B3BCC}" type="slidenum">
              <a:rPr lang="en-US" altLang="en-US" sz="1200">
                <a:latin typeface="Calibri" panose="020F0502020204030204" pitchFamily="34" charset="0"/>
              </a:rPr>
              <a:pPr eaLnBrk="1" hangingPunct="1"/>
              <a:t>7</a:t>
            </a:fld>
            <a:endParaRPr lang="en-US" altLang="en-US" sz="1200">
              <a:latin typeface="Calibri" panose="020F0502020204030204" pitchFamily="34" charset="0"/>
            </a:endParaRPr>
          </a:p>
        </p:txBody>
      </p:sp>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a:xfrm>
            <a:off x="679450" y="4314825"/>
            <a:ext cx="55594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b="1" smtClean="0"/>
          </a:p>
        </p:txBody>
      </p:sp>
      <p:sp>
        <p:nvSpPr>
          <p:cNvPr id="28676" name="Slide Number Placeholder 3"/>
          <p:cNvSpPr txBox="1">
            <a:spLocks noGrp="1"/>
          </p:cNvSpPr>
          <p:nvPr/>
        </p:nvSpPr>
        <p:spPr bwMode="auto">
          <a:xfrm>
            <a:off x="3935413" y="877252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nchor="b"/>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0E0F8177-A38C-4C20-B22C-53CBF3E9D36C}" type="slidenum">
              <a:rPr lang="en-US" altLang="en-US" sz="1200">
                <a:latin typeface="Calibri" panose="020F0502020204030204" pitchFamily="34" charset="0"/>
              </a:rPr>
              <a:pPr algn="r" eaLnBrk="1" hangingPunct="1"/>
              <a:t>7</a:t>
            </a:fld>
            <a:endParaRPr lang="en-US" altLang="en-US" sz="1200">
              <a:latin typeface="Calibri" panose="020F0502020204030204" pitchFamily="34" charset="0"/>
            </a:endParaRPr>
          </a:p>
        </p:txBody>
      </p:sp>
      <p:sp>
        <p:nvSpPr>
          <p:cNvPr id="28677" name="Header Placeholder 4"/>
          <p:cNvSpPr txBox="1">
            <a:spLocks noGrp="1"/>
          </p:cNvSpPr>
          <p:nvPr/>
        </p:nvSpPr>
        <p:spPr bwMode="auto">
          <a:xfrm>
            <a:off x="0" y="0"/>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20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EA9456E-3560-4B94-9428-CD2B41596EE5}" type="slidenum">
              <a:rPr lang="en-US" altLang="en-US" sz="1200">
                <a:latin typeface="Calibri" panose="020F0502020204030204" pitchFamily="34" charset="0"/>
              </a:rPr>
              <a:pPr eaLnBrk="1" hangingPunct="1"/>
              <a:t>8</a:t>
            </a:fld>
            <a:endParaRPr lang="en-US" altLang="en-US" sz="1200">
              <a:latin typeface="Calibri" panose="020F0502020204030204" pitchFamily="34" charset="0"/>
            </a:endParaRPr>
          </a:p>
        </p:txBody>
      </p:sp>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a:xfrm>
            <a:off x="679450" y="4314825"/>
            <a:ext cx="55594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b="1" smtClean="0"/>
          </a:p>
        </p:txBody>
      </p:sp>
      <p:sp>
        <p:nvSpPr>
          <p:cNvPr id="30724" name="Slide Number Placeholder 3"/>
          <p:cNvSpPr txBox="1">
            <a:spLocks noGrp="1"/>
          </p:cNvSpPr>
          <p:nvPr/>
        </p:nvSpPr>
        <p:spPr bwMode="auto">
          <a:xfrm>
            <a:off x="3935413" y="877252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nchor="b"/>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5816B731-2F3E-41EE-878D-D01E4E176525}" type="slidenum">
              <a:rPr lang="en-US" altLang="en-US" sz="1200">
                <a:latin typeface="Calibri" panose="020F0502020204030204" pitchFamily="34" charset="0"/>
              </a:rPr>
              <a:pPr algn="r" eaLnBrk="1" hangingPunct="1"/>
              <a:t>8</a:t>
            </a:fld>
            <a:endParaRPr lang="en-US" altLang="en-US" sz="1200">
              <a:latin typeface="Calibri" panose="020F0502020204030204" pitchFamily="34" charset="0"/>
            </a:endParaRPr>
          </a:p>
        </p:txBody>
      </p:sp>
      <p:sp>
        <p:nvSpPr>
          <p:cNvPr id="30725" name="Header Placeholder 4"/>
          <p:cNvSpPr txBox="1">
            <a:spLocks noGrp="1"/>
          </p:cNvSpPr>
          <p:nvPr/>
        </p:nvSpPr>
        <p:spPr bwMode="auto">
          <a:xfrm>
            <a:off x="0" y="0"/>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20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6DABA3C-202E-42F0-9095-F4DCE712F0B7}" type="slidenum">
              <a:rPr lang="en-US" altLang="en-US" sz="1200">
                <a:latin typeface="Calibri" panose="020F0502020204030204" pitchFamily="34" charset="0"/>
              </a:rPr>
              <a:pPr eaLnBrk="1" hangingPunct="1"/>
              <a:t>9</a:t>
            </a:fld>
            <a:endParaRPr lang="en-US" altLang="en-US" sz="1200">
              <a:latin typeface="Calibri" panose="020F0502020204030204" pitchFamily="34" charset="0"/>
            </a:endParaRPr>
          </a:p>
        </p:txBody>
      </p:sp>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a:xfrm>
            <a:off x="679450" y="4314825"/>
            <a:ext cx="55594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32772" name="Slide Number Placeholder 3"/>
          <p:cNvSpPr txBox="1">
            <a:spLocks noGrp="1"/>
          </p:cNvSpPr>
          <p:nvPr/>
        </p:nvSpPr>
        <p:spPr bwMode="auto">
          <a:xfrm>
            <a:off x="3935413" y="877252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nchor="b"/>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fld id="{5BBFE57F-6D58-4043-9F7C-98B932539E2A}" type="slidenum">
              <a:rPr lang="en-US" altLang="en-US" sz="1200">
                <a:latin typeface="Calibri" panose="020F0502020204030204" pitchFamily="34" charset="0"/>
              </a:rPr>
              <a:pPr algn="r" eaLnBrk="1" hangingPunct="1"/>
              <a:t>9</a:t>
            </a:fld>
            <a:endParaRPr lang="en-US" altLang="en-US" sz="1200">
              <a:latin typeface="Calibri" panose="020F0502020204030204" pitchFamily="34" charset="0"/>
            </a:endParaRPr>
          </a:p>
        </p:txBody>
      </p:sp>
      <p:sp>
        <p:nvSpPr>
          <p:cNvPr id="32773" name="Header Placeholder 4"/>
          <p:cNvSpPr txBox="1">
            <a:spLocks noGrp="1"/>
          </p:cNvSpPr>
          <p:nvPr/>
        </p:nvSpPr>
        <p:spPr bwMode="auto">
          <a:xfrm>
            <a:off x="0" y="0"/>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lstStyle>
            <a:lvl1pPr defTabSz="923925"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FD9981AA-617E-4331-AF5A-E91697723457}" type="datetime1">
              <a:rPr lang="en-US" altLang="en-US"/>
              <a:pPr/>
              <a:t>11/8/2016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Kids' Potential, Our Purpose</a:t>
            </a:r>
          </a:p>
        </p:txBody>
      </p:sp>
      <p:sp>
        <p:nvSpPr>
          <p:cNvPr id="6" name="Slide Number Placeholder 5"/>
          <p:cNvSpPr>
            <a:spLocks noGrp="1"/>
          </p:cNvSpPr>
          <p:nvPr>
            <p:ph type="sldNum" sz="quarter" idx="12"/>
          </p:nvPr>
        </p:nvSpPr>
        <p:spPr/>
        <p:txBody>
          <a:bodyPr/>
          <a:lstStyle>
            <a:lvl1pPr>
              <a:defRPr/>
            </a:lvl1pPr>
          </a:lstStyle>
          <a:p>
            <a:fld id="{07077136-09E6-4BCC-9322-5AC3033761A4}" type="slidenum">
              <a:rPr lang="en-US" altLang="en-US"/>
              <a:pPr/>
              <a:t>‹#›</a:t>
            </a:fld>
            <a:endParaRPr lang="en-US" altLang="en-US"/>
          </a:p>
        </p:txBody>
      </p:sp>
    </p:spTree>
    <p:extLst>
      <p:ext uri="{BB962C8B-B14F-4D97-AF65-F5344CB8AC3E}">
        <p14:creationId xmlns:p14="http://schemas.microsoft.com/office/powerpoint/2010/main" val="635706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47FCE1E-5C41-4DF1-8411-A2FE7C3478C4}" type="datetime1">
              <a:rPr lang="en-US" altLang="en-US"/>
              <a:pPr/>
              <a:t>11/8/2016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Kids' Potential, Our Purpose</a:t>
            </a:r>
          </a:p>
        </p:txBody>
      </p:sp>
      <p:sp>
        <p:nvSpPr>
          <p:cNvPr id="6" name="Slide Number Placeholder 5"/>
          <p:cNvSpPr>
            <a:spLocks noGrp="1"/>
          </p:cNvSpPr>
          <p:nvPr>
            <p:ph type="sldNum" sz="quarter" idx="12"/>
          </p:nvPr>
        </p:nvSpPr>
        <p:spPr/>
        <p:txBody>
          <a:bodyPr/>
          <a:lstStyle>
            <a:lvl1pPr>
              <a:defRPr/>
            </a:lvl1pPr>
          </a:lstStyle>
          <a:p>
            <a:fld id="{DD31C928-8A95-414A-B9EC-E65FFAAC42AC}" type="slidenum">
              <a:rPr lang="en-US" altLang="en-US"/>
              <a:pPr/>
              <a:t>‹#›</a:t>
            </a:fld>
            <a:endParaRPr lang="en-US" altLang="en-US"/>
          </a:p>
        </p:txBody>
      </p:sp>
    </p:spTree>
    <p:extLst>
      <p:ext uri="{BB962C8B-B14F-4D97-AF65-F5344CB8AC3E}">
        <p14:creationId xmlns:p14="http://schemas.microsoft.com/office/powerpoint/2010/main" val="2502549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A055D91-D487-4D3F-939E-DBC63D4BBE3A}" type="datetime1">
              <a:rPr lang="en-US" altLang="en-US"/>
              <a:pPr/>
              <a:t>11/8/2016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Kids' Potential, Our Purpose</a:t>
            </a:r>
          </a:p>
        </p:txBody>
      </p:sp>
      <p:sp>
        <p:nvSpPr>
          <p:cNvPr id="6" name="Slide Number Placeholder 5"/>
          <p:cNvSpPr>
            <a:spLocks noGrp="1"/>
          </p:cNvSpPr>
          <p:nvPr>
            <p:ph type="sldNum" sz="quarter" idx="12"/>
          </p:nvPr>
        </p:nvSpPr>
        <p:spPr/>
        <p:txBody>
          <a:bodyPr/>
          <a:lstStyle>
            <a:lvl1pPr>
              <a:defRPr/>
            </a:lvl1pPr>
          </a:lstStyle>
          <a:p>
            <a:fld id="{C0564312-9481-40B2-9980-19318A1F255F}" type="slidenum">
              <a:rPr lang="en-US" altLang="en-US"/>
              <a:pPr/>
              <a:t>‹#›</a:t>
            </a:fld>
            <a:endParaRPr lang="en-US" altLang="en-US"/>
          </a:p>
        </p:txBody>
      </p:sp>
    </p:spTree>
    <p:extLst>
      <p:ext uri="{BB962C8B-B14F-4D97-AF65-F5344CB8AC3E}">
        <p14:creationId xmlns:p14="http://schemas.microsoft.com/office/powerpoint/2010/main" val="61837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853A6B3-7C87-4C16-9D48-FA3DA2336F09}" type="datetime1">
              <a:rPr lang="en-US" altLang="en-US"/>
              <a:pPr/>
              <a:t>11/8/2016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Kids' Potential, Our Purpose</a:t>
            </a:r>
          </a:p>
        </p:txBody>
      </p:sp>
      <p:sp>
        <p:nvSpPr>
          <p:cNvPr id="6" name="Slide Number Placeholder 5"/>
          <p:cNvSpPr>
            <a:spLocks noGrp="1"/>
          </p:cNvSpPr>
          <p:nvPr>
            <p:ph type="sldNum" sz="quarter" idx="12"/>
          </p:nvPr>
        </p:nvSpPr>
        <p:spPr/>
        <p:txBody>
          <a:bodyPr/>
          <a:lstStyle>
            <a:lvl1pPr>
              <a:defRPr/>
            </a:lvl1pPr>
          </a:lstStyle>
          <a:p>
            <a:fld id="{8CFA9D25-BBFB-497F-BE2C-9D6E700C9775}" type="slidenum">
              <a:rPr lang="en-US" altLang="en-US"/>
              <a:pPr/>
              <a:t>‹#›</a:t>
            </a:fld>
            <a:endParaRPr lang="en-US" altLang="en-US"/>
          </a:p>
        </p:txBody>
      </p:sp>
    </p:spTree>
    <p:extLst>
      <p:ext uri="{BB962C8B-B14F-4D97-AF65-F5344CB8AC3E}">
        <p14:creationId xmlns:p14="http://schemas.microsoft.com/office/powerpoint/2010/main" val="185560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4A9FEFF-D747-4D64-824D-29D25092D184}" type="datetime1">
              <a:rPr lang="en-US" altLang="en-US"/>
              <a:pPr/>
              <a:t>11/8/2016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Kids' Potential, Our Purpose</a:t>
            </a:r>
          </a:p>
        </p:txBody>
      </p:sp>
      <p:sp>
        <p:nvSpPr>
          <p:cNvPr id="6" name="Slide Number Placeholder 5"/>
          <p:cNvSpPr>
            <a:spLocks noGrp="1"/>
          </p:cNvSpPr>
          <p:nvPr>
            <p:ph type="sldNum" sz="quarter" idx="12"/>
          </p:nvPr>
        </p:nvSpPr>
        <p:spPr/>
        <p:txBody>
          <a:bodyPr/>
          <a:lstStyle>
            <a:lvl1pPr>
              <a:defRPr/>
            </a:lvl1pPr>
          </a:lstStyle>
          <a:p>
            <a:fld id="{65E98074-4BA7-40F1-B7BD-6D728C904FA2}" type="slidenum">
              <a:rPr lang="en-US" altLang="en-US"/>
              <a:pPr/>
              <a:t>‹#›</a:t>
            </a:fld>
            <a:endParaRPr lang="en-US" altLang="en-US"/>
          </a:p>
        </p:txBody>
      </p:sp>
    </p:spTree>
    <p:extLst>
      <p:ext uri="{BB962C8B-B14F-4D97-AF65-F5344CB8AC3E}">
        <p14:creationId xmlns:p14="http://schemas.microsoft.com/office/powerpoint/2010/main" val="3664151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8C1C31CC-A485-4088-B96B-0B8C03F36134}" type="datetime1">
              <a:rPr lang="en-US" altLang="en-US"/>
              <a:pPr/>
              <a:t>11/8/2016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Kids' Potential, Our Purpose</a:t>
            </a:r>
          </a:p>
        </p:txBody>
      </p:sp>
      <p:sp>
        <p:nvSpPr>
          <p:cNvPr id="7" name="Slide Number Placeholder 5"/>
          <p:cNvSpPr>
            <a:spLocks noGrp="1"/>
          </p:cNvSpPr>
          <p:nvPr>
            <p:ph type="sldNum" sz="quarter" idx="12"/>
          </p:nvPr>
        </p:nvSpPr>
        <p:spPr/>
        <p:txBody>
          <a:bodyPr/>
          <a:lstStyle>
            <a:lvl1pPr>
              <a:defRPr/>
            </a:lvl1pPr>
          </a:lstStyle>
          <a:p>
            <a:fld id="{DF470826-B877-4E51-A2CC-C4667BDC2C96}" type="slidenum">
              <a:rPr lang="en-US" altLang="en-US"/>
              <a:pPr/>
              <a:t>‹#›</a:t>
            </a:fld>
            <a:endParaRPr lang="en-US" altLang="en-US"/>
          </a:p>
        </p:txBody>
      </p:sp>
    </p:spTree>
    <p:extLst>
      <p:ext uri="{BB962C8B-B14F-4D97-AF65-F5344CB8AC3E}">
        <p14:creationId xmlns:p14="http://schemas.microsoft.com/office/powerpoint/2010/main" val="15465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279B352-6265-4CF2-A5DA-88981B511D5F}" type="datetime1">
              <a:rPr lang="en-US" altLang="en-US"/>
              <a:pPr/>
              <a:t>11/8/2016</a:t>
            </a:fld>
            <a:endParaRPr lang="en-US" altLang="en-US"/>
          </a:p>
        </p:txBody>
      </p:sp>
      <p:sp>
        <p:nvSpPr>
          <p:cNvPr id="8" name="Footer Placeholder 4"/>
          <p:cNvSpPr>
            <a:spLocks noGrp="1"/>
          </p:cNvSpPr>
          <p:nvPr>
            <p:ph type="ftr" sz="quarter" idx="11"/>
          </p:nvPr>
        </p:nvSpPr>
        <p:spPr/>
        <p:txBody>
          <a:bodyPr/>
          <a:lstStyle>
            <a:lvl1pPr>
              <a:defRPr/>
            </a:lvl1pPr>
          </a:lstStyle>
          <a:p>
            <a:pPr>
              <a:defRPr/>
            </a:pPr>
            <a:r>
              <a:rPr lang="en-US"/>
              <a:t>Kids' Potential, Our Purpose</a:t>
            </a:r>
          </a:p>
        </p:txBody>
      </p:sp>
      <p:sp>
        <p:nvSpPr>
          <p:cNvPr id="9" name="Slide Number Placeholder 5"/>
          <p:cNvSpPr>
            <a:spLocks noGrp="1"/>
          </p:cNvSpPr>
          <p:nvPr>
            <p:ph type="sldNum" sz="quarter" idx="12"/>
          </p:nvPr>
        </p:nvSpPr>
        <p:spPr/>
        <p:txBody>
          <a:bodyPr/>
          <a:lstStyle>
            <a:lvl1pPr>
              <a:defRPr/>
            </a:lvl1pPr>
          </a:lstStyle>
          <a:p>
            <a:fld id="{0C9109BD-CFC3-4652-829E-9CBA49DB7D8A}" type="slidenum">
              <a:rPr lang="en-US" altLang="en-US"/>
              <a:pPr/>
              <a:t>‹#›</a:t>
            </a:fld>
            <a:endParaRPr lang="en-US" altLang="en-US"/>
          </a:p>
        </p:txBody>
      </p:sp>
    </p:spTree>
    <p:extLst>
      <p:ext uri="{BB962C8B-B14F-4D97-AF65-F5344CB8AC3E}">
        <p14:creationId xmlns:p14="http://schemas.microsoft.com/office/powerpoint/2010/main" val="2797407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BFC68FD0-B98C-4255-A13C-8CF493F260DC}" type="datetime1">
              <a:rPr lang="en-US" altLang="en-US"/>
              <a:pPr/>
              <a:t>11/8/2016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r>
              <a:rPr lang="en-US"/>
              <a:t>Kids' Potential, Our Purpose</a:t>
            </a:r>
          </a:p>
        </p:txBody>
      </p:sp>
      <p:sp>
        <p:nvSpPr>
          <p:cNvPr id="5" name="Slide Number Placeholder 5"/>
          <p:cNvSpPr>
            <a:spLocks noGrp="1"/>
          </p:cNvSpPr>
          <p:nvPr>
            <p:ph type="sldNum" sz="quarter" idx="12"/>
          </p:nvPr>
        </p:nvSpPr>
        <p:spPr/>
        <p:txBody>
          <a:bodyPr/>
          <a:lstStyle>
            <a:lvl1pPr>
              <a:defRPr/>
            </a:lvl1pPr>
          </a:lstStyle>
          <a:p>
            <a:fld id="{81D7D694-7F67-41F0-B70F-56CCC8586F18}" type="slidenum">
              <a:rPr lang="en-US" altLang="en-US"/>
              <a:pPr/>
              <a:t>‹#›</a:t>
            </a:fld>
            <a:endParaRPr lang="en-US" altLang="en-US"/>
          </a:p>
        </p:txBody>
      </p:sp>
    </p:spTree>
    <p:extLst>
      <p:ext uri="{BB962C8B-B14F-4D97-AF65-F5344CB8AC3E}">
        <p14:creationId xmlns:p14="http://schemas.microsoft.com/office/powerpoint/2010/main" val="1267480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0389CB4-5C3C-4000-B486-D33DF22FB540}" type="datetime1">
              <a:rPr lang="en-US" altLang="en-US"/>
              <a:pPr/>
              <a:t>11/8/2016</a:t>
            </a:fld>
            <a:endParaRPr lang="en-US" altLang="en-US"/>
          </a:p>
        </p:txBody>
      </p:sp>
      <p:sp>
        <p:nvSpPr>
          <p:cNvPr id="3" name="Footer Placeholder 4"/>
          <p:cNvSpPr>
            <a:spLocks noGrp="1"/>
          </p:cNvSpPr>
          <p:nvPr>
            <p:ph type="ftr" sz="quarter" idx="11"/>
          </p:nvPr>
        </p:nvSpPr>
        <p:spPr/>
        <p:txBody>
          <a:bodyPr/>
          <a:lstStyle>
            <a:lvl1pPr>
              <a:defRPr/>
            </a:lvl1pPr>
          </a:lstStyle>
          <a:p>
            <a:pPr>
              <a:defRPr/>
            </a:pPr>
            <a:r>
              <a:rPr lang="en-US"/>
              <a:t>Kids' Potential, Our Purpose</a:t>
            </a:r>
          </a:p>
        </p:txBody>
      </p:sp>
      <p:sp>
        <p:nvSpPr>
          <p:cNvPr id="4" name="Slide Number Placeholder 5"/>
          <p:cNvSpPr>
            <a:spLocks noGrp="1"/>
          </p:cNvSpPr>
          <p:nvPr>
            <p:ph type="sldNum" sz="quarter" idx="12"/>
          </p:nvPr>
        </p:nvSpPr>
        <p:spPr/>
        <p:txBody>
          <a:bodyPr/>
          <a:lstStyle>
            <a:lvl1pPr>
              <a:defRPr/>
            </a:lvl1pPr>
          </a:lstStyle>
          <a:p>
            <a:fld id="{939A6494-69ED-41EA-A1F8-7284E066778E}" type="slidenum">
              <a:rPr lang="en-US" altLang="en-US"/>
              <a:pPr/>
              <a:t>‹#›</a:t>
            </a:fld>
            <a:endParaRPr lang="en-US" altLang="en-US"/>
          </a:p>
        </p:txBody>
      </p:sp>
    </p:spTree>
    <p:extLst>
      <p:ext uri="{BB962C8B-B14F-4D97-AF65-F5344CB8AC3E}">
        <p14:creationId xmlns:p14="http://schemas.microsoft.com/office/powerpoint/2010/main" val="688939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B23658E-2B86-4298-AFB6-EC66CD4F7733}" type="datetime1">
              <a:rPr lang="en-US" altLang="en-US"/>
              <a:pPr/>
              <a:t>11/8/2016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Kids' Potential, Our Purpose</a:t>
            </a:r>
          </a:p>
        </p:txBody>
      </p:sp>
      <p:sp>
        <p:nvSpPr>
          <p:cNvPr id="7" name="Slide Number Placeholder 5"/>
          <p:cNvSpPr>
            <a:spLocks noGrp="1"/>
          </p:cNvSpPr>
          <p:nvPr>
            <p:ph type="sldNum" sz="quarter" idx="12"/>
          </p:nvPr>
        </p:nvSpPr>
        <p:spPr/>
        <p:txBody>
          <a:bodyPr/>
          <a:lstStyle>
            <a:lvl1pPr>
              <a:defRPr/>
            </a:lvl1pPr>
          </a:lstStyle>
          <a:p>
            <a:fld id="{0ADA15AB-A3A6-489B-97EC-A63E1004D6AD}" type="slidenum">
              <a:rPr lang="en-US" altLang="en-US"/>
              <a:pPr/>
              <a:t>‹#›</a:t>
            </a:fld>
            <a:endParaRPr lang="en-US" altLang="en-US"/>
          </a:p>
        </p:txBody>
      </p:sp>
    </p:spTree>
    <p:extLst>
      <p:ext uri="{BB962C8B-B14F-4D97-AF65-F5344CB8AC3E}">
        <p14:creationId xmlns:p14="http://schemas.microsoft.com/office/powerpoint/2010/main" val="3417452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BF9516C-B228-41B7-B4F5-B4CFF8E803EB}" type="datetime1">
              <a:rPr lang="en-US" altLang="en-US"/>
              <a:pPr/>
              <a:t>11/8/2016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Kids' Potential, Our Purpose</a:t>
            </a:r>
          </a:p>
        </p:txBody>
      </p:sp>
      <p:sp>
        <p:nvSpPr>
          <p:cNvPr id="7" name="Slide Number Placeholder 5"/>
          <p:cNvSpPr>
            <a:spLocks noGrp="1"/>
          </p:cNvSpPr>
          <p:nvPr>
            <p:ph type="sldNum" sz="quarter" idx="12"/>
          </p:nvPr>
        </p:nvSpPr>
        <p:spPr/>
        <p:txBody>
          <a:bodyPr/>
          <a:lstStyle>
            <a:lvl1pPr>
              <a:defRPr/>
            </a:lvl1pPr>
          </a:lstStyle>
          <a:p>
            <a:fld id="{3F0D0575-1257-407B-90CC-B5622B7073F9}" type="slidenum">
              <a:rPr lang="en-US" altLang="en-US"/>
              <a:pPr/>
              <a:t>‹#›</a:t>
            </a:fld>
            <a:endParaRPr lang="en-US" altLang="en-US"/>
          </a:p>
        </p:txBody>
      </p:sp>
    </p:spTree>
    <p:extLst>
      <p:ext uri="{BB962C8B-B14F-4D97-AF65-F5344CB8AC3E}">
        <p14:creationId xmlns:p14="http://schemas.microsoft.com/office/powerpoint/2010/main" val="3057313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F7E17679-507E-4628-B7F4-722057EF17B7}" type="datetime1">
              <a:rPr lang="en-US" altLang="en-US"/>
              <a:pPr/>
              <a:t>11/8/2016</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mn-ea"/>
                <a:cs typeface="+mn-cs"/>
              </a:defRPr>
            </a:lvl1pPr>
          </a:lstStyle>
          <a:p>
            <a:pPr>
              <a:defRPr/>
            </a:pPr>
            <a:r>
              <a:rPr lang="en-US"/>
              <a:t>Kids' Potential, Our Purpose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3928A87-F852-4851-873A-8823A643E85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hyperlink" Target="https://www.polleverywhere.com/multiple_choice_polls/SLaeAT2vmKHhgOW?preview=true" TargetMode="External"/><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hyperlink" Target="http://www.polleverywhere.com/app/help" TargetMode="External"/><Relationship Id="rId5" Type="http://schemas.openxmlformats.org/officeDocument/2006/relationships/hyperlink" Target="http://www.polleverywhere.com/app"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jpe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hyperlink" Target="http://www.pacer.org/publications/earlyChildhood.asp" TargetMode="External"/><Relationship Id="rId5" Type="http://schemas.openxmlformats.org/officeDocument/2006/relationships/image" Target="../media/image14.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15.png"/><Relationship Id="rId5" Type="http://schemas.openxmlformats.org/officeDocument/2006/relationships/hyperlink" Target="http://msde.maryland.gov/MSDE/divisions/earlyinterv/infant_toddlers/resources.html" TargetMode="Externa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9.xml"/><Relationship Id="rId5" Type="http://schemas.openxmlformats.org/officeDocument/2006/relationships/image" Target="../media/image5.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21.xml"/><Relationship Id="rId5" Type="http://schemas.openxmlformats.org/officeDocument/2006/relationships/image" Target="../media/image18.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5.jpeg"/><Relationship Id="rId5" Type="http://schemas.openxmlformats.org/officeDocument/2006/relationships/image" Target="../media/image19.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image" Target="../media/image5.jpe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image" Target="../media/image5.jpeg"/><Relationship Id="rId5" Type="http://schemas.openxmlformats.org/officeDocument/2006/relationships/hyperlink" Target="http://www.del.wa.gov/publications/esit/" TargetMode="Externa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8.xml"/><Relationship Id="rId5" Type="http://schemas.openxmlformats.org/officeDocument/2006/relationships/image" Target="../media/image5.jpe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5.jpeg"/><Relationship Id="rId5" Type="http://schemas.openxmlformats.org/officeDocument/2006/relationships/image" Target="../media/image20.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31.xml"/><Relationship Id="rId5" Type="http://schemas.openxmlformats.org/officeDocument/2006/relationships/image" Target="../media/image5.jpe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32.xml"/><Relationship Id="rId5" Type="http://schemas.openxmlformats.org/officeDocument/2006/relationships/image" Target="../media/image5.jpeg"/><Relationship Id="rId4" Type="http://schemas.openxmlformats.org/officeDocument/2006/relationships/hyperlink" Target="http://olms.cte.jhu.edu/olms2/128983"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33.xml"/><Relationship Id="rId5" Type="http://schemas.openxmlformats.org/officeDocument/2006/relationships/image" Target="../media/image5.jpe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34.xml"/><Relationship Id="rId5" Type="http://schemas.openxmlformats.org/officeDocument/2006/relationships/image" Target="../media/image5.jpeg"/><Relationship Id="rId4" Type="http://schemas.openxmlformats.org/officeDocument/2006/relationships/hyperlink" Target="http://olms.cte.jhu.edu/olms2/128983"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35.xml"/><Relationship Id="rId5" Type="http://schemas.openxmlformats.org/officeDocument/2006/relationships/image" Target="../media/image5.jpe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hyperlink" Target="https://www.polleverywhere.com/free_text_polls/0uuKeM4jAGvC2i7?preview=true" TargetMode="Externa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hyperlink" Target="http://www.polleverywhere.com/app/help" TargetMode="External"/><Relationship Id="rId5" Type="http://schemas.openxmlformats.org/officeDocument/2006/relationships/hyperlink" Target="http://www.polleverywhere.com/app" TargetMode="Externa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36.xml"/><Relationship Id="rId6" Type="http://schemas.openxmlformats.org/officeDocument/2006/relationships/image" Target="../media/image5.jpeg"/><Relationship Id="rId5" Type="http://schemas.openxmlformats.org/officeDocument/2006/relationships/image" Target="../media/image21.jpe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3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38.xml"/><Relationship Id="rId6" Type="http://schemas.openxmlformats.org/officeDocument/2006/relationships/hyperlink" Target="http://ectacenter.org/eco/pages/enhance.asp" TargetMode="External"/><Relationship Id="rId5" Type="http://schemas.openxmlformats.org/officeDocument/2006/relationships/image" Target="../media/image4.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hyperlink" Target="https://www.polleverywhere.com/free_text_polls/2eMq6am2jJodJRn?preview=true" TargetMode="External"/><Relationship Id="rId2" Type="http://schemas.openxmlformats.org/officeDocument/2006/relationships/slideLayout" Target="../slideLayouts/slideLayout1.xml"/><Relationship Id="rId1" Type="http://schemas.openxmlformats.org/officeDocument/2006/relationships/tags" Target="../tags/tag40.xml"/><Relationship Id="rId6" Type="http://schemas.openxmlformats.org/officeDocument/2006/relationships/hyperlink" Target="http://www.polleverywhere.com/app/help" TargetMode="External"/><Relationship Id="rId5" Type="http://schemas.openxmlformats.org/officeDocument/2006/relationships/hyperlink" Target="http://www.polleverywhere.com/app" TargetMode="Externa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42.xml"/><Relationship Id="rId5" Type="http://schemas.openxmlformats.org/officeDocument/2006/relationships/image" Target="../media/image5.jpeg"/><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8" Type="http://schemas.openxmlformats.org/officeDocument/2006/relationships/hyperlink" Target="http://ectacenter.org/eco/pages/enhance.asp" TargetMode="External"/><Relationship Id="rId3" Type="http://schemas.openxmlformats.org/officeDocument/2006/relationships/notesSlide" Target="../notesSlides/notesSlide36.xml"/><Relationship Id="rId7" Type="http://schemas.openxmlformats.org/officeDocument/2006/relationships/hyperlink" Target="http://msde.maryland.gov/MSDE/divisions/earlyinterv/infant_toddlers/resources.html" TargetMode="External"/><Relationship Id="rId2" Type="http://schemas.openxmlformats.org/officeDocument/2006/relationships/slideLayout" Target="../slideLayouts/slideLayout7.xml"/><Relationship Id="rId1" Type="http://schemas.openxmlformats.org/officeDocument/2006/relationships/tags" Target="../tags/tag43.xml"/><Relationship Id="rId6" Type="http://schemas.openxmlformats.org/officeDocument/2006/relationships/hyperlink" Target="http://www.pacer.org/publications/earlyChildhood.asp" TargetMode="External"/><Relationship Id="rId5" Type="http://schemas.openxmlformats.org/officeDocument/2006/relationships/hyperlink" Target="http://www.del.wa.gov/development/esit/training.aspx" TargetMode="External"/><Relationship Id="rId10" Type="http://schemas.openxmlformats.org/officeDocument/2006/relationships/image" Target="../media/image5.jpeg"/><Relationship Id="rId4" Type="http://schemas.openxmlformats.org/officeDocument/2006/relationships/image" Target="../media/image12.png"/><Relationship Id="rId9" Type="http://schemas.openxmlformats.org/officeDocument/2006/relationships/hyperlink" Target="http://olms.cte.jhu.edu/olms2/128983"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hyperlink" Target="https://www.polleverywhere.com/multiple_choice_polls/OoyGuvGamau5qdX?preview=true" TargetMode="Externa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hyperlink" Target="http://www.polleverywhere.com/app/help" TargetMode="External"/><Relationship Id="rId5" Type="http://schemas.openxmlformats.org/officeDocument/2006/relationships/hyperlink" Target="http://www.polleverywhere.com/app"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5.xml"/><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5.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3.png"/><Relationship Id="rId5" Type="http://schemas.openxmlformats.org/officeDocument/2006/relationships/hyperlink" Target="http://www.del.wa.gov/development/esit/training.aspx"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5" descr="&quot; &quo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533400"/>
            <a:ext cx="51784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3"/>
          <p:cNvSpPr txBox="1">
            <a:spLocks noChangeArrowheads="1"/>
          </p:cNvSpPr>
          <p:nvPr/>
        </p:nvSpPr>
        <p:spPr>
          <a:xfrm>
            <a:off x="0" y="2209800"/>
            <a:ext cx="9144000" cy="4191000"/>
          </a:xfrm>
          <a:prstGeom prst="rect">
            <a:avLst/>
          </a:prstGeom>
        </p:spPr>
        <p:txBody>
          <a:bodyPr>
            <a:normAutofit/>
          </a:bodyPr>
          <a:lstStyle/>
          <a:p>
            <a:pPr marL="1203325" lvl="2" indent="-1203325" algn="ctr" fontAlgn="auto">
              <a:spcBef>
                <a:spcPct val="20000"/>
              </a:spcBef>
              <a:spcAft>
                <a:spcPts val="0"/>
              </a:spcAft>
              <a:defRPr/>
            </a:pPr>
            <a:r>
              <a:rPr lang="en-US" sz="4000" b="1" dirty="0">
                <a:solidFill>
                  <a:srgbClr val="0080C3"/>
                </a:solidFill>
                <a:latin typeface="+mj-lt"/>
                <a:ea typeface="+mn-ea"/>
                <a:cs typeface="Arial" charset="0"/>
              </a:rPr>
              <a:t>How to Involve Families in the Child Outcome Summary (COS) Process       </a:t>
            </a:r>
            <a:endParaRPr lang="en-US" sz="2800" i="1" dirty="0">
              <a:latin typeface="Arial" charset="0"/>
              <a:ea typeface="+mn-ea"/>
              <a:cs typeface="Arial" charset="0"/>
            </a:endParaRPr>
          </a:p>
          <a:p>
            <a:pPr marL="1203325" lvl="2" indent="-288925" algn="ctr" fontAlgn="auto">
              <a:spcBef>
                <a:spcPct val="20000"/>
              </a:spcBef>
              <a:spcAft>
                <a:spcPts val="0"/>
              </a:spcAft>
              <a:defRPr/>
            </a:pPr>
            <a:endParaRPr lang="en-US" sz="2800" i="1" dirty="0">
              <a:latin typeface="Arial" charset="0"/>
              <a:ea typeface="+mn-ea"/>
              <a:cs typeface="Arial" charset="0"/>
            </a:endParaRPr>
          </a:p>
          <a:p>
            <a:pPr lvl="1" algn="ctr">
              <a:defRPr/>
            </a:pPr>
            <a:r>
              <a:rPr lang="en-US" altLang="en-US" sz="2400" b="1" dirty="0">
                <a:latin typeface="+mn-lt"/>
                <a:ea typeface="+mn-ea"/>
              </a:rPr>
              <a:t>Debi </a:t>
            </a:r>
            <a:r>
              <a:rPr lang="en-US" altLang="en-US" sz="2400" b="1" dirty="0" err="1">
                <a:latin typeface="+mn-lt"/>
                <a:ea typeface="+mn-ea"/>
              </a:rPr>
              <a:t>Donelan</a:t>
            </a:r>
            <a:r>
              <a:rPr lang="en-US" altLang="en-US" sz="2400" b="1" dirty="0">
                <a:latin typeface="+mn-lt"/>
                <a:ea typeface="+mn-ea"/>
              </a:rPr>
              <a:t>, MSSA </a:t>
            </a:r>
            <a:r>
              <a:rPr lang="en-US" altLang="en-US" sz="2400" dirty="0">
                <a:latin typeface="+mn-lt"/>
                <a:ea typeface="+mn-ea"/>
              </a:rPr>
              <a:t>Early Support for Infants and Toddlers</a:t>
            </a:r>
            <a:endParaRPr lang="en-US" altLang="en-US" sz="2400" b="1" dirty="0">
              <a:latin typeface="+mn-lt"/>
              <a:ea typeface="+mn-ea"/>
            </a:endParaRPr>
          </a:p>
          <a:p>
            <a:pPr lvl="1" algn="ctr">
              <a:defRPr/>
            </a:pPr>
            <a:r>
              <a:rPr lang="en-US" altLang="en-US" sz="2400" b="1" dirty="0">
                <a:latin typeface="+mn-lt"/>
                <a:ea typeface="+mn-ea"/>
              </a:rPr>
              <a:t>Katrina Martin, Ph.D.</a:t>
            </a:r>
            <a:r>
              <a:rPr lang="en-US" altLang="en-US" sz="2400" dirty="0">
                <a:latin typeface="+mn-lt"/>
                <a:ea typeface="+mn-ea"/>
              </a:rPr>
              <a:t> SRI International/</a:t>
            </a:r>
            <a:r>
              <a:rPr lang="en-US" altLang="en-US" sz="2400" dirty="0" err="1">
                <a:latin typeface="+mn-lt"/>
                <a:ea typeface="+mn-ea"/>
              </a:rPr>
              <a:t>DaSy</a:t>
            </a:r>
            <a:r>
              <a:rPr lang="en-US" altLang="en-US" sz="2400" dirty="0">
                <a:latin typeface="+mn-lt"/>
                <a:ea typeface="+mn-ea"/>
              </a:rPr>
              <a:t>/ECTA Center</a:t>
            </a:r>
          </a:p>
          <a:p>
            <a:pPr marL="1660525" lvl="3" indent="-1660525" algn="ctr" fontAlgn="auto">
              <a:spcBef>
                <a:spcPct val="20000"/>
              </a:spcBef>
              <a:spcAft>
                <a:spcPts val="0"/>
              </a:spcAft>
              <a:defRPr/>
            </a:pPr>
            <a:r>
              <a:rPr lang="en-US" sz="2400" i="1" dirty="0">
                <a:latin typeface="+mj-lt"/>
                <a:ea typeface="+mn-ea"/>
                <a:cs typeface="Arial" charset="0"/>
              </a:rPr>
              <a:t>May 6, 2016</a:t>
            </a:r>
            <a:endParaRPr lang="en-US" sz="2400" dirty="0">
              <a:latin typeface="+mj-lt"/>
              <a:ea typeface="+mn-ea"/>
              <a:cs typeface="Arial" charset="0"/>
            </a:endParaRPr>
          </a:p>
        </p:txBody>
      </p:sp>
      <p:pic>
        <p:nvPicPr>
          <p:cNvPr id="15363" name="Picture 1" descr="&quot; &quo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3703061">
            <a:off x="7146925" y="5013326"/>
            <a:ext cx="1666875"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descr="&quot; &quot;"/>
          <p:cNvCxnSpPr/>
          <p:nvPr/>
        </p:nvCxnSpPr>
        <p:spPr>
          <a:xfrm>
            <a:off x="0" y="1676400"/>
            <a:ext cx="9144000" cy="0"/>
          </a:xfrm>
          <a:prstGeom prst="line">
            <a:avLst/>
          </a:prstGeom>
          <a:ln w="38100">
            <a:solidFill>
              <a:srgbClr val="0080C3"/>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3" descr="This slides shows instructions for how to join the live poll. The poll asked: how are you using the Washington COS brochure with families?  The poll no longer works since it is no longer live. "/>
          <p:cNvPicPr>
            <a:picLocks/>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366713" y="274638"/>
            <a:ext cx="8410575"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descr="&quot; &quot;">
            <a:hlinkClick r:id="rId5"/>
          </p:cNvPr>
          <p:cNvSpPr>
            <a:spLocks noChangeArrowheads="1"/>
          </p:cNvSpPr>
          <p:nvPr/>
        </p:nvSpPr>
        <p:spPr bwMode="auto">
          <a:xfrm>
            <a:off x="1863725" y="2266950"/>
            <a:ext cx="2333625" cy="2054225"/>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sp>
        <p:nvSpPr>
          <p:cNvPr id="5" name="Rectangle 4" descr="&quot; &quot;">
            <a:hlinkClick r:id="rId6"/>
          </p:cNvPr>
          <p:cNvSpPr>
            <a:spLocks noChangeArrowheads="1"/>
          </p:cNvSpPr>
          <p:nvPr/>
        </p:nvSpPr>
        <p:spPr bwMode="auto">
          <a:xfrm>
            <a:off x="4973638" y="4597400"/>
            <a:ext cx="2190750" cy="369888"/>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sp>
        <p:nvSpPr>
          <p:cNvPr id="7" name="Rectangle 6" descr=" &quot; &quot;">
            <a:hlinkClick r:id="rId7" action="ppaction://hlinkfile"/>
          </p:cNvPr>
          <p:cNvSpPr>
            <a:spLocks noChangeArrowheads="1"/>
          </p:cNvSpPr>
          <p:nvPr/>
        </p:nvSpPr>
        <p:spPr bwMode="auto">
          <a:xfrm>
            <a:off x="2913063" y="5194300"/>
            <a:ext cx="3313112" cy="369888"/>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txBox="1">
            <a:spLocks/>
          </p:cNvSpPr>
          <p:nvPr/>
        </p:nvSpPr>
        <p:spPr bwMode="auto">
          <a:xfrm>
            <a:off x="0" y="0"/>
            <a:ext cx="9167813" cy="1371600"/>
          </a:xfrm>
          <a:prstGeom prst="rect">
            <a:avLst/>
          </a:prstGeom>
          <a:solidFill>
            <a:srgbClr val="0080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200">
                <a:solidFill>
                  <a:schemeClr val="bg1"/>
                </a:solidFill>
                <a:latin typeface="Calibri" panose="020F0502020204030204" pitchFamily="34" charset="0"/>
                <a:cs typeface="Arial" panose="020B0604020202020204" pitchFamily="34" charset="0"/>
              </a:rPr>
              <a:t>National Resource- PACER Family Guide</a:t>
            </a:r>
          </a:p>
        </p:txBody>
      </p:sp>
      <p:pic>
        <p:nvPicPr>
          <p:cNvPr id="6" name="Picture 5" descr="this is a snapshot of a national resource document developed by the PACER Center and the ECTA center. The document is entitled &quot;A Family Guide for Participating in the Child Outcomes Measurement Process.&quot;"/>
          <p:cNvPicPr>
            <a:picLocks noChangeAspect="1"/>
          </p:cNvPicPr>
          <p:nvPr>
            <p:custDataLst>
              <p:tags r:id="rId2"/>
            </p:custDataLst>
          </p:nvPr>
        </p:nvPicPr>
        <p:blipFill>
          <a:blip r:embed="rId5">
            <a:extLst>
              <a:ext uri="{28A0092B-C50C-407E-A947-70E740481C1C}">
                <a14:useLocalDpi xmlns:a14="http://schemas.microsoft.com/office/drawing/2010/main" val="0"/>
              </a:ext>
            </a:extLst>
          </a:blip>
          <a:srcRect t="3398" b="1140"/>
          <a:stretch>
            <a:fillRect/>
          </a:stretch>
        </p:blipFill>
        <p:spPr bwMode="auto">
          <a:xfrm>
            <a:off x="3392488" y="1524000"/>
            <a:ext cx="2359025" cy="35179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85800" y="5180013"/>
            <a:ext cx="7772400" cy="923925"/>
          </a:xfrm>
          <a:prstGeom prst="rect">
            <a:avLst/>
          </a:prstGeom>
        </p:spPr>
        <p:txBody>
          <a:bodyPr>
            <a:spAutoFit/>
          </a:bodyPr>
          <a:lstStyle/>
          <a:p>
            <a:pPr algn="ctr">
              <a:defRPr/>
            </a:pPr>
            <a:r>
              <a:rPr lang="en-US" altLang="en-US" dirty="0">
                <a:latin typeface="+mn-lt"/>
                <a:ea typeface="ＭＳ Ｐゴシック" pitchFamily="34" charset="-128"/>
              </a:rPr>
              <a:t>PACER Center/ECTA Center (2013): </a:t>
            </a:r>
            <a:r>
              <a:rPr lang="en-US" altLang="en-US" dirty="0">
                <a:latin typeface="+mn-lt"/>
                <a:ea typeface="ＭＳ Ｐゴシック" pitchFamily="34" charset="-128"/>
                <a:hlinkClick r:id="rId6"/>
              </a:rPr>
              <a:t>http://www.pacer.org/publications/earlyChildhood.asp</a:t>
            </a:r>
            <a:endParaRPr lang="en-US" altLang="en-US" dirty="0">
              <a:latin typeface="+mn-lt"/>
              <a:ea typeface="ＭＳ Ｐゴシック" pitchFamily="34" charset="-128"/>
            </a:endParaRPr>
          </a:p>
          <a:p>
            <a:pPr algn="ctr">
              <a:defRPr/>
            </a:pPr>
            <a:endParaRPr lang="en-US" altLang="en-US" dirty="0">
              <a:latin typeface="+mn-lt"/>
              <a:ea typeface="ＭＳ Ｐゴシック" pitchFamily="34" charset="-128"/>
            </a:endParaRPr>
          </a:p>
        </p:txBody>
      </p:sp>
      <p:pic>
        <p:nvPicPr>
          <p:cNvPr id="35844" name="Picture 10" descr="&quot; &quot;"/>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6019800"/>
            <a:ext cx="294481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txBox="1">
            <a:spLocks/>
          </p:cNvSpPr>
          <p:nvPr/>
        </p:nvSpPr>
        <p:spPr bwMode="auto">
          <a:xfrm>
            <a:off x="12700" y="0"/>
            <a:ext cx="9167813" cy="1371600"/>
          </a:xfrm>
          <a:prstGeom prst="rect">
            <a:avLst/>
          </a:prstGeom>
          <a:solidFill>
            <a:srgbClr val="0080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200">
                <a:solidFill>
                  <a:schemeClr val="bg1"/>
                </a:solidFill>
                <a:latin typeface="Calibri" panose="020F0502020204030204" pitchFamily="34" charset="0"/>
                <a:cs typeface="Arial" panose="020B0604020202020204" pitchFamily="34" charset="0"/>
              </a:rPr>
              <a:t>National Resource- Maryland Family Worksheet</a:t>
            </a:r>
          </a:p>
        </p:txBody>
      </p:sp>
      <p:sp>
        <p:nvSpPr>
          <p:cNvPr id="37890" name="TextBox 3"/>
          <p:cNvSpPr txBox="1">
            <a:spLocks noChangeArrowheads="1"/>
          </p:cNvSpPr>
          <p:nvPr/>
        </p:nvSpPr>
        <p:spPr bwMode="auto">
          <a:xfrm>
            <a:off x="381000" y="1600200"/>
            <a:ext cx="46482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FontTx/>
              <a:buBlip>
                <a:blip r:embed="rId4"/>
              </a:buBlip>
            </a:pPr>
            <a:r>
              <a:rPr lang="en-US" altLang="en-US" sz="2800">
                <a:latin typeface="Calibri" panose="020F0502020204030204" pitchFamily="34" charset="0"/>
                <a:cs typeface="Arial" panose="020B0604020202020204" pitchFamily="34" charset="0"/>
              </a:rPr>
              <a:t> Family Worksheet, page 13 of </a:t>
            </a:r>
            <a:r>
              <a:rPr lang="ja-JP" altLang="en-US" sz="2800">
                <a:latin typeface="Calibri" panose="020F0502020204030204" pitchFamily="34" charset="0"/>
                <a:cs typeface="Arial" panose="020B0604020202020204" pitchFamily="34" charset="0"/>
              </a:rPr>
              <a:t>“</a:t>
            </a:r>
            <a:r>
              <a:rPr lang="en-US" altLang="ja-JP" sz="2800">
                <a:latin typeface="Calibri" panose="020F0502020204030204" pitchFamily="34" charset="0"/>
                <a:cs typeface="Arial" panose="020B0604020202020204" pitchFamily="34" charset="0"/>
              </a:rPr>
              <a:t>A Family Guide to Understanding the Individualized Family Service Plan (IFSP)</a:t>
            </a:r>
            <a:r>
              <a:rPr lang="ja-JP" altLang="en-US" sz="2800">
                <a:latin typeface="Calibri" panose="020F0502020204030204" pitchFamily="34" charset="0"/>
                <a:cs typeface="Arial" panose="020B0604020202020204" pitchFamily="34" charset="0"/>
              </a:rPr>
              <a:t>”</a:t>
            </a:r>
            <a:endParaRPr lang="en-US" altLang="ja-JP" sz="2800">
              <a:latin typeface="Calibri" panose="020F0502020204030204" pitchFamily="34" charset="0"/>
              <a:cs typeface="Arial" panose="020B0604020202020204" pitchFamily="34" charset="0"/>
            </a:endParaRPr>
          </a:p>
          <a:p>
            <a:pPr eaLnBrk="1" hangingPunct="1"/>
            <a:endParaRPr lang="en-US" altLang="en-US" sz="2800">
              <a:latin typeface="Calibri" panose="020F0502020204030204" pitchFamily="34" charset="0"/>
              <a:cs typeface="Arial" panose="020B0604020202020204" pitchFamily="34" charset="0"/>
            </a:endParaRPr>
          </a:p>
          <a:p>
            <a:pPr eaLnBrk="1" hangingPunct="1"/>
            <a:endParaRPr lang="en-US" altLang="en-US" sz="2800">
              <a:latin typeface="Calibri" panose="020F0502020204030204" pitchFamily="34" charset="0"/>
              <a:cs typeface="Arial" panose="020B0604020202020204" pitchFamily="34" charset="0"/>
            </a:endParaRPr>
          </a:p>
          <a:p>
            <a:pPr eaLnBrk="1" hangingPunct="1"/>
            <a:endParaRPr lang="en-US" altLang="en-US" sz="2800">
              <a:latin typeface="Calibri" panose="020F0502020204030204" pitchFamily="34" charset="0"/>
              <a:cs typeface="Arial" panose="020B0604020202020204" pitchFamily="34" charset="0"/>
            </a:endParaRPr>
          </a:p>
          <a:p>
            <a:pPr eaLnBrk="1" hangingPunct="1"/>
            <a:r>
              <a:rPr lang="en-US" altLang="en-US" sz="2000">
                <a:latin typeface="Calibri" panose="020F0502020204030204" pitchFamily="34" charset="0"/>
                <a:cs typeface="Arial" panose="020B0604020202020204" pitchFamily="34" charset="0"/>
                <a:hlinkClick r:id="rId5"/>
              </a:rPr>
              <a:t>http://msde.maryland.gov/MSDE/divisions/earlyinterv/infant_toddlers/resources.html</a:t>
            </a:r>
            <a:endParaRPr lang="en-US" altLang="en-US" sz="2000">
              <a:latin typeface="Calibri" panose="020F0502020204030204" pitchFamily="34" charset="0"/>
              <a:cs typeface="Arial" panose="020B0604020202020204" pitchFamily="34" charset="0"/>
            </a:endParaRPr>
          </a:p>
          <a:p>
            <a:pPr eaLnBrk="1" hangingPunct="1">
              <a:buFont typeface="Arial" panose="020B0604020202020204" pitchFamily="34" charset="0"/>
              <a:buBlip>
                <a:blip r:embed="rId4"/>
              </a:buBlip>
            </a:pPr>
            <a:endParaRPr lang="en-US" altLang="en-US" sz="2800">
              <a:cs typeface="Arial" panose="020B0604020202020204" pitchFamily="34" charset="0"/>
            </a:endParaRPr>
          </a:p>
          <a:p>
            <a:pPr eaLnBrk="1" hangingPunct="1">
              <a:buFont typeface="Arial" panose="020B0604020202020204" pitchFamily="34" charset="0"/>
              <a:buBlip>
                <a:blip r:embed="rId4"/>
              </a:buBlip>
            </a:pPr>
            <a:endParaRPr lang="en-US" altLang="en-US" sz="2800">
              <a:latin typeface="Calibri" panose="020F0502020204030204" pitchFamily="34" charset="0"/>
              <a:cs typeface="Arial" panose="020B0604020202020204" pitchFamily="34" charset="0"/>
            </a:endParaRPr>
          </a:p>
        </p:txBody>
      </p:sp>
      <p:pic>
        <p:nvPicPr>
          <p:cNvPr id="37891" name="Picture 2" descr="this is a snapshot of a Maryland's Family Worksheet, which is a national resource document found on page 13 of &quot;A Family guide to understanding the individualized family service plan.&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1600200"/>
            <a:ext cx="3200400" cy="4183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2" name="Picture 10" descr="&quot; &quot;"/>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6019800"/>
            <a:ext cx="294481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txBox="1">
            <a:spLocks/>
          </p:cNvSpPr>
          <p:nvPr/>
        </p:nvSpPr>
        <p:spPr bwMode="auto">
          <a:xfrm>
            <a:off x="0" y="0"/>
            <a:ext cx="9167813" cy="1371600"/>
          </a:xfrm>
          <a:prstGeom prst="rect">
            <a:avLst/>
          </a:prstGeom>
          <a:solidFill>
            <a:srgbClr val="0080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200">
                <a:solidFill>
                  <a:schemeClr val="bg1"/>
                </a:solidFill>
                <a:latin typeface="Calibri" panose="020F0502020204030204" pitchFamily="34" charset="0"/>
                <a:cs typeface="Arial" panose="020B0604020202020204" pitchFamily="34" charset="0"/>
              </a:rPr>
              <a:t>Effective Teaming Practices</a:t>
            </a:r>
          </a:p>
        </p:txBody>
      </p:sp>
      <p:sp>
        <p:nvSpPr>
          <p:cNvPr id="39938" name="Content Placeholder 3"/>
          <p:cNvSpPr>
            <a:spLocks noGrp="1" noChangeArrowheads="1"/>
          </p:cNvSpPr>
          <p:nvPr>
            <p:ph idx="4294967295"/>
          </p:nvPr>
        </p:nvSpPr>
        <p:spPr>
          <a:xfrm>
            <a:off x="366713" y="1497013"/>
            <a:ext cx="8458200" cy="3581400"/>
          </a:xfrm>
        </p:spPr>
        <p:txBody>
          <a:bodyPr/>
          <a:lstStyle/>
          <a:p>
            <a:pPr eaLnBrk="1" hangingPunct="1">
              <a:buFont typeface="Arial" panose="020B0604020202020204" pitchFamily="34" charset="0"/>
              <a:buBlip>
                <a:blip r:embed="rId4"/>
              </a:buBlip>
            </a:pPr>
            <a:r>
              <a:rPr lang="en-US" altLang="en-US" sz="2800" dirty="0" smtClean="0"/>
              <a:t>All members participate.</a:t>
            </a:r>
            <a:endParaRPr lang="en-US" altLang="en-US" dirty="0" smtClean="0">
              <a:cs typeface="Arial" panose="020B0604020202020204" pitchFamily="34" charset="0"/>
            </a:endParaRPr>
          </a:p>
          <a:p>
            <a:pPr lvl="1" eaLnBrk="1" hangingPunct="1">
              <a:buFont typeface="Arial" panose="020B0604020202020204" pitchFamily="34" charset="0"/>
              <a:buBlip>
                <a:blip r:embed="rId5"/>
              </a:buBlip>
            </a:pPr>
            <a:r>
              <a:rPr lang="en-US" altLang="en-US" sz="2000" dirty="0" smtClean="0">
                <a:cs typeface="Arial" panose="020B0604020202020204" pitchFamily="34" charset="0"/>
              </a:rPr>
              <a:t>It is not necessary that all team members be knowledgeable in all 5 areas</a:t>
            </a:r>
          </a:p>
          <a:p>
            <a:pPr lvl="1" eaLnBrk="1" hangingPunct="1">
              <a:buFont typeface="Arial" panose="020B0604020202020204" pitchFamily="34" charset="0"/>
              <a:buBlip>
                <a:blip r:embed="rId5"/>
              </a:buBlip>
            </a:pPr>
            <a:r>
              <a:rPr lang="en-US" altLang="en-US" sz="2000" dirty="0" smtClean="0">
                <a:cs typeface="Arial" panose="020B0604020202020204" pitchFamily="34" charset="0"/>
              </a:rPr>
              <a:t>There is no expectation that families understand the rating scale of typical child development</a:t>
            </a:r>
            <a:endParaRPr lang="en-US" altLang="en-US" dirty="0" smtClean="0"/>
          </a:p>
          <a:p>
            <a:pPr eaLnBrk="1" hangingPunct="1">
              <a:buFont typeface="Arial" panose="020B0604020202020204" pitchFamily="34" charset="0"/>
              <a:buBlip>
                <a:blip r:embed="rId4"/>
              </a:buBlip>
            </a:pPr>
            <a:r>
              <a:rPr lang="en-US" altLang="en-US" sz="2800" dirty="0" smtClean="0"/>
              <a:t>Diverse perspectives and different opinions are encouraged.</a:t>
            </a:r>
          </a:p>
          <a:p>
            <a:pPr eaLnBrk="1" hangingPunct="1">
              <a:buFont typeface="Arial" panose="020B0604020202020204" pitchFamily="34" charset="0"/>
              <a:buBlip>
                <a:blip r:embed="rId4"/>
              </a:buBlip>
            </a:pPr>
            <a:r>
              <a:rPr lang="en-US" altLang="en-US" sz="2800" dirty="0" smtClean="0"/>
              <a:t>Acronyms and jargon are minimized.</a:t>
            </a:r>
          </a:p>
          <a:p>
            <a:pPr eaLnBrk="1" hangingPunct="1">
              <a:buFont typeface="Arial" panose="020B0604020202020204" pitchFamily="34" charset="0"/>
              <a:buBlip>
                <a:blip r:embed="rId4"/>
              </a:buBlip>
            </a:pPr>
            <a:r>
              <a:rPr lang="en-US" altLang="en-US" sz="2800" dirty="0" smtClean="0"/>
              <a:t>Professional terms are explained.</a:t>
            </a:r>
            <a:endParaRPr lang="en-US" altLang="en-US" sz="2800" dirty="0" smtClean="0">
              <a:latin typeface="Arial" panose="020B0604020202020204" pitchFamily="34" charset="0"/>
              <a:cs typeface="Arial" panose="020B0604020202020204" pitchFamily="34" charset="0"/>
            </a:endParaRPr>
          </a:p>
        </p:txBody>
      </p:sp>
      <p:pic>
        <p:nvPicPr>
          <p:cNvPr id="39939" name="Picture 10" descr="&quot; &quot;"/>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6019800"/>
            <a:ext cx="294481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txBox="1">
            <a:spLocks/>
          </p:cNvSpPr>
          <p:nvPr/>
        </p:nvSpPr>
        <p:spPr bwMode="auto">
          <a:xfrm>
            <a:off x="0" y="0"/>
            <a:ext cx="9167813" cy="1371600"/>
          </a:xfrm>
          <a:prstGeom prst="rect">
            <a:avLst/>
          </a:prstGeom>
          <a:solidFill>
            <a:srgbClr val="0080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200">
                <a:solidFill>
                  <a:schemeClr val="bg1"/>
                </a:solidFill>
                <a:latin typeface="Calibri" panose="020F0502020204030204" pitchFamily="34" charset="0"/>
                <a:cs typeface="Arial" panose="020B0604020202020204" pitchFamily="34" charset="0"/>
              </a:rPr>
              <a:t>Effective Teaming Practices</a:t>
            </a:r>
          </a:p>
        </p:txBody>
      </p:sp>
      <p:sp>
        <p:nvSpPr>
          <p:cNvPr id="7171" name="Content Placeholder 3"/>
          <p:cNvSpPr>
            <a:spLocks noGrp="1" noChangeArrowheads="1"/>
          </p:cNvSpPr>
          <p:nvPr>
            <p:ph idx="4294967295"/>
          </p:nvPr>
        </p:nvSpPr>
        <p:spPr>
          <a:xfrm>
            <a:off x="366713" y="1497012"/>
            <a:ext cx="8458200" cy="4370387"/>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buFont typeface="Arial" charset="0"/>
              <a:buBlip>
                <a:blip r:embed="rId4"/>
              </a:buBlip>
              <a:defRPr/>
            </a:pPr>
            <a:r>
              <a:rPr lang="en-US" sz="2800" dirty="0" smtClean="0">
                <a:ea typeface="+mn-ea"/>
                <a:cs typeface="+mn-cs"/>
              </a:rPr>
              <a:t>Use appropriate eye contact. </a:t>
            </a:r>
          </a:p>
          <a:p>
            <a:pPr eaLnBrk="1" hangingPunct="1">
              <a:buFont typeface="Arial" charset="0"/>
              <a:buBlip>
                <a:blip r:embed="rId4"/>
              </a:buBlip>
              <a:defRPr/>
            </a:pPr>
            <a:r>
              <a:rPr lang="en-US" sz="2800" dirty="0" smtClean="0">
                <a:ea typeface="+mn-ea"/>
                <a:cs typeface="+mn-cs"/>
              </a:rPr>
              <a:t>Listen empathically with responsive body language and appropriate facial expressions.</a:t>
            </a:r>
          </a:p>
          <a:p>
            <a:pPr eaLnBrk="1" hangingPunct="1">
              <a:buFont typeface="Arial" charset="0"/>
              <a:buBlip>
                <a:blip r:embed="rId4"/>
              </a:buBlip>
              <a:defRPr/>
            </a:pPr>
            <a:r>
              <a:rPr lang="en-US" sz="2800" dirty="0" smtClean="0">
                <a:ea typeface="+mn-ea"/>
                <a:cs typeface="+mn-cs"/>
              </a:rPr>
              <a:t>Allow speakers to reflect on and finish their thoughts before moving on.</a:t>
            </a:r>
          </a:p>
          <a:p>
            <a:pPr eaLnBrk="1" hangingPunct="1">
              <a:buFont typeface="Arial" charset="0"/>
              <a:buBlip>
                <a:blip r:embed="rId4"/>
              </a:buBlip>
              <a:defRPr/>
            </a:pPr>
            <a:r>
              <a:rPr lang="en-US" sz="2800" dirty="0" smtClean="0">
                <a:ea typeface="+mn-ea"/>
                <a:cs typeface="+mn-cs"/>
              </a:rPr>
              <a:t>Summarize, paraphrase, or ask for descriptive examples to check understanding.</a:t>
            </a:r>
          </a:p>
          <a:p>
            <a:pPr eaLnBrk="1" hangingPunct="1">
              <a:buFont typeface="Arial" charset="0"/>
              <a:buBlip>
                <a:blip r:embed="rId4"/>
              </a:buBlip>
              <a:defRPr/>
            </a:pPr>
            <a:r>
              <a:rPr lang="en-US" sz="2800" dirty="0" smtClean="0">
                <a:ea typeface="+mn-ea"/>
                <a:cs typeface="+mn-cs"/>
              </a:rPr>
              <a:t>Ask follow-up questions to get additional information, as needed.</a:t>
            </a:r>
            <a:endParaRPr lang="en-US" sz="2800" strike="sngStrike" dirty="0">
              <a:ea typeface="+mn-ea"/>
              <a:cs typeface="+mn-cs"/>
            </a:endParaRPr>
          </a:p>
        </p:txBody>
      </p:sp>
      <p:pic>
        <p:nvPicPr>
          <p:cNvPr id="41987" name="Picture 10" descr="&quot; &quo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6019800"/>
            <a:ext cx="294481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txBox="1">
            <a:spLocks/>
          </p:cNvSpPr>
          <p:nvPr/>
        </p:nvSpPr>
        <p:spPr bwMode="auto">
          <a:xfrm>
            <a:off x="0" y="0"/>
            <a:ext cx="9167813" cy="1371600"/>
          </a:xfrm>
          <a:prstGeom prst="rect">
            <a:avLst/>
          </a:prstGeom>
          <a:solidFill>
            <a:srgbClr val="0080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200">
                <a:solidFill>
                  <a:schemeClr val="bg1"/>
                </a:solidFill>
                <a:latin typeface="Calibri" panose="020F0502020204030204" pitchFamily="34" charset="0"/>
              </a:rPr>
              <a:t>Quality COS Teaming Practices (1)</a:t>
            </a:r>
            <a:endParaRPr lang="en-US" altLang="en-US" sz="3200" b="1">
              <a:solidFill>
                <a:schemeClr val="bg1"/>
              </a:solidFill>
              <a:latin typeface="Calibri" panose="020F0502020204030204" pitchFamily="34" charset="0"/>
              <a:cs typeface="Arial" panose="020B0604020202020204" pitchFamily="34" charset="0"/>
            </a:endParaRPr>
          </a:p>
        </p:txBody>
      </p:sp>
      <p:sp>
        <p:nvSpPr>
          <p:cNvPr id="44034" name="Content Placeholder 3"/>
          <p:cNvSpPr>
            <a:spLocks noGrp="1" noChangeArrowheads="1"/>
          </p:cNvSpPr>
          <p:nvPr>
            <p:ph idx="4294967295"/>
          </p:nvPr>
        </p:nvSpPr>
        <p:spPr>
          <a:xfrm>
            <a:off x="366713" y="1497013"/>
            <a:ext cx="8458200" cy="3581400"/>
          </a:xfrm>
        </p:spPr>
        <p:txBody>
          <a:bodyPr/>
          <a:lstStyle/>
          <a:p>
            <a:pPr marL="514350" indent="-514350">
              <a:buFont typeface="Calibri" panose="020F0502020204030204" pitchFamily="34" charset="0"/>
              <a:buAutoNum type="arabicPeriod"/>
            </a:pPr>
            <a:r>
              <a:rPr lang="en-US" altLang="en-US" dirty="0" smtClean="0"/>
              <a:t>Plan ahead to have the information needed for the discussion.</a:t>
            </a:r>
          </a:p>
        </p:txBody>
      </p:sp>
      <p:pic>
        <p:nvPicPr>
          <p:cNvPr id="44035" name="Picture 10" descr="&quot; &quo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6019800"/>
            <a:ext cx="294481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quot; &quo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638425"/>
            <a:ext cx="2749550"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7" descr="&quot; &quot;"/>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14913" y="2747963"/>
            <a:ext cx="342900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txBox="1">
            <a:spLocks/>
          </p:cNvSpPr>
          <p:nvPr/>
        </p:nvSpPr>
        <p:spPr bwMode="auto">
          <a:xfrm>
            <a:off x="0" y="0"/>
            <a:ext cx="9167813" cy="1371600"/>
          </a:xfrm>
          <a:prstGeom prst="rect">
            <a:avLst/>
          </a:prstGeom>
          <a:solidFill>
            <a:srgbClr val="0080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200">
                <a:solidFill>
                  <a:schemeClr val="bg1"/>
                </a:solidFill>
                <a:latin typeface="Calibri" panose="020F0502020204030204" pitchFamily="34" charset="0"/>
              </a:rPr>
              <a:t>Quality COS Teaming Practices (2)</a:t>
            </a:r>
            <a:endParaRPr lang="en-US" altLang="en-US" sz="3200" b="1">
              <a:solidFill>
                <a:schemeClr val="bg1"/>
              </a:solidFill>
              <a:latin typeface="Calibri" panose="020F0502020204030204" pitchFamily="34" charset="0"/>
              <a:cs typeface="Arial" panose="020B0604020202020204" pitchFamily="34" charset="0"/>
            </a:endParaRPr>
          </a:p>
        </p:txBody>
      </p:sp>
      <p:sp>
        <p:nvSpPr>
          <p:cNvPr id="46082" name="Content Placeholder 3"/>
          <p:cNvSpPr>
            <a:spLocks noGrp="1" noChangeArrowheads="1"/>
          </p:cNvSpPr>
          <p:nvPr>
            <p:ph idx="4294967295"/>
          </p:nvPr>
        </p:nvSpPr>
        <p:spPr>
          <a:xfrm>
            <a:off x="366713" y="1497013"/>
            <a:ext cx="8458200" cy="3581400"/>
          </a:xfrm>
        </p:spPr>
        <p:txBody>
          <a:bodyPr/>
          <a:lstStyle/>
          <a:p>
            <a:pPr marL="514350" indent="-514350">
              <a:buFont typeface="Calibri" panose="020F0502020204030204" pitchFamily="34" charset="0"/>
              <a:buAutoNum type="arabicPeriod"/>
            </a:pPr>
            <a:r>
              <a:rPr lang="en-US" altLang="en-US" dirty="0" smtClean="0">
                <a:solidFill>
                  <a:srgbClr val="BFBFBF"/>
                </a:solidFill>
              </a:rPr>
              <a:t>Plan ahead to have information needed for the discussion.</a:t>
            </a:r>
          </a:p>
          <a:p>
            <a:pPr marL="514350" indent="-514350">
              <a:buFont typeface="Calibri" panose="020F0502020204030204" pitchFamily="34" charset="0"/>
              <a:buAutoNum type="arabicPeriod"/>
            </a:pPr>
            <a:r>
              <a:rPr lang="en-US" altLang="en-US" dirty="0" smtClean="0"/>
              <a:t>Discuss the child</a:t>
            </a:r>
            <a:r>
              <a:rPr lang="ja-JP" altLang="en-US" dirty="0" smtClean="0"/>
              <a:t>’</a:t>
            </a:r>
            <a:r>
              <a:rPr lang="en-US" altLang="ja-JP" dirty="0" smtClean="0"/>
              <a:t>s functioning on each outcome, across settings, and                   relative to what is age expected.</a:t>
            </a:r>
          </a:p>
          <a:p>
            <a:pPr marL="514350" indent="-514350">
              <a:buFont typeface="Calibri" panose="020F0502020204030204" pitchFamily="34" charset="0"/>
              <a:buAutoNum type="arabicPeriod"/>
            </a:pPr>
            <a:endParaRPr lang="en-US" altLang="en-US" dirty="0" smtClean="0"/>
          </a:p>
        </p:txBody>
      </p:sp>
      <p:pic>
        <p:nvPicPr>
          <p:cNvPr id="46083" name="Picture 10" descr="&quot; &quo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6019800"/>
            <a:ext cx="294481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5" descr="&quot; &quo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00900" y="3124200"/>
            <a:ext cx="1809750"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txBox="1">
            <a:spLocks/>
          </p:cNvSpPr>
          <p:nvPr/>
        </p:nvSpPr>
        <p:spPr bwMode="auto">
          <a:xfrm>
            <a:off x="0" y="0"/>
            <a:ext cx="9167813" cy="1371600"/>
          </a:xfrm>
          <a:prstGeom prst="rect">
            <a:avLst/>
          </a:prstGeom>
          <a:solidFill>
            <a:srgbClr val="0080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200">
                <a:solidFill>
                  <a:schemeClr val="bg1"/>
                </a:solidFill>
                <a:latin typeface="Calibri" panose="020F0502020204030204" pitchFamily="34" charset="0"/>
                <a:cs typeface="Arial" panose="020B0604020202020204" pitchFamily="34" charset="0"/>
              </a:rPr>
              <a:t>Involving families in a conversation about their child’s functioning</a:t>
            </a:r>
          </a:p>
        </p:txBody>
      </p:sp>
      <p:sp>
        <p:nvSpPr>
          <p:cNvPr id="48130" name="Content Placeholder 3"/>
          <p:cNvSpPr>
            <a:spLocks noGrp="1" noChangeArrowheads="1"/>
          </p:cNvSpPr>
          <p:nvPr>
            <p:ph idx="4294967295"/>
          </p:nvPr>
        </p:nvSpPr>
        <p:spPr>
          <a:xfrm>
            <a:off x="366713" y="1497013"/>
            <a:ext cx="8458200" cy="4370387"/>
          </a:xfrm>
        </p:spPr>
        <p:txBody>
          <a:bodyPr/>
          <a:lstStyle/>
          <a:p>
            <a:pPr>
              <a:buFont typeface="Arial" panose="020B0604020202020204" pitchFamily="34" charset="0"/>
              <a:buBlip>
                <a:blip r:embed="rId4"/>
              </a:buBlip>
            </a:pPr>
            <a:r>
              <a:rPr lang="en-US" altLang="en-US" sz="2800" dirty="0" smtClean="0">
                <a:cs typeface="Arial" panose="020B0604020202020204" pitchFamily="34" charset="0"/>
              </a:rPr>
              <a:t>Ask questions that allow parents to tell you what they have seen.</a:t>
            </a:r>
          </a:p>
          <a:p>
            <a:pPr marL="796925" lvl="1" indent="-339725">
              <a:buFont typeface="Arial" panose="020B0604020202020204" pitchFamily="34" charset="0"/>
              <a:buBlip>
                <a:blip r:embed="rId5"/>
              </a:buBlip>
            </a:pPr>
            <a:r>
              <a:rPr lang="en-US" altLang="en-US" sz="2400" dirty="0" smtClean="0">
                <a:cs typeface="Arial" panose="020B0604020202020204" pitchFamily="34" charset="0"/>
              </a:rPr>
              <a:t>“Tell me how Anthony eats”</a:t>
            </a:r>
          </a:p>
          <a:p>
            <a:pPr>
              <a:buFont typeface="Arial" panose="020B0604020202020204" pitchFamily="34" charset="0"/>
              <a:buBlip>
                <a:blip r:embed="rId4"/>
              </a:buBlip>
            </a:pPr>
            <a:r>
              <a:rPr lang="en-US" altLang="en-US" sz="2800" dirty="0" smtClean="0">
                <a:cs typeface="Arial" panose="020B0604020202020204" pitchFamily="34" charset="0"/>
              </a:rPr>
              <a:t>Avoid questions that can be answered with a yes or no.</a:t>
            </a:r>
          </a:p>
          <a:p>
            <a:pPr marL="796925" lvl="1" indent="-339725">
              <a:buFont typeface="Arial" panose="020B0604020202020204" pitchFamily="34" charset="0"/>
              <a:buBlip>
                <a:blip r:embed="rId5"/>
              </a:buBlip>
            </a:pPr>
            <a:r>
              <a:rPr lang="en-US" altLang="en-US" sz="2400" dirty="0" smtClean="0">
                <a:cs typeface="Arial" panose="020B0604020202020204" pitchFamily="34" charset="0"/>
              </a:rPr>
              <a:t>“Does Anthony finger feed himself?”</a:t>
            </a:r>
          </a:p>
          <a:p>
            <a:pPr marL="796925" lvl="1" indent="-339725">
              <a:buFont typeface="Arial" panose="020B0604020202020204" pitchFamily="34" charset="0"/>
              <a:buBlip>
                <a:blip r:embed="rId5"/>
              </a:buBlip>
            </a:pPr>
            <a:r>
              <a:rPr lang="en-US" altLang="en-US" sz="2400" dirty="0" smtClean="0">
                <a:cs typeface="Arial" panose="020B0604020202020204" pitchFamily="34" charset="0"/>
              </a:rPr>
              <a:t>“Is that what you see at home?”</a:t>
            </a:r>
          </a:p>
        </p:txBody>
      </p:sp>
      <p:pic>
        <p:nvPicPr>
          <p:cNvPr id="48131" name="Picture 10" descr="&quot; &quot;"/>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6019800"/>
            <a:ext cx="294481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txBox="1">
            <a:spLocks/>
          </p:cNvSpPr>
          <p:nvPr/>
        </p:nvSpPr>
        <p:spPr bwMode="auto">
          <a:xfrm>
            <a:off x="0" y="0"/>
            <a:ext cx="9167813" cy="1371600"/>
          </a:xfrm>
          <a:prstGeom prst="rect">
            <a:avLst/>
          </a:prstGeom>
          <a:solidFill>
            <a:srgbClr val="0080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200">
                <a:solidFill>
                  <a:schemeClr val="bg1"/>
                </a:solidFill>
                <a:latin typeface="Calibri" panose="020F0502020204030204" pitchFamily="34" charset="0"/>
              </a:rPr>
              <a:t>Rich Discussion: Example Questions to Ask</a:t>
            </a:r>
            <a:endParaRPr lang="en-US" altLang="en-US" sz="3200" b="1">
              <a:solidFill>
                <a:schemeClr val="bg1"/>
              </a:solidFill>
              <a:latin typeface="Calibri" panose="020F0502020204030204" pitchFamily="34" charset="0"/>
              <a:cs typeface="Arial" panose="020B0604020202020204" pitchFamily="34" charset="0"/>
            </a:endParaRPr>
          </a:p>
        </p:txBody>
      </p:sp>
      <p:sp>
        <p:nvSpPr>
          <p:cNvPr id="50178" name="Content Placeholder 3"/>
          <p:cNvSpPr>
            <a:spLocks noGrp="1" noChangeArrowheads="1"/>
          </p:cNvSpPr>
          <p:nvPr>
            <p:ph idx="4294967295"/>
          </p:nvPr>
        </p:nvSpPr>
        <p:spPr>
          <a:xfrm>
            <a:off x="366713" y="1497013"/>
            <a:ext cx="8458200" cy="4065587"/>
          </a:xfrm>
        </p:spPr>
        <p:txBody>
          <a:bodyPr/>
          <a:lstStyle/>
          <a:p>
            <a:pPr>
              <a:buFont typeface="Arial" panose="020B0604020202020204" pitchFamily="34" charset="0"/>
              <a:buBlip>
                <a:blip r:embed="rId4"/>
              </a:buBlip>
            </a:pPr>
            <a:r>
              <a:rPr lang="en-US" altLang="en-US" sz="2800" dirty="0" smtClean="0"/>
              <a:t>What skills and behaviors does the child use?</a:t>
            </a:r>
          </a:p>
          <a:p>
            <a:pPr>
              <a:buFont typeface="Arial" panose="020B0604020202020204" pitchFamily="34" charset="0"/>
              <a:buBlip>
                <a:blip r:embed="rId4"/>
              </a:buBlip>
            </a:pPr>
            <a:r>
              <a:rPr lang="en-US" altLang="en-US" sz="2800" dirty="0" smtClean="0"/>
              <a:t>In what settings and situations?  </a:t>
            </a:r>
          </a:p>
          <a:p>
            <a:pPr>
              <a:buFont typeface="Arial" panose="020B0604020202020204" pitchFamily="34" charset="0"/>
              <a:buBlip>
                <a:blip r:embed="rId4"/>
              </a:buBlip>
            </a:pPr>
            <a:r>
              <a:rPr lang="en-US" altLang="en-US" sz="2800" dirty="0" smtClean="0"/>
              <a:t>How often is the child using those skills and behaviors?</a:t>
            </a:r>
          </a:p>
          <a:p>
            <a:pPr>
              <a:buFont typeface="Arial" panose="020B0604020202020204" pitchFamily="34" charset="0"/>
              <a:buBlip>
                <a:blip r:embed="rId4"/>
              </a:buBlip>
            </a:pPr>
            <a:r>
              <a:rPr lang="en-US" altLang="en-US" sz="2800" dirty="0" smtClean="0"/>
              <a:t>What supports are needed for the child to use them?</a:t>
            </a:r>
          </a:p>
          <a:p>
            <a:pPr>
              <a:buFont typeface="Arial" panose="020B0604020202020204" pitchFamily="34" charset="0"/>
              <a:buBlip>
                <a:blip r:embed="rId4"/>
              </a:buBlip>
            </a:pPr>
            <a:r>
              <a:rPr lang="en-US" altLang="en-US" sz="2800" dirty="0" smtClean="0"/>
              <a:t>Are these skills and behaviors that we expect of a child this age?</a:t>
            </a:r>
          </a:p>
          <a:p>
            <a:pPr>
              <a:buFont typeface="Arial" panose="020B0604020202020204" pitchFamily="34" charset="0"/>
              <a:buBlip>
                <a:blip r:embed="rId4"/>
              </a:buBlip>
            </a:pPr>
            <a:r>
              <a:rPr lang="en-US" altLang="en-US" sz="2800" dirty="0" smtClean="0"/>
              <a:t>Are there skills or behaviors that we would expect a child this age to use that this child is not yet using?</a:t>
            </a:r>
          </a:p>
        </p:txBody>
      </p:sp>
      <p:pic>
        <p:nvPicPr>
          <p:cNvPr id="50179" name="Picture 10" descr="&quot; &quo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6019800"/>
            <a:ext cx="294481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txBox="1">
            <a:spLocks/>
          </p:cNvSpPr>
          <p:nvPr/>
        </p:nvSpPr>
        <p:spPr bwMode="auto">
          <a:xfrm>
            <a:off x="0" y="0"/>
            <a:ext cx="9167813" cy="1371600"/>
          </a:xfrm>
          <a:prstGeom prst="rect">
            <a:avLst/>
          </a:prstGeom>
          <a:solidFill>
            <a:srgbClr val="0080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200">
                <a:solidFill>
                  <a:schemeClr val="bg1"/>
                </a:solidFill>
                <a:latin typeface="Calibri" panose="020F0502020204030204" pitchFamily="34" charset="0"/>
              </a:rPr>
              <a:t>Rich Discussion: Addressing the </a:t>
            </a:r>
            <a:br>
              <a:rPr lang="en-US" altLang="en-US" sz="3200">
                <a:solidFill>
                  <a:schemeClr val="bg1"/>
                </a:solidFill>
                <a:latin typeface="Calibri" panose="020F0502020204030204" pitchFamily="34" charset="0"/>
              </a:rPr>
            </a:br>
            <a:r>
              <a:rPr lang="en-US" altLang="en-US" sz="3200">
                <a:solidFill>
                  <a:schemeClr val="bg1"/>
                </a:solidFill>
                <a:latin typeface="Calibri" panose="020F0502020204030204" pitchFamily="34" charset="0"/>
              </a:rPr>
              <a:t>Full Content of Each Outcome</a:t>
            </a:r>
            <a:endParaRPr lang="en-US" altLang="en-US" sz="3200" b="1">
              <a:solidFill>
                <a:schemeClr val="bg1"/>
              </a:solidFill>
              <a:latin typeface="Calibri" panose="020F0502020204030204" pitchFamily="34" charset="0"/>
              <a:cs typeface="Arial" panose="020B0604020202020204" pitchFamily="34" charset="0"/>
            </a:endParaRPr>
          </a:p>
        </p:txBody>
      </p:sp>
      <p:sp>
        <p:nvSpPr>
          <p:cNvPr id="52226" name="Content Placeholder 3"/>
          <p:cNvSpPr>
            <a:spLocks noGrp="1" noChangeArrowheads="1"/>
          </p:cNvSpPr>
          <p:nvPr>
            <p:ph idx="4294967295"/>
          </p:nvPr>
        </p:nvSpPr>
        <p:spPr>
          <a:xfrm>
            <a:off x="366713" y="1497013"/>
            <a:ext cx="8458200" cy="4065587"/>
          </a:xfrm>
        </p:spPr>
        <p:txBody>
          <a:bodyPr/>
          <a:lstStyle/>
          <a:p>
            <a:pPr>
              <a:buFont typeface="Arial" panose="020B0604020202020204" pitchFamily="34" charset="0"/>
              <a:buBlip>
                <a:blip r:embed="rId4"/>
              </a:buBlip>
            </a:pPr>
            <a:r>
              <a:rPr lang="en-US" altLang="en-US" sz="2800" dirty="0" smtClean="0"/>
              <a:t>For example, for Positive Social Relationships:</a:t>
            </a:r>
          </a:p>
          <a:p>
            <a:pPr lvl="1" eaLnBrk="1" hangingPunct="1">
              <a:buFont typeface="Arial" panose="020B0604020202020204" pitchFamily="34" charset="0"/>
              <a:buBlip>
                <a:blip r:embed="rId5"/>
              </a:buBlip>
            </a:pPr>
            <a:r>
              <a:rPr lang="en-US" altLang="en-US" sz="2400" dirty="0" smtClean="0"/>
              <a:t>How does the child interact with familiar adults? With unfamiliar adults?</a:t>
            </a:r>
          </a:p>
          <a:p>
            <a:pPr lvl="1" eaLnBrk="1" hangingPunct="1">
              <a:buFont typeface="Arial" panose="020B0604020202020204" pitchFamily="34" charset="0"/>
              <a:buBlip>
                <a:blip r:embed="rId5"/>
              </a:buBlip>
            </a:pPr>
            <a:r>
              <a:rPr lang="en-US" altLang="en-US" sz="2400" dirty="0" smtClean="0"/>
              <a:t>How does the child interact with peers?</a:t>
            </a:r>
          </a:p>
          <a:p>
            <a:pPr lvl="1" eaLnBrk="1" hangingPunct="1">
              <a:buFont typeface="Arial" panose="020B0604020202020204" pitchFamily="34" charset="0"/>
              <a:buBlip>
                <a:blip r:embed="rId5"/>
              </a:buBlip>
            </a:pPr>
            <a:r>
              <a:rPr lang="en-US" altLang="en-US" sz="2400" dirty="0" smtClean="0"/>
              <a:t>How well does the child follow rules and routines when at child care?</a:t>
            </a:r>
          </a:p>
          <a:p>
            <a:pPr lvl="1" eaLnBrk="1" hangingPunct="1">
              <a:buFont typeface="Arial" panose="020B0604020202020204" pitchFamily="34" charset="0"/>
              <a:buBlip>
                <a:blip r:embed="rId5"/>
              </a:buBlip>
            </a:pPr>
            <a:r>
              <a:rPr lang="en-US" altLang="en-US" sz="2400" dirty="0" smtClean="0"/>
              <a:t>How does the child express himself when he is frustrated? Excited? (other emotions)</a:t>
            </a:r>
          </a:p>
          <a:p>
            <a:pPr lvl="1" eaLnBrk="1" hangingPunct="1">
              <a:buFont typeface="Arial" panose="020B0604020202020204" pitchFamily="34" charset="0"/>
              <a:buBlip>
                <a:blip r:embed="rId5"/>
              </a:buBlip>
            </a:pPr>
            <a:r>
              <a:rPr lang="en-US" altLang="en-US" sz="2400" dirty="0" smtClean="0"/>
              <a:t>How does the child handle transitions between activities?</a:t>
            </a:r>
          </a:p>
          <a:p>
            <a:pPr>
              <a:buFont typeface="Arial" panose="020B0604020202020204" pitchFamily="34" charset="0"/>
              <a:buBlip>
                <a:blip r:embed="rId4"/>
              </a:buBlip>
            </a:pPr>
            <a:endParaRPr lang="en-US" altLang="en-US" sz="2800" dirty="0" smtClean="0"/>
          </a:p>
        </p:txBody>
      </p:sp>
      <p:pic>
        <p:nvPicPr>
          <p:cNvPr id="52227" name="Picture 10" descr="&quot; &quot;"/>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6019800"/>
            <a:ext cx="294481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txBox="1">
            <a:spLocks/>
          </p:cNvSpPr>
          <p:nvPr/>
        </p:nvSpPr>
        <p:spPr bwMode="auto">
          <a:xfrm>
            <a:off x="0" y="0"/>
            <a:ext cx="9167813" cy="1371600"/>
          </a:xfrm>
          <a:prstGeom prst="rect">
            <a:avLst/>
          </a:prstGeom>
          <a:solidFill>
            <a:srgbClr val="0080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200" b="1" dirty="0" smtClean="0">
                <a:solidFill>
                  <a:schemeClr val="bg1"/>
                </a:solidFill>
                <a:latin typeface="Calibri" panose="020F0502020204030204" pitchFamily="34" charset="0"/>
                <a:cs typeface="Arial" panose="020B0604020202020204" pitchFamily="34" charset="0"/>
              </a:rPr>
              <a:t>Objectives</a:t>
            </a:r>
            <a:endParaRPr lang="en-US" altLang="en-US" sz="3200" b="1" dirty="0">
              <a:solidFill>
                <a:schemeClr val="bg1"/>
              </a:solidFill>
              <a:latin typeface="Calibri" panose="020F0502020204030204" pitchFamily="34" charset="0"/>
              <a:cs typeface="Arial" panose="020B0604020202020204" pitchFamily="34" charset="0"/>
            </a:endParaRPr>
          </a:p>
        </p:txBody>
      </p:sp>
      <p:sp>
        <p:nvSpPr>
          <p:cNvPr id="17410" name="Content Placeholder 3"/>
          <p:cNvSpPr>
            <a:spLocks noGrp="1" noChangeArrowheads="1"/>
          </p:cNvSpPr>
          <p:nvPr>
            <p:ph idx="4294967295"/>
          </p:nvPr>
        </p:nvSpPr>
        <p:spPr>
          <a:xfrm>
            <a:off x="366713" y="1497013"/>
            <a:ext cx="8458200" cy="4522787"/>
          </a:xfrm>
        </p:spPr>
        <p:txBody>
          <a:bodyPr/>
          <a:lstStyle/>
          <a:p>
            <a:pPr eaLnBrk="1" hangingPunct="1">
              <a:buFont typeface="Arial" panose="020B0604020202020204" pitchFamily="34" charset="0"/>
              <a:buBlip>
                <a:blip r:embed="rId4"/>
              </a:buBlip>
            </a:pPr>
            <a:r>
              <a:rPr lang="en-US" altLang="en-US" dirty="0" smtClean="0"/>
              <a:t>Objectives:</a:t>
            </a:r>
            <a:endParaRPr lang="en-US" altLang="en-US" dirty="0" smtClean="0">
              <a:cs typeface="Arial" panose="020B0604020202020204" pitchFamily="34" charset="0"/>
            </a:endParaRPr>
          </a:p>
          <a:p>
            <a:pPr lvl="1" eaLnBrk="1" hangingPunct="1">
              <a:buFont typeface="Arial" panose="020B0604020202020204" pitchFamily="34" charset="0"/>
              <a:buBlip>
                <a:blip r:embed="rId5"/>
              </a:buBlip>
            </a:pPr>
            <a:r>
              <a:rPr lang="en-US" altLang="en-US" dirty="0" smtClean="0"/>
              <a:t>Discuss why family involvement throughout the COS process is important.</a:t>
            </a:r>
          </a:p>
          <a:p>
            <a:pPr lvl="1" eaLnBrk="1" hangingPunct="1">
              <a:buFont typeface="Arial" panose="020B0604020202020204" pitchFamily="34" charset="0"/>
              <a:buBlip>
                <a:blip r:embed="rId5"/>
              </a:buBlip>
            </a:pPr>
            <a:r>
              <a:rPr lang="en-US" altLang="en-US" dirty="0" smtClean="0"/>
              <a:t>Explore ways to engage families as partners in assessment.</a:t>
            </a:r>
          </a:p>
          <a:p>
            <a:pPr lvl="1" eaLnBrk="1" hangingPunct="1">
              <a:buFont typeface="Arial" panose="020B0604020202020204" pitchFamily="34" charset="0"/>
              <a:buBlip>
                <a:blip r:embed="rId5"/>
              </a:buBlip>
            </a:pPr>
            <a:r>
              <a:rPr lang="en-US" altLang="en-US" dirty="0" smtClean="0"/>
              <a:t>Learn about resources that promote collaboration with families.</a:t>
            </a:r>
            <a:endParaRPr lang="en-US" altLang="en-US" sz="2000" dirty="0" smtClean="0">
              <a:latin typeface="Arial" panose="020B0604020202020204" pitchFamily="34" charset="0"/>
              <a:cs typeface="Arial" panose="020B0604020202020204" pitchFamily="34" charset="0"/>
            </a:endParaRPr>
          </a:p>
        </p:txBody>
      </p:sp>
      <p:pic>
        <p:nvPicPr>
          <p:cNvPr id="17411" name="Picture 10" descr="&quot; &quot;"/>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6019800"/>
            <a:ext cx="294481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txBox="1">
            <a:spLocks/>
          </p:cNvSpPr>
          <p:nvPr/>
        </p:nvSpPr>
        <p:spPr bwMode="auto">
          <a:xfrm>
            <a:off x="0" y="0"/>
            <a:ext cx="9167813" cy="1371600"/>
          </a:xfrm>
          <a:prstGeom prst="rect">
            <a:avLst/>
          </a:prstGeom>
          <a:solidFill>
            <a:srgbClr val="0080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200">
                <a:solidFill>
                  <a:schemeClr val="bg1"/>
                </a:solidFill>
                <a:latin typeface="Calibri" panose="020F0502020204030204" pitchFamily="34" charset="0"/>
              </a:rPr>
              <a:t>Rich Discussion: Considering </a:t>
            </a:r>
            <a:br>
              <a:rPr lang="en-US" altLang="en-US" sz="3200">
                <a:solidFill>
                  <a:schemeClr val="bg1"/>
                </a:solidFill>
                <a:latin typeface="Calibri" panose="020F0502020204030204" pitchFamily="34" charset="0"/>
              </a:rPr>
            </a:br>
            <a:r>
              <a:rPr lang="en-US" altLang="en-US" sz="3200">
                <a:solidFill>
                  <a:schemeClr val="bg1"/>
                </a:solidFill>
                <a:latin typeface="Calibri" panose="020F0502020204030204" pitchFamily="34" charset="0"/>
              </a:rPr>
              <a:t>Age Expectations</a:t>
            </a:r>
            <a:endParaRPr lang="en-US" altLang="en-US" sz="3200" b="1">
              <a:solidFill>
                <a:schemeClr val="bg1"/>
              </a:solidFill>
              <a:latin typeface="Calibri" panose="020F0502020204030204" pitchFamily="34" charset="0"/>
              <a:cs typeface="Arial" panose="020B0604020202020204" pitchFamily="34" charset="0"/>
            </a:endParaRPr>
          </a:p>
        </p:txBody>
      </p:sp>
      <p:sp>
        <p:nvSpPr>
          <p:cNvPr id="54274" name="Content Placeholder 3"/>
          <p:cNvSpPr>
            <a:spLocks noGrp="1" noChangeArrowheads="1"/>
          </p:cNvSpPr>
          <p:nvPr>
            <p:ph idx="4294967295"/>
          </p:nvPr>
        </p:nvSpPr>
        <p:spPr>
          <a:xfrm>
            <a:off x="366713" y="1497013"/>
            <a:ext cx="8458200" cy="3581400"/>
          </a:xfrm>
        </p:spPr>
        <p:txBody>
          <a:bodyPr/>
          <a:lstStyle/>
          <a:p>
            <a:pPr>
              <a:buFont typeface="Arial" panose="020B0604020202020204" pitchFamily="34" charset="0"/>
              <a:buBlip>
                <a:blip r:embed="rId4"/>
              </a:buBlip>
            </a:pPr>
            <a:r>
              <a:rPr lang="en-US" altLang="en-US" sz="2800" dirty="0" smtClean="0"/>
              <a:t>Discuss how the child</a:t>
            </a:r>
            <a:r>
              <a:rPr lang="ja-JP" altLang="en-US" sz="2800" dirty="0" smtClean="0"/>
              <a:t>’</a:t>
            </a:r>
            <a:r>
              <a:rPr lang="en-US" altLang="ja-JP" sz="2800" dirty="0" smtClean="0"/>
              <a:t>s functioning relates to age expectations.</a:t>
            </a:r>
          </a:p>
          <a:p>
            <a:pPr>
              <a:buFont typeface="Arial" panose="020B0604020202020204" pitchFamily="34" charset="0"/>
              <a:buBlip>
                <a:blip r:embed="rId4"/>
              </a:buBlip>
            </a:pPr>
            <a:r>
              <a:rPr lang="en-US" altLang="en-US" sz="2800" dirty="0" smtClean="0"/>
              <a:t>Draw on child development resources to age-anchor skills.</a:t>
            </a:r>
          </a:p>
          <a:p>
            <a:pPr>
              <a:buFont typeface="Arial" panose="020B0604020202020204" pitchFamily="34" charset="0"/>
              <a:buBlip>
                <a:blip r:embed="rId4"/>
              </a:buBlip>
            </a:pPr>
            <a:r>
              <a:rPr lang="en-US" altLang="en-US" sz="2800" dirty="0" smtClean="0"/>
              <a:t>Consider such factors as</a:t>
            </a:r>
          </a:p>
          <a:p>
            <a:pPr lvl="1" eaLnBrk="1" hangingPunct="1">
              <a:buFont typeface="Arial" panose="020B0604020202020204" pitchFamily="34" charset="0"/>
              <a:buBlip>
                <a:blip r:embed="rId5"/>
              </a:buBlip>
            </a:pPr>
            <a:r>
              <a:rPr lang="en-US" altLang="en-US" sz="2400" dirty="0" smtClean="0"/>
              <a:t>What is expected in the child</a:t>
            </a:r>
            <a:r>
              <a:rPr lang="ja-JP" altLang="en-US" sz="2400" dirty="0" smtClean="0"/>
              <a:t>’</a:t>
            </a:r>
            <a:r>
              <a:rPr lang="en-US" altLang="ja-JP" sz="2400" dirty="0" smtClean="0"/>
              <a:t>s culture, and </a:t>
            </a:r>
          </a:p>
          <a:p>
            <a:pPr lvl="1" eaLnBrk="1" hangingPunct="1">
              <a:buFont typeface="Arial" panose="020B0604020202020204" pitchFamily="34" charset="0"/>
              <a:buBlip>
                <a:blip r:embed="rId5"/>
              </a:buBlip>
            </a:pPr>
            <a:r>
              <a:rPr lang="en-US" altLang="en-US" sz="2400" dirty="0" smtClean="0"/>
              <a:t>Availability and use of assistive technology devices.</a:t>
            </a:r>
          </a:p>
          <a:p>
            <a:pPr lvl="1" eaLnBrk="1" hangingPunct="1">
              <a:buFont typeface="Arial" panose="020B0604020202020204" pitchFamily="34" charset="0"/>
              <a:buNone/>
            </a:pPr>
            <a:endParaRPr lang="en-US" altLang="en-US" sz="2000" dirty="0" smtClean="0">
              <a:solidFill>
                <a:srgbClr val="17375E"/>
              </a:solidFill>
            </a:endParaRPr>
          </a:p>
          <a:p>
            <a:pPr lvl="1" eaLnBrk="1" hangingPunct="1">
              <a:buFont typeface="Arial" panose="020B0604020202020204" pitchFamily="34" charset="0"/>
              <a:buBlip>
                <a:blip r:embed="rId5"/>
              </a:buBlip>
            </a:pPr>
            <a:endParaRPr lang="en-US" altLang="en-US" sz="2000" dirty="0" smtClean="0">
              <a:latin typeface="Arial" panose="020B0604020202020204" pitchFamily="34" charset="0"/>
              <a:cs typeface="Arial" panose="020B0604020202020204" pitchFamily="34" charset="0"/>
            </a:endParaRPr>
          </a:p>
        </p:txBody>
      </p:sp>
      <p:pic>
        <p:nvPicPr>
          <p:cNvPr id="54275" name="Picture 10" descr="&quot; &quot;"/>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6019800"/>
            <a:ext cx="294481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txBox="1">
            <a:spLocks/>
          </p:cNvSpPr>
          <p:nvPr/>
        </p:nvSpPr>
        <p:spPr bwMode="auto">
          <a:xfrm>
            <a:off x="0" y="0"/>
            <a:ext cx="9167813" cy="1371600"/>
          </a:xfrm>
          <a:prstGeom prst="rect">
            <a:avLst/>
          </a:prstGeom>
          <a:solidFill>
            <a:srgbClr val="0080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200">
                <a:solidFill>
                  <a:schemeClr val="bg1"/>
                </a:solidFill>
                <a:latin typeface="Calibri" panose="020F0502020204030204" pitchFamily="34" charset="0"/>
              </a:rPr>
              <a:t>Quality COS Teaming Practices (3)</a:t>
            </a:r>
            <a:endParaRPr lang="en-US" altLang="en-US" sz="3200" b="1">
              <a:solidFill>
                <a:schemeClr val="bg1"/>
              </a:solidFill>
              <a:latin typeface="Calibri" panose="020F0502020204030204" pitchFamily="34" charset="0"/>
              <a:cs typeface="Arial" panose="020B0604020202020204" pitchFamily="34" charset="0"/>
            </a:endParaRPr>
          </a:p>
        </p:txBody>
      </p:sp>
      <p:sp>
        <p:nvSpPr>
          <p:cNvPr id="56322" name="Content Placeholder 3"/>
          <p:cNvSpPr>
            <a:spLocks noGrp="1" noChangeArrowheads="1"/>
          </p:cNvSpPr>
          <p:nvPr>
            <p:ph idx="4294967295"/>
          </p:nvPr>
        </p:nvSpPr>
        <p:spPr>
          <a:xfrm>
            <a:off x="366713" y="1497013"/>
            <a:ext cx="8458200" cy="3581400"/>
          </a:xfrm>
        </p:spPr>
        <p:txBody>
          <a:bodyPr/>
          <a:lstStyle/>
          <a:p>
            <a:pPr marL="514350" indent="-514350">
              <a:buFont typeface="Calibri" panose="020F0502020204030204" pitchFamily="34" charset="0"/>
              <a:buAutoNum type="arabicPeriod"/>
            </a:pPr>
            <a:r>
              <a:rPr lang="en-US" altLang="en-US" sz="2800" dirty="0" smtClean="0">
                <a:solidFill>
                  <a:srgbClr val="BFBFBF"/>
                </a:solidFill>
              </a:rPr>
              <a:t>Plan ahead to have information needed for the discussion.</a:t>
            </a:r>
          </a:p>
          <a:p>
            <a:pPr marL="514350" indent="-514350">
              <a:buFont typeface="Calibri" panose="020F0502020204030204" pitchFamily="34" charset="0"/>
              <a:buAutoNum type="arabicPeriod"/>
            </a:pPr>
            <a:r>
              <a:rPr lang="en-US" altLang="en-US" sz="2800" dirty="0" smtClean="0">
                <a:solidFill>
                  <a:srgbClr val="BFBFBF"/>
                </a:solidFill>
              </a:rPr>
              <a:t>Discuss the child</a:t>
            </a:r>
            <a:r>
              <a:rPr lang="ja-JP" altLang="en-US" sz="2800" dirty="0" smtClean="0">
                <a:solidFill>
                  <a:srgbClr val="BFBFBF"/>
                </a:solidFill>
              </a:rPr>
              <a:t>’</a:t>
            </a:r>
            <a:r>
              <a:rPr lang="en-US" altLang="ja-JP" sz="2800" dirty="0" smtClean="0">
                <a:solidFill>
                  <a:srgbClr val="BFBFBF"/>
                </a:solidFill>
              </a:rPr>
              <a:t>s functioning on each outcome, across settings, and relative to what is age expected. </a:t>
            </a:r>
          </a:p>
          <a:p>
            <a:pPr marL="514350" indent="-514350">
              <a:buFont typeface="Calibri" panose="020F0502020204030204" pitchFamily="34" charset="0"/>
              <a:buAutoNum type="arabicPeriod"/>
            </a:pPr>
            <a:r>
              <a:rPr lang="en-US" altLang="en-US" sz="2800" dirty="0" smtClean="0"/>
              <a:t>Consider as a team what you have learned about the child in relation to the criteria on the 7-point scale and use the decision tree to help apply the criteria.</a:t>
            </a:r>
          </a:p>
          <a:p>
            <a:pPr marL="514350" indent="-514350">
              <a:buFont typeface="Calibri" panose="020F0502020204030204" pitchFamily="34" charset="0"/>
              <a:buAutoNum type="arabicPeriod"/>
            </a:pPr>
            <a:endParaRPr lang="en-US" altLang="en-US" dirty="0" smtClean="0"/>
          </a:p>
        </p:txBody>
      </p:sp>
      <p:pic>
        <p:nvPicPr>
          <p:cNvPr id="56323" name="Picture 10" descr="&quot; &quo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6019800"/>
            <a:ext cx="294481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txBox="1">
            <a:spLocks/>
          </p:cNvSpPr>
          <p:nvPr/>
        </p:nvSpPr>
        <p:spPr bwMode="auto">
          <a:xfrm>
            <a:off x="0" y="0"/>
            <a:ext cx="9167813" cy="1371600"/>
          </a:xfrm>
          <a:prstGeom prst="rect">
            <a:avLst/>
          </a:prstGeom>
          <a:solidFill>
            <a:srgbClr val="0080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200">
                <a:solidFill>
                  <a:schemeClr val="bg1"/>
                </a:solidFill>
                <a:latin typeface="Calibri" panose="020F0502020204030204" pitchFamily="34" charset="0"/>
                <a:cs typeface="Arial" panose="020B0604020202020204" pitchFamily="34" charset="0"/>
              </a:rPr>
              <a:t>Summary of Functional Performance</a:t>
            </a:r>
          </a:p>
        </p:txBody>
      </p:sp>
      <p:sp>
        <p:nvSpPr>
          <p:cNvPr id="56322" name="Content Placeholder 3"/>
          <p:cNvSpPr>
            <a:spLocks noGrp="1" noChangeArrowheads="1"/>
          </p:cNvSpPr>
          <p:nvPr>
            <p:ph idx="4294967295"/>
          </p:nvPr>
        </p:nvSpPr>
        <p:spPr>
          <a:xfrm>
            <a:off x="354013" y="1403350"/>
            <a:ext cx="8458200" cy="3854450"/>
          </a:xfrm>
        </p:spPr>
        <p:txBody>
          <a:bodyPr/>
          <a:lstStyle/>
          <a:p>
            <a:pPr>
              <a:buFont typeface="Arial" charset="0"/>
              <a:buBlip>
                <a:blip r:embed="rId4"/>
              </a:buBlip>
              <a:defRPr/>
            </a:pPr>
            <a:r>
              <a:rPr lang="en-US" altLang="en-US" sz="2800" dirty="0">
                <a:ea typeface="ＭＳ Ｐゴシック" pitchFamily="34" charset="-128"/>
                <a:cs typeface="Arial" charset="0"/>
              </a:rPr>
              <a:t>D</a:t>
            </a:r>
            <a:r>
              <a:rPr lang="en-US" altLang="en-US" sz="2800" dirty="0" smtClean="0">
                <a:ea typeface="ＭＳ Ｐゴシック" pitchFamily="34" charset="-128"/>
                <a:cs typeface="Arial" charset="0"/>
              </a:rPr>
              <a:t>escriptor statements rather than numbers</a:t>
            </a:r>
          </a:p>
          <a:p>
            <a:pPr marL="0" indent="0">
              <a:buFont typeface="Arial" charset="0"/>
              <a:buNone/>
              <a:defRPr/>
            </a:pPr>
            <a:endParaRPr lang="en-US" altLang="en-US" sz="2800" dirty="0" smtClean="0">
              <a:ea typeface="ＭＳ Ｐゴシック" pitchFamily="34" charset="-128"/>
              <a:cs typeface="Arial" charset="0"/>
            </a:endParaRPr>
          </a:p>
          <a:p>
            <a:pPr>
              <a:buFont typeface="Arial" charset="0"/>
              <a:buBlip>
                <a:blip r:embed="rId4"/>
              </a:buBlip>
              <a:defRPr/>
            </a:pPr>
            <a:r>
              <a:rPr lang="en-US" altLang="en-US" sz="2800" dirty="0" smtClean="0">
                <a:ea typeface="ＭＳ Ｐゴシック" pitchFamily="34" charset="-128"/>
                <a:cs typeface="Arial" charset="0"/>
              </a:rPr>
              <a:t>There is no reason to mention the numbers on the scale during the discussion or ask families to come up with a number</a:t>
            </a:r>
          </a:p>
          <a:p>
            <a:pPr>
              <a:buFont typeface="Arial" charset="0"/>
              <a:buBlip>
                <a:blip r:embed="rId4"/>
              </a:buBlip>
              <a:defRPr/>
            </a:pPr>
            <a:endParaRPr lang="en-US" altLang="en-US" sz="2800" dirty="0" smtClean="0">
              <a:ea typeface="ＭＳ Ｐゴシック" pitchFamily="34" charset="-128"/>
              <a:cs typeface="Arial" charset="0"/>
            </a:endParaRPr>
          </a:p>
          <a:p>
            <a:pPr>
              <a:buFont typeface="Arial" charset="0"/>
              <a:buBlip>
                <a:blip r:embed="rId4"/>
              </a:buBlip>
              <a:defRPr/>
            </a:pPr>
            <a:r>
              <a:rPr lang="en-US" altLang="en-US" sz="2800" dirty="0" smtClean="0">
                <a:ea typeface="ＭＳ Ｐゴシック" pitchFamily="34" charset="-128"/>
                <a:cs typeface="Arial" charset="0"/>
              </a:rPr>
              <a:t>IFSP Process and Resource Guide:</a:t>
            </a:r>
          </a:p>
          <a:p>
            <a:pPr marL="0" indent="0" algn="ctr">
              <a:buFont typeface="Arial" charset="0"/>
              <a:buNone/>
              <a:defRPr/>
            </a:pPr>
            <a:r>
              <a:rPr lang="en-US" altLang="en-US" sz="2000" dirty="0" smtClean="0">
                <a:ea typeface="ＭＳ Ｐゴシック" pitchFamily="34" charset="-128"/>
                <a:cs typeface="Arial" charset="0"/>
                <a:hlinkClick r:id="rId5"/>
              </a:rPr>
              <a:t>http://www.del.wa.gov/publications/esit/</a:t>
            </a:r>
            <a:endParaRPr lang="en-US" altLang="en-US" sz="2000" dirty="0" smtClean="0">
              <a:ea typeface="ＭＳ Ｐゴシック" pitchFamily="34" charset="-128"/>
              <a:cs typeface="Arial" charset="0"/>
            </a:endParaRPr>
          </a:p>
          <a:p>
            <a:pPr>
              <a:buFont typeface="Arial" charset="0"/>
              <a:buBlip>
                <a:blip r:embed="rId4"/>
              </a:buBlip>
              <a:defRPr/>
            </a:pPr>
            <a:endParaRPr lang="en-US" altLang="en-US" sz="2800" dirty="0" smtClean="0">
              <a:ea typeface="ＭＳ Ｐゴシック" pitchFamily="34" charset="-128"/>
              <a:cs typeface="Arial" charset="0"/>
            </a:endParaRPr>
          </a:p>
          <a:p>
            <a:pPr>
              <a:buFont typeface="Arial" charset="0"/>
              <a:buBlip>
                <a:blip r:embed="rId4"/>
              </a:buBlip>
              <a:defRPr/>
            </a:pPr>
            <a:endParaRPr lang="en-US" altLang="en-US" sz="2800" dirty="0" smtClean="0">
              <a:ea typeface="ＭＳ Ｐゴシック" pitchFamily="34" charset="-128"/>
              <a:cs typeface="Arial" charset="0"/>
            </a:endParaRPr>
          </a:p>
        </p:txBody>
      </p:sp>
      <p:pic>
        <p:nvPicPr>
          <p:cNvPr id="58371" name="Picture 10" descr="&quot; &quot;"/>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6019800"/>
            <a:ext cx="294481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txBox="1">
            <a:spLocks/>
          </p:cNvSpPr>
          <p:nvPr/>
        </p:nvSpPr>
        <p:spPr bwMode="auto">
          <a:xfrm>
            <a:off x="0" y="0"/>
            <a:ext cx="9167813" cy="1371600"/>
          </a:xfrm>
          <a:prstGeom prst="rect">
            <a:avLst/>
          </a:prstGeom>
          <a:solidFill>
            <a:srgbClr val="0080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200">
                <a:solidFill>
                  <a:schemeClr val="bg1"/>
                </a:solidFill>
                <a:latin typeface="Calibri" panose="020F0502020204030204" pitchFamily="34" charset="0"/>
              </a:rPr>
              <a:t>Culture and Summary of Functional Performance</a:t>
            </a:r>
            <a:endParaRPr lang="en-US" altLang="en-US" sz="3200" b="1">
              <a:solidFill>
                <a:schemeClr val="bg1"/>
              </a:solidFill>
              <a:latin typeface="Calibri" panose="020F0502020204030204" pitchFamily="34" charset="0"/>
              <a:cs typeface="Arial" panose="020B0604020202020204" pitchFamily="34" charset="0"/>
            </a:endParaRPr>
          </a:p>
        </p:txBody>
      </p:sp>
      <p:sp>
        <p:nvSpPr>
          <p:cNvPr id="60418" name="Content Placeholder 3"/>
          <p:cNvSpPr>
            <a:spLocks noGrp="1" noChangeArrowheads="1"/>
          </p:cNvSpPr>
          <p:nvPr>
            <p:ph idx="4294967295"/>
          </p:nvPr>
        </p:nvSpPr>
        <p:spPr>
          <a:xfrm>
            <a:off x="366713" y="1395413"/>
            <a:ext cx="8458200" cy="3581400"/>
          </a:xfrm>
        </p:spPr>
        <p:txBody>
          <a:bodyPr/>
          <a:lstStyle/>
          <a:p>
            <a:pPr>
              <a:buFont typeface="Arial" panose="020B0604020202020204" pitchFamily="34" charset="0"/>
              <a:buBlip>
                <a:blip r:embed="rId4"/>
              </a:buBlip>
            </a:pPr>
            <a:r>
              <a:rPr lang="en-US" altLang="en-US" sz="2800" dirty="0" smtClean="0">
                <a:cs typeface="Arial" panose="020B0604020202020204" pitchFamily="34" charset="0"/>
              </a:rPr>
              <a:t>The age appropriateness of some behaviors varies across cultures, especially those related to independence and self care.</a:t>
            </a:r>
          </a:p>
          <a:p>
            <a:pPr>
              <a:buFont typeface="Arial" panose="020B0604020202020204" pitchFamily="34" charset="0"/>
              <a:buNone/>
            </a:pPr>
            <a:endParaRPr lang="en-US" altLang="en-US" sz="2800" dirty="0" smtClean="0">
              <a:cs typeface="Arial" panose="020B0604020202020204" pitchFamily="34" charset="0"/>
            </a:endParaRPr>
          </a:p>
          <a:p>
            <a:pPr>
              <a:buFont typeface="Arial" panose="020B0604020202020204" pitchFamily="34" charset="0"/>
              <a:buBlip>
                <a:blip r:embed="rId4"/>
              </a:buBlip>
            </a:pPr>
            <a:r>
              <a:rPr lang="en-US" altLang="en-US" sz="2800" dirty="0" smtClean="0">
                <a:solidFill>
                  <a:srgbClr val="000000"/>
                </a:solidFill>
                <a:cs typeface="Arial" panose="020B0604020202020204" pitchFamily="34" charset="0"/>
              </a:rPr>
              <a:t>It is important for working with the child and for completing the Summary of Functional Performance to understand expectations within the child’s culture.</a:t>
            </a:r>
          </a:p>
        </p:txBody>
      </p:sp>
      <p:pic>
        <p:nvPicPr>
          <p:cNvPr id="60419" name="Picture 10" descr="&quot; &quo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6019800"/>
            <a:ext cx="294481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txBox="1">
            <a:spLocks/>
          </p:cNvSpPr>
          <p:nvPr/>
        </p:nvSpPr>
        <p:spPr bwMode="auto">
          <a:xfrm>
            <a:off x="0" y="0"/>
            <a:ext cx="9167813" cy="1371600"/>
          </a:xfrm>
          <a:prstGeom prst="rect">
            <a:avLst/>
          </a:prstGeom>
          <a:solidFill>
            <a:srgbClr val="0080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200" dirty="0">
                <a:solidFill>
                  <a:schemeClr val="bg1"/>
                </a:solidFill>
                <a:latin typeface="Calibri" panose="020F0502020204030204" pitchFamily="34" charset="0"/>
                <a:cs typeface="Arial" panose="020B0604020202020204" pitchFamily="34" charset="0"/>
              </a:rPr>
              <a:t>Summary of Functional Performance Example</a:t>
            </a:r>
          </a:p>
        </p:txBody>
      </p:sp>
      <p:sp>
        <p:nvSpPr>
          <p:cNvPr id="8" name="TextBox 7"/>
          <p:cNvSpPr txBox="1">
            <a:spLocks noChangeArrowheads="1"/>
          </p:cNvSpPr>
          <p:nvPr>
            <p:custDataLst>
              <p:tags r:id="rId2"/>
            </p:custDataLst>
          </p:nvPr>
        </p:nvSpPr>
        <p:spPr bwMode="auto">
          <a:xfrm>
            <a:off x="665163" y="1882775"/>
            <a:ext cx="3911600" cy="3786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i="1"/>
              <a:t>Example: With regard to positive social relationships, Bella interacts in age-expected ways with adults but is not yet interacting with peers.  We are seeing a mix of age-expected and not age-expected skills. Does everyone agree?</a:t>
            </a:r>
          </a:p>
        </p:txBody>
      </p:sp>
      <p:pic>
        <p:nvPicPr>
          <p:cNvPr id="62469" name="Picture 5" descr="this is a snapshot of an example of a summary of functional performan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441450"/>
            <a:ext cx="3695700" cy="4678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467" name="Picture 10" descr="&quot; &quot;"/>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6019800"/>
            <a:ext cx="294481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txBox="1">
            <a:spLocks/>
          </p:cNvSpPr>
          <p:nvPr/>
        </p:nvSpPr>
        <p:spPr bwMode="auto">
          <a:xfrm>
            <a:off x="0" y="0"/>
            <a:ext cx="9167813" cy="1371600"/>
          </a:xfrm>
          <a:prstGeom prst="rect">
            <a:avLst/>
          </a:prstGeom>
          <a:solidFill>
            <a:srgbClr val="0080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200">
                <a:solidFill>
                  <a:schemeClr val="bg1"/>
                </a:solidFill>
                <a:latin typeface="Calibri" panose="020F0502020204030204" pitchFamily="34" charset="0"/>
                <a:cs typeface="Arial" panose="020B0604020202020204" pitchFamily="34" charset="0"/>
              </a:rPr>
              <a:t>Discussion Questions</a:t>
            </a:r>
          </a:p>
        </p:txBody>
      </p:sp>
      <p:sp>
        <p:nvSpPr>
          <p:cNvPr id="64514" name="Content Placeholder 3"/>
          <p:cNvSpPr>
            <a:spLocks noGrp="1" noChangeArrowheads="1"/>
          </p:cNvSpPr>
          <p:nvPr>
            <p:ph idx="4294967295"/>
          </p:nvPr>
        </p:nvSpPr>
        <p:spPr>
          <a:xfrm>
            <a:off x="685800" y="1600200"/>
            <a:ext cx="8458200" cy="3581400"/>
          </a:xfrm>
        </p:spPr>
        <p:txBody>
          <a:bodyPr/>
          <a:lstStyle/>
          <a:p>
            <a:pPr>
              <a:buFont typeface="Arial" panose="020B0604020202020204" pitchFamily="34" charset="0"/>
              <a:buBlip>
                <a:blip r:embed="rId4"/>
              </a:buBlip>
            </a:pPr>
            <a:r>
              <a:rPr lang="en-US" altLang="en-US" sz="2800" dirty="0" smtClean="0"/>
              <a:t>How are you currently engaging families in the COS process?</a:t>
            </a:r>
          </a:p>
          <a:p>
            <a:pPr>
              <a:buFont typeface="Arial" panose="020B0604020202020204" pitchFamily="34" charset="0"/>
              <a:buNone/>
            </a:pPr>
            <a:endParaRPr lang="en-US" altLang="en-US" sz="2800" dirty="0" smtClean="0"/>
          </a:p>
          <a:p>
            <a:pPr>
              <a:buFont typeface="Arial" panose="020B0604020202020204" pitchFamily="34" charset="0"/>
              <a:buBlip>
                <a:blip r:embed="rId4"/>
              </a:buBlip>
            </a:pPr>
            <a:r>
              <a:rPr lang="en-US" altLang="en-US" sz="2800" dirty="0" smtClean="0"/>
              <a:t>What obstacles have you encountered with regard to involving families in the COS decision-making processes?</a:t>
            </a:r>
          </a:p>
          <a:p>
            <a:pPr>
              <a:buFont typeface="Arial" panose="020B0604020202020204" pitchFamily="34" charset="0"/>
              <a:buBlip>
                <a:blip r:embed="rId4"/>
              </a:buBlip>
            </a:pPr>
            <a:endParaRPr lang="en-US" altLang="en-US" sz="2800" dirty="0" smtClean="0"/>
          </a:p>
          <a:p>
            <a:pPr eaLnBrk="1" hangingPunct="1">
              <a:buFont typeface="Arial" panose="020B0604020202020204" pitchFamily="34" charset="0"/>
              <a:buNone/>
            </a:pPr>
            <a:endParaRPr lang="en-US" altLang="en-US" sz="2000" dirty="0" smtClean="0">
              <a:latin typeface="Arial" panose="020B0604020202020204" pitchFamily="34" charset="0"/>
              <a:cs typeface="Arial" panose="020B0604020202020204" pitchFamily="34" charset="0"/>
            </a:endParaRPr>
          </a:p>
        </p:txBody>
      </p:sp>
      <p:pic>
        <p:nvPicPr>
          <p:cNvPr id="64515" name="Picture 10" descr="&quot; &quo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6019800"/>
            <a:ext cx="294481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txBox="1">
            <a:spLocks/>
          </p:cNvSpPr>
          <p:nvPr/>
        </p:nvSpPr>
        <p:spPr bwMode="auto">
          <a:xfrm>
            <a:off x="0" y="0"/>
            <a:ext cx="9167813" cy="1371600"/>
          </a:xfrm>
          <a:prstGeom prst="rect">
            <a:avLst/>
          </a:prstGeom>
          <a:solidFill>
            <a:srgbClr val="0080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200">
                <a:solidFill>
                  <a:schemeClr val="bg1"/>
                </a:solidFill>
                <a:latin typeface="Calibri" panose="020F0502020204030204" pitchFamily="34" charset="0"/>
                <a:cs typeface="Arial" panose="020B0604020202020204" pitchFamily="34" charset="0"/>
              </a:rPr>
              <a:t>Video</a:t>
            </a:r>
          </a:p>
        </p:txBody>
      </p:sp>
      <p:sp>
        <p:nvSpPr>
          <p:cNvPr id="66562" name="Content Placeholder 3"/>
          <p:cNvSpPr>
            <a:spLocks noGrp="1" noChangeArrowheads="1"/>
          </p:cNvSpPr>
          <p:nvPr>
            <p:ph idx="4294967295"/>
          </p:nvPr>
        </p:nvSpPr>
        <p:spPr>
          <a:xfrm>
            <a:off x="366713" y="1497013"/>
            <a:ext cx="8458200" cy="3581400"/>
          </a:xfrm>
        </p:spPr>
        <p:txBody>
          <a:bodyPr/>
          <a:lstStyle/>
          <a:p>
            <a:pPr marL="0" indent="0" algn="ctr" eaLnBrk="1" hangingPunct="1">
              <a:buFont typeface="Arial" panose="020B0604020202020204" pitchFamily="34" charset="0"/>
              <a:buNone/>
            </a:pPr>
            <a:endParaRPr lang="en-US" altLang="en-US" dirty="0" smtClean="0">
              <a:hlinkClick r:id="rId4"/>
            </a:endParaRPr>
          </a:p>
          <a:p>
            <a:pPr marL="0" indent="0" algn="ctr" eaLnBrk="1" hangingPunct="1">
              <a:buFont typeface="Arial" panose="020B0604020202020204" pitchFamily="34" charset="0"/>
              <a:buNone/>
            </a:pPr>
            <a:r>
              <a:rPr lang="en-US" altLang="en-US" dirty="0" smtClean="0">
                <a:hlinkClick r:id="rId4"/>
              </a:rPr>
              <a:t>Engaging Families in the COS Process Video</a:t>
            </a:r>
            <a:endParaRPr lang="en-US" altLang="en-US" dirty="0" smtClean="0"/>
          </a:p>
          <a:p>
            <a:pPr marL="0" indent="0" eaLnBrk="1" hangingPunct="1">
              <a:buFont typeface="Arial" panose="020B0604020202020204" pitchFamily="34" charset="0"/>
              <a:buNone/>
            </a:pPr>
            <a:endParaRPr lang="en-US" altLang="en-US" sz="2000" dirty="0" smtClean="0">
              <a:latin typeface="Arial" panose="020B0604020202020204" pitchFamily="34" charset="0"/>
              <a:cs typeface="Arial" panose="020B0604020202020204" pitchFamily="34" charset="0"/>
            </a:endParaRPr>
          </a:p>
        </p:txBody>
      </p:sp>
      <p:pic>
        <p:nvPicPr>
          <p:cNvPr id="66563" name="Picture 10" descr="&quot; &quo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6019800"/>
            <a:ext cx="294481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txBox="1">
            <a:spLocks/>
          </p:cNvSpPr>
          <p:nvPr/>
        </p:nvSpPr>
        <p:spPr bwMode="auto">
          <a:xfrm>
            <a:off x="0" y="0"/>
            <a:ext cx="9167813" cy="1371600"/>
          </a:xfrm>
          <a:prstGeom prst="rect">
            <a:avLst/>
          </a:prstGeom>
          <a:solidFill>
            <a:srgbClr val="0080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200">
                <a:solidFill>
                  <a:schemeClr val="bg1"/>
                </a:solidFill>
                <a:latin typeface="Calibri" panose="020F0502020204030204" pitchFamily="34" charset="0"/>
                <a:cs typeface="Arial" panose="020B0604020202020204" pitchFamily="34" charset="0"/>
              </a:rPr>
              <a:t>Discussion Questions</a:t>
            </a:r>
          </a:p>
        </p:txBody>
      </p:sp>
      <p:sp>
        <p:nvSpPr>
          <p:cNvPr id="64514" name="Content Placeholder 3"/>
          <p:cNvSpPr>
            <a:spLocks noGrp="1" noChangeArrowheads="1"/>
          </p:cNvSpPr>
          <p:nvPr>
            <p:ph idx="4294967295"/>
          </p:nvPr>
        </p:nvSpPr>
        <p:spPr>
          <a:xfrm>
            <a:off x="685800" y="1600200"/>
            <a:ext cx="8153400" cy="3581400"/>
          </a:xfrm>
        </p:spPr>
        <p:txBody>
          <a:bodyPr/>
          <a:lstStyle/>
          <a:p>
            <a:pPr>
              <a:buFont typeface="Arial" charset="0"/>
              <a:buBlip>
                <a:blip r:embed="rId4"/>
              </a:buBlip>
              <a:defRPr/>
            </a:pPr>
            <a:r>
              <a:rPr lang="en-US" sz="2800" dirty="0">
                <a:ea typeface="ＭＳ Ｐゴシック" charset="0"/>
                <a:cs typeface="+mn-cs"/>
              </a:rPr>
              <a:t>What steps did the providers take to help prepare for the IFSP meeting, including the actions they took to prepare the family</a:t>
            </a:r>
            <a:r>
              <a:rPr lang="en-US" sz="2800" dirty="0" smtClean="0">
                <a:ea typeface="ＭＳ Ｐゴシック" charset="0"/>
                <a:cs typeface="+mn-cs"/>
              </a:rPr>
              <a:t>?</a:t>
            </a:r>
          </a:p>
          <a:p>
            <a:pPr marL="0" indent="0">
              <a:buFont typeface="Arial" charset="0"/>
              <a:buNone/>
              <a:defRPr/>
            </a:pPr>
            <a:endParaRPr lang="en-US" altLang="en-US" sz="2800" dirty="0">
              <a:ea typeface="ＭＳ Ｐゴシック" pitchFamily="34" charset="-128"/>
              <a:cs typeface="+mn-cs"/>
            </a:endParaRPr>
          </a:p>
          <a:p>
            <a:pPr>
              <a:buFont typeface="Arial" charset="0"/>
              <a:buBlip>
                <a:blip r:embed="rId4"/>
              </a:buBlip>
              <a:defRPr/>
            </a:pPr>
            <a:r>
              <a:rPr lang="en-US" altLang="en-US" sz="2800" dirty="0" smtClean="0">
                <a:ea typeface="ＭＳ Ｐゴシック" pitchFamily="34" charset="-128"/>
                <a:cs typeface="+mn-cs"/>
              </a:rPr>
              <a:t>What unique perspective did each team member bring to the discussion?</a:t>
            </a:r>
          </a:p>
          <a:p>
            <a:pPr marL="0" indent="0">
              <a:buFont typeface="Arial" charset="0"/>
              <a:buNone/>
              <a:defRPr/>
            </a:pPr>
            <a:endParaRPr lang="en-US" altLang="en-US" sz="2800" dirty="0" smtClean="0">
              <a:ea typeface="ＭＳ Ｐゴシック" pitchFamily="34" charset="-128"/>
              <a:cs typeface="+mn-cs"/>
            </a:endParaRPr>
          </a:p>
          <a:p>
            <a:pPr marL="0" indent="0">
              <a:buFont typeface="Arial" charset="0"/>
              <a:buNone/>
              <a:defRPr/>
            </a:pPr>
            <a:endParaRPr lang="en-US" altLang="en-US" sz="2400" dirty="0" smtClean="0">
              <a:ea typeface="ＭＳ Ｐゴシック" pitchFamily="34" charset="-128"/>
              <a:cs typeface="+mn-cs"/>
            </a:endParaRPr>
          </a:p>
          <a:p>
            <a:pPr marL="1203325" lvl="2" indent="-288925" eaLnBrk="1" hangingPunct="1">
              <a:buFont typeface="Arial" charset="0"/>
              <a:buNone/>
              <a:defRPr/>
            </a:pPr>
            <a:endParaRPr lang="en-US" altLang="en-US" sz="2000" dirty="0" smtClean="0">
              <a:latin typeface="Arial" charset="0"/>
              <a:ea typeface="ＭＳ Ｐゴシック" pitchFamily="34" charset="-128"/>
              <a:cs typeface="Arial" charset="0"/>
            </a:endParaRPr>
          </a:p>
        </p:txBody>
      </p:sp>
      <p:pic>
        <p:nvPicPr>
          <p:cNvPr id="68611" name="Picture 10" descr="&quot; &quo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6019800"/>
            <a:ext cx="294481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txBox="1">
            <a:spLocks/>
          </p:cNvSpPr>
          <p:nvPr/>
        </p:nvSpPr>
        <p:spPr bwMode="auto">
          <a:xfrm>
            <a:off x="0" y="0"/>
            <a:ext cx="9167813" cy="1371600"/>
          </a:xfrm>
          <a:prstGeom prst="rect">
            <a:avLst/>
          </a:prstGeom>
          <a:solidFill>
            <a:srgbClr val="0080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200">
                <a:solidFill>
                  <a:schemeClr val="bg1"/>
                </a:solidFill>
                <a:latin typeface="Calibri" panose="020F0502020204030204" pitchFamily="34" charset="0"/>
                <a:cs typeface="Arial" panose="020B0604020202020204" pitchFamily="34" charset="0"/>
              </a:rPr>
              <a:t>Video</a:t>
            </a:r>
          </a:p>
        </p:txBody>
      </p:sp>
      <p:sp>
        <p:nvSpPr>
          <p:cNvPr id="70658" name="Content Placeholder 3"/>
          <p:cNvSpPr>
            <a:spLocks noGrp="1" noChangeArrowheads="1"/>
          </p:cNvSpPr>
          <p:nvPr>
            <p:ph idx="4294967295"/>
          </p:nvPr>
        </p:nvSpPr>
        <p:spPr>
          <a:xfrm>
            <a:off x="366713" y="1497013"/>
            <a:ext cx="8458200" cy="3581400"/>
          </a:xfrm>
        </p:spPr>
        <p:txBody>
          <a:bodyPr/>
          <a:lstStyle/>
          <a:p>
            <a:pPr marL="0" indent="0" algn="ctr" eaLnBrk="1" hangingPunct="1">
              <a:buFont typeface="Arial" panose="020B0604020202020204" pitchFamily="34" charset="0"/>
              <a:buNone/>
            </a:pPr>
            <a:endParaRPr lang="en-US" altLang="en-US" dirty="0" smtClean="0">
              <a:hlinkClick r:id="rId4"/>
            </a:endParaRPr>
          </a:p>
          <a:p>
            <a:pPr marL="0" indent="0" algn="ctr" eaLnBrk="1" hangingPunct="1">
              <a:buFont typeface="Arial" panose="020B0604020202020204" pitchFamily="34" charset="0"/>
              <a:buNone/>
            </a:pPr>
            <a:r>
              <a:rPr lang="en-US" altLang="en-US" dirty="0" smtClean="0">
                <a:hlinkClick r:id="rId4"/>
              </a:rPr>
              <a:t>Engaging Families in the COS Process Video</a:t>
            </a:r>
            <a:endParaRPr lang="en-US" altLang="en-US" dirty="0" smtClean="0"/>
          </a:p>
          <a:p>
            <a:pPr marL="0" indent="0" eaLnBrk="1" hangingPunct="1">
              <a:buFont typeface="Arial" panose="020B0604020202020204" pitchFamily="34" charset="0"/>
              <a:buNone/>
            </a:pPr>
            <a:endParaRPr lang="en-US" altLang="en-US" sz="2000" dirty="0" smtClean="0">
              <a:latin typeface="Arial" panose="020B0604020202020204" pitchFamily="34" charset="0"/>
              <a:cs typeface="Arial" panose="020B0604020202020204" pitchFamily="34" charset="0"/>
            </a:endParaRPr>
          </a:p>
        </p:txBody>
      </p:sp>
      <p:pic>
        <p:nvPicPr>
          <p:cNvPr id="70659" name="Picture 10" descr="&quot; &quo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6019800"/>
            <a:ext cx="294481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txBox="1">
            <a:spLocks/>
          </p:cNvSpPr>
          <p:nvPr/>
        </p:nvSpPr>
        <p:spPr bwMode="auto">
          <a:xfrm>
            <a:off x="0" y="0"/>
            <a:ext cx="9167813" cy="1371600"/>
          </a:xfrm>
          <a:prstGeom prst="rect">
            <a:avLst/>
          </a:prstGeom>
          <a:solidFill>
            <a:srgbClr val="0080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200">
                <a:solidFill>
                  <a:schemeClr val="bg1"/>
                </a:solidFill>
                <a:latin typeface="Calibri" panose="020F0502020204030204" pitchFamily="34" charset="0"/>
                <a:cs typeface="Arial" panose="020B0604020202020204" pitchFamily="34" charset="0"/>
              </a:rPr>
              <a:t>Discussion Questions</a:t>
            </a:r>
          </a:p>
        </p:txBody>
      </p:sp>
      <p:sp>
        <p:nvSpPr>
          <p:cNvPr id="72706" name="Content Placeholder 3"/>
          <p:cNvSpPr>
            <a:spLocks noGrp="1" noChangeArrowheads="1"/>
          </p:cNvSpPr>
          <p:nvPr>
            <p:ph idx="4294967295"/>
          </p:nvPr>
        </p:nvSpPr>
        <p:spPr>
          <a:xfrm>
            <a:off x="685800" y="1600200"/>
            <a:ext cx="8077200" cy="3962400"/>
          </a:xfrm>
        </p:spPr>
        <p:txBody>
          <a:bodyPr/>
          <a:lstStyle/>
          <a:p>
            <a:pPr>
              <a:buFont typeface="Arial" panose="020B0604020202020204" pitchFamily="34" charset="0"/>
              <a:buBlip>
                <a:blip r:embed="rId4"/>
              </a:buBlip>
            </a:pPr>
            <a:r>
              <a:rPr lang="en-US" altLang="en-US" sz="2400" dirty="0" smtClean="0"/>
              <a:t>How did the Special Educator transition the discussion of the child’s strengths and needs into the COS rating discussion?</a:t>
            </a:r>
          </a:p>
          <a:p>
            <a:pPr>
              <a:buFont typeface="Arial" panose="020B0604020202020204" pitchFamily="34" charset="0"/>
              <a:buBlip>
                <a:blip r:embed="rId4"/>
              </a:buBlip>
            </a:pPr>
            <a:r>
              <a:rPr lang="en-US" altLang="en-US" sz="2400" dirty="0" smtClean="0"/>
              <a:t>How will you apply what you saw in the video to your current practice to better engage families in the COS process?</a:t>
            </a:r>
            <a:endParaRPr lang="en-US" altLang="en-US" sz="2400" baseline="30000" dirty="0" smtClean="0"/>
          </a:p>
          <a:p>
            <a:pPr>
              <a:buFont typeface="Arial" panose="020B0604020202020204" pitchFamily="34" charset="0"/>
              <a:buBlip>
                <a:blip r:embed="rId4"/>
              </a:buBlip>
            </a:pPr>
            <a:r>
              <a:rPr lang="en-US" altLang="en-US" sz="2400" dirty="0" smtClean="0"/>
              <a:t>How would you adjust your questioning strategies in situations where a parent is not as easily able to describe his/her child’s strengths and needs? </a:t>
            </a:r>
          </a:p>
          <a:p>
            <a:pPr>
              <a:buFont typeface="Arial" panose="020B0604020202020204" pitchFamily="34" charset="0"/>
              <a:buBlip>
                <a:blip r:embed="rId4"/>
              </a:buBlip>
            </a:pPr>
            <a:r>
              <a:rPr lang="en-US" altLang="en-US" sz="2400" dirty="0" smtClean="0"/>
              <a:t>How did the professionals demonstrate that they valued the parent’s contributions to the team discussion? </a:t>
            </a:r>
          </a:p>
          <a:p>
            <a:pPr>
              <a:buFont typeface="Arial" panose="020B0604020202020204" pitchFamily="34" charset="0"/>
              <a:buBlip>
                <a:blip r:embed="rId4"/>
              </a:buBlip>
            </a:pPr>
            <a:endParaRPr lang="en-US" altLang="en-US" sz="2400" dirty="0" smtClean="0"/>
          </a:p>
          <a:p>
            <a:pPr eaLnBrk="1" hangingPunct="1">
              <a:buFont typeface="Arial" panose="020B0604020202020204" pitchFamily="34" charset="0"/>
              <a:buNone/>
            </a:pPr>
            <a:endParaRPr lang="en-US" altLang="en-US" sz="2000" dirty="0" smtClean="0">
              <a:latin typeface="Arial" panose="020B0604020202020204" pitchFamily="34" charset="0"/>
              <a:cs typeface="Arial" panose="020B0604020202020204" pitchFamily="34" charset="0"/>
            </a:endParaRPr>
          </a:p>
        </p:txBody>
      </p:sp>
      <p:pic>
        <p:nvPicPr>
          <p:cNvPr id="72707" name="Picture 10" descr="&quot; &quo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6019800"/>
            <a:ext cx="294481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descr="This slides shows instructions for how to join the live poll. The poll asked the audience to use one word to describe how they feel about the COS process. The poll no longer works since it is no longer live. "/>
          <p:cNvPicPr>
            <a:picLocks/>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366713" y="274638"/>
            <a:ext cx="8410575"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descr="&quot; &quot;">
            <a:hlinkClick r:id="rId5"/>
          </p:cNvPr>
          <p:cNvSpPr>
            <a:spLocks noChangeArrowheads="1"/>
          </p:cNvSpPr>
          <p:nvPr/>
        </p:nvSpPr>
        <p:spPr bwMode="auto">
          <a:xfrm>
            <a:off x="1863725" y="2266950"/>
            <a:ext cx="2333625" cy="2054225"/>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sp>
        <p:nvSpPr>
          <p:cNvPr id="5" name="Rectangle 4" descr="&quot; &quot;">
            <a:hlinkClick r:id="rId6"/>
          </p:cNvPr>
          <p:cNvSpPr>
            <a:spLocks noChangeArrowheads="1"/>
          </p:cNvSpPr>
          <p:nvPr/>
        </p:nvSpPr>
        <p:spPr bwMode="auto">
          <a:xfrm>
            <a:off x="4973638" y="4597400"/>
            <a:ext cx="2190750" cy="369888"/>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sp>
        <p:nvSpPr>
          <p:cNvPr id="7" name="Rectangle 6" descr="&quot; &quot;">
            <a:hlinkClick r:id="rId7" action="ppaction://hlinkfile"/>
          </p:cNvPr>
          <p:cNvSpPr>
            <a:spLocks noChangeArrowheads="1"/>
          </p:cNvSpPr>
          <p:nvPr/>
        </p:nvSpPr>
        <p:spPr bwMode="auto">
          <a:xfrm>
            <a:off x="2913063" y="5194300"/>
            <a:ext cx="3313112" cy="369888"/>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txBox="1">
            <a:spLocks/>
          </p:cNvSpPr>
          <p:nvPr/>
        </p:nvSpPr>
        <p:spPr bwMode="auto">
          <a:xfrm>
            <a:off x="0" y="0"/>
            <a:ext cx="9167813" cy="1371600"/>
          </a:xfrm>
          <a:prstGeom prst="rect">
            <a:avLst/>
          </a:prstGeom>
          <a:solidFill>
            <a:srgbClr val="0080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200">
                <a:solidFill>
                  <a:schemeClr val="bg1"/>
                </a:solidFill>
                <a:latin typeface="Calibri" panose="020F0502020204030204" pitchFamily="34" charset="0"/>
              </a:rPr>
              <a:t>Remote Participation</a:t>
            </a:r>
            <a:endParaRPr lang="en-US" altLang="en-US" sz="3200" b="1">
              <a:solidFill>
                <a:schemeClr val="bg1"/>
              </a:solidFill>
              <a:latin typeface="Calibri" panose="020F0502020204030204" pitchFamily="34" charset="0"/>
              <a:cs typeface="Arial" panose="020B0604020202020204" pitchFamily="34" charset="0"/>
            </a:endParaRPr>
          </a:p>
        </p:txBody>
      </p:sp>
      <p:sp>
        <p:nvSpPr>
          <p:cNvPr id="74754" name="Content Placeholder 3"/>
          <p:cNvSpPr>
            <a:spLocks noGrp="1" noChangeArrowheads="1"/>
          </p:cNvSpPr>
          <p:nvPr>
            <p:ph idx="4294967295"/>
          </p:nvPr>
        </p:nvSpPr>
        <p:spPr>
          <a:xfrm>
            <a:off x="366713" y="1447800"/>
            <a:ext cx="8458200" cy="3581400"/>
          </a:xfrm>
        </p:spPr>
        <p:txBody>
          <a:bodyPr/>
          <a:lstStyle/>
          <a:p>
            <a:pPr>
              <a:buFont typeface="Arial" panose="020B0604020202020204" pitchFamily="34" charset="0"/>
              <a:buBlip>
                <a:blip r:embed="rId4"/>
              </a:buBlip>
            </a:pPr>
            <a:r>
              <a:rPr lang="en-US" altLang="en-US" sz="2800" dirty="0" smtClean="0"/>
              <a:t>Face-to-face interactions are preferable, but getting all team members together can be difficult</a:t>
            </a:r>
            <a:endParaRPr lang="en-US" altLang="en-US" sz="2800" dirty="0" smtClean="0">
              <a:cs typeface="Arial" panose="020B0604020202020204" pitchFamily="34" charset="0"/>
            </a:endParaRPr>
          </a:p>
          <a:p>
            <a:pPr>
              <a:buFont typeface="Arial" panose="020B0604020202020204" pitchFamily="34" charset="0"/>
              <a:buBlip>
                <a:blip r:embed="rId4"/>
              </a:buBlip>
            </a:pPr>
            <a:r>
              <a:rPr lang="en-US" altLang="en-US" sz="2800" dirty="0" smtClean="0"/>
              <a:t>Team discussions can be held with one or more members present remotely (phone or web)</a:t>
            </a:r>
          </a:p>
        </p:txBody>
      </p:sp>
      <p:pic>
        <p:nvPicPr>
          <p:cNvPr id="7" name="Picture 6" descr="&quot; &quo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34088" y="3581400"/>
            <a:ext cx="2413000"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10" descr="&quot; &quot;"/>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6019800"/>
            <a:ext cx="294481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txBox="1">
            <a:spLocks/>
          </p:cNvSpPr>
          <p:nvPr/>
        </p:nvSpPr>
        <p:spPr bwMode="auto">
          <a:xfrm>
            <a:off x="0" y="0"/>
            <a:ext cx="9167813" cy="1371600"/>
          </a:xfrm>
          <a:prstGeom prst="rect">
            <a:avLst/>
          </a:prstGeom>
          <a:solidFill>
            <a:srgbClr val="0080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200">
                <a:solidFill>
                  <a:schemeClr val="bg1"/>
                </a:solidFill>
                <a:latin typeface="Calibri" panose="020F0502020204030204" pitchFamily="34" charset="0"/>
              </a:rPr>
              <a:t>When Teams Struggle with Consensus</a:t>
            </a:r>
            <a:endParaRPr lang="en-US" altLang="en-US" sz="3200" b="1">
              <a:solidFill>
                <a:schemeClr val="bg1"/>
              </a:solidFill>
              <a:latin typeface="Calibri" panose="020F0502020204030204" pitchFamily="34" charset="0"/>
              <a:cs typeface="Arial" panose="020B0604020202020204" pitchFamily="34" charset="0"/>
            </a:endParaRPr>
          </a:p>
        </p:txBody>
      </p:sp>
      <p:sp>
        <p:nvSpPr>
          <p:cNvPr id="26627" name="Content Placeholder 3"/>
          <p:cNvSpPr>
            <a:spLocks noGrp="1" noChangeArrowheads="1"/>
          </p:cNvSpPr>
          <p:nvPr>
            <p:ph idx="4294967295"/>
          </p:nvPr>
        </p:nvSpPr>
        <p:spPr>
          <a:xfrm>
            <a:off x="366713" y="1497012"/>
            <a:ext cx="8458200" cy="3989387"/>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buFont typeface="Arial" charset="0"/>
              <a:buBlip>
                <a:blip r:embed="rId4"/>
              </a:buBlip>
              <a:defRPr/>
            </a:pPr>
            <a:r>
              <a:rPr lang="en-US" sz="2800" dirty="0" smtClean="0">
                <a:ea typeface="+mn-ea"/>
                <a:cs typeface="+mn-cs"/>
              </a:rPr>
              <a:t>Make sure team members…</a:t>
            </a:r>
          </a:p>
          <a:p>
            <a:pPr lvl="1" eaLnBrk="1" hangingPunct="1">
              <a:buFont typeface="Arial" charset="0"/>
              <a:buBlip>
                <a:blip r:embed="rId5"/>
              </a:buBlip>
              <a:defRPr/>
            </a:pPr>
            <a:r>
              <a:rPr lang="en-US" sz="2400" dirty="0" smtClean="0">
                <a:ea typeface="+mn-ea"/>
              </a:rPr>
              <a:t>Share </a:t>
            </a:r>
            <a:r>
              <a:rPr lang="en-US" sz="2400" dirty="0">
                <a:ea typeface="+mn-ea"/>
              </a:rPr>
              <a:t>the same understanding of the three </a:t>
            </a:r>
            <a:r>
              <a:rPr lang="en-US" sz="2400" dirty="0" smtClean="0">
                <a:ea typeface="+mn-ea"/>
              </a:rPr>
              <a:t>outcomes.</a:t>
            </a:r>
            <a:endParaRPr lang="en-US" sz="2400" strike="sngStrike" dirty="0" smtClean="0">
              <a:ea typeface="+mn-ea"/>
            </a:endParaRPr>
          </a:p>
          <a:p>
            <a:pPr lvl="1" eaLnBrk="1" hangingPunct="1">
              <a:buFont typeface="Arial" charset="0"/>
              <a:buBlip>
                <a:blip r:embed="rId5"/>
              </a:buBlip>
              <a:defRPr/>
            </a:pPr>
            <a:r>
              <a:rPr lang="en-US" sz="2400" dirty="0" smtClean="0">
                <a:ea typeface="+mn-ea"/>
              </a:rPr>
              <a:t>Have </a:t>
            </a:r>
            <a:r>
              <a:rPr lang="en-US" sz="2400" dirty="0">
                <a:ea typeface="+mn-ea"/>
              </a:rPr>
              <a:t>the opportunity to thoroughly describe the child’s </a:t>
            </a:r>
            <a:r>
              <a:rPr lang="en-US" sz="2400" dirty="0" smtClean="0">
                <a:ea typeface="+mn-ea"/>
              </a:rPr>
              <a:t>functioning.</a:t>
            </a:r>
          </a:p>
          <a:p>
            <a:pPr lvl="1" eaLnBrk="1" hangingPunct="1">
              <a:buFont typeface="Arial" charset="0"/>
              <a:buBlip>
                <a:blip r:embed="rId5"/>
              </a:buBlip>
              <a:defRPr/>
            </a:pPr>
            <a:r>
              <a:rPr lang="en-US" sz="2400" dirty="0" smtClean="0">
                <a:ea typeface="+mn-ea"/>
              </a:rPr>
              <a:t>Agree </a:t>
            </a:r>
            <a:r>
              <a:rPr lang="en-US" sz="2400" dirty="0">
                <a:ea typeface="+mn-ea"/>
              </a:rPr>
              <a:t>on the age-anchoring of </a:t>
            </a:r>
            <a:r>
              <a:rPr lang="en-US" sz="2400" dirty="0" smtClean="0">
                <a:ea typeface="+mn-ea"/>
              </a:rPr>
              <a:t>skills.</a:t>
            </a:r>
          </a:p>
          <a:p>
            <a:pPr lvl="1" eaLnBrk="1" hangingPunct="1">
              <a:buFont typeface="Arial" charset="0"/>
              <a:buBlip>
                <a:blip r:embed="rId5"/>
              </a:buBlip>
              <a:defRPr/>
            </a:pPr>
            <a:r>
              <a:rPr lang="en-US" sz="2400" dirty="0" smtClean="0">
                <a:ea typeface="+mn-ea"/>
              </a:rPr>
              <a:t>Revisit/review </a:t>
            </a:r>
            <a:r>
              <a:rPr lang="en-US" sz="2400" dirty="0">
                <a:ea typeface="+mn-ea"/>
              </a:rPr>
              <a:t>the definitions or criteria for the ratings being considered.</a:t>
            </a:r>
          </a:p>
          <a:p>
            <a:pPr lvl="1" eaLnBrk="1" hangingPunct="1">
              <a:buFont typeface="Arial" charset="0"/>
              <a:buBlip>
                <a:blip r:embed="rId5"/>
              </a:buBlip>
              <a:defRPr/>
            </a:pPr>
            <a:endParaRPr lang="en-US" altLang="en-US" sz="2000" dirty="0" smtClean="0">
              <a:latin typeface="Arial" charset="0"/>
              <a:ea typeface="+mn-ea"/>
              <a:cs typeface="Arial" charset="0"/>
            </a:endParaRPr>
          </a:p>
        </p:txBody>
      </p:sp>
      <p:pic>
        <p:nvPicPr>
          <p:cNvPr id="76803" name="Picture 10" descr="&quot; &quot;"/>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6019800"/>
            <a:ext cx="294481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txBox="1">
            <a:spLocks/>
          </p:cNvSpPr>
          <p:nvPr/>
        </p:nvSpPr>
        <p:spPr bwMode="auto">
          <a:xfrm>
            <a:off x="0" y="0"/>
            <a:ext cx="9167813" cy="1371600"/>
          </a:xfrm>
          <a:prstGeom prst="rect">
            <a:avLst/>
          </a:prstGeom>
          <a:solidFill>
            <a:srgbClr val="0080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200">
                <a:solidFill>
                  <a:schemeClr val="bg1"/>
                </a:solidFill>
                <a:latin typeface="Calibri" panose="020F0502020204030204" pitchFamily="34" charset="0"/>
              </a:rPr>
              <a:t>Is the COS Rating Subjective?</a:t>
            </a:r>
            <a:endParaRPr lang="en-US" altLang="en-US" sz="3200" b="1">
              <a:solidFill>
                <a:schemeClr val="bg1"/>
              </a:solidFill>
              <a:latin typeface="Calibri" panose="020F0502020204030204" pitchFamily="34" charset="0"/>
              <a:cs typeface="Arial" panose="020B0604020202020204" pitchFamily="34" charset="0"/>
            </a:endParaRPr>
          </a:p>
        </p:txBody>
      </p:sp>
      <p:sp>
        <p:nvSpPr>
          <p:cNvPr id="78850" name="Content Placeholder 3"/>
          <p:cNvSpPr>
            <a:spLocks noGrp="1" noChangeArrowheads="1"/>
          </p:cNvSpPr>
          <p:nvPr>
            <p:ph idx="4294967295"/>
          </p:nvPr>
        </p:nvSpPr>
        <p:spPr>
          <a:xfrm>
            <a:off x="366713" y="1497013"/>
            <a:ext cx="8458200" cy="3913187"/>
          </a:xfrm>
        </p:spPr>
        <p:txBody>
          <a:bodyPr/>
          <a:lstStyle/>
          <a:p>
            <a:pPr>
              <a:buFont typeface="Arial" panose="020B0604020202020204" pitchFamily="34" charset="0"/>
              <a:buBlip>
                <a:blip r:embed="rId4"/>
              </a:buBlip>
            </a:pPr>
            <a:r>
              <a:rPr lang="en-US" altLang="en-US" sz="2800" dirty="0" smtClean="0">
                <a:cs typeface="Arial" panose="020B0604020202020204" pitchFamily="34" charset="0"/>
              </a:rPr>
              <a:t>What does “subjective” mean?</a:t>
            </a:r>
            <a:endParaRPr lang="en-US" altLang="en-US" sz="2800" dirty="0" smtClean="0"/>
          </a:p>
          <a:p>
            <a:pPr lvl="1" eaLnBrk="1" hangingPunct="1">
              <a:buFont typeface="Arial" panose="020B0604020202020204" pitchFamily="34" charset="0"/>
              <a:buBlip>
                <a:blip r:embed="rId5"/>
              </a:buBlip>
            </a:pPr>
            <a:r>
              <a:rPr lang="en-US" altLang="en-US" sz="2400" dirty="0" smtClean="0"/>
              <a:t>“Relating to the way a person experiences things in his or her own mind based on feelings or opinions rather than facts.</a:t>
            </a:r>
            <a:r>
              <a:rPr lang="ja-JP" altLang="en-US" sz="2400" dirty="0" smtClean="0"/>
              <a:t>”</a:t>
            </a:r>
            <a:r>
              <a:rPr lang="en-US" altLang="ja-JP" sz="2400" dirty="0" smtClean="0"/>
              <a:t> – Merriam-Webster Dictionary</a:t>
            </a:r>
          </a:p>
          <a:p>
            <a:pPr lvl="1" eaLnBrk="1" hangingPunct="1">
              <a:buFont typeface="Arial" panose="020B0604020202020204" pitchFamily="34" charset="0"/>
              <a:buBlip>
                <a:blip r:embed="rId5"/>
              </a:buBlip>
            </a:pPr>
            <a:endParaRPr lang="en-US" altLang="en-US" sz="2000" dirty="0" smtClean="0">
              <a:latin typeface="Arial" panose="020B0604020202020204" pitchFamily="34" charset="0"/>
              <a:cs typeface="Arial" panose="020B0604020202020204" pitchFamily="34" charset="0"/>
            </a:endParaRPr>
          </a:p>
          <a:p>
            <a:pPr>
              <a:buFont typeface="Arial" panose="020B0604020202020204" pitchFamily="34" charset="0"/>
              <a:buBlip>
                <a:blip r:embed="rId4"/>
              </a:buBlip>
            </a:pPr>
            <a:r>
              <a:rPr lang="en-US" altLang="en-US" sz="2800" dirty="0" smtClean="0"/>
              <a:t>Research shows that consistent application of rating criteria, like those in the COS process, produces valid information. </a:t>
            </a:r>
          </a:p>
          <a:p>
            <a:pPr algn="ctr">
              <a:buFont typeface="Arial" panose="020B0604020202020204" pitchFamily="34" charset="0"/>
              <a:buNone/>
            </a:pPr>
            <a:r>
              <a:rPr lang="en-US" altLang="en-US" sz="2000" dirty="0" smtClean="0">
                <a:hlinkClick r:id="rId6"/>
              </a:rPr>
              <a:t>http://ectacenter.org/eco/pages/enhance.asp</a:t>
            </a:r>
            <a:endParaRPr lang="en-US" altLang="en-US" sz="2000" dirty="0" smtClean="0"/>
          </a:p>
          <a:p>
            <a:pPr>
              <a:buFont typeface="Arial" panose="020B0604020202020204" pitchFamily="34" charset="0"/>
              <a:buBlip>
                <a:blip r:embed="rId4"/>
              </a:buBlip>
            </a:pPr>
            <a:endParaRPr lang="en-US" altLang="en-US" sz="2800" dirty="0" smtClean="0"/>
          </a:p>
        </p:txBody>
      </p:sp>
      <p:pic>
        <p:nvPicPr>
          <p:cNvPr id="78851" name="Picture 10" descr="&quot; &quot;"/>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6019800"/>
            <a:ext cx="294481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custDataLst>
              <p:tags r:id="rId1"/>
            </p:custDataLst>
          </p:nvPr>
        </p:nvSpPr>
        <p:spPr>
          <a:xfrm>
            <a:off x="628650" y="0"/>
            <a:ext cx="7886700" cy="1325563"/>
          </a:xfrm>
        </p:spPr>
        <p:txBody>
          <a:bodyPr/>
          <a:lstStyle/>
          <a:p>
            <a:pPr>
              <a:defRPr/>
            </a:pPr>
            <a:r>
              <a:rPr lang="en-US" dirty="0" smtClean="0">
                <a:solidFill>
                  <a:schemeClr val="tx2">
                    <a:lumMod val="75000"/>
                  </a:schemeClr>
                </a:solidFill>
                <a:ea typeface="+mj-ea"/>
                <a:cs typeface="+mj-cs"/>
              </a:rPr>
              <a:t>Final Thoughts</a:t>
            </a:r>
            <a:endParaRPr lang="en-US" dirty="0">
              <a:solidFill>
                <a:schemeClr val="tx2">
                  <a:lumMod val="75000"/>
                </a:schemeClr>
              </a:solidFill>
              <a:ea typeface="+mj-ea"/>
              <a:cs typeface="+mj-cs"/>
            </a:endParaRPr>
          </a:p>
        </p:txBody>
      </p:sp>
      <p:pic>
        <p:nvPicPr>
          <p:cNvPr id="7" name="Picture 6" descr="&quot; &quo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19713" y="3589338"/>
            <a:ext cx="3429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quot; &quo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8650" y="434975"/>
            <a:ext cx="1968500"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quot; &quot;"/>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7763" y="1423988"/>
            <a:ext cx="3914775"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par>
                                <p:cTn id="13" presetID="10" presetClass="exit" presetSubtype="0" fill="hold"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nodeType="clickEffect">
                                  <p:stCondLst>
                                    <p:cond delay="0"/>
                                  </p:stCondLst>
                                  <p:childTnLst>
                                    <p:animEffect transition="out" filter="fade">
                                      <p:cBhvr>
                                        <p:cTn id="19" dur="750"/>
                                        <p:tgtEl>
                                          <p:spTgt spid="7"/>
                                        </p:tgtEl>
                                      </p:cBhvr>
                                    </p:animEffect>
                                    <p:set>
                                      <p:cBhvr>
                                        <p:cTn id="20" dur="1" fill="hold">
                                          <p:stCondLst>
                                            <p:cond delay="749"/>
                                          </p:stCondLst>
                                        </p:cTn>
                                        <p:tgtEl>
                                          <p:spTgt spid="7"/>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3" descr="This slides shows instructions for how to join the live poll. The poll asks: How are you feeling about engaging families in the COS process? The poll no longer works since it is no longer live. "/>
          <p:cNvPicPr>
            <a:picLocks/>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366713" y="274638"/>
            <a:ext cx="8410575"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descr="&quot; &quot;">
            <a:hlinkClick r:id="rId5"/>
          </p:cNvPr>
          <p:cNvSpPr>
            <a:spLocks noChangeArrowheads="1"/>
          </p:cNvSpPr>
          <p:nvPr/>
        </p:nvSpPr>
        <p:spPr bwMode="auto">
          <a:xfrm>
            <a:off x="1863725" y="2266950"/>
            <a:ext cx="2333625" cy="2054225"/>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sp>
        <p:nvSpPr>
          <p:cNvPr id="5" name="Rectangle 4" descr="&quot; &quot;">
            <a:hlinkClick r:id="rId6"/>
          </p:cNvPr>
          <p:cNvSpPr>
            <a:spLocks noChangeArrowheads="1"/>
          </p:cNvSpPr>
          <p:nvPr/>
        </p:nvSpPr>
        <p:spPr bwMode="auto">
          <a:xfrm>
            <a:off x="4973638" y="4597400"/>
            <a:ext cx="2190750" cy="369888"/>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sp>
        <p:nvSpPr>
          <p:cNvPr id="7" name="Rectangle 6" descr="&quot; &quot;">
            <a:hlinkClick r:id="rId7" action="ppaction://hlinkfile"/>
          </p:cNvPr>
          <p:cNvSpPr>
            <a:spLocks noChangeArrowheads="1"/>
          </p:cNvSpPr>
          <p:nvPr/>
        </p:nvSpPr>
        <p:spPr bwMode="auto">
          <a:xfrm>
            <a:off x="2913063" y="5194300"/>
            <a:ext cx="3313112" cy="369888"/>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txBox="1">
            <a:spLocks/>
          </p:cNvSpPr>
          <p:nvPr/>
        </p:nvSpPr>
        <p:spPr bwMode="auto">
          <a:xfrm>
            <a:off x="0" y="0"/>
            <a:ext cx="9167813" cy="1371600"/>
          </a:xfrm>
          <a:prstGeom prst="rect">
            <a:avLst/>
          </a:prstGeom>
          <a:solidFill>
            <a:srgbClr val="0080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200" b="1">
                <a:solidFill>
                  <a:schemeClr val="bg1"/>
                </a:solidFill>
                <a:latin typeface="Calibri" panose="020F0502020204030204" pitchFamily="34" charset="0"/>
                <a:cs typeface="Arial" panose="020B0604020202020204" pitchFamily="34" charset="0"/>
              </a:rPr>
              <a:t>Evaluations</a:t>
            </a:r>
          </a:p>
        </p:txBody>
      </p:sp>
      <p:sp>
        <p:nvSpPr>
          <p:cNvPr id="82946" name="Content Placeholder 3"/>
          <p:cNvSpPr>
            <a:spLocks noGrp="1" noChangeArrowheads="1"/>
          </p:cNvSpPr>
          <p:nvPr>
            <p:ph idx="4294967295"/>
          </p:nvPr>
        </p:nvSpPr>
        <p:spPr>
          <a:xfrm>
            <a:off x="366713" y="1497013"/>
            <a:ext cx="8458200" cy="3581400"/>
          </a:xfrm>
        </p:spPr>
        <p:txBody>
          <a:bodyPr/>
          <a:lstStyle/>
          <a:p>
            <a:pPr>
              <a:buFont typeface="Arial" charset="0"/>
              <a:buBlip>
                <a:blip r:embed="rId4"/>
              </a:buBlip>
              <a:defRPr/>
            </a:pPr>
            <a:r>
              <a:rPr lang="en-US" altLang="en-US" sz="2800" dirty="0" smtClean="0">
                <a:ea typeface="ＭＳ Ｐゴシック" pitchFamily="34" charset="-128"/>
                <a:cs typeface="+mn-cs"/>
              </a:rPr>
              <a:t>Please take a few moments to complete an evaluation.</a:t>
            </a:r>
          </a:p>
          <a:p>
            <a:pPr marL="0" indent="0">
              <a:buFont typeface="Arial" charset="0"/>
              <a:buNone/>
              <a:defRPr/>
            </a:pPr>
            <a:endParaRPr lang="en-US" altLang="en-US" sz="2800" dirty="0" smtClean="0">
              <a:ea typeface="ＭＳ Ｐゴシック" pitchFamily="34" charset="-128"/>
              <a:cs typeface="+mn-cs"/>
            </a:endParaRPr>
          </a:p>
          <a:p>
            <a:pPr>
              <a:buFont typeface="Arial" charset="0"/>
              <a:buBlip>
                <a:blip r:embed="rId4"/>
              </a:buBlip>
              <a:defRPr/>
            </a:pPr>
            <a:r>
              <a:rPr lang="en-US" altLang="en-US" sz="2800" dirty="0" smtClean="0">
                <a:ea typeface="ＭＳ Ｐゴシック" pitchFamily="34" charset="-128"/>
                <a:cs typeface="+mn-cs"/>
              </a:rPr>
              <a:t>Thank you!</a:t>
            </a:r>
          </a:p>
        </p:txBody>
      </p:sp>
      <p:pic>
        <p:nvPicPr>
          <p:cNvPr id="84995" name="Picture 10" descr="&quot; &quo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6019800"/>
            <a:ext cx="294481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txBox="1">
            <a:spLocks/>
          </p:cNvSpPr>
          <p:nvPr/>
        </p:nvSpPr>
        <p:spPr bwMode="auto">
          <a:xfrm>
            <a:off x="0" y="0"/>
            <a:ext cx="9167813" cy="1371600"/>
          </a:xfrm>
          <a:prstGeom prst="rect">
            <a:avLst/>
          </a:prstGeom>
          <a:solidFill>
            <a:srgbClr val="0080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200" b="1">
                <a:solidFill>
                  <a:schemeClr val="bg1"/>
                </a:solidFill>
                <a:latin typeface="Calibri" panose="020F0502020204030204" pitchFamily="34" charset="0"/>
                <a:cs typeface="Arial" panose="020B0604020202020204" pitchFamily="34" charset="0"/>
              </a:rPr>
              <a:t>Resources</a:t>
            </a:r>
          </a:p>
        </p:txBody>
      </p:sp>
      <p:sp>
        <p:nvSpPr>
          <p:cNvPr id="87042" name="Content Placeholder 3"/>
          <p:cNvSpPr>
            <a:spLocks noGrp="1" noChangeArrowheads="1"/>
          </p:cNvSpPr>
          <p:nvPr>
            <p:ph idx="4294967295"/>
          </p:nvPr>
        </p:nvSpPr>
        <p:spPr>
          <a:xfrm>
            <a:off x="366713" y="1497013"/>
            <a:ext cx="8458200" cy="3989387"/>
          </a:xfrm>
        </p:spPr>
        <p:txBody>
          <a:bodyPr/>
          <a:lstStyle/>
          <a:p>
            <a:pPr>
              <a:buFont typeface="Arial" panose="020B0604020202020204" pitchFamily="34" charset="0"/>
              <a:buBlip>
                <a:blip r:embed="rId4"/>
              </a:buBlip>
            </a:pPr>
            <a:r>
              <a:rPr lang="en-US" altLang="en-US" sz="2400" dirty="0" smtClean="0">
                <a:cs typeface="Arial" panose="020B0604020202020204" pitchFamily="34" charset="0"/>
              </a:rPr>
              <a:t>ESIT COS brochure: </a:t>
            </a:r>
            <a:r>
              <a:rPr lang="en-US" altLang="en-US" sz="2400" dirty="0" smtClean="0">
                <a:cs typeface="Arial" panose="020B0604020202020204" pitchFamily="34" charset="0"/>
                <a:hlinkClick r:id="rId5"/>
              </a:rPr>
              <a:t>http://www.del.wa.gov/development/esit/training.aspx</a:t>
            </a:r>
            <a:endParaRPr lang="en-US" altLang="en-US" sz="2400" dirty="0" smtClean="0">
              <a:cs typeface="Arial" panose="020B0604020202020204" pitchFamily="34" charset="0"/>
            </a:endParaRPr>
          </a:p>
          <a:p>
            <a:pPr>
              <a:buFont typeface="Arial" panose="020B0604020202020204" pitchFamily="34" charset="0"/>
              <a:buBlip>
                <a:blip r:embed="rId4"/>
              </a:buBlip>
            </a:pPr>
            <a:r>
              <a:rPr lang="en-US" altLang="en-US" sz="2400" dirty="0" smtClean="0">
                <a:cs typeface="Arial" panose="020B0604020202020204" pitchFamily="34" charset="0"/>
              </a:rPr>
              <a:t>PACER brochure: </a:t>
            </a:r>
            <a:r>
              <a:rPr lang="en-US" altLang="en-US" sz="2400" dirty="0" smtClean="0">
                <a:cs typeface="Arial" panose="020B0604020202020204" pitchFamily="34" charset="0"/>
                <a:hlinkClick r:id="rId6"/>
              </a:rPr>
              <a:t>http://www.pacer.org/publications/earlyChildhood.asp</a:t>
            </a:r>
            <a:endParaRPr lang="en-US" altLang="en-US" sz="2400" dirty="0" smtClean="0">
              <a:cs typeface="Arial" panose="020B0604020202020204" pitchFamily="34" charset="0"/>
            </a:endParaRPr>
          </a:p>
          <a:p>
            <a:pPr>
              <a:buFont typeface="Arial" panose="020B0604020202020204" pitchFamily="34" charset="0"/>
              <a:buBlip>
                <a:blip r:embed="rId4"/>
              </a:buBlip>
            </a:pPr>
            <a:r>
              <a:rPr lang="en-US" altLang="en-US" sz="2400" dirty="0" smtClean="0">
                <a:cs typeface="Arial" panose="020B0604020202020204" pitchFamily="34" charset="0"/>
              </a:rPr>
              <a:t>Maryland form: </a:t>
            </a:r>
            <a:r>
              <a:rPr lang="en-US" altLang="en-US" sz="2400" dirty="0" smtClean="0">
                <a:cs typeface="Arial" panose="020B0604020202020204" pitchFamily="34" charset="0"/>
                <a:hlinkClick r:id="rId7"/>
              </a:rPr>
              <a:t>http://msde.maryland.gov/MSDE/divisions/earlyinterv/infant_toddlers/resources.html</a:t>
            </a:r>
            <a:endParaRPr lang="en-US" altLang="en-US" sz="2400" dirty="0" smtClean="0">
              <a:cs typeface="Arial" panose="020B0604020202020204" pitchFamily="34" charset="0"/>
            </a:endParaRPr>
          </a:p>
          <a:p>
            <a:pPr>
              <a:buFont typeface="Arial" panose="020B0604020202020204" pitchFamily="34" charset="0"/>
              <a:buBlip>
                <a:blip r:embed="rId4"/>
              </a:buBlip>
            </a:pPr>
            <a:r>
              <a:rPr lang="en-US" altLang="en-US" sz="2400" dirty="0" smtClean="0">
                <a:cs typeface="Arial" panose="020B0604020202020204" pitchFamily="34" charset="0"/>
              </a:rPr>
              <a:t>ENHANCE study: </a:t>
            </a:r>
            <a:r>
              <a:rPr lang="en-US" altLang="en-US" sz="2400" dirty="0" smtClean="0">
                <a:hlinkClick r:id="rId8"/>
              </a:rPr>
              <a:t>http://ectacenter.org/eco/pages/enhance.asp</a:t>
            </a:r>
            <a:endParaRPr lang="en-US" altLang="en-US" sz="2400" dirty="0" smtClean="0"/>
          </a:p>
          <a:p>
            <a:pPr>
              <a:buFont typeface="Arial" panose="020B0604020202020204" pitchFamily="34" charset="0"/>
              <a:buBlip>
                <a:blip r:embed="rId4"/>
              </a:buBlip>
            </a:pPr>
            <a:r>
              <a:rPr lang="en-US" altLang="en-US" sz="2400" dirty="0" smtClean="0"/>
              <a:t>Videos: </a:t>
            </a:r>
            <a:r>
              <a:rPr lang="en-US" altLang="en-US" sz="2400" dirty="0" smtClean="0">
                <a:hlinkClick r:id="rId9"/>
              </a:rPr>
              <a:t>http://olms.cte.jhu.edu/olms2/128983</a:t>
            </a:r>
            <a:endParaRPr lang="en-US" altLang="en-US" sz="2400" dirty="0" smtClean="0"/>
          </a:p>
          <a:p>
            <a:pPr>
              <a:buFont typeface="Arial" panose="020B0604020202020204" pitchFamily="34" charset="0"/>
              <a:buNone/>
            </a:pPr>
            <a:endParaRPr lang="en-US" altLang="en-US" sz="2400" dirty="0" smtClean="0"/>
          </a:p>
          <a:p>
            <a:pPr>
              <a:buFont typeface="Arial" panose="020B0604020202020204" pitchFamily="34" charset="0"/>
              <a:buBlip>
                <a:blip r:embed="rId4"/>
              </a:buBlip>
            </a:pPr>
            <a:endParaRPr lang="en-US" altLang="en-US" sz="2000" dirty="0" smtClean="0">
              <a:latin typeface="Arial" panose="020B0604020202020204" pitchFamily="34" charset="0"/>
              <a:cs typeface="Arial" panose="020B0604020202020204" pitchFamily="34" charset="0"/>
            </a:endParaRPr>
          </a:p>
        </p:txBody>
      </p:sp>
      <p:pic>
        <p:nvPicPr>
          <p:cNvPr id="87043" name="Picture 10" descr="&quot; &quot;"/>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124200" y="6019800"/>
            <a:ext cx="294481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3" descr="This slides shows instructions for how to join the live poll. The poll asked: how do you include family input in the COS rating selection. The poll no longer works since it is no longer live. "/>
          <p:cNvPicPr>
            <a:picLocks/>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366713" y="274638"/>
            <a:ext cx="8410575"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descr="&quot; &quot;">
            <a:hlinkClick r:id="rId5"/>
          </p:cNvPr>
          <p:cNvSpPr>
            <a:spLocks noChangeArrowheads="1"/>
          </p:cNvSpPr>
          <p:nvPr/>
        </p:nvSpPr>
        <p:spPr bwMode="auto">
          <a:xfrm>
            <a:off x="1863725" y="2266950"/>
            <a:ext cx="2333625" cy="2054225"/>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sp>
        <p:nvSpPr>
          <p:cNvPr id="5" name="Rectangle 4" descr="&quot; &quot;">
            <a:hlinkClick r:id="rId6"/>
          </p:cNvPr>
          <p:cNvSpPr>
            <a:spLocks noChangeArrowheads="1"/>
          </p:cNvSpPr>
          <p:nvPr/>
        </p:nvSpPr>
        <p:spPr bwMode="auto">
          <a:xfrm>
            <a:off x="4973638" y="4597400"/>
            <a:ext cx="2190750" cy="369888"/>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sp>
        <p:nvSpPr>
          <p:cNvPr id="7" name="Rectangle 6" descr=" &quot; &quot;">
            <a:hlinkClick r:id="rId7" action="ppaction://hlinkfile"/>
          </p:cNvPr>
          <p:cNvSpPr>
            <a:spLocks noChangeArrowheads="1"/>
          </p:cNvSpPr>
          <p:nvPr/>
        </p:nvSpPr>
        <p:spPr bwMode="auto">
          <a:xfrm>
            <a:off x="2913063" y="5194300"/>
            <a:ext cx="3313112" cy="369888"/>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8650" y="52388"/>
            <a:ext cx="7886700" cy="1325562"/>
          </a:xfrm>
        </p:spPr>
        <p:txBody>
          <a:bodyPr/>
          <a:lstStyle/>
          <a:p>
            <a:pPr>
              <a:defRPr/>
            </a:pPr>
            <a:r>
              <a:rPr lang="en-US" dirty="0" smtClean="0">
                <a:solidFill>
                  <a:schemeClr val="tx2">
                    <a:lumMod val="75000"/>
                  </a:schemeClr>
                </a:solidFill>
                <a:ea typeface="+mj-ea"/>
                <a:cs typeface="+mj-cs"/>
              </a:rPr>
              <a:t>Supporting Multiple Needs</a:t>
            </a:r>
            <a:endParaRPr lang="en-US" dirty="0">
              <a:solidFill>
                <a:schemeClr val="tx2">
                  <a:lumMod val="75000"/>
                </a:schemeClr>
              </a:solidFill>
              <a:ea typeface="+mj-ea"/>
              <a:cs typeface="+mj-cs"/>
            </a:endParaRPr>
          </a:p>
        </p:txBody>
      </p:sp>
      <p:pic>
        <p:nvPicPr>
          <p:cNvPr id="8" name="Content Placeholder 7" descr="&quot; &quot;"/>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6629400" y="1128713"/>
            <a:ext cx="1944688" cy="2592387"/>
          </a:xfrm>
        </p:spPr>
      </p:pic>
      <p:pic>
        <p:nvPicPr>
          <p:cNvPr id="13" name="Picture 12" descr="&quot; &quo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86525" y="3471863"/>
            <a:ext cx="24701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quot; &quot;"/>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0650" y="3549650"/>
            <a:ext cx="2693988"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quot; &quot;"/>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0650" y="1128713"/>
            <a:ext cx="2357438"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quot; &quot;"/>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46338" y="1833563"/>
            <a:ext cx="4183062"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500"/>
                                        <p:tgtEl>
                                          <p:spTgt spid="10"/>
                                        </p:tgtEl>
                                      </p:cBhvr>
                                    </p:animEffect>
                                  </p:childTnLst>
                                </p:cTn>
                              </p:par>
                            </p:childTnLst>
                          </p:cTn>
                        </p:par>
                        <p:par>
                          <p:cTn id="11" fill="hold" nodeType="afterGroup">
                            <p:stCondLst>
                              <p:cond delay="1500"/>
                            </p:stCondLst>
                            <p:childTnLst>
                              <p:par>
                                <p:cTn id="12" presetID="10" presetClass="entr" presetSubtype="0" fill="hold" nodeType="afterEffect">
                                  <p:stCondLst>
                                    <p:cond delay="85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500"/>
                                        <p:tgtEl>
                                          <p:spTgt spid="13"/>
                                        </p:tgtEl>
                                      </p:cBhvr>
                                    </p:animEffect>
                                  </p:childTnLst>
                                </p:cTn>
                              </p:par>
                              <p:par>
                                <p:cTn id="15" presetID="10" presetClass="exit" presetSubtype="0" fill="hold" nodeType="withEffect">
                                  <p:stCondLst>
                                    <p:cond delay="850"/>
                                  </p:stCondLst>
                                  <p:childTnLst>
                                    <p:animEffect transition="out" filter="fade">
                                      <p:cBhvr>
                                        <p:cTn id="16" dur="1000"/>
                                        <p:tgtEl>
                                          <p:spTgt spid="10"/>
                                        </p:tgtEl>
                                      </p:cBhvr>
                                    </p:animEffect>
                                    <p:set>
                                      <p:cBhvr>
                                        <p:cTn id="17" dur="1" fill="hold">
                                          <p:stCondLst>
                                            <p:cond delay="999"/>
                                          </p:stCondLst>
                                        </p:cTn>
                                        <p:tgtEl>
                                          <p:spTgt spid="10"/>
                                        </p:tgtEl>
                                        <p:attrNameLst>
                                          <p:attrName>style.visibility</p:attrName>
                                        </p:attrNameLst>
                                      </p:cBhvr>
                                      <p:to>
                                        <p:strVal val="hidden"/>
                                      </p:to>
                                    </p:set>
                                  </p:childTnLst>
                                </p:cTn>
                              </p:par>
                            </p:childTnLst>
                          </p:cTn>
                        </p:par>
                        <p:par>
                          <p:cTn id="18" fill="hold" nodeType="afterGroup">
                            <p:stCondLst>
                              <p:cond delay="3850"/>
                            </p:stCondLst>
                            <p:childTnLst>
                              <p:par>
                                <p:cTn id="19" presetID="10" presetClass="entr" presetSubtype="0" fill="hold" nodeType="afterEffect">
                                  <p:stCondLst>
                                    <p:cond delay="85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500"/>
                                        <p:tgtEl>
                                          <p:spTgt spid="12"/>
                                        </p:tgtEl>
                                      </p:cBhvr>
                                    </p:animEffect>
                                  </p:childTnLst>
                                </p:cTn>
                              </p:par>
                            </p:childTnLst>
                          </p:cTn>
                        </p:par>
                        <p:par>
                          <p:cTn id="22" fill="hold" nodeType="afterGroup">
                            <p:stCondLst>
                              <p:cond delay="6200"/>
                            </p:stCondLst>
                            <p:childTnLst>
                              <p:par>
                                <p:cTn id="23" presetID="10" presetClass="entr" presetSubtype="0" fill="hold" nodeType="afterEffect">
                                  <p:stCondLst>
                                    <p:cond delay="85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500"/>
                                        <p:tgtEl>
                                          <p:spTgt spid="11"/>
                                        </p:tgtEl>
                                      </p:cBhvr>
                                    </p:animEffect>
                                  </p:childTnLst>
                                </p:cTn>
                              </p:par>
                              <p:par>
                                <p:cTn id="26" presetID="10" presetClass="exit" presetSubtype="0" fill="hold" nodeType="withEffect">
                                  <p:stCondLst>
                                    <p:cond delay="850"/>
                                  </p:stCondLst>
                                  <p:childTnLst>
                                    <p:animEffect transition="out" filter="fade">
                                      <p:cBhvr>
                                        <p:cTn id="27" dur="1000"/>
                                        <p:tgtEl>
                                          <p:spTgt spid="13"/>
                                        </p:tgtEl>
                                      </p:cBhvr>
                                    </p:animEffect>
                                    <p:set>
                                      <p:cBhvr>
                                        <p:cTn id="28" dur="1" fill="hold">
                                          <p:stCondLst>
                                            <p:cond delay="999"/>
                                          </p:stCondLst>
                                        </p:cTn>
                                        <p:tgtEl>
                                          <p:spTgt spid="13"/>
                                        </p:tgtEl>
                                        <p:attrNameLst>
                                          <p:attrName>style.visibility</p:attrName>
                                        </p:attrNameLst>
                                      </p:cBhvr>
                                      <p:to>
                                        <p:strVal val="hidden"/>
                                      </p:to>
                                    </p:set>
                                  </p:childTnLst>
                                </p:cTn>
                              </p:par>
                              <p:par>
                                <p:cTn id="29" presetID="10" presetClass="exit" presetSubtype="0" fill="hold" nodeType="withEffect">
                                  <p:stCondLst>
                                    <p:cond delay="850"/>
                                  </p:stCondLst>
                                  <p:childTnLst>
                                    <p:animEffect transition="out" filter="fade">
                                      <p:cBhvr>
                                        <p:cTn id="30" dur="1000"/>
                                        <p:tgtEl>
                                          <p:spTgt spid="12"/>
                                        </p:tgtEl>
                                      </p:cBhvr>
                                    </p:animEffect>
                                    <p:set>
                                      <p:cBhvr>
                                        <p:cTn id="31"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txBox="1">
            <a:spLocks/>
          </p:cNvSpPr>
          <p:nvPr/>
        </p:nvSpPr>
        <p:spPr bwMode="auto">
          <a:xfrm>
            <a:off x="0" y="0"/>
            <a:ext cx="9167813" cy="1371600"/>
          </a:xfrm>
          <a:prstGeom prst="rect">
            <a:avLst/>
          </a:prstGeom>
          <a:solidFill>
            <a:srgbClr val="0080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200">
                <a:solidFill>
                  <a:schemeClr val="bg1"/>
                </a:solidFill>
                <a:latin typeface="Calibri" panose="020F0502020204030204" pitchFamily="34" charset="0"/>
              </a:rPr>
              <a:t>Why team for the COS process? </a:t>
            </a:r>
            <a:endParaRPr lang="en-US" altLang="en-US" sz="3200" b="1">
              <a:solidFill>
                <a:schemeClr val="bg1"/>
              </a:solidFill>
              <a:latin typeface="Calibri" panose="020F0502020204030204" pitchFamily="34" charset="0"/>
              <a:cs typeface="Arial" panose="020B0604020202020204" pitchFamily="34" charset="0"/>
            </a:endParaRPr>
          </a:p>
        </p:txBody>
      </p:sp>
      <p:sp>
        <p:nvSpPr>
          <p:cNvPr id="25602" name="Content Placeholder 3"/>
          <p:cNvSpPr>
            <a:spLocks noGrp="1" noChangeArrowheads="1"/>
          </p:cNvSpPr>
          <p:nvPr>
            <p:ph idx="4294967295"/>
          </p:nvPr>
        </p:nvSpPr>
        <p:spPr>
          <a:xfrm>
            <a:off x="366713" y="1497013"/>
            <a:ext cx="8458200" cy="3581400"/>
          </a:xfrm>
        </p:spPr>
        <p:txBody>
          <a:bodyPr/>
          <a:lstStyle/>
          <a:p>
            <a:pPr eaLnBrk="1" hangingPunct="1">
              <a:buFont typeface="Arial" panose="020B0604020202020204" pitchFamily="34" charset="0"/>
              <a:buBlip>
                <a:blip r:embed="rId4"/>
              </a:buBlip>
            </a:pPr>
            <a:r>
              <a:rPr lang="en-US" altLang="en-US" dirty="0" smtClean="0"/>
              <a:t>Obtaining a complete picture of the child’s functioning requires people who:</a:t>
            </a:r>
            <a:endParaRPr lang="en-US" altLang="en-US" dirty="0" smtClean="0">
              <a:cs typeface="Arial" panose="020B0604020202020204" pitchFamily="34" charset="0"/>
            </a:endParaRPr>
          </a:p>
          <a:p>
            <a:pPr lvl="1" eaLnBrk="1" hangingPunct="1">
              <a:buFont typeface="Arial" panose="020B0604020202020204" pitchFamily="34" charset="0"/>
              <a:buBlip>
                <a:blip r:embed="rId5"/>
              </a:buBlip>
            </a:pPr>
            <a:r>
              <a:rPr lang="en-US" altLang="en-US" dirty="0" smtClean="0"/>
              <a:t>Spend time with the child in different settings, situations, and everyday routines, and</a:t>
            </a:r>
          </a:p>
          <a:p>
            <a:pPr lvl="1" eaLnBrk="1" hangingPunct="1">
              <a:buFont typeface="Arial" panose="020B0604020202020204" pitchFamily="34" charset="0"/>
              <a:buBlip>
                <a:blip r:embed="rId5"/>
              </a:buBlip>
            </a:pPr>
            <a:r>
              <a:rPr lang="en-US" altLang="en-US" dirty="0" smtClean="0"/>
              <a:t>Have different perspectives about the child’s functioning based on their particular expertise in observing skills and behaviors.</a:t>
            </a:r>
          </a:p>
          <a:p>
            <a:pPr marL="1203325" lvl="2" indent="-288925" eaLnBrk="1" hangingPunct="1">
              <a:buFont typeface="Arial" panose="020B0604020202020204" pitchFamily="34" charset="0"/>
              <a:buNone/>
            </a:pPr>
            <a:endParaRPr lang="en-US" altLang="en-US" sz="2000" dirty="0" smtClean="0">
              <a:latin typeface="Arial" panose="020B0604020202020204" pitchFamily="34" charset="0"/>
              <a:cs typeface="Arial" panose="020B0604020202020204" pitchFamily="34" charset="0"/>
            </a:endParaRPr>
          </a:p>
        </p:txBody>
      </p:sp>
      <p:pic>
        <p:nvPicPr>
          <p:cNvPr id="25603" name="Picture 10" descr="&quot; &quot;"/>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6019800"/>
            <a:ext cx="294481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txBox="1">
            <a:spLocks/>
          </p:cNvSpPr>
          <p:nvPr/>
        </p:nvSpPr>
        <p:spPr bwMode="auto">
          <a:xfrm>
            <a:off x="0" y="0"/>
            <a:ext cx="9167813" cy="1371600"/>
          </a:xfrm>
          <a:prstGeom prst="rect">
            <a:avLst/>
          </a:prstGeom>
          <a:solidFill>
            <a:srgbClr val="0080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200">
                <a:solidFill>
                  <a:schemeClr val="bg1"/>
                </a:solidFill>
                <a:latin typeface="Calibri" panose="020F0502020204030204" pitchFamily="34" charset="0"/>
                <a:cs typeface="Arial" panose="020B0604020202020204" pitchFamily="34" charset="0"/>
              </a:rPr>
              <a:t>Who should be on the team?</a:t>
            </a:r>
          </a:p>
        </p:txBody>
      </p:sp>
      <p:sp>
        <p:nvSpPr>
          <p:cNvPr id="27650" name="Content Placeholder 3"/>
          <p:cNvSpPr>
            <a:spLocks noGrp="1" noChangeArrowheads="1"/>
          </p:cNvSpPr>
          <p:nvPr>
            <p:ph idx="4294967295"/>
          </p:nvPr>
        </p:nvSpPr>
        <p:spPr>
          <a:xfrm>
            <a:off x="366713" y="1497013"/>
            <a:ext cx="8458200" cy="3581400"/>
          </a:xfrm>
        </p:spPr>
        <p:txBody>
          <a:bodyPr/>
          <a:lstStyle/>
          <a:p>
            <a:pPr>
              <a:buFont typeface="Arial" panose="020B0604020202020204" pitchFamily="34" charset="0"/>
              <a:buBlip>
                <a:blip r:embed="rId4"/>
              </a:buBlip>
            </a:pPr>
            <a:r>
              <a:rPr lang="en-US" altLang="en-US" dirty="0" smtClean="0">
                <a:cs typeface="Arial" panose="020B0604020202020204" pitchFamily="34" charset="0"/>
              </a:rPr>
              <a:t>Family Resources Coordinator</a:t>
            </a:r>
          </a:p>
          <a:p>
            <a:pPr>
              <a:buFont typeface="Arial" panose="020B0604020202020204" pitchFamily="34" charset="0"/>
              <a:buBlip>
                <a:blip r:embed="rId4"/>
              </a:buBlip>
            </a:pPr>
            <a:r>
              <a:rPr lang="en-US" altLang="en-US" dirty="0" smtClean="0">
                <a:cs typeface="Arial" panose="020B0604020202020204" pitchFamily="34" charset="0"/>
              </a:rPr>
              <a:t>Child’s family</a:t>
            </a:r>
          </a:p>
          <a:p>
            <a:pPr>
              <a:buFont typeface="Arial" panose="020B0604020202020204" pitchFamily="34" charset="0"/>
              <a:buBlip>
                <a:blip r:embed="rId4"/>
              </a:buBlip>
            </a:pPr>
            <a:r>
              <a:rPr lang="en-US" altLang="en-US" dirty="0" smtClean="0">
                <a:cs typeface="Arial" panose="020B0604020202020204" pitchFamily="34" charset="0"/>
              </a:rPr>
              <a:t>Early Intervention Specialist</a:t>
            </a:r>
          </a:p>
          <a:p>
            <a:pPr>
              <a:buFont typeface="Arial" panose="020B0604020202020204" pitchFamily="34" charset="0"/>
              <a:buBlip>
                <a:blip r:embed="rId4"/>
              </a:buBlip>
            </a:pPr>
            <a:r>
              <a:rPr lang="en-US" altLang="en-US" dirty="0" smtClean="0">
                <a:cs typeface="Arial" panose="020B0604020202020204" pitchFamily="34" charset="0"/>
              </a:rPr>
              <a:t>Other therapists or related service providers</a:t>
            </a:r>
          </a:p>
          <a:p>
            <a:pPr>
              <a:buFont typeface="Arial" panose="020B0604020202020204" pitchFamily="34" charset="0"/>
              <a:buBlip>
                <a:blip r:embed="rId4"/>
              </a:buBlip>
            </a:pPr>
            <a:r>
              <a:rPr lang="en-US" altLang="en-US" dirty="0" smtClean="0">
                <a:cs typeface="Arial" panose="020B0604020202020204" pitchFamily="34" charset="0"/>
              </a:rPr>
              <a:t>Other caregivers (child care, extended family, etc.)</a:t>
            </a:r>
          </a:p>
        </p:txBody>
      </p:sp>
      <p:pic>
        <p:nvPicPr>
          <p:cNvPr id="27651" name="Picture 10" descr="&quot; &quo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6019800"/>
            <a:ext cx="294481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txBox="1">
            <a:spLocks/>
          </p:cNvSpPr>
          <p:nvPr/>
        </p:nvSpPr>
        <p:spPr bwMode="auto">
          <a:xfrm>
            <a:off x="0" y="0"/>
            <a:ext cx="9167813" cy="1371600"/>
          </a:xfrm>
          <a:prstGeom prst="rect">
            <a:avLst/>
          </a:prstGeom>
          <a:solidFill>
            <a:srgbClr val="0080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200">
                <a:solidFill>
                  <a:schemeClr val="bg1"/>
                </a:solidFill>
                <a:latin typeface="Calibri" panose="020F0502020204030204" pitchFamily="34" charset="0"/>
                <a:cs typeface="Arial" panose="020B0604020202020204" pitchFamily="34" charset="0"/>
              </a:rPr>
              <a:t>Preparing the Family</a:t>
            </a:r>
          </a:p>
        </p:txBody>
      </p:sp>
      <p:sp>
        <p:nvSpPr>
          <p:cNvPr id="6147" name="Content Placeholder 3"/>
          <p:cNvSpPr>
            <a:spLocks noGrp="1" noChangeArrowheads="1"/>
          </p:cNvSpPr>
          <p:nvPr>
            <p:ph idx="4294967295"/>
          </p:nvPr>
        </p:nvSpPr>
        <p:spPr>
          <a:xfrm>
            <a:off x="366713" y="1497013"/>
            <a:ext cx="8458200" cy="3581400"/>
          </a:xfrm>
        </p:spPr>
        <p:txBody>
          <a:bodyPr/>
          <a:lstStyle/>
          <a:p>
            <a:pPr eaLnBrk="1" hangingPunct="1">
              <a:buFont typeface="Arial" charset="0"/>
              <a:buBlip>
                <a:blip r:embed="rId4"/>
              </a:buBlip>
              <a:defRPr/>
            </a:pPr>
            <a:r>
              <a:rPr lang="en-US" dirty="0" smtClean="0">
                <a:ea typeface="+mn-ea"/>
                <a:cs typeface="+mn-cs"/>
              </a:rPr>
              <a:t>Before the meeting:</a:t>
            </a:r>
          </a:p>
          <a:p>
            <a:pPr lvl="1" eaLnBrk="1" hangingPunct="1">
              <a:buFont typeface="Arial" charset="0"/>
              <a:buBlip>
                <a:blip r:embed="rId5"/>
              </a:buBlip>
              <a:defRPr/>
            </a:pPr>
            <a:r>
              <a:rPr lang="en-US" dirty="0" smtClean="0">
                <a:ea typeface="+mn-ea"/>
              </a:rPr>
              <a:t>Explain the COS process to the family. </a:t>
            </a:r>
          </a:p>
          <a:p>
            <a:pPr lvl="1" eaLnBrk="1" hangingPunct="1">
              <a:buFont typeface="Arial" charset="0"/>
              <a:buBlip>
                <a:blip r:embed="rId5"/>
              </a:buBlip>
              <a:defRPr/>
            </a:pPr>
            <a:r>
              <a:rPr lang="en-US" dirty="0" smtClean="0">
                <a:ea typeface="+mn-ea"/>
              </a:rPr>
              <a:t>Share written materials describing the process.</a:t>
            </a:r>
          </a:p>
          <a:p>
            <a:pPr lvl="1" eaLnBrk="1" hangingPunct="1">
              <a:buFont typeface="Arial" charset="0"/>
              <a:buBlip>
                <a:blip r:embed="rId5"/>
              </a:buBlip>
              <a:defRPr/>
            </a:pPr>
            <a:r>
              <a:rPr lang="en-US" dirty="0" smtClean="0">
                <a:ea typeface="+mn-ea"/>
              </a:rPr>
              <a:t>Review what the family can expect.</a:t>
            </a:r>
          </a:p>
          <a:p>
            <a:pPr lvl="1" eaLnBrk="1" hangingPunct="1">
              <a:buFont typeface="Arial" charset="0"/>
              <a:buBlip>
                <a:blip r:embed="rId5"/>
              </a:buBlip>
              <a:defRPr/>
            </a:pPr>
            <a:r>
              <a:rPr lang="en-US" dirty="0" smtClean="0">
                <a:ea typeface="+mn-ea"/>
              </a:rPr>
              <a:t>Check for understanding and answer questions</a:t>
            </a:r>
            <a:r>
              <a:rPr lang="en-US" dirty="0" smtClean="0">
                <a:ea typeface="+mn-ea"/>
              </a:rPr>
              <a:t>.</a:t>
            </a:r>
            <a:endParaRPr lang="en-US" sz="2400" dirty="0" smtClean="0">
              <a:solidFill>
                <a:schemeClr val="tx2">
                  <a:lumMod val="75000"/>
                </a:schemeClr>
              </a:solidFill>
              <a:ea typeface="+mn-ea"/>
            </a:endParaRPr>
          </a:p>
        </p:txBody>
      </p:sp>
      <p:pic>
        <p:nvPicPr>
          <p:cNvPr id="29699" name="Picture 10" descr="&quot; &quot;"/>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6019800"/>
            <a:ext cx="294481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txBox="1">
            <a:spLocks/>
          </p:cNvSpPr>
          <p:nvPr/>
        </p:nvSpPr>
        <p:spPr bwMode="auto">
          <a:xfrm>
            <a:off x="0" y="0"/>
            <a:ext cx="9167813" cy="1371600"/>
          </a:xfrm>
          <a:prstGeom prst="rect">
            <a:avLst/>
          </a:prstGeom>
          <a:solidFill>
            <a:srgbClr val="0080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200">
                <a:solidFill>
                  <a:schemeClr val="bg1"/>
                </a:solidFill>
                <a:latin typeface="Calibri" panose="020F0502020204030204" pitchFamily="34" charset="0"/>
                <a:cs typeface="Arial" panose="020B0604020202020204" pitchFamily="34" charset="0"/>
              </a:rPr>
              <a:t>Washington Resource- COS Brochure</a:t>
            </a:r>
          </a:p>
        </p:txBody>
      </p:sp>
      <p:sp>
        <p:nvSpPr>
          <p:cNvPr id="8195" name="Content Placeholder 3"/>
          <p:cNvSpPr>
            <a:spLocks noGrp="1" noChangeArrowheads="1"/>
          </p:cNvSpPr>
          <p:nvPr>
            <p:ph idx="4294967295"/>
          </p:nvPr>
        </p:nvSpPr>
        <p:spPr>
          <a:xfrm>
            <a:off x="366713" y="1497013"/>
            <a:ext cx="8458200" cy="4141787"/>
          </a:xfrm>
        </p:spPr>
        <p:txBody>
          <a:bodyPr/>
          <a:lstStyle/>
          <a:p>
            <a:pPr>
              <a:buFont typeface="Arial" charset="0"/>
              <a:buBlip>
                <a:blip r:embed="rId4"/>
              </a:buBlip>
              <a:defRPr/>
            </a:pPr>
            <a:endParaRPr lang="en-US" altLang="en-US" sz="2800" dirty="0" smtClean="0">
              <a:ea typeface="+mn-ea"/>
              <a:cs typeface="Arial" charset="0"/>
            </a:endParaRPr>
          </a:p>
          <a:p>
            <a:pPr>
              <a:buFont typeface="Arial" charset="0"/>
              <a:buBlip>
                <a:blip r:embed="rId4"/>
              </a:buBlip>
              <a:defRPr/>
            </a:pPr>
            <a:endParaRPr lang="en-US" altLang="en-US" sz="2800" dirty="0">
              <a:ea typeface="+mn-ea"/>
              <a:cs typeface="Arial" charset="0"/>
            </a:endParaRPr>
          </a:p>
          <a:p>
            <a:pPr>
              <a:buFont typeface="Arial" charset="0"/>
              <a:buBlip>
                <a:blip r:embed="rId4"/>
              </a:buBlip>
              <a:defRPr/>
            </a:pPr>
            <a:endParaRPr lang="en-US" altLang="en-US" sz="2800" dirty="0" smtClean="0">
              <a:ea typeface="+mn-ea"/>
              <a:cs typeface="Arial" charset="0"/>
            </a:endParaRPr>
          </a:p>
          <a:p>
            <a:pPr>
              <a:buFont typeface="Arial" charset="0"/>
              <a:buBlip>
                <a:blip r:embed="rId4"/>
              </a:buBlip>
              <a:defRPr/>
            </a:pPr>
            <a:endParaRPr lang="en-US" altLang="en-US" sz="2800" dirty="0">
              <a:ea typeface="+mn-ea"/>
              <a:cs typeface="Arial" charset="0"/>
            </a:endParaRPr>
          </a:p>
          <a:p>
            <a:pPr>
              <a:buFont typeface="Arial" charset="0"/>
              <a:buBlip>
                <a:blip r:embed="rId4"/>
              </a:buBlip>
              <a:defRPr/>
            </a:pPr>
            <a:endParaRPr lang="en-US" altLang="en-US" sz="2800" dirty="0" smtClean="0">
              <a:ea typeface="+mn-ea"/>
              <a:cs typeface="Arial" charset="0"/>
            </a:endParaRPr>
          </a:p>
          <a:p>
            <a:pPr marL="0" indent="0">
              <a:buFont typeface="Arial" charset="0"/>
              <a:buNone/>
              <a:defRPr/>
            </a:pPr>
            <a:endParaRPr lang="en-US" altLang="en-US" sz="2800" dirty="0" smtClean="0">
              <a:ea typeface="+mn-ea"/>
              <a:cs typeface="Arial" charset="0"/>
            </a:endParaRPr>
          </a:p>
          <a:p>
            <a:pPr marL="0" indent="0">
              <a:buFont typeface="Arial" charset="0"/>
              <a:buNone/>
              <a:defRPr/>
            </a:pPr>
            <a:endParaRPr lang="en-US" altLang="en-US" sz="2800" dirty="0" smtClean="0">
              <a:ea typeface="+mn-ea"/>
              <a:cs typeface="Arial" charset="0"/>
            </a:endParaRPr>
          </a:p>
          <a:p>
            <a:pPr marL="0" indent="0" algn="ctr">
              <a:buFont typeface="Arial" charset="0"/>
              <a:buNone/>
              <a:defRPr/>
            </a:pPr>
            <a:r>
              <a:rPr lang="en-US" altLang="en-US" sz="2400" dirty="0" smtClean="0">
                <a:ea typeface="+mn-ea"/>
                <a:cs typeface="Arial" charset="0"/>
                <a:hlinkClick r:id="rId5"/>
              </a:rPr>
              <a:t>http://www.del.wa.gov/development/esit/training.aspx</a:t>
            </a:r>
            <a:endParaRPr lang="en-US" altLang="en-US" sz="2400" dirty="0" smtClean="0">
              <a:ea typeface="+mn-ea"/>
              <a:cs typeface="Arial" charset="0"/>
            </a:endParaRPr>
          </a:p>
          <a:p>
            <a:pPr>
              <a:buFont typeface="Arial" charset="0"/>
              <a:buBlip>
                <a:blip r:embed="rId4"/>
              </a:buBlip>
              <a:defRPr/>
            </a:pPr>
            <a:endParaRPr lang="en-US" altLang="en-US" sz="2800" dirty="0" smtClean="0">
              <a:ea typeface="+mn-ea"/>
              <a:cs typeface="Arial" charset="0"/>
            </a:endParaRPr>
          </a:p>
        </p:txBody>
      </p:sp>
      <p:pic>
        <p:nvPicPr>
          <p:cNvPr id="31747" name="Picture 4" descr="thiis is a snapshot of Washington state's COS brochu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52663" y="1371600"/>
            <a:ext cx="4662487"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8" name="Picture 10" descr="&quot; &quot;"/>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6019800"/>
            <a:ext cx="294481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__PE_POLL_EMBED_ID" val="true"/>
  <p:tag name="__PE_ORIG_SIZE" val="496.75"/>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EE73078-6EBB-45FD-BD39-2032864E9A02}&quot;/&gt;&lt;isInvalidForFieldText val=&quot;0&quot;/&gt;&lt;Image&gt;&lt;filename val=&quot;C:\Users\calexa26\AppData\Local\Temp\PR\data\asimages\{DEE73078-6EBB-45FD-BD39-2032864E9A02}_4.png&quot;/&gt;&lt;left val=&quot;23&quot;/&gt;&lt;top val=&quot;90&quot;/&gt;&lt;width val=&quot;318&quot;/&gt;&lt;height val=&quot;451&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8&quot;/&gt;&lt;lineCharCount val=&quot;82&quot;/&gt;&lt;lineCharCount val=&quot;69&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__PE_POLL_EMBED_ID" val="true"/>
  <p:tag name="__PE_ORIG_SIZE" val="496.75"/>
</p:tagLst>
</file>

<file path=ppt/tags/tag40.xml><?xml version="1.0" encoding="utf-8"?>
<p:tagLst xmlns:a="http://schemas.openxmlformats.org/drawingml/2006/main" xmlns:r="http://schemas.openxmlformats.org/officeDocument/2006/relationships" xmlns:p="http://schemas.openxmlformats.org/presentationml/2006/main">
  <p:tag name="__PE_POLL_EMBED_ID" val="true"/>
  <p:tag name="__PE_ORIG_SIZE" val="496.75"/>
</p:tagLst>
</file>

<file path=ppt/tags/tag4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POLL_EMBED_ID" val="true"/>
  <p:tag name="__PE_ORIG_SIZE" val="496.75"/>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03F86F917AC0F498F6BDE3D65BC50CB" ma:contentTypeVersion="3" ma:contentTypeDescription="Create a new document." ma:contentTypeScope="" ma:versionID="b9dd74b542780e5ab3dc0925321ce9b2">
  <xsd:schema xmlns:xsd="http://www.w3.org/2001/XMLSchema" xmlns:p="http://schemas.microsoft.com/office/2006/metadata/properties" xmlns:ns1="http://schemas.microsoft.com/sharepoint/v3" xmlns:ns2="8a2e6f7a-8b8c-42d5-a023-da7380533a22" targetNamespace="http://schemas.microsoft.com/office/2006/metadata/properties" ma:root="true" ma:fieldsID="5c2d72abbc195d0efcf6771665f14041" ns1:_="" ns2:_="">
    <xsd:import namespace="http://schemas.microsoft.com/sharepoint/v3"/>
    <xsd:import namespace="8a2e6f7a-8b8c-42d5-a023-da7380533a22"/>
    <xsd:element name="properties">
      <xsd:complexType>
        <xsd:sequence>
          <xsd:element name="documentManagement">
            <xsd:complexType>
              <xsd:all>
                <xsd:element ref="ns2:Category" minOccurs="0"/>
                <xsd:element ref="ns2:Date"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6" nillable="true" ma:displayName="Scheduling Start Date" ma:description="" ma:hidden="true" ma:internalName="PublishingStartDate">
      <xsd:simpleType>
        <xsd:restriction base="dms:Unknown"/>
      </xsd:simpleType>
    </xsd:element>
    <xsd:element name="PublishingExpirationDate" ma:index="7"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8a2e6f7a-8b8c-42d5-a023-da7380533a22" elementFormDefault="qualified">
    <xsd:import namespace="http://schemas.microsoft.com/office/2006/documentManagement/types"/>
    <xsd:element name="Category" ma:index="2" nillable="true" ma:displayName="Category" ma:default="Reference tool" ma:format="Dropdown" ma:internalName="Category">
      <xsd:simpleType>
        <xsd:restriction base="dms:Choice">
          <xsd:enumeration value="Reference tool"/>
          <xsd:enumeration value="Template"/>
          <xsd:enumeration value="Report"/>
          <xsd:enumeration value="DEL information"/>
          <xsd:enumeration value="Internal Communication"/>
          <xsd:enumeration value="Logo"/>
        </xsd:restriction>
      </xsd:simpleType>
    </xsd:element>
    <xsd:element name="Date" ma:index="3" nillable="true" ma:displayName="Date" ma:format="DateOnly"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Category xmlns="8a2e6f7a-8b8c-42d5-a023-da7380533a22">Template</Category>
    <PublishingStartDate xmlns="http://schemas.microsoft.com/sharepoint/v3" xsi:nil="true"/>
    <Date xmlns="8a2e6f7a-8b8c-42d5-a023-da7380533a22">2011-10-10T07:00:00+00:00</Date>
  </documentManagement>
</p:properties>
</file>

<file path=customXml/itemProps1.xml><?xml version="1.0" encoding="utf-8"?>
<ds:datastoreItem xmlns:ds="http://schemas.openxmlformats.org/officeDocument/2006/customXml" ds:itemID="{55C2517E-5E08-4FD3-A2B1-D05E5FC6180F}">
  <ds:schemaRefs>
    <ds:schemaRef ds:uri="http://schemas.microsoft.com/office/2006/metadata/longProperties"/>
  </ds:schemaRefs>
</ds:datastoreItem>
</file>

<file path=customXml/itemProps2.xml><?xml version="1.0" encoding="utf-8"?>
<ds:datastoreItem xmlns:ds="http://schemas.openxmlformats.org/officeDocument/2006/customXml" ds:itemID="{63AA4F96-4A0A-4785-B1EE-65CE1BCCD1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a2e6f7a-8b8c-42d5-a023-da7380533a2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19B6B1C5-07E1-4365-A36E-CA25DA6D1321}">
  <ds:schemaRefs>
    <ds:schemaRef ds:uri="http://schemas.microsoft.com/sharepoint/v3/contenttype/forms"/>
  </ds:schemaRefs>
</ds:datastoreItem>
</file>

<file path=customXml/itemProps4.xml><?xml version="1.0" encoding="utf-8"?>
<ds:datastoreItem xmlns:ds="http://schemas.openxmlformats.org/officeDocument/2006/customXml" ds:itemID="{83E2C0EC-6092-49FB-AB42-30B4059B2F48}">
  <ds:schemaRefs>
    <ds:schemaRef ds:uri="http://purl.org/dc/dcmitype/"/>
    <ds:schemaRef ds:uri="http://purl.org/dc/elements/1.1/"/>
    <ds:schemaRef ds:uri="http://schemas.openxmlformats.org/package/2006/metadata/core-properties"/>
    <ds:schemaRef ds:uri="http://www.w3.org/XML/1998/namespace"/>
    <ds:schemaRef ds:uri="http://schemas.microsoft.com/office/2006/documentManagement/types"/>
    <ds:schemaRef ds:uri="8a2e6f7a-8b8c-42d5-a023-da7380533a22"/>
    <ds:schemaRef ds:uri="http://schemas.microsoft.com/sharepoint/v3"/>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6417</TotalTime>
  <Words>1487</Words>
  <Application>Microsoft Office PowerPoint</Application>
  <PresentationFormat>On-screen Show (4:3)</PresentationFormat>
  <Paragraphs>235</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MS PGothic</vt:lpstr>
      <vt:lpstr>Calibri</vt:lpstr>
      <vt:lpstr>Century Schoolbook</vt:lpstr>
      <vt:lpstr>Office Theme</vt:lpstr>
      <vt:lpstr>PowerPoint Presentation</vt:lpstr>
      <vt:lpstr>PowerPoint Presentation</vt:lpstr>
      <vt:lpstr>PowerPoint Presentation</vt:lpstr>
      <vt:lpstr>PowerPoint Presentation</vt:lpstr>
      <vt:lpstr>Supporting Multiple Needs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 Thoughts</vt:lpstr>
      <vt:lpstr>PowerPoint Presentation</vt:lpstr>
      <vt:lpstr>PowerPoint Presentation</vt:lpstr>
      <vt:lpstr>PowerPoint Presentation</vt:lpstr>
    </vt:vector>
  </TitlesOfParts>
  <Company>WA Department of Early Learning, DaSy, ECTA, SRI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Involve Families in the Child Outcome Summary (COS) Process</dc:title>
  <dc:creator>Debi Donelan, Katrina Martin</dc:creator>
  <cp:keywords>Child Outcomes, Family, Stakeholder Engagement</cp:keywords>
  <cp:lastModifiedBy>Roxanne Jones</cp:lastModifiedBy>
  <cp:revision>311</cp:revision>
  <dcterms:created xsi:type="dcterms:W3CDTF">2008-09-25T18:56:30Z</dcterms:created>
  <dcterms:modified xsi:type="dcterms:W3CDTF">2016-11-08T22:20:37Z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ArticulateGUID">
    <vt:lpwstr>EB4697EF-B6AC-437F-BB33-325B1C9E9583</vt:lpwstr>
  </property>
  <property fmtid="{D5CDD505-2E9C-101B-9397-08002B2CF9AE}" pid="4" name="ArticulatePath">
    <vt:lpwstr>DEL PowerPoint template 1</vt:lpwstr>
  </property>
</Properties>
</file>