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 id="2147483662" r:id="rId2"/>
    <p:sldMasterId id="2147483675" r:id="rId3"/>
  </p:sldMasterIdLst>
  <p:notesMasterIdLst>
    <p:notesMasterId r:id="rId23"/>
  </p:notesMasterIdLst>
  <p:handoutMasterIdLst>
    <p:handoutMasterId r:id="rId24"/>
  </p:handoutMasterIdLst>
  <p:sldIdLst>
    <p:sldId id="383" r:id="rId4"/>
    <p:sldId id="339" r:id="rId5"/>
    <p:sldId id="394" r:id="rId6"/>
    <p:sldId id="363" r:id="rId7"/>
    <p:sldId id="431" r:id="rId8"/>
    <p:sldId id="421" r:id="rId9"/>
    <p:sldId id="371" r:id="rId10"/>
    <p:sldId id="425" r:id="rId11"/>
    <p:sldId id="429" r:id="rId12"/>
    <p:sldId id="430" r:id="rId13"/>
    <p:sldId id="433" r:id="rId14"/>
    <p:sldId id="374" r:id="rId15"/>
    <p:sldId id="414" r:id="rId16"/>
    <p:sldId id="424" r:id="rId17"/>
    <p:sldId id="423" r:id="rId18"/>
    <p:sldId id="337" r:id="rId19"/>
    <p:sldId id="418" r:id="rId20"/>
    <p:sldId id="410" r:id="rId21"/>
    <p:sldId id="432" r:id="rId22"/>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Hudson" initials="L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68A4"/>
    <a:srgbClr val="D77513"/>
    <a:srgbClr val="D98811"/>
    <a:srgbClr val="EC9514"/>
    <a:srgbClr val="ED3532"/>
    <a:srgbClr val="154578"/>
    <a:srgbClr val="39B54A"/>
    <a:srgbClr val="FF0000"/>
    <a:srgbClr val="8686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48" autoAdjust="0"/>
    <p:restoredTop sz="86378" autoAdjust="0"/>
  </p:normalViewPr>
  <p:slideViewPr>
    <p:cSldViewPr snapToGrid="0">
      <p:cViewPr varScale="1">
        <p:scale>
          <a:sx n="73" d="100"/>
          <a:sy n="73" d="100"/>
        </p:scale>
        <p:origin x="-108" y="-738"/>
      </p:cViewPr>
      <p:guideLst>
        <p:guide orient="horz" pos="2160"/>
        <p:guide pos="2880"/>
      </p:guideLst>
    </p:cSldViewPr>
  </p:slideViewPr>
  <p:outlineViewPr>
    <p:cViewPr>
      <p:scale>
        <a:sx n="33" d="100"/>
        <a:sy n="33" d="100"/>
      </p:scale>
      <p:origin x="0" y="8976"/>
    </p:cViewPr>
  </p:outlineViewPr>
  <p:notesTextViewPr>
    <p:cViewPr>
      <p:scale>
        <a:sx n="1" d="1"/>
        <a:sy n="1" d="1"/>
      </p:scale>
      <p:origin x="0" y="0"/>
    </p:cViewPr>
  </p:notesTextViewPr>
  <p:sorterViewPr>
    <p:cViewPr>
      <p:scale>
        <a:sx n="90" d="100"/>
        <a:sy n="90" d="100"/>
      </p:scale>
      <p:origin x="0" y="0"/>
    </p:cViewPr>
  </p:sorterViewPr>
  <p:notesViewPr>
    <p:cSldViewPr snapToGrid="0">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6-15T09:56:02.568" idx="1">
    <p:pos x="382" y="3178"/>
    <p:text>I think you could put number 1 on a slide all of it's own, just to drive home the point that everything we do is to better serve kids and families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6/30/2015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dirty="0"/>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6/30/2015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dirty="0"/>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dirty="0"/>
          </a:p>
        </p:txBody>
      </p:sp>
    </p:spTree>
    <p:extLst>
      <p:ext uri="{BB962C8B-B14F-4D97-AF65-F5344CB8AC3E}">
        <p14:creationId xmlns:p14="http://schemas.microsoft.com/office/powerpoint/2010/main" val="1774310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dirty="0"/>
          </a:p>
        </p:txBody>
      </p:sp>
    </p:spTree>
    <p:extLst>
      <p:ext uri="{BB962C8B-B14F-4D97-AF65-F5344CB8AC3E}">
        <p14:creationId xmlns:p14="http://schemas.microsoft.com/office/powerpoint/2010/main" val="4018269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dirty="0"/>
          </a:p>
        </p:txBody>
      </p:sp>
    </p:spTree>
    <p:extLst>
      <p:ext uri="{BB962C8B-B14F-4D97-AF65-F5344CB8AC3E}">
        <p14:creationId xmlns:p14="http://schemas.microsoft.com/office/powerpoint/2010/main" val="2411750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12</a:t>
            </a:fld>
            <a:endParaRPr lang="en-US" dirty="0"/>
          </a:p>
        </p:txBody>
      </p:sp>
    </p:spTree>
    <p:extLst>
      <p:ext uri="{BB962C8B-B14F-4D97-AF65-F5344CB8AC3E}">
        <p14:creationId xmlns:p14="http://schemas.microsoft.com/office/powerpoint/2010/main" val="3469320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dirty="0"/>
          </a:p>
        </p:txBody>
      </p:sp>
    </p:spTree>
    <p:extLst>
      <p:ext uri="{BB962C8B-B14F-4D97-AF65-F5344CB8AC3E}">
        <p14:creationId xmlns:p14="http://schemas.microsoft.com/office/powerpoint/2010/main" val="1383369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14</a:t>
            </a:fld>
            <a:endParaRPr lang="en-US" dirty="0"/>
          </a:p>
        </p:txBody>
      </p:sp>
    </p:spTree>
    <p:extLst>
      <p:ext uri="{BB962C8B-B14F-4D97-AF65-F5344CB8AC3E}">
        <p14:creationId xmlns:p14="http://schemas.microsoft.com/office/powerpoint/2010/main" val="1383369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dirty="0"/>
          </a:p>
        </p:txBody>
      </p:sp>
    </p:spTree>
    <p:extLst>
      <p:ext uri="{BB962C8B-B14F-4D97-AF65-F5344CB8AC3E}">
        <p14:creationId xmlns:p14="http://schemas.microsoft.com/office/powerpoint/2010/main" val="3469320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dirty="0"/>
          </a:p>
        </p:txBody>
      </p:sp>
    </p:spTree>
    <p:extLst>
      <p:ext uri="{BB962C8B-B14F-4D97-AF65-F5344CB8AC3E}">
        <p14:creationId xmlns:p14="http://schemas.microsoft.com/office/powerpoint/2010/main" val="334154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dirty="0"/>
          </a:p>
        </p:txBody>
      </p:sp>
    </p:spTree>
    <p:extLst>
      <p:ext uri="{BB962C8B-B14F-4D97-AF65-F5344CB8AC3E}">
        <p14:creationId xmlns:p14="http://schemas.microsoft.com/office/powerpoint/2010/main" val="2303029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120136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1"/>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dirty="0"/>
          </a:p>
        </p:txBody>
      </p:sp>
    </p:spTree>
    <p:extLst>
      <p:ext uri="{BB962C8B-B14F-4D97-AF65-F5344CB8AC3E}">
        <p14:creationId xmlns:p14="http://schemas.microsoft.com/office/powerpoint/2010/main" val="2392095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dirty="0"/>
          </a:p>
        </p:txBody>
      </p:sp>
    </p:spTree>
    <p:extLst>
      <p:ext uri="{BB962C8B-B14F-4D97-AF65-F5344CB8AC3E}">
        <p14:creationId xmlns:p14="http://schemas.microsoft.com/office/powerpoint/2010/main" val="376424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dirty="0"/>
          </a:p>
        </p:txBody>
      </p:sp>
    </p:spTree>
    <p:extLst>
      <p:ext uri="{BB962C8B-B14F-4D97-AF65-F5344CB8AC3E}">
        <p14:creationId xmlns:p14="http://schemas.microsoft.com/office/powerpoint/2010/main" val="2771756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dirty="0"/>
          </a:p>
        </p:txBody>
      </p:sp>
    </p:spTree>
    <p:extLst>
      <p:ext uri="{BB962C8B-B14F-4D97-AF65-F5344CB8AC3E}">
        <p14:creationId xmlns:p14="http://schemas.microsoft.com/office/powerpoint/2010/main" val="2933969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dirty="0"/>
          </a:p>
        </p:txBody>
      </p:sp>
    </p:spTree>
    <p:extLst>
      <p:ext uri="{BB962C8B-B14F-4D97-AF65-F5344CB8AC3E}">
        <p14:creationId xmlns:p14="http://schemas.microsoft.com/office/powerpoint/2010/main" val="903000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a:t>
            </a:fld>
            <a:endParaRPr lang="en-US" dirty="0"/>
          </a:p>
        </p:txBody>
      </p:sp>
    </p:spTree>
    <p:extLst>
      <p:ext uri="{BB962C8B-B14F-4D97-AF65-F5344CB8AC3E}">
        <p14:creationId xmlns:p14="http://schemas.microsoft.com/office/powerpoint/2010/main" val="3569755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1"/>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7</a:t>
            </a:fld>
            <a:endParaRPr lang="en-US" dirty="0"/>
          </a:p>
        </p:txBody>
      </p:sp>
    </p:spTree>
    <p:extLst>
      <p:ext uri="{BB962C8B-B14F-4D97-AF65-F5344CB8AC3E}">
        <p14:creationId xmlns:p14="http://schemas.microsoft.com/office/powerpoint/2010/main" val="2392095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8</a:t>
            </a:fld>
            <a:endParaRPr lang="en-US" dirty="0"/>
          </a:p>
        </p:txBody>
      </p:sp>
    </p:spTree>
    <p:extLst>
      <p:ext uri="{BB962C8B-B14F-4D97-AF65-F5344CB8AC3E}">
        <p14:creationId xmlns:p14="http://schemas.microsoft.com/office/powerpoint/2010/main" val="2392095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9</a:t>
            </a:fld>
            <a:endParaRPr lang="en-US" dirty="0"/>
          </a:p>
        </p:txBody>
      </p:sp>
    </p:spTree>
    <p:extLst>
      <p:ext uri="{BB962C8B-B14F-4D97-AF65-F5344CB8AC3E}">
        <p14:creationId xmlns:p14="http://schemas.microsoft.com/office/powerpoint/2010/main" val="79774538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1597152" y="4717923"/>
            <a:ext cx="4270248" cy="654177"/>
          </a:xfrm>
          <a:prstGeom prst="rect">
            <a:avLst/>
          </a:prstGeom>
        </p:spPr>
        <p:txBody>
          <a:bodyPr>
            <a:normAutofit/>
          </a:bodyPr>
          <a:lstStyle>
            <a:lvl1pPr marL="0" indent="0" algn="ctr">
              <a:buNone/>
              <a:defRPr sz="2250" b="0">
                <a:solidFill>
                  <a:srgbClr val="154578"/>
                </a:solidFill>
                <a:latin typeface="Century Gothic" panose="020B0502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grpSp>
        <p:nvGrpSpPr>
          <p:cNvPr id="10" name="Group 9" descr="Logo for the Center for IDEA Early Childhood Data Systems"/>
          <p:cNvGrpSpPr/>
          <p:nvPr userDrawn="1"/>
        </p:nvGrpSpPr>
        <p:grpSpPr>
          <a:xfrm>
            <a:off x="762000" y="742336"/>
            <a:ext cx="5800724" cy="1084811"/>
            <a:chOff x="762000" y="742334"/>
            <a:chExt cx="5616632" cy="1084811"/>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62000" y="742334"/>
              <a:ext cx="1530971" cy="10848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219189" y="1152362"/>
              <a:ext cx="4159443" cy="584775"/>
            </a:xfrm>
            <a:prstGeom prst="rect">
              <a:avLst/>
            </a:prstGeom>
            <a:noFill/>
          </p:spPr>
          <p:txBody>
            <a:bodyPr wrap="square" rtlCol="0">
              <a:spAutoFit/>
            </a:bodyPr>
            <a:lstStyle/>
            <a:p>
              <a:r>
                <a:rPr lang="en-US" sz="1600" b="1" dirty="0" smtClean="0">
                  <a:solidFill>
                    <a:srgbClr val="39B54A"/>
                  </a:solidFill>
                  <a:latin typeface="Calibri" panose="020F0502020204030204" pitchFamily="34" charset="0"/>
                </a:rPr>
                <a:t>The</a:t>
              </a:r>
              <a:r>
                <a:rPr lang="en-US" sz="1600" b="1" baseline="0" dirty="0" smtClean="0">
                  <a:solidFill>
                    <a:srgbClr val="39B54A"/>
                  </a:solidFill>
                  <a:latin typeface="Calibri" panose="020F0502020204030204" pitchFamily="34" charset="0"/>
                </a:rPr>
                <a:t> Center for IDEA</a:t>
              </a:r>
            </a:p>
            <a:p>
              <a:r>
                <a:rPr lang="en-US" sz="1600" b="1" baseline="0" dirty="0" smtClean="0">
                  <a:solidFill>
                    <a:srgbClr val="39B54A"/>
                  </a:solidFill>
                  <a:latin typeface="Calibri" panose="020F0502020204030204" pitchFamily="34" charset="0"/>
                </a:rPr>
                <a:t>Early Childhood Data Systems</a:t>
              </a:r>
              <a:endParaRPr lang="en-US" sz="1600" b="1" dirty="0">
                <a:solidFill>
                  <a:srgbClr val="39B54A"/>
                </a:solidFill>
                <a:latin typeface="Calibri" panose="020F0502020204030204" pitchFamily="34" charset="0"/>
              </a:endParaRPr>
            </a:p>
          </p:txBody>
        </p:sp>
      </p:gr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4050" b="0">
                <a:solidFill>
                  <a:srgbClr val="154578"/>
                </a:solidFill>
                <a:latin typeface="DIN Engschrift Std" panose="00000500000000000000" pitchFamily="50" charset="0"/>
              </a:defRPr>
            </a:lvl1pPr>
            <a:lvl2pPr marL="0" indent="0">
              <a:buNone/>
              <a:defRPr sz="3000" b="1">
                <a:solidFill>
                  <a:srgbClr val="154578"/>
                </a:solidFill>
                <a:latin typeface="Century Gothic" panose="020B0502020202020204" pitchFamily="34" charset="0"/>
              </a:defRPr>
            </a:lvl2pPr>
            <a:lvl3pPr marL="171450" indent="0">
              <a:buNone/>
              <a:defRPr sz="3000" b="1">
                <a:solidFill>
                  <a:srgbClr val="154578"/>
                </a:solidFill>
                <a:latin typeface="Century Gothic" panose="020B0502020202020204" pitchFamily="34" charset="0"/>
              </a:defRPr>
            </a:lvl3pPr>
            <a:lvl4pPr marL="85725" indent="0">
              <a:buNone/>
              <a:defRPr sz="2700" b="0">
                <a:solidFill>
                  <a:srgbClr val="154578"/>
                </a:solidFill>
                <a:latin typeface="Century Gothic" panose="020B0502020202020204" pitchFamily="34" charset="0"/>
              </a:defRPr>
            </a:lvl4pPr>
          </a:lstStyle>
          <a:p>
            <a:pPr lvl="0"/>
            <a:r>
              <a:rPr lang="en-US" dirty="0" smtClean="0"/>
              <a:t>Click to edit Master text styles</a:t>
            </a:r>
          </a:p>
          <a:p>
            <a:pPr lvl="3"/>
            <a:r>
              <a:rPr lang="en-US" dirty="0" smtClean="0"/>
              <a:t>Second level</a:t>
            </a:r>
          </a:p>
        </p:txBody>
      </p:sp>
      <p:pic>
        <p:nvPicPr>
          <p:cNvPr id="8" name="Picture 4" descr="ectalogo-template-large.png"/>
          <p:cNvPicPr>
            <a:picLocks noChangeAspect="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714375" y="5629625"/>
            <a:ext cx="3886200" cy="9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2"/>
            <a:ext cx="5111750" cy="5853113"/>
          </a:xfrm>
          <a:prstGeom prst="rect">
            <a:avLst/>
          </a:prstGeom>
        </p:spPr>
        <p:txBody>
          <a:bodyPr/>
          <a:lstStyle>
            <a:lvl1pPr marL="257175" indent="-257175">
              <a:buFontTx/>
              <a:buBlip>
                <a:blip r:embed="rId2"/>
              </a:buBlip>
              <a:defRPr sz="2400">
                <a:solidFill>
                  <a:srgbClr val="154578"/>
                </a:solidFill>
              </a:defRPr>
            </a:lvl1pPr>
            <a:lvl2pPr marL="557213" indent="-214313">
              <a:buFont typeface="Calibri" panose="020F0502020204030204" pitchFamily="34" charset="0"/>
              <a:buChar char="–"/>
              <a:defRPr sz="2100">
                <a:solidFill>
                  <a:srgbClr val="154578"/>
                </a:solidFill>
              </a:defRPr>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658100" y="5792105"/>
            <a:ext cx="1487978" cy="106818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58952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50"/>
            <a:ext cx="2133600" cy="365125"/>
          </a:xfrm>
          <a:prstGeom prst="rect">
            <a:avLst/>
          </a:prstGeom>
        </p:spPr>
        <p:txBody>
          <a:bodyPr vert="horz" lIns="68580" tIns="34290" rIns="68580" bIns="3429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z="1350" smtClean="0"/>
              <a:pPr/>
              <a:t>‹#›</a:t>
            </a:fld>
            <a:endParaRPr lang="en-US" sz="1350" dirty="0"/>
          </a:p>
        </p:txBody>
      </p:sp>
    </p:spTree>
    <p:extLst>
      <p:ext uri="{BB962C8B-B14F-4D97-AF65-F5344CB8AC3E}">
        <p14:creationId xmlns:p14="http://schemas.microsoft.com/office/powerpoint/2010/main" val="3253279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656022" y="5793557"/>
            <a:ext cx="1487978" cy="106818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58952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50"/>
            <a:ext cx="2133600" cy="365125"/>
          </a:xfrm>
          <a:prstGeom prst="rect">
            <a:avLst/>
          </a:prstGeom>
        </p:spPr>
        <p:txBody>
          <a:bodyPr vert="horz" lIns="68580" tIns="34290" rIns="68580" bIns="3429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z="1350" smtClean="0"/>
              <a:pPr/>
              <a:t>‹#›</a:t>
            </a:fld>
            <a:endParaRPr lang="en-US" sz="1350" dirty="0"/>
          </a:p>
        </p:txBody>
      </p:sp>
    </p:spTree>
    <p:extLst>
      <p:ext uri="{BB962C8B-B14F-4D97-AF65-F5344CB8AC3E}">
        <p14:creationId xmlns:p14="http://schemas.microsoft.com/office/powerpoint/2010/main" val="312907055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257175" indent="-257175">
              <a:buFontTx/>
              <a:buBlip>
                <a:blip r:embed="rId2"/>
              </a:buBlip>
              <a:defRPr>
                <a:solidFill>
                  <a:srgbClr val="154578"/>
                </a:solidFill>
              </a:defRPr>
            </a:lvl1pPr>
            <a:lvl2pPr marL="557213" indent="-214313">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5"/>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50"/>
            <a:ext cx="2133600" cy="365125"/>
          </a:xfrm>
          <a:prstGeom prst="rect">
            <a:avLst/>
          </a:prstGeom>
        </p:spPr>
        <p:txBody>
          <a:bodyPr vert="horz" lIns="68580" tIns="34290" rIns="68580" bIns="3429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z="1350" smtClean="0"/>
              <a:pPr/>
              <a:t>‹#›</a:t>
            </a:fld>
            <a:endParaRPr lang="en-US" sz="1350" dirty="0"/>
          </a:p>
        </p:txBody>
      </p:sp>
    </p:spTree>
    <p:extLst>
      <p:ext uri="{BB962C8B-B14F-4D97-AF65-F5344CB8AC3E}">
        <p14:creationId xmlns:p14="http://schemas.microsoft.com/office/powerpoint/2010/main" val="21949390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lvl1pPr marL="257175" indent="-257175">
              <a:buFontTx/>
              <a:buBlip>
                <a:blip r:embed="rId2"/>
              </a:buBlip>
              <a:defRPr>
                <a:solidFill>
                  <a:srgbClr val="154578"/>
                </a:solidFill>
              </a:defRPr>
            </a:lvl1pPr>
            <a:lvl2pPr marL="557213" indent="-214313">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5"/>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50"/>
            <a:ext cx="2133600" cy="365125"/>
          </a:xfrm>
          <a:prstGeom prst="rect">
            <a:avLst/>
          </a:prstGeom>
        </p:spPr>
        <p:txBody>
          <a:bodyPr vert="horz" lIns="68580" tIns="34290" rIns="68580" bIns="3429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z="1350" smtClean="0"/>
              <a:pPr/>
              <a:t>‹#›</a:t>
            </a:fld>
            <a:endParaRPr lang="en-US" sz="1350"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lgn="ctr">
              <a:defRPr sz="2700" b="1">
                <a:solidFill>
                  <a:srgbClr val="224568"/>
                </a:solidFill>
                <a:latin typeface="Calisto MT"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a:prstGeom prst="rect">
            <a:avLst/>
          </a:prstGeom>
        </p:spPr>
        <p:txBody>
          <a:bodyPr/>
          <a:lstStyle>
            <a:lvl1pPr marL="0" indent="0" algn="r">
              <a:buNone/>
              <a:defRPr sz="1800">
                <a:solidFill>
                  <a:srgbClr val="224568"/>
                </a:solidFill>
                <a:latin typeface="Calisto MT" pitchFamily="18" charset="0"/>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57487874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a:prstGeom prst="rect">
            <a:avLst/>
          </a:prstGeom>
        </p:spPr>
        <p:txBody>
          <a:bodyPr/>
          <a:lstStyle>
            <a:lvl1pPr>
              <a:defRPr>
                <a:solidFill>
                  <a:srgbClr val="224568"/>
                </a:solidFill>
                <a:latin typeface="Calisto MT" pitchFamily="18" charset="0"/>
              </a:defRPr>
            </a:lvl1pPr>
            <a:lvl2pPr>
              <a:defRPr>
                <a:solidFill>
                  <a:srgbClr val="224568"/>
                </a:solidFill>
                <a:latin typeface="Calisto MT" pitchFamily="18" charset="0"/>
              </a:defRPr>
            </a:lvl2pPr>
            <a:lvl3pPr>
              <a:defRPr>
                <a:solidFill>
                  <a:srgbClr val="224568"/>
                </a:solidFill>
                <a:latin typeface="Calisto MT" pitchFamily="18" charset="0"/>
              </a:defRPr>
            </a:lvl3pPr>
            <a:lvl4pPr>
              <a:defRPr>
                <a:solidFill>
                  <a:srgbClr val="224568"/>
                </a:solidFill>
                <a:latin typeface="Calisto MT" pitchFamily="18" charset="0"/>
              </a:defRPr>
            </a:lvl4pPr>
            <a:lvl5pPr>
              <a:defRPr>
                <a:solidFill>
                  <a:srgbClr val="224568"/>
                </a:solidFill>
                <a:latin typeface="Calisto MT"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7"/>
          <p:cNvSpPr>
            <a:spLocks noGrp="1"/>
          </p:cNvSpPr>
          <p:nvPr>
            <p:ph type="ftr" sz="quarter" idx="11"/>
          </p:nvPr>
        </p:nvSpPr>
        <p:spPr>
          <a:xfrm>
            <a:off x="533400" y="6356352"/>
            <a:ext cx="2895600" cy="365125"/>
          </a:xfrm>
          <a:prstGeom prst="rect">
            <a:avLst/>
          </a:prstGeom>
        </p:spPr>
        <p:txBody>
          <a:bodyPr/>
          <a:lstStyle>
            <a:lvl1pPr>
              <a:defRPr/>
            </a:lvl1pPr>
          </a:lstStyle>
          <a:p>
            <a:pPr fontAlgn="base">
              <a:spcBef>
                <a:spcPct val="0"/>
              </a:spcBef>
              <a:spcAft>
                <a:spcPct val="0"/>
              </a:spcAft>
              <a:defRPr/>
            </a:pPr>
            <a:endParaRPr lang="en-US" sz="2400" dirty="0">
              <a:solidFill>
                <a:srgbClr val="224568"/>
              </a:solidFill>
              <a:cs typeface="Arial" charset="0"/>
            </a:endParaRPr>
          </a:p>
        </p:txBody>
      </p:sp>
      <p:sp>
        <p:nvSpPr>
          <p:cNvPr id="6" name="Slide Number Placeholder 18"/>
          <p:cNvSpPr>
            <a:spLocks noGrp="1"/>
          </p:cNvSpPr>
          <p:nvPr>
            <p:ph type="sldNum" sz="quarter" idx="12"/>
          </p:nvPr>
        </p:nvSpPr>
        <p:spPr/>
        <p:txBody>
          <a:bodyPr/>
          <a:lstStyle>
            <a:lvl1pPr>
              <a:defRPr>
                <a:solidFill>
                  <a:srgbClr val="224568"/>
                </a:solidFill>
              </a:defRPr>
            </a:lvl1pPr>
          </a:lstStyle>
          <a:p>
            <a:pPr>
              <a:defRPr/>
            </a:pPr>
            <a:fld id="{1BBCCA94-74D1-404D-95B4-7983C3079C44}" type="slidenum">
              <a:rPr lang="en-US"/>
              <a:pPr>
                <a:defRPr/>
              </a:pPr>
              <a:t>‹#›</a:t>
            </a:fld>
            <a:endParaRPr lang="en-US" dirty="0"/>
          </a:p>
        </p:txBody>
      </p:sp>
    </p:spTree>
    <p:extLst>
      <p:ext uri="{BB962C8B-B14F-4D97-AF65-F5344CB8AC3E}">
        <p14:creationId xmlns:p14="http://schemas.microsoft.com/office/powerpoint/2010/main" val="2744911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5" name="Footer Placeholder 17"/>
          <p:cNvSpPr>
            <a:spLocks noGrp="1"/>
          </p:cNvSpPr>
          <p:nvPr>
            <p:ph type="ftr" sz="quarter" idx="11"/>
          </p:nvPr>
        </p:nvSpPr>
        <p:spPr>
          <a:xfrm>
            <a:off x="533400" y="6356352"/>
            <a:ext cx="2895600" cy="365125"/>
          </a:xfrm>
          <a:prstGeom prst="rect">
            <a:avLst/>
          </a:prstGeom>
        </p:spPr>
        <p:txBody>
          <a:bodyPr/>
          <a:lstStyle>
            <a:lvl1pPr>
              <a:defRPr/>
            </a:lvl1pPr>
          </a:lstStyle>
          <a:p>
            <a:pPr fontAlgn="base">
              <a:spcBef>
                <a:spcPct val="0"/>
              </a:spcBef>
              <a:spcAft>
                <a:spcPct val="0"/>
              </a:spcAft>
              <a:defRPr/>
            </a:pPr>
            <a:endParaRPr lang="en-US" sz="2400" dirty="0">
              <a:solidFill>
                <a:srgbClr val="224568"/>
              </a:solidFill>
              <a:cs typeface="Arial" charset="0"/>
            </a:endParaRPr>
          </a:p>
        </p:txBody>
      </p:sp>
      <p:sp>
        <p:nvSpPr>
          <p:cNvPr id="6" name="Slide Number Placeholder 18"/>
          <p:cNvSpPr>
            <a:spLocks noGrp="1"/>
          </p:cNvSpPr>
          <p:nvPr>
            <p:ph type="sldNum" sz="quarter" idx="12"/>
          </p:nvPr>
        </p:nvSpPr>
        <p:spPr/>
        <p:txBody>
          <a:bodyPr/>
          <a:lstStyle>
            <a:lvl1pPr>
              <a:defRPr/>
            </a:lvl1pPr>
          </a:lstStyle>
          <a:p>
            <a:pPr>
              <a:defRPr/>
            </a:pPr>
            <a:fld id="{73797865-F2B4-42D9-8BA4-14CE13B20B85}" type="slidenum">
              <a:rPr lang="en-US"/>
              <a:pPr>
                <a:defRPr/>
              </a:pPr>
              <a:t>‹#›</a:t>
            </a:fld>
            <a:endParaRPr lang="en-US" dirty="0"/>
          </a:p>
        </p:txBody>
      </p:sp>
    </p:spTree>
    <p:extLst>
      <p:ext uri="{BB962C8B-B14F-4D97-AF65-F5344CB8AC3E}">
        <p14:creationId xmlns:p14="http://schemas.microsoft.com/office/powerpoint/2010/main" val="1332252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05000"/>
            <a:ext cx="4038600" cy="4221163"/>
          </a:xfrm>
          <a:prstGeom prst="rect">
            <a:avLst/>
          </a:prstGeom>
        </p:spPr>
        <p:txBody>
          <a:bodyPr/>
          <a:lstStyle>
            <a:lvl1pPr>
              <a:defRPr sz="2100">
                <a:solidFill>
                  <a:srgbClr val="000099"/>
                </a:solidFill>
              </a:defRPr>
            </a:lvl1pPr>
            <a:lvl2pPr>
              <a:defRPr sz="1800">
                <a:solidFill>
                  <a:srgbClr val="000099"/>
                </a:solidFill>
              </a:defRPr>
            </a:lvl2pPr>
            <a:lvl3pPr>
              <a:defRPr sz="1500">
                <a:solidFill>
                  <a:srgbClr val="000099"/>
                </a:solidFill>
              </a:defRPr>
            </a:lvl3pPr>
            <a:lvl4pPr>
              <a:defRPr sz="1350">
                <a:solidFill>
                  <a:srgbClr val="000099"/>
                </a:solidFill>
              </a:defRPr>
            </a:lvl4pPr>
            <a:lvl5pPr>
              <a:defRPr sz="1350">
                <a:solidFill>
                  <a:srgbClr val="000099"/>
                </a:solidFill>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00"/>
            <a:ext cx="4038600" cy="4221163"/>
          </a:xfrm>
          <a:prstGeom prst="rect">
            <a:avLst/>
          </a:prstGeom>
        </p:spPr>
        <p:txBody>
          <a:bodyPr/>
          <a:lstStyle>
            <a:lvl1pPr>
              <a:defRPr sz="2100">
                <a:solidFill>
                  <a:srgbClr val="000099"/>
                </a:solidFill>
              </a:defRPr>
            </a:lvl1pPr>
            <a:lvl2pPr>
              <a:defRPr sz="1800">
                <a:solidFill>
                  <a:srgbClr val="000099"/>
                </a:solidFill>
              </a:defRPr>
            </a:lvl2pPr>
            <a:lvl3pPr>
              <a:defRPr sz="1500">
                <a:solidFill>
                  <a:srgbClr val="000099"/>
                </a:solidFill>
              </a:defRPr>
            </a:lvl3pPr>
            <a:lvl4pPr>
              <a:defRPr sz="1350">
                <a:solidFill>
                  <a:srgbClr val="000099"/>
                </a:solidFill>
              </a:defRPr>
            </a:lvl4pPr>
            <a:lvl5pPr>
              <a:defRPr sz="1350">
                <a:solidFill>
                  <a:srgbClr val="000099"/>
                </a:solidFill>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17"/>
          <p:cNvSpPr>
            <a:spLocks noGrp="1"/>
          </p:cNvSpPr>
          <p:nvPr>
            <p:ph type="ftr" sz="quarter" idx="11"/>
          </p:nvPr>
        </p:nvSpPr>
        <p:spPr>
          <a:xfrm>
            <a:off x="533400" y="6356352"/>
            <a:ext cx="2895600" cy="365125"/>
          </a:xfrm>
          <a:prstGeom prst="rect">
            <a:avLst/>
          </a:prstGeom>
        </p:spPr>
        <p:txBody>
          <a:bodyPr/>
          <a:lstStyle>
            <a:lvl1pPr>
              <a:defRPr/>
            </a:lvl1pPr>
          </a:lstStyle>
          <a:p>
            <a:pPr fontAlgn="base">
              <a:spcBef>
                <a:spcPct val="0"/>
              </a:spcBef>
              <a:spcAft>
                <a:spcPct val="0"/>
              </a:spcAft>
              <a:defRPr/>
            </a:pPr>
            <a:endParaRPr lang="en-US" sz="2400" dirty="0">
              <a:solidFill>
                <a:srgbClr val="224568"/>
              </a:solidFill>
              <a:cs typeface="Arial" charset="0"/>
            </a:endParaRPr>
          </a:p>
        </p:txBody>
      </p:sp>
      <p:sp>
        <p:nvSpPr>
          <p:cNvPr id="7" name="Slide Number Placeholder 18"/>
          <p:cNvSpPr>
            <a:spLocks noGrp="1"/>
          </p:cNvSpPr>
          <p:nvPr>
            <p:ph type="sldNum" sz="quarter" idx="12"/>
          </p:nvPr>
        </p:nvSpPr>
        <p:spPr/>
        <p:txBody>
          <a:bodyPr/>
          <a:lstStyle>
            <a:lvl1pPr>
              <a:defRPr/>
            </a:lvl1pPr>
          </a:lstStyle>
          <a:p>
            <a:pPr>
              <a:defRPr/>
            </a:pPr>
            <a:fld id="{71EBC1F7-9750-4D4F-9BF4-C2DA637BB161}" type="slidenum">
              <a:rPr lang="en-US"/>
              <a:pPr>
                <a:defRPr/>
              </a:pPr>
              <a:t>‹#›</a:t>
            </a:fld>
            <a:endParaRPr lang="en-US" dirty="0"/>
          </a:p>
        </p:txBody>
      </p:sp>
    </p:spTree>
    <p:extLst>
      <p:ext uri="{BB962C8B-B14F-4D97-AF65-F5344CB8AC3E}">
        <p14:creationId xmlns:p14="http://schemas.microsoft.com/office/powerpoint/2010/main" val="2223099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905000"/>
            <a:ext cx="4040188" cy="4221163"/>
          </a:xfrm>
          <a:prstGeom prst="rect">
            <a:avLst/>
          </a:prstGeom>
        </p:spPr>
        <p:txBody>
          <a:bodyPr/>
          <a:lstStyle>
            <a:lvl1pPr>
              <a:defRPr sz="1800">
                <a:solidFill>
                  <a:srgbClr val="000099"/>
                </a:solidFill>
              </a:defRPr>
            </a:lvl1pPr>
            <a:lvl2pPr>
              <a:defRPr sz="1500">
                <a:solidFill>
                  <a:srgbClr val="000099"/>
                </a:solidFill>
              </a:defRPr>
            </a:lvl2pPr>
            <a:lvl3pPr>
              <a:defRPr sz="1350">
                <a:solidFill>
                  <a:srgbClr val="000099"/>
                </a:solidFill>
              </a:defRPr>
            </a:lvl3pPr>
            <a:lvl4pPr>
              <a:defRPr sz="1200">
                <a:solidFill>
                  <a:srgbClr val="000099"/>
                </a:solidFill>
              </a:defRPr>
            </a:lvl4pPr>
            <a:lvl5pPr>
              <a:defRPr sz="1200">
                <a:solidFill>
                  <a:srgbClr val="000099"/>
                </a:solidFill>
              </a:defRPr>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6" y="1905000"/>
            <a:ext cx="4041775" cy="4221163"/>
          </a:xfrm>
          <a:prstGeom prst="rect">
            <a:avLst/>
          </a:prstGeom>
        </p:spPr>
        <p:txBody>
          <a:bodyPr/>
          <a:lstStyle>
            <a:lvl1pPr>
              <a:defRPr sz="1800">
                <a:solidFill>
                  <a:srgbClr val="000099"/>
                </a:solidFill>
              </a:defRPr>
            </a:lvl1pPr>
            <a:lvl2pPr>
              <a:defRPr sz="1500">
                <a:solidFill>
                  <a:srgbClr val="000099"/>
                </a:solidFill>
              </a:defRPr>
            </a:lvl2pPr>
            <a:lvl3pPr>
              <a:defRPr sz="1350">
                <a:solidFill>
                  <a:srgbClr val="000099"/>
                </a:solidFill>
              </a:defRPr>
            </a:lvl3pPr>
            <a:lvl4pPr>
              <a:defRPr sz="1200">
                <a:solidFill>
                  <a:srgbClr val="000099"/>
                </a:solidFill>
              </a:defRPr>
            </a:lvl4pPr>
            <a:lvl5pPr>
              <a:defRPr sz="1200">
                <a:solidFill>
                  <a:srgbClr val="000099"/>
                </a:solidFill>
              </a:defRPr>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17"/>
          <p:cNvSpPr>
            <a:spLocks noGrp="1"/>
          </p:cNvSpPr>
          <p:nvPr>
            <p:ph type="ftr" sz="quarter" idx="11"/>
          </p:nvPr>
        </p:nvSpPr>
        <p:spPr>
          <a:xfrm>
            <a:off x="533400" y="6356352"/>
            <a:ext cx="2895600" cy="365125"/>
          </a:xfrm>
          <a:prstGeom prst="rect">
            <a:avLst/>
          </a:prstGeom>
        </p:spPr>
        <p:txBody>
          <a:bodyPr/>
          <a:lstStyle>
            <a:lvl1pPr>
              <a:defRPr/>
            </a:lvl1pPr>
          </a:lstStyle>
          <a:p>
            <a:pPr fontAlgn="base">
              <a:spcBef>
                <a:spcPct val="0"/>
              </a:spcBef>
              <a:spcAft>
                <a:spcPct val="0"/>
              </a:spcAft>
              <a:defRPr/>
            </a:pPr>
            <a:endParaRPr lang="en-US" sz="2400" dirty="0">
              <a:solidFill>
                <a:srgbClr val="224568"/>
              </a:solidFill>
              <a:cs typeface="Arial" charset="0"/>
            </a:endParaRPr>
          </a:p>
        </p:txBody>
      </p:sp>
      <p:sp>
        <p:nvSpPr>
          <p:cNvPr id="8" name="Slide Number Placeholder 18"/>
          <p:cNvSpPr>
            <a:spLocks noGrp="1"/>
          </p:cNvSpPr>
          <p:nvPr>
            <p:ph type="sldNum" sz="quarter" idx="12"/>
          </p:nvPr>
        </p:nvSpPr>
        <p:spPr/>
        <p:txBody>
          <a:bodyPr/>
          <a:lstStyle>
            <a:lvl1pPr>
              <a:defRPr/>
            </a:lvl1pPr>
          </a:lstStyle>
          <a:p>
            <a:pPr>
              <a:defRPr/>
            </a:pPr>
            <a:fld id="{9BA12A2A-D1DF-4065-B578-07274F8E0921}" type="slidenum">
              <a:rPr lang="en-US"/>
              <a:pPr>
                <a:defRPr/>
              </a:pPr>
              <a:t>‹#›</a:t>
            </a:fld>
            <a:endParaRPr lang="en-US" dirty="0"/>
          </a:p>
        </p:txBody>
      </p:sp>
    </p:spTree>
    <p:extLst>
      <p:ext uri="{BB962C8B-B14F-4D97-AF65-F5344CB8AC3E}">
        <p14:creationId xmlns:p14="http://schemas.microsoft.com/office/powerpoint/2010/main" val="3588928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7"/>
          <p:cNvSpPr>
            <a:spLocks noGrp="1"/>
          </p:cNvSpPr>
          <p:nvPr>
            <p:ph type="ftr" sz="quarter" idx="11"/>
          </p:nvPr>
        </p:nvSpPr>
        <p:spPr>
          <a:xfrm>
            <a:off x="533400" y="6356352"/>
            <a:ext cx="2895600" cy="365125"/>
          </a:xfrm>
          <a:prstGeom prst="rect">
            <a:avLst/>
          </a:prstGeom>
        </p:spPr>
        <p:txBody>
          <a:bodyPr/>
          <a:lstStyle>
            <a:lvl1pPr>
              <a:defRPr/>
            </a:lvl1pPr>
          </a:lstStyle>
          <a:p>
            <a:pPr fontAlgn="base">
              <a:spcBef>
                <a:spcPct val="0"/>
              </a:spcBef>
              <a:spcAft>
                <a:spcPct val="0"/>
              </a:spcAft>
              <a:defRPr/>
            </a:pPr>
            <a:endParaRPr lang="en-US" sz="2400" dirty="0">
              <a:solidFill>
                <a:srgbClr val="224568"/>
              </a:solidFill>
              <a:cs typeface="Arial" charset="0"/>
            </a:endParaRPr>
          </a:p>
        </p:txBody>
      </p:sp>
      <p:sp>
        <p:nvSpPr>
          <p:cNvPr id="5" name="Slide Number Placeholder 18"/>
          <p:cNvSpPr>
            <a:spLocks noGrp="1"/>
          </p:cNvSpPr>
          <p:nvPr>
            <p:ph type="sldNum" sz="quarter" idx="12"/>
          </p:nvPr>
        </p:nvSpPr>
        <p:spPr/>
        <p:txBody>
          <a:bodyPr/>
          <a:lstStyle>
            <a:lvl1pPr>
              <a:defRPr/>
            </a:lvl1pPr>
          </a:lstStyle>
          <a:p>
            <a:pPr>
              <a:defRPr/>
            </a:pPr>
            <a:fld id="{E7DFE4FF-7BEA-4250-B211-B69F258BE516}" type="slidenum">
              <a:rPr lang="en-US"/>
              <a:pPr>
                <a:defRPr/>
              </a:pPr>
              <a:t>‹#›</a:t>
            </a:fld>
            <a:endParaRPr lang="en-US" dirty="0"/>
          </a:p>
        </p:txBody>
      </p:sp>
    </p:spTree>
    <p:extLst>
      <p:ext uri="{BB962C8B-B14F-4D97-AF65-F5344CB8AC3E}">
        <p14:creationId xmlns:p14="http://schemas.microsoft.com/office/powerpoint/2010/main" val="2988667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257175" indent="-257175">
              <a:buFontTx/>
              <a:buBlip>
                <a:blip r:embed="rId2"/>
              </a:buBlip>
              <a:defRPr sz="2400">
                <a:solidFill>
                  <a:srgbClr val="154578"/>
                </a:solidFill>
              </a:defRPr>
            </a:lvl1pPr>
            <a:lvl2pPr marL="557213" indent="-214313">
              <a:buFont typeface="Calibri" panose="020F0502020204030204" pitchFamily="34" charset="0"/>
              <a:buChar char="–"/>
              <a:defRPr sz="2000">
                <a:solidFill>
                  <a:srgbClr val="154578"/>
                </a:solidFill>
              </a:defRPr>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105338" y="5736249"/>
            <a:ext cx="1723868" cy="912201"/>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normAutofit/>
          </a:bodyPr>
          <a:lstStyle>
            <a:lvl1pPr>
              <a:defRPr sz="3200">
                <a:latin typeface="Century Gothic" pitchFamily="34" charset="0"/>
              </a:defRPr>
            </a:lvl1pPr>
          </a:lstStyle>
          <a:p>
            <a:r>
              <a:rPr lang="en-US" dirty="0" smtClean="0"/>
              <a:t>Click to edit Master title style</a:t>
            </a:r>
            <a:endParaRPr lang="en-US" dirty="0"/>
          </a:p>
        </p:txBody>
      </p:sp>
      <p:sp>
        <p:nvSpPr>
          <p:cNvPr id="2" name="Rectangle 1"/>
          <p:cNvSpPr/>
          <p:nvPr userDrawn="1"/>
        </p:nvSpPr>
        <p:spPr>
          <a:xfrm>
            <a:off x="3993317" y="6128479"/>
            <a:ext cx="1371600" cy="307777"/>
          </a:xfrm>
          <a:prstGeom prst="rect">
            <a:avLst/>
          </a:prstGeom>
        </p:spPr>
        <p:txBody>
          <a:bodyPr wrap="square">
            <a:spAutoFit/>
          </a:bodyPr>
          <a:lstStyle/>
          <a:p>
            <a:fld id="{B2897048-00E0-47FB-B07B-F36BBE8AF579}" type="slidenum">
              <a:rPr lang="en-US" sz="1400" smtClean="0">
                <a:latin typeface="Century Gothic" panose="020B0502020202020204" pitchFamily="34" charset="0"/>
              </a:rPr>
              <a:pPr/>
              <a:t>‹#›</a:t>
            </a:fld>
            <a:endParaRPr lang="en-US" sz="1400" dirty="0">
              <a:latin typeface="Century Gothic" panose="020B0502020202020204" pitchFamily="34" charset="0"/>
            </a:endParaRPr>
          </a:p>
        </p:txBody>
      </p:sp>
      <p:pic>
        <p:nvPicPr>
          <p:cNvPr id="9" name="Picture 2" descr="https://pbs.twimg.com/profile_images/595980729252769792/rE8uUGnf.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42950" y="5660741"/>
            <a:ext cx="1219200" cy="1143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11"/>
          </p:nvPr>
        </p:nvSpPr>
        <p:spPr>
          <a:xfrm>
            <a:off x="533400" y="6356352"/>
            <a:ext cx="2895600" cy="365125"/>
          </a:xfrm>
          <a:prstGeom prst="rect">
            <a:avLst/>
          </a:prstGeom>
        </p:spPr>
        <p:txBody>
          <a:bodyPr/>
          <a:lstStyle>
            <a:lvl1pPr>
              <a:defRPr/>
            </a:lvl1pPr>
          </a:lstStyle>
          <a:p>
            <a:pPr fontAlgn="base">
              <a:spcBef>
                <a:spcPct val="0"/>
              </a:spcBef>
              <a:spcAft>
                <a:spcPct val="0"/>
              </a:spcAft>
              <a:defRPr/>
            </a:pPr>
            <a:endParaRPr lang="en-US" sz="2400" dirty="0">
              <a:solidFill>
                <a:srgbClr val="224568"/>
              </a:solidFill>
              <a:cs typeface="Arial" charset="0"/>
            </a:endParaRPr>
          </a:p>
        </p:txBody>
      </p:sp>
      <p:sp>
        <p:nvSpPr>
          <p:cNvPr id="4" name="Slide Number Placeholder 18"/>
          <p:cNvSpPr>
            <a:spLocks noGrp="1"/>
          </p:cNvSpPr>
          <p:nvPr>
            <p:ph type="sldNum" sz="quarter" idx="12"/>
          </p:nvPr>
        </p:nvSpPr>
        <p:spPr/>
        <p:txBody>
          <a:bodyPr/>
          <a:lstStyle>
            <a:lvl1pPr>
              <a:defRPr/>
            </a:lvl1pPr>
          </a:lstStyle>
          <a:p>
            <a:pPr>
              <a:defRPr/>
            </a:pPr>
            <a:fld id="{78A73902-F15F-47AB-9FA0-9B50E5E36A15}" type="slidenum">
              <a:rPr lang="en-US"/>
              <a:pPr>
                <a:defRPr/>
              </a:pPr>
              <a:t>‹#›</a:t>
            </a:fld>
            <a:endParaRPr lang="en-US" dirty="0"/>
          </a:p>
        </p:txBody>
      </p:sp>
    </p:spTree>
    <p:extLst>
      <p:ext uri="{BB962C8B-B14F-4D97-AF65-F5344CB8AC3E}">
        <p14:creationId xmlns:p14="http://schemas.microsoft.com/office/powerpoint/2010/main" val="2116104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81202"/>
            <a:ext cx="5111750" cy="4144963"/>
          </a:xfrm>
          <a:prstGeom prst="rect">
            <a:avLst/>
          </a:prstGeom>
        </p:spPr>
        <p:txBody>
          <a:bodyPr/>
          <a:lstStyle>
            <a:lvl1pPr>
              <a:defRPr sz="2400">
                <a:solidFill>
                  <a:srgbClr val="000099"/>
                </a:solidFill>
              </a:defRPr>
            </a:lvl1pPr>
            <a:lvl2pPr>
              <a:defRPr sz="2100">
                <a:solidFill>
                  <a:srgbClr val="000099"/>
                </a:solidFill>
              </a:defRPr>
            </a:lvl2pPr>
            <a:lvl3pPr>
              <a:defRPr sz="1800">
                <a:solidFill>
                  <a:srgbClr val="000099"/>
                </a:solidFill>
              </a:defRPr>
            </a:lvl3pPr>
            <a:lvl4pPr>
              <a:defRPr sz="1500">
                <a:solidFill>
                  <a:srgbClr val="000099"/>
                </a:solidFill>
              </a:defRPr>
            </a:lvl4pPr>
            <a:lvl5pPr>
              <a:defRPr sz="1500">
                <a:solidFill>
                  <a:srgbClr val="000099"/>
                </a:solidFill>
              </a:defRPr>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981202"/>
            <a:ext cx="3008313" cy="4144963"/>
          </a:xfrm>
          <a:prstGeom prst="rect">
            <a:avLst/>
          </a:prstGeom>
        </p:spPr>
        <p:txBody>
          <a:bodyPr/>
          <a:lstStyle>
            <a:lvl1pPr marL="0" indent="0">
              <a:buNone/>
              <a:defRPr sz="1050">
                <a:solidFill>
                  <a:srgbClr val="00009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6" name="Footer Placeholder 17"/>
          <p:cNvSpPr>
            <a:spLocks noGrp="1"/>
          </p:cNvSpPr>
          <p:nvPr>
            <p:ph type="ftr" sz="quarter" idx="11"/>
          </p:nvPr>
        </p:nvSpPr>
        <p:spPr>
          <a:xfrm>
            <a:off x="533400" y="6356352"/>
            <a:ext cx="2895600" cy="365125"/>
          </a:xfrm>
          <a:prstGeom prst="rect">
            <a:avLst/>
          </a:prstGeom>
        </p:spPr>
        <p:txBody>
          <a:bodyPr/>
          <a:lstStyle>
            <a:lvl1pPr>
              <a:defRPr/>
            </a:lvl1pPr>
          </a:lstStyle>
          <a:p>
            <a:pPr fontAlgn="base">
              <a:spcBef>
                <a:spcPct val="0"/>
              </a:spcBef>
              <a:spcAft>
                <a:spcPct val="0"/>
              </a:spcAft>
              <a:defRPr/>
            </a:pPr>
            <a:endParaRPr lang="en-US" sz="2400" dirty="0">
              <a:solidFill>
                <a:srgbClr val="224568"/>
              </a:solidFill>
              <a:cs typeface="Arial" charset="0"/>
            </a:endParaRPr>
          </a:p>
        </p:txBody>
      </p:sp>
      <p:sp>
        <p:nvSpPr>
          <p:cNvPr id="7" name="Slide Number Placeholder 18"/>
          <p:cNvSpPr>
            <a:spLocks noGrp="1"/>
          </p:cNvSpPr>
          <p:nvPr>
            <p:ph type="sldNum" sz="quarter" idx="12"/>
          </p:nvPr>
        </p:nvSpPr>
        <p:spPr/>
        <p:txBody>
          <a:bodyPr/>
          <a:lstStyle>
            <a:lvl1pPr>
              <a:defRPr/>
            </a:lvl1pPr>
          </a:lstStyle>
          <a:p>
            <a:pPr>
              <a:defRPr/>
            </a:pPr>
            <a:fld id="{A41EB6A4-6F90-4E4E-984D-6C8F046B7AB7}" type="slidenum">
              <a:rPr lang="en-US"/>
              <a:pPr>
                <a:defRPr/>
              </a:pPr>
              <a:t>‹#›</a:t>
            </a:fld>
            <a:endParaRPr lang="en-US" dirty="0"/>
          </a:p>
        </p:txBody>
      </p:sp>
    </p:spTree>
    <p:extLst>
      <p:ext uri="{BB962C8B-B14F-4D97-AF65-F5344CB8AC3E}">
        <p14:creationId xmlns:p14="http://schemas.microsoft.com/office/powerpoint/2010/main" val="1076799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Footer Placeholder 17"/>
          <p:cNvSpPr>
            <a:spLocks noGrp="1"/>
          </p:cNvSpPr>
          <p:nvPr>
            <p:ph type="ftr" sz="quarter" idx="11"/>
          </p:nvPr>
        </p:nvSpPr>
        <p:spPr>
          <a:xfrm>
            <a:off x="533400" y="6356352"/>
            <a:ext cx="2895600" cy="365125"/>
          </a:xfrm>
          <a:prstGeom prst="rect">
            <a:avLst/>
          </a:prstGeom>
        </p:spPr>
        <p:txBody>
          <a:bodyPr/>
          <a:lstStyle>
            <a:lvl1pPr>
              <a:defRPr/>
            </a:lvl1pPr>
          </a:lstStyle>
          <a:p>
            <a:pPr fontAlgn="base">
              <a:spcBef>
                <a:spcPct val="0"/>
              </a:spcBef>
              <a:spcAft>
                <a:spcPct val="0"/>
              </a:spcAft>
              <a:defRPr/>
            </a:pPr>
            <a:endParaRPr lang="en-US" sz="2400" dirty="0">
              <a:solidFill>
                <a:srgbClr val="224568"/>
              </a:solidFill>
              <a:cs typeface="Arial" charset="0"/>
            </a:endParaRPr>
          </a:p>
        </p:txBody>
      </p:sp>
      <p:sp>
        <p:nvSpPr>
          <p:cNvPr id="7" name="Slide Number Placeholder 18"/>
          <p:cNvSpPr>
            <a:spLocks noGrp="1"/>
          </p:cNvSpPr>
          <p:nvPr>
            <p:ph type="sldNum" sz="quarter" idx="12"/>
          </p:nvPr>
        </p:nvSpPr>
        <p:spPr/>
        <p:txBody>
          <a:bodyPr/>
          <a:lstStyle>
            <a:lvl1pPr>
              <a:defRPr/>
            </a:lvl1pPr>
          </a:lstStyle>
          <a:p>
            <a:pPr>
              <a:defRPr/>
            </a:pPr>
            <a:fld id="{16576183-2EAB-4236-9C2D-CD5E68925DA5}" type="slidenum">
              <a:rPr lang="en-US"/>
              <a:pPr>
                <a:defRPr/>
              </a:pPr>
              <a:t>‹#›</a:t>
            </a:fld>
            <a:endParaRPr lang="en-US" dirty="0"/>
          </a:p>
        </p:txBody>
      </p:sp>
    </p:spTree>
    <p:extLst>
      <p:ext uri="{BB962C8B-B14F-4D97-AF65-F5344CB8AC3E}">
        <p14:creationId xmlns:p14="http://schemas.microsoft.com/office/powerpoint/2010/main" val="131214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2057400"/>
            <a:ext cx="3695700" cy="4114800"/>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2057400"/>
            <a:ext cx="3695700" cy="4114800"/>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533400" y="6356352"/>
            <a:ext cx="2895600" cy="365125"/>
          </a:xfrm>
          <a:prstGeom prst="rect">
            <a:avLst/>
          </a:prstGeom>
        </p:spPr>
        <p:txBody>
          <a:bodyPr/>
          <a:lstStyle>
            <a:lvl1pPr>
              <a:defRPr/>
            </a:lvl1pPr>
          </a:lstStyle>
          <a:p>
            <a:pPr fontAlgn="base">
              <a:spcBef>
                <a:spcPct val="0"/>
              </a:spcBef>
              <a:spcAft>
                <a:spcPct val="0"/>
              </a:spcAft>
              <a:defRPr/>
            </a:pPr>
            <a:endParaRPr lang="en-US" sz="2400" dirty="0">
              <a:solidFill>
                <a:srgbClr val="224568"/>
              </a:solidFill>
              <a:cs typeface="Arial" charset="0"/>
            </a:endParaRPr>
          </a:p>
        </p:txBody>
      </p:sp>
      <p:sp>
        <p:nvSpPr>
          <p:cNvPr id="7" name="Slide Number Placeholder 6"/>
          <p:cNvSpPr>
            <a:spLocks noGrp="1"/>
          </p:cNvSpPr>
          <p:nvPr>
            <p:ph type="sldNum" sz="quarter" idx="12"/>
          </p:nvPr>
        </p:nvSpPr>
        <p:spPr/>
        <p:txBody>
          <a:bodyPr/>
          <a:lstStyle>
            <a:lvl1pPr>
              <a:defRPr/>
            </a:lvl1pPr>
          </a:lstStyle>
          <a:p>
            <a:pPr>
              <a:defRPr/>
            </a:pPr>
            <a:fld id="{0F25B24D-7633-4EF9-8315-B30068EE4EFC}" type="slidenum">
              <a:rPr lang="en-US"/>
              <a:pPr>
                <a:defRPr/>
              </a:pPr>
              <a:t>‹#›</a:t>
            </a:fld>
            <a:endParaRPr lang="en-US" dirty="0"/>
          </a:p>
        </p:txBody>
      </p:sp>
    </p:spTree>
    <p:extLst>
      <p:ext uri="{BB962C8B-B14F-4D97-AF65-F5344CB8AC3E}">
        <p14:creationId xmlns:p14="http://schemas.microsoft.com/office/powerpoint/2010/main" val="631210795"/>
      </p:ext>
    </p:extLst>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9"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2057400"/>
            <a:ext cx="7543800" cy="4114800"/>
          </a:xfrm>
          <a:prstGeom prst="rect">
            <a:avLst/>
          </a:prstGeom>
        </p:spPr>
        <p:txBody>
          <a:bodyPr/>
          <a:lstStyle/>
          <a:p>
            <a:pPr lvl="0"/>
            <a:endParaRPr lang="en-US" noProof="0" dirty="0" smtClean="0"/>
          </a:p>
        </p:txBody>
      </p:sp>
      <p:sp>
        <p:nvSpPr>
          <p:cNvPr id="5" name="Footer Placeholder 4"/>
          <p:cNvSpPr>
            <a:spLocks noGrp="1"/>
          </p:cNvSpPr>
          <p:nvPr>
            <p:ph type="ftr" sz="quarter" idx="11"/>
          </p:nvPr>
        </p:nvSpPr>
        <p:spPr>
          <a:xfrm>
            <a:off x="533400" y="6356352"/>
            <a:ext cx="2895600" cy="365125"/>
          </a:xfrm>
          <a:prstGeom prst="rect">
            <a:avLst/>
          </a:prstGeom>
        </p:spPr>
        <p:txBody>
          <a:bodyPr/>
          <a:lstStyle>
            <a:lvl1pPr>
              <a:defRPr/>
            </a:lvl1pPr>
          </a:lstStyle>
          <a:p>
            <a:pPr fontAlgn="base">
              <a:spcBef>
                <a:spcPct val="0"/>
              </a:spcBef>
              <a:spcAft>
                <a:spcPct val="0"/>
              </a:spcAft>
              <a:defRPr/>
            </a:pPr>
            <a:endParaRPr lang="en-US" sz="2400" dirty="0">
              <a:solidFill>
                <a:srgbClr val="224568"/>
              </a:solidFill>
              <a:cs typeface="Arial" charset="0"/>
            </a:endParaRPr>
          </a:p>
        </p:txBody>
      </p:sp>
      <p:sp>
        <p:nvSpPr>
          <p:cNvPr id="6" name="Slide Number Placeholder 5"/>
          <p:cNvSpPr>
            <a:spLocks noGrp="1"/>
          </p:cNvSpPr>
          <p:nvPr>
            <p:ph type="sldNum" sz="quarter" idx="12"/>
          </p:nvPr>
        </p:nvSpPr>
        <p:spPr/>
        <p:txBody>
          <a:bodyPr/>
          <a:lstStyle>
            <a:lvl1pPr>
              <a:defRPr/>
            </a:lvl1pPr>
          </a:lstStyle>
          <a:p>
            <a:pPr>
              <a:defRPr/>
            </a:pPr>
            <a:fld id="{4A3CE9FB-219D-49A8-A3D0-10B65224DF4B}" type="slidenum">
              <a:rPr lang="en-US"/>
              <a:pPr>
                <a:defRPr/>
              </a:pPr>
              <a:t>‹#›</a:t>
            </a:fld>
            <a:endParaRPr lang="en-US" dirty="0"/>
          </a:p>
        </p:txBody>
      </p:sp>
    </p:spTree>
    <p:extLst>
      <p:ext uri="{BB962C8B-B14F-4D97-AF65-F5344CB8AC3E}">
        <p14:creationId xmlns:p14="http://schemas.microsoft.com/office/powerpoint/2010/main" val="3720573619"/>
      </p:ext>
    </p:extLst>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9"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105400" y="6248400"/>
            <a:ext cx="1905000" cy="457200"/>
          </a:xfrm>
          <a:prstGeom prst="rect">
            <a:avLst/>
          </a:prstGeom>
        </p:spPr>
        <p:txBody>
          <a:bodyPr/>
          <a:lstStyle>
            <a:lvl1pPr>
              <a:defRPr smtClean="0"/>
            </a:lvl1pPr>
          </a:lstStyle>
          <a:p>
            <a:pPr fontAlgn="base">
              <a:spcBef>
                <a:spcPct val="0"/>
              </a:spcBef>
              <a:spcAft>
                <a:spcPct val="0"/>
              </a:spcAft>
              <a:defRPr/>
            </a:pPr>
            <a:endParaRPr lang="en-US" sz="2400" dirty="0">
              <a:solidFill>
                <a:srgbClr val="224568"/>
              </a:solidFill>
              <a:cs typeface="Arial" charset="0"/>
            </a:endParaRPr>
          </a:p>
        </p:txBody>
      </p:sp>
      <p:sp>
        <p:nvSpPr>
          <p:cNvPr id="6" name="Footer Placeholder 5"/>
          <p:cNvSpPr>
            <a:spLocks noGrp="1"/>
          </p:cNvSpPr>
          <p:nvPr>
            <p:ph type="ftr" sz="quarter" idx="11"/>
          </p:nvPr>
        </p:nvSpPr>
        <p:spPr>
          <a:xfrm>
            <a:off x="533400" y="6356352"/>
            <a:ext cx="2895600" cy="365125"/>
          </a:xfrm>
          <a:prstGeom prst="rect">
            <a:avLst/>
          </a:prstGeom>
        </p:spPr>
        <p:txBody>
          <a:bodyPr/>
          <a:lstStyle>
            <a:lvl1pPr>
              <a:defRPr smtClean="0"/>
            </a:lvl1pPr>
          </a:lstStyle>
          <a:p>
            <a:pPr fontAlgn="base">
              <a:spcBef>
                <a:spcPct val="0"/>
              </a:spcBef>
              <a:spcAft>
                <a:spcPct val="0"/>
              </a:spcAft>
              <a:defRPr/>
            </a:pPr>
            <a:endParaRPr lang="en-US" sz="2400" dirty="0">
              <a:solidFill>
                <a:srgbClr val="000000"/>
              </a:solidFill>
              <a:effectLst>
                <a:outerShdw blurRad="38100" dist="38100" dir="2700000" algn="tl">
                  <a:srgbClr val="FFFFFF"/>
                </a:outerShdw>
              </a:effectLst>
              <a:cs typeface="Arial" charset="0"/>
            </a:endParaRPr>
          </a:p>
        </p:txBody>
      </p:sp>
      <p:sp>
        <p:nvSpPr>
          <p:cNvPr id="7" name="Slide Number Placeholder 6"/>
          <p:cNvSpPr>
            <a:spLocks noGrp="1"/>
          </p:cNvSpPr>
          <p:nvPr>
            <p:ph type="sldNum" sz="quarter" idx="12"/>
          </p:nvPr>
        </p:nvSpPr>
        <p:spPr/>
        <p:txBody>
          <a:bodyPr/>
          <a:lstStyle>
            <a:lvl1pPr>
              <a:defRPr/>
            </a:lvl1pPr>
          </a:lstStyle>
          <a:p>
            <a:fld id="{94866B1B-3B64-49AD-B92B-EAD09078B299}" type="slidenum">
              <a:rPr lang="en-US"/>
              <a:pPr/>
              <a:t>‹#›</a:t>
            </a:fld>
            <a:endParaRPr lang="en-US" dirty="0"/>
          </a:p>
        </p:txBody>
      </p:sp>
    </p:spTree>
    <p:extLst>
      <p:ext uri="{BB962C8B-B14F-4D97-AF65-F5344CB8AC3E}">
        <p14:creationId xmlns:p14="http://schemas.microsoft.com/office/powerpoint/2010/main" val="9062987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smtClean="0"/>
              <a:t>Click to edit Master subtitle style</a:t>
            </a:r>
            <a:endParaRPr lang="en-US" dirty="0"/>
          </a:p>
        </p:txBody>
      </p:sp>
      <p:sp>
        <p:nvSpPr>
          <p:cNvPr id="4" name="Slide Number Placeholder 11"/>
          <p:cNvSpPr>
            <a:spLocks noGrp="1"/>
          </p:cNvSpPr>
          <p:nvPr>
            <p:ph type="sldNum" sz="quarter" idx="10"/>
          </p:nvPr>
        </p:nvSpPr>
        <p:spPr/>
        <p:txBody>
          <a:bodyPr/>
          <a:lstStyle>
            <a:lvl1pPr>
              <a:defRPr/>
            </a:lvl1pPr>
          </a:lstStyle>
          <a:p>
            <a:pPr>
              <a:defRPr/>
            </a:pPr>
            <a:fld id="{E76A2CFB-B8C6-417F-96D0-E0E6C3191850}" type="slidenum">
              <a:rPr lang="en-US"/>
              <a:pPr>
                <a:defRPr/>
              </a:pPr>
              <a:t>‹#›</a:t>
            </a:fld>
            <a:endParaRPr lang="en-US" dirty="0"/>
          </a:p>
        </p:txBody>
      </p:sp>
    </p:spTree>
    <p:extLst>
      <p:ext uri="{BB962C8B-B14F-4D97-AF65-F5344CB8AC3E}">
        <p14:creationId xmlns:p14="http://schemas.microsoft.com/office/powerpoint/2010/main" val="2529289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6002"/>
            <a:ext cx="8229600" cy="3840163"/>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C98F68AA-35BB-4185-9B0E-39E6B2692DDD}" type="slidenum">
              <a:rPr lang="en-US"/>
              <a:pPr>
                <a:defRPr/>
              </a:pPr>
              <a:t>‹#›</a:t>
            </a:fld>
            <a:endParaRPr lang="en-US" dirty="0"/>
          </a:p>
        </p:txBody>
      </p:sp>
    </p:spTree>
    <p:extLst>
      <p:ext uri="{BB962C8B-B14F-4D97-AF65-F5344CB8AC3E}">
        <p14:creationId xmlns:p14="http://schemas.microsoft.com/office/powerpoint/2010/main" val="1808296674"/>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Slide Number Placeholder 11"/>
          <p:cNvSpPr>
            <a:spLocks noGrp="1"/>
          </p:cNvSpPr>
          <p:nvPr>
            <p:ph type="sldNum" sz="quarter" idx="10"/>
          </p:nvPr>
        </p:nvSpPr>
        <p:spPr/>
        <p:txBody>
          <a:bodyPr/>
          <a:lstStyle>
            <a:lvl1pPr>
              <a:defRPr/>
            </a:lvl1pPr>
          </a:lstStyle>
          <a:p>
            <a:pPr>
              <a:defRPr/>
            </a:pPr>
            <a:fld id="{CCBB1F2A-D66E-4B12-AC66-C0F2CF6155A4}" type="slidenum">
              <a:rPr lang="en-US"/>
              <a:pPr>
                <a:defRPr/>
              </a:pPr>
              <a:t>‹#›</a:t>
            </a:fld>
            <a:endParaRPr lang="en-US" dirty="0"/>
          </a:p>
        </p:txBody>
      </p:sp>
    </p:spTree>
    <p:extLst>
      <p:ext uri="{BB962C8B-B14F-4D97-AF65-F5344CB8AC3E}">
        <p14:creationId xmlns:p14="http://schemas.microsoft.com/office/powerpoint/2010/main" val="1040817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2"/>
            <a:ext cx="4038600" cy="3763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2"/>
            <a:ext cx="4038600" cy="3763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1"/>
          <p:cNvSpPr>
            <a:spLocks noGrp="1"/>
          </p:cNvSpPr>
          <p:nvPr>
            <p:ph type="sldNum" sz="quarter" idx="10"/>
          </p:nvPr>
        </p:nvSpPr>
        <p:spPr/>
        <p:txBody>
          <a:bodyPr/>
          <a:lstStyle>
            <a:lvl1pPr>
              <a:defRPr/>
            </a:lvl1pPr>
          </a:lstStyle>
          <a:p>
            <a:pPr>
              <a:defRPr/>
            </a:pPr>
            <a:fld id="{819EDBD1-66E3-4975-BD0A-51EF67E4C582}" type="slidenum">
              <a:rPr lang="en-US"/>
              <a:pPr>
                <a:defRPr/>
              </a:pPr>
              <a:t>‹#›</a:t>
            </a:fld>
            <a:endParaRPr lang="en-US" dirty="0"/>
          </a:p>
        </p:txBody>
      </p:sp>
    </p:spTree>
    <p:extLst>
      <p:ext uri="{BB962C8B-B14F-4D97-AF65-F5344CB8AC3E}">
        <p14:creationId xmlns:p14="http://schemas.microsoft.com/office/powerpoint/2010/main" val="3847112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350">
                <a:latin typeface="Century Gothic" panose="020B0502020202020204"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4296988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286001"/>
            <a:ext cx="4040188" cy="384016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6" y="2286001"/>
            <a:ext cx="4041775" cy="384016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1"/>
          <p:cNvSpPr>
            <a:spLocks noGrp="1"/>
          </p:cNvSpPr>
          <p:nvPr>
            <p:ph type="sldNum" sz="quarter" idx="10"/>
          </p:nvPr>
        </p:nvSpPr>
        <p:spPr/>
        <p:txBody>
          <a:bodyPr/>
          <a:lstStyle>
            <a:lvl1pPr>
              <a:defRPr/>
            </a:lvl1pPr>
          </a:lstStyle>
          <a:p>
            <a:pPr>
              <a:defRPr/>
            </a:pPr>
            <a:fld id="{09B16222-0DF3-47AB-8165-B1CF8A554BB9}" type="slidenum">
              <a:rPr lang="en-US"/>
              <a:pPr>
                <a:defRPr/>
              </a:pPr>
              <a:t>‹#›</a:t>
            </a:fld>
            <a:endParaRPr lang="en-US" dirty="0"/>
          </a:p>
        </p:txBody>
      </p:sp>
    </p:spTree>
    <p:extLst>
      <p:ext uri="{BB962C8B-B14F-4D97-AF65-F5344CB8AC3E}">
        <p14:creationId xmlns:p14="http://schemas.microsoft.com/office/powerpoint/2010/main" val="229312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1"/>
          <p:cNvSpPr>
            <a:spLocks noGrp="1"/>
          </p:cNvSpPr>
          <p:nvPr>
            <p:ph type="sldNum" sz="quarter" idx="10"/>
          </p:nvPr>
        </p:nvSpPr>
        <p:spPr/>
        <p:txBody>
          <a:bodyPr/>
          <a:lstStyle>
            <a:lvl1pPr>
              <a:defRPr/>
            </a:lvl1pPr>
          </a:lstStyle>
          <a:p>
            <a:pPr>
              <a:defRPr/>
            </a:pPr>
            <a:fld id="{74F6083E-7642-42A9-993E-FD2403C43C17}" type="slidenum">
              <a:rPr lang="en-US"/>
              <a:pPr>
                <a:defRPr/>
              </a:pPr>
              <a:t>‹#›</a:t>
            </a:fld>
            <a:endParaRPr lang="en-US" dirty="0"/>
          </a:p>
        </p:txBody>
      </p:sp>
    </p:spTree>
    <p:extLst>
      <p:ext uri="{BB962C8B-B14F-4D97-AF65-F5344CB8AC3E}">
        <p14:creationId xmlns:p14="http://schemas.microsoft.com/office/powerpoint/2010/main" val="2754239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1"/>
          <p:cNvSpPr>
            <a:spLocks noGrp="1"/>
          </p:cNvSpPr>
          <p:nvPr>
            <p:ph type="sldNum" sz="quarter" idx="10"/>
          </p:nvPr>
        </p:nvSpPr>
        <p:spPr/>
        <p:txBody>
          <a:bodyPr/>
          <a:lstStyle>
            <a:lvl1pPr>
              <a:defRPr/>
            </a:lvl1pPr>
          </a:lstStyle>
          <a:p>
            <a:pPr>
              <a:defRPr/>
            </a:pPr>
            <a:fld id="{787E7065-F254-4126-95BB-5B4F1F08EB6A}" type="slidenum">
              <a:rPr lang="en-US"/>
              <a:pPr>
                <a:defRPr/>
              </a:pPr>
              <a:t>‹#›</a:t>
            </a:fld>
            <a:endParaRPr lang="en-US" dirty="0"/>
          </a:p>
        </p:txBody>
      </p:sp>
    </p:spTree>
    <p:extLst>
      <p:ext uri="{BB962C8B-B14F-4D97-AF65-F5344CB8AC3E}">
        <p14:creationId xmlns:p14="http://schemas.microsoft.com/office/powerpoint/2010/main" val="12218547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86002"/>
            <a:ext cx="5111750" cy="384016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2286002"/>
            <a:ext cx="3008313" cy="38401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6" name="Slide Number Placeholder 7"/>
          <p:cNvSpPr>
            <a:spLocks noGrp="1"/>
          </p:cNvSpPr>
          <p:nvPr>
            <p:ph type="sldNum" sz="quarter" idx="11"/>
          </p:nvPr>
        </p:nvSpPr>
        <p:spPr/>
        <p:txBody>
          <a:bodyPr/>
          <a:lstStyle>
            <a:lvl1pPr>
              <a:defRPr/>
            </a:lvl1pPr>
          </a:lstStyle>
          <a:p>
            <a:pPr>
              <a:defRPr/>
            </a:pPr>
            <a:fld id="{3287AC55-A0B7-46E2-961D-539E9CEDD753}" type="slidenum">
              <a:rPr lang="en-US"/>
              <a:pPr>
                <a:defRPr/>
              </a:pPr>
              <a:t>‹#›</a:t>
            </a:fld>
            <a:endParaRPr lang="en-US" dirty="0"/>
          </a:p>
        </p:txBody>
      </p:sp>
      <p:sp>
        <p:nvSpPr>
          <p:cNvPr id="7" name="Footer Placeholder 8"/>
          <p:cNvSpPr>
            <a:spLocks noGrp="1"/>
          </p:cNvSpPr>
          <p:nvPr>
            <p:ph type="ftr" sz="quarter" idx="12"/>
          </p:nvPr>
        </p:nvSpPr>
        <p:spPr>
          <a:xfrm>
            <a:off x="152400" y="6356352"/>
            <a:ext cx="2895600" cy="365125"/>
          </a:xfrm>
          <a:prstGeom prst="rect">
            <a:avLst/>
          </a:prstGeom>
        </p:spPr>
        <p:txBody>
          <a:bodyPr/>
          <a:lstStyle>
            <a:lvl1pPr algn="ctr" eaLnBrk="0" hangingPunct="0">
              <a:defRPr sz="1050">
                <a:cs typeface="+mn-cs"/>
              </a:defRPr>
            </a:lvl1pPr>
          </a:lstStyle>
          <a:p>
            <a:pPr fontAlgn="base">
              <a:spcBef>
                <a:spcPct val="0"/>
              </a:spcBef>
              <a:spcAft>
                <a:spcPct val="0"/>
              </a:spcAft>
              <a:defRPr/>
            </a:pPr>
            <a:endParaRPr lang="en-US" dirty="0">
              <a:solidFill>
                <a:srgbClr val="224568"/>
              </a:solidFill>
            </a:endParaRPr>
          </a:p>
        </p:txBody>
      </p:sp>
    </p:spTree>
    <p:extLst>
      <p:ext uri="{BB962C8B-B14F-4D97-AF65-F5344CB8AC3E}">
        <p14:creationId xmlns:p14="http://schemas.microsoft.com/office/powerpoint/2010/main" val="2530350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Slide Number Placeholder 11"/>
          <p:cNvSpPr>
            <a:spLocks noGrp="1"/>
          </p:cNvSpPr>
          <p:nvPr>
            <p:ph type="sldNum" sz="quarter" idx="10"/>
          </p:nvPr>
        </p:nvSpPr>
        <p:spPr/>
        <p:txBody>
          <a:bodyPr/>
          <a:lstStyle>
            <a:lvl1pPr>
              <a:defRPr/>
            </a:lvl1pPr>
          </a:lstStyle>
          <a:p>
            <a:pPr>
              <a:defRPr/>
            </a:pPr>
            <a:fld id="{3F5FFDC9-0AF2-4647-83CD-C440CD744487}" type="slidenum">
              <a:rPr lang="en-US"/>
              <a:pPr>
                <a:defRPr/>
              </a:pPr>
              <a:t>‹#›</a:t>
            </a:fld>
            <a:endParaRPr lang="en-US" dirty="0"/>
          </a:p>
        </p:txBody>
      </p:sp>
    </p:spTree>
    <p:extLst>
      <p:ext uri="{BB962C8B-B14F-4D97-AF65-F5344CB8AC3E}">
        <p14:creationId xmlns:p14="http://schemas.microsoft.com/office/powerpoint/2010/main" val="24663845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9"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2057400"/>
            <a:ext cx="7543800" cy="4114800"/>
          </a:xfrm>
        </p:spPr>
        <p:txBody>
          <a:bodyPr/>
          <a:lstStyle/>
          <a:p>
            <a:pPr lvl="0"/>
            <a:endParaRPr lang="en-US" noProof="0" dirty="0" smtClean="0"/>
          </a:p>
        </p:txBody>
      </p:sp>
      <p:sp>
        <p:nvSpPr>
          <p:cNvPr id="4" name="Slide Number Placeholder 5"/>
          <p:cNvSpPr>
            <a:spLocks noGrp="1"/>
          </p:cNvSpPr>
          <p:nvPr>
            <p:ph type="sldNum" sz="quarter" idx="10"/>
          </p:nvPr>
        </p:nvSpPr>
        <p:spPr/>
        <p:txBody>
          <a:bodyPr/>
          <a:lstStyle>
            <a:lvl1pPr>
              <a:defRPr/>
            </a:lvl1pPr>
          </a:lstStyle>
          <a:p>
            <a:pPr>
              <a:defRPr/>
            </a:pPr>
            <a:fld id="{413314D6-3B54-4103-8729-25EF2AA4BED8}" type="slidenum">
              <a:rPr lang="en-US"/>
              <a:pPr>
                <a:defRPr/>
              </a:pPr>
              <a:t>‹#›</a:t>
            </a:fld>
            <a:endParaRPr lang="en-US" dirty="0"/>
          </a:p>
        </p:txBody>
      </p:sp>
    </p:spTree>
    <p:extLst>
      <p:ext uri="{BB962C8B-B14F-4D97-AF65-F5344CB8AC3E}">
        <p14:creationId xmlns:p14="http://schemas.microsoft.com/office/powerpoint/2010/main" val="937878481"/>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257175" indent="-257175">
              <a:buFontTx/>
              <a:buBlip>
                <a:blip r:embed="rId2"/>
              </a:buBlip>
              <a:defRPr>
                <a:solidFill>
                  <a:srgbClr val="154578"/>
                </a:solidFill>
              </a:defRPr>
            </a:lvl1pPr>
            <a:lvl2pPr marL="557213" indent="-214313">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553325" y="5793558"/>
            <a:ext cx="1590675" cy="899218"/>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p:cNvSpPr txBox="1">
            <a:spLocks/>
          </p:cNvSpPr>
          <p:nvPr userDrawn="1"/>
        </p:nvSpPr>
        <p:spPr>
          <a:xfrm>
            <a:off x="3989980" y="6164239"/>
            <a:ext cx="1346295" cy="365125"/>
          </a:xfrm>
          <a:prstGeom prst="rect">
            <a:avLst/>
          </a:prstGeom>
        </p:spPr>
        <p:txBody>
          <a:bodyPr vert="horz" lIns="68580" tIns="34290" rIns="68580" bIns="3429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z="1400" smtClean="0"/>
              <a:pPr/>
              <a:t>‹#›</a:t>
            </a:fld>
            <a:endParaRPr lang="en-US" sz="1400" dirty="0"/>
          </a:p>
        </p:txBody>
      </p:sp>
      <p:pic>
        <p:nvPicPr>
          <p:cNvPr id="7" name="Picture 2" descr="https://pbs.twimg.com/profile_images/595980729252769792/rE8uUGnf.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4395" y="5715000"/>
            <a:ext cx="1123949" cy="106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5392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2"/>
            <a:ext cx="7772400" cy="1362075"/>
          </a:xfrm>
          <a:prstGeom prst="rect">
            <a:avLst/>
          </a:prstGeom>
        </p:spPr>
        <p:txBody>
          <a:bodyPr anchor="t"/>
          <a:lstStyle>
            <a:lvl1pPr algn="l">
              <a:defRPr sz="3000" b="1" cap="none">
                <a:latin typeface="Century Gothic" panose="020B0502020202020204" pitchFamily="34" charset="0"/>
              </a:defRPr>
            </a:lvl1pPr>
          </a:lstStyle>
          <a:p>
            <a:r>
              <a:rPr lang="en-US" dirty="0" smtClean="0"/>
              <a:t>Click To Edit Master Title Style</a:t>
            </a:r>
            <a:endParaRPr lang="en-US" dirty="0"/>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656022" y="5793557"/>
            <a:ext cx="1487978" cy="1068185"/>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3"/>
          <p:cNvSpPr txBox="1">
            <a:spLocks/>
          </p:cNvSpPr>
          <p:nvPr userDrawn="1"/>
        </p:nvSpPr>
        <p:spPr>
          <a:xfrm>
            <a:off x="4072293" y="6229840"/>
            <a:ext cx="1277629" cy="365125"/>
          </a:xfrm>
          <a:prstGeom prst="rect">
            <a:avLst/>
          </a:prstGeom>
        </p:spPr>
        <p:txBody>
          <a:bodyPr vert="horz" lIns="68580" tIns="34290" rIns="68580" bIns="3429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z="1400" smtClean="0"/>
              <a:pPr/>
              <a:t>‹#›</a:t>
            </a:fld>
            <a:endParaRPr lang="en-US" sz="1400" dirty="0"/>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pic>
        <p:nvPicPr>
          <p:cNvPr id="10" name="Picture 9" descr="https://pbs.twimg.com/profile_images/595980729252769792/rE8uUGnf.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7226" y="5638801"/>
            <a:ext cx="1219199" cy="1219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199" y="1600202"/>
            <a:ext cx="4054839" cy="4193355"/>
          </a:xfrm>
          <a:prstGeom prst="rect">
            <a:avLst/>
          </a:prstGeom>
        </p:spPr>
        <p:txBody>
          <a:bodyPr/>
          <a:lstStyle>
            <a:lvl1pPr marL="257175" indent="-257175">
              <a:buFontTx/>
              <a:buBlip>
                <a:blip r:embed="rId2"/>
              </a:buBlip>
              <a:defRPr sz="2100">
                <a:solidFill>
                  <a:srgbClr val="154578"/>
                </a:solidFill>
              </a:defRPr>
            </a:lvl1pPr>
            <a:lvl2pPr marL="557213" indent="-214313">
              <a:buFont typeface="Calibri" panose="020F0502020204030204" pitchFamily="34" charset="0"/>
              <a:buChar char="–"/>
              <a:defRPr sz="1800">
                <a:solidFill>
                  <a:srgbClr val="154578"/>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69435" y="1570222"/>
            <a:ext cx="4038600" cy="4223335"/>
          </a:xfrm>
          <a:prstGeom prst="rect">
            <a:avLst/>
          </a:prstGeom>
        </p:spPr>
        <p:txBody>
          <a:bodyPr/>
          <a:lstStyle>
            <a:lvl1pPr marL="257175" indent="-257175">
              <a:buFontTx/>
              <a:buBlip>
                <a:blip r:embed="rId2"/>
              </a:buBlip>
              <a:defRPr sz="2100">
                <a:solidFill>
                  <a:srgbClr val="154578"/>
                </a:solidFill>
              </a:defRPr>
            </a:lvl1pPr>
            <a:lvl2pPr marL="557213" indent="-214313">
              <a:buFont typeface="Calibri" panose="020F0502020204030204" pitchFamily="34" charset="0"/>
              <a:buChar char="–"/>
              <a:defRPr sz="1800">
                <a:solidFill>
                  <a:srgbClr val="154578"/>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668491" y="5793557"/>
            <a:ext cx="1487978" cy="1068185"/>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3"/>
          <p:cNvSpPr txBox="1">
            <a:spLocks/>
          </p:cNvSpPr>
          <p:nvPr userDrawn="1"/>
        </p:nvSpPr>
        <p:spPr>
          <a:xfrm>
            <a:off x="4669435" y="6308894"/>
            <a:ext cx="2133600" cy="365125"/>
          </a:xfrm>
          <a:prstGeom prst="rect">
            <a:avLst/>
          </a:prstGeom>
        </p:spPr>
        <p:txBody>
          <a:bodyPr vert="horz" lIns="68580" tIns="34290" rIns="68580" bIns="3429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z="1600" smtClean="0"/>
              <a:pPr/>
              <a:t>‹#›</a:t>
            </a:fld>
            <a:endParaRPr lang="en-US" sz="1600" dirty="0"/>
          </a:p>
        </p:txBody>
      </p:sp>
      <p:pic>
        <p:nvPicPr>
          <p:cNvPr id="12" name="Picture 2" descr="https://pbs.twimg.com/profile_images/595980729252769792/rE8uUGnf.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45998" y="5772256"/>
            <a:ext cx="1073276" cy="107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9067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199" y="2174875"/>
            <a:ext cx="4054839" cy="3618682"/>
          </a:xfrm>
          <a:prstGeom prst="rect">
            <a:avLst/>
          </a:prstGeom>
        </p:spPr>
        <p:txBody>
          <a:bodyPr/>
          <a:lstStyle>
            <a:lvl1pPr marL="257175" indent="-257175">
              <a:buFontTx/>
              <a:buBlip>
                <a:blip r:embed="rId2"/>
              </a:buBlip>
              <a:defRPr sz="1800">
                <a:solidFill>
                  <a:srgbClr val="154578"/>
                </a:solidFill>
              </a:defRPr>
            </a:lvl1pPr>
            <a:lvl2pPr marL="557213" indent="-214313">
              <a:buFont typeface="Calibri" panose="020F0502020204030204" pitchFamily="34" charset="0"/>
              <a:buChar char="–"/>
              <a:defRPr sz="1500">
                <a:solidFill>
                  <a:srgbClr val="154578"/>
                </a:solidFill>
              </a:defRPr>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618682"/>
          </a:xfrm>
          <a:prstGeom prst="rect">
            <a:avLst/>
          </a:prstGeom>
        </p:spPr>
        <p:txBody>
          <a:bodyPr/>
          <a:lstStyle>
            <a:lvl1pPr marL="257175" indent="-257175">
              <a:buFontTx/>
              <a:buBlip>
                <a:blip r:embed="rId2"/>
              </a:buBlip>
              <a:defRPr sz="1800">
                <a:solidFill>
                  <a:srgbClr val="154578"/>
                </a:solidFill>
              </a:defRPr>
            </a:lvl1pPr>
            <a:lvl2pPr marL="557213" indent="-214313">
              <a:buFont typeface="Calibri" panose="020F0502020204030204" pitchFamily="34" charset="0"/>
              <a:buChar char="–"/>
              <a:defRPr sz="1500">
                <a:solidFill>
                  <a:srgbClr val="154578"/>
                </a:solidFill>
              </a:defRPr>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p:txBody>
      </p:sp>
      <p:pic>
        <p:nvPicPr>
          <p:cNvPr id="10"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572375" y="5793557"/>
            <a:ext cx="1571625" cy="950143"/>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3"/>
          <p:cNvSpPr txBox="1">
            <a:spLocks/>
          </p:cNvSpPr>
          <p:nvPr userDrawn="1"/>
        </p:nvSpPr>
        <p:spPr>
          <a:xfrm>
            <a:off x="4369632" y="6194538"/>
            <a:ext cx="2133600" cy="365125"/>
          </a:xfrm>
          <a:prstGeom prst="rect">
            <a:avLst/>
          </a:prstGeom>
        </p:spPr>
        <p:txBody>
          <a:bodyPr vert="horz" lIns="68580" tIns="34290" rIns="68580" bIns="3429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z="1350" smtClean="0"/>
              <a:pPr/>
              <a:t>‹#›</a:t>
            </a:fld>
            <a:endParaRPr lang="en-US" sz="1350" dirty="0"/>
          </a:p>
        </p:txBody>
      </p:sp>
      <p:pic>
        <p:nvPicPr>
          <p:cNvPr id="15" name="Picture 2" descr="https://pbs.twimg.com/profile_images/595980729252769792/rE8uUGnf.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42950" y="5834465"/>
            <a:ext cx="1095374" cy="986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0147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656022" y="5789815"/>
            <a:ext cx="1487978" cy="106818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58952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txBox="1">
            <a:spLocks/>
          </p:cNvSpPr>
          <p:nvPr userDrawn="1"/>
        </p:nvSpPr>
        <p:spPr>
          <a:xfrm>
            <a:off x="457200" y="6327650"/>
            <a:ext cx="2133600" cy="365125"/>
          </a:xfrm>
          <a:prstGeom prst="rect">
            <a:avLst/>
          </a:prstGeom>
        </p:spPr>
        <p:txBody>
          <a:bodyPr vert="horz" lIns="68580" tIns="34290" rIns="68580" bIns="3429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z="1350" smtClean="0"/>
              <a:pPr/>
              <a:t>‹#›</a:t>
            </a:fld>
            <a:endParaRPr lang="en-US" sz="1350" dirty="0"/>
          </a:p>
        </p:txBody>
      </p:sp>
    </p:spTree>
    <p:extLst>
      <p:ext uri="{BB962C8B-B14F-4D97-AF65-F5344CB8AC3E}">
        <p14:creationId xmlns:p14="http://schemas.microsoft.com/office/powerpoint/2010/main" val="24499496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656022" y="5793557"/>
            <a:ext cx="1487978" cy="10681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58952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50"/>
            <a:ext cx="2133600" cy="365125"/>
          </a:xfrm>
          <a:prstGeom prst="rect">
            <a:avLst/>
          </a:prstGeom>
        </p:spPr>
        <p:txBody>
          <a:bodyPr vert="horz" lIns="68580" tIns="34290" rIns="68580" bIns="3429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z="1350" smtClean="0"/>
              <a:pPr/>
              <a:t>‹#›</a:t>
            </a:fld>
            <a:endParaRPr lang="en-US" sz="1350" dirty="0"/>
          </a:p>
        </p:txBody>
      </p:sp>
    </p:spTree>
    <p:extLst>
      <p:ext uri="{BB962C8B-B14F-4D97-AF65-F5344CB8AC3E}">
        <p14:creationId xmlns:p14="http://schemas.microsoft.com/office/powerpoint/2010/main" val="18561002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18" Type="http://schemas.openxmlformats.org/officeDocument/2006/relationships/image" Target="../media/image15.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14.png"/><Relationship Id="rId2" Type="http://schemas.openxmlformats.org/officeDocument/2006/relationships/slideLayout" Target="../slideLayouts/slideLayout15.xml"/><Relationship Id="rId16" Type="http://schemas.openxmlformats.org/officeDocument/2006/relationships/image" Target="../media/image1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2.png"/><Relationship Id="rId10" Type="http://schemas.openxmlformats.org/officeDocument/2006/relationships/slideLayout" Target="../slideLayouts/slideLayout23.xml"/><Relationship Id="rId19" Type="http://schemas.openxmlformats.org/officeDocument/2006/relationships/image" Target="../media/image16.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12.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3.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50"/>
            <a:ext cx="2133600" cy="365125"/>
          </a:xfrm>
          <a:prstGeom prst="rect">
            <a:avLst/>
          </a:prstGeom>
        </p:spPr>
        <p:txBody>
          <a:bodyPr vert="horz" lIns="91440" tIns="45720" rIns="91440" bIns="45720" rtlCol="0" anchor="ctr"/>
          <a:lstStyle>
            <a:lvl1pPr algn="l">
              <a:defRPr sz="135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iming>
    <p:tnLst>
      <p:par>
        <p:cTn id="1" dur="indefinite" restart="never" nodeType="tmRoot"/>
      </p:par>
    </p:tnLst>
  </p:timing>
  <p:hf hdr="0" ftr="0" dt="0"/>
  <p:txStyles>
    <p:titleStyle>
      <a:lvl1pPr algn="l" defTabSz="685800" rtl="0" eaLnBrk="1" latinLnBrk="0" hangingPunct="1">
        <a:spcBef>
          <a:spcPct val="0"/>
        </a:spcBef>
        <a:buNone/>
        <a:defRPr sz="2800" b="1" i="0" u="none" kern="1200">
          <a:solidFill>
            <a:srgbClr val="154578"/>
          </a:solidFill>
          <a:latin typeface="+mj-lt"/>
          <a:ea typeface="+mj-ea"/>
          <a:cs typeface="+mj-cs"/>
        </a:defRPr>
      </a:lvl1pPr>
    </p:titleStyle>
    <p:bodyStyle>
      <a:lvl1pPr marL="257175" indent="-257175" algn="l" defTabSz="685800" rtl="0" eaLnBrk="1" latinLnBrk="0" hangingPunct="1">
        <a:spcBef>
          <a:spcPct val="20000"/>
        </a:spcBef>
        <a:buClr>
          <a:srgbClr val="ED3532"/>
        </a:buClr>
        <a:buFont typeface="Arial" pitchFamily="34" charset="0"/>
        <a:buChar char="•"/>
        <a:defRPr sz="2100" kern="1200">
          <a:solidFill>
            <a:schemeClr val="tx1">
              <a:lumMod val="75000"/>
              <a:lumOff val="25000"/>
            </a:schemeClr>
          </a:solidFill>
          <a:latin typeface="+mn-lt"/>
          <a:ea typeface="+mn-ea"/>
          <a:cs typeface="+mn-cs"/>
        </a:defRPr>
      </a:lvl1pPr>
      <a:lvl2pPr marL="557213" indent="-214313" algn="l" defTabSz="6858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2pPr>
      <a:lvl3pPr marL="857250" indent="-171450" algn="l" defTabSz="685800" rtl="0" eaLnBrk="1" latinLnBrk="0" hangingPunct="1">
        <a:spcBef>
          <a:spcPct val="20000"/>
        </a:spcBef>
        <a:buClr>
          <a:srgbClr val="ED3532"/>
        </a:buClr>
        <a:buFont typeface="Arial" pitchFamily="34" charset="0"/>
        <a:buChar char="•"/>
        <a:defRPr sz="1500" kern="1200">
          <a:solidFill>
            <a:schemeClr val="tx1">
              <a:lumMod val="75000"/>
              <a:lumOff val="25000"/>
            </a:schemeClr>
          </a:solidFill>
          <a:latin typeface="+mn-lt"/>
          <a:ea typeface="+mn-ea"/>
          <a:cs typeface="+mn-cs"/>
        </a:defRPr>
      </a:lvl3pPr>
      <a:lvl4pPr marL="1200150" indent="-171450" algn="l" defTabSz="685800" rtl="0" eaLnBrk="1" latinLnBrk="0" hangingPunct="1">
        <a:spcBef>
          <a:spcPct val="20000"/>
        </a:spcBef>
        <a:buClr>
          <a:srgbClr val="ED3532"/>
        </a:buClr>
        <a:buFont typeface="Arial" pitchFamily="34" charset="0"/>
        <a:buChar char="•"/>
        <a:defRPr sz="1350" kern="1200">
          <a:solidFill>
            <a:schemeClr val="tx1">
              <a:lumMod val="75000"/>
              <a:lumOff val="25000"/>
            </a:schemeClr>
          </a:solidFill>
          <a:latin typeface="+mn-lt"/>
          <a:ea typeface="+mn-ea"/>
          <a:cs typeface="+mn-cs"/>
        </a:defRPr>
      </a:lvl4pPr>
      <a:lvl5pPr marL="1543050" indent="-171450" algn="l" defTabSz="685800" rtl="0" eaLnBrk="1" latinLnBrk="0" hangingPunct="1">
        <a:spcBef>
          <a:spcPct val="20000"/>
        </a:spcBef>
        <a:buClr>
          <a:srgbClr val="ED3532"/>
        </a:buClr>
        <a:buFont typeface="Arial" pitchFamily="34" charset="0"/>
        <a:buChar char="•"/>
        <a:defRPr sz="1350" kern="1200">
          <a:solidFill>
            <a:schemeClr val="tx1">
              <a:lumMod val="75000"/>
              <a:lumOff val="25000"/>
            </a:schemeClr>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95000"/>
            <a:alpha val="63000"/>
          </a:schemeClr>
        </a:solidFill>
        <a:effectLst/>
      </p:bgPr>
    </p:bg>
    <p:spTree>
      <p:nvGrpSpPr>
        <p:cNvPr id="1" name=""/>
        <p:cNvGrpSpPr/>
        <p:nvPr/>
      </p:nvGrpSpPr>
      <p:grpSpPr>
        <a:xfrm>
          <a:off x="0" y="0"/>
          <a:ext cx="0" cy="0"/>
          <a:chOff x="0" y="0"/>
          <a:chExt cx="0" cy="0"/>
        </a:xfrm>
      </p:grpSpPr>
      <p:sp>
        <p:nvSpPr>
          <p:cNvPr id="1026" name="Rectangle 19"/>
          <p:cNvSpPr>
            <a:spLocks noChangeArrowheads="1"/>
          </p:cNvSpPr>
          <p:nvPr/>
        </p:nvSpPr>
        <p:spPr bwMode="auto">
          <a:xfrm>
            <a:off x="381000" y="304800"/>
            <a:ext cx="8534400" cy="1219200"/>
          </a:xfrm>
          <a:prstGeom prst="rect">
            <a:avLst/>
          </a:prstGeom>
          <a:solidFill>
            <a:srgbClr val="4E2AB8"/>
          </a:solidFill>
          <a:ln w="9525" algn="ctr">
            <a:noFill/>
            <a:miter lim="800000"/>
            <a:headEnd/>
            <a:tailEnd/>
          </a:ln>
        </p:spPr>
        <p:txBody>
          <a:bodyPr wrap="none" anchor="ctr"/>
          <a:lstStyle/>
          <a:p>
            <a:pPr algn="ctr" eaLnBrk="0" fontAlgn="base" hangingPunct="0">
              <a:spcBef>
                <a:spcPct val="0"/>
              </a:spcBef>
              <a:spcAft>
                <a:spcPct val="0"/>
              </a:spcAft>
            </a:pPr>
            <a:endParaRPr lang="en-US" sz="2400" dirty="0">
              <a:solidFill>
                <a:srgbClr val="224568"/>
              </a:solidFill>
              <a:cs typeface="Arial" charset="0"/>
            </a:endParaRPr>
          </a:p>
        </p:txBody>
      </p:sp>
      <p:sp>
        <p:nvSpPr>
          <p:cNvPr id="1027" name="Rectangle 2"/>
          <p:cNvSpPr>
            <a:spLocks noGrp="1" noChangeArrowheads="1"/>
          </p:cNvSpPr>
          <p:nvPr>
            <p:ph type="title"/>
          </p:nvPr>
        </p:nvSpPr>
        <p:spPr bwMode="auto">
          <a:xfrm>
            <a:off x="533400" y="2743200"/>
            <a:ext cx="8077200" cy="3276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Box 9"/>
          <p:cNvSpPr txBox="1">
            <a:spLocks noChangeArrowheads="1"/>
          </p:cNvSpPr>
          <p:nvPr/>
        </p:nvSpPr>
        <p:spPr bwMode="auto">
          <a:xfrm>
            <a:off x="914400" y="1219201"/>
            <a:ext cx="17526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l" eaLnBrk="1" fontAlgn="base" hangingPunct="1">
              <a:spcBef>
                <a:spcPct val="50000"/>
              </a:spcBef>
              <a:spcAft>
                <a:spcPct val="0"/>
              </a:spcAft>
              <a:defRPr/>
            </a:pPr>
            <a:endParaRPr lang="en-US" sz="1350" dirty="0" smtClean="0">
              <a:solidFill>
                <a:srgbClr val="000000"/>
              </a:solidFill>
              <a:cs typeface="Arial" charset="0"/>
            </a:endParaRPr>
          </a:p>
        </p:txBody>
      </p:sp>
      <p:sp>
        <p:nvSpPr>
          <p:cNvPr id="1029" name="Oval 11"/>
          <p:cNvSpPr>
            <a:spLocks noChangeArrowheads="1"/>
          </p:cNvSpPr>
          <p:nvPr/>
        </p:nvSpPr>
        <p:spPr bwMode="auto">
          <a:xfrm>
            <a:off x="457200" y="1143000"/>
            <a:ext cx="1600200" cy="1524000"/>
          </a:xfrm>
          <a:prstGeom prst="ellipse">
            <a:avLst/>
          </a:prstGeom>
          <a:noFill/>
          <a:ln w="9525" algn="ctr">
            <a:solidFill>
              <a:srgbClr val="339933">
                <a:alpha val="0"/>
              </a:srgbClr>
            </a:solidFill>
            <a:round/>
            <a:headEnd/>
            <a:tailEnd/>
          </a:ln>
        </p:spPr>
        <p:txBody>
          <a:bodyPr/>
          <a:lstStyle/>
          <a:p>
            <a:pPr algn="r" fontAlgn="base">
              <a:spcBef>
                <a:spcPct val="0"/>
              </a:spcBef>
              <a:spcAft>
                <a:spcPct val="0"/>
              </a:spcAft>
            </a:pPr>
            <a:endParaRPr lang="en-US" sz="1350" dirty="0">
              <a:solidFill>
                <a:srgbClr val="000000"/>
              </a:solidFill>
              <a:cs typeface="Arial" charset="0"/>
            </a:endParaRPr>
          </a:p>
        </p:txBody>
      </p:sp>
      <p:pic>
        <p:nvPicPr>
          <p:cNvPr id="1030" name="Picture 12" descr="pink shirt girl"/>
          <p:cNvPicPr>
            <a:picLocks noChangeAspect="1" noChangeArrowheads="1"/>
          </p:cNvPicPr>
          <p:nvPr/>
        </p:nvPicPr>
        <p:blipFill>
          <a:blip r:embed="rId14" cstate="print"/>
          <a:srcRect/>
          <a:stretch>
            <a:fillRect/>
          </a:stretch>
        </p:blipFill>
        <p:spPr bwMode="auto">
          <a:xfrm>
            <a:off x="7924800" y="304800"/>
            <a:ext cx="876300" cy="876300"/>
          </a:xfrm>
          <a:prstGeom prst="rect">
            <a:avLst/>
          </a:prstGeom>
          <a:noFill/>
          <a:ln w="9525">
            <a:noFill/>
            <a:miter lim="800000"/>
            <a:headEnd/>
            <a:tailEnd/>
          </a:ln>
        </p:spPr>
      </p:pic>
      <p:pic>
        <p:nvPicPr>
          <p:cNvPr id="1031" name="Picture 14" descr="blond_happy_baby"/>
          <p:cNvPicPr>
            <a:picLocks noChangeAspect="1" noChangeArrowheads="1"/>
          </p:cNvPicPr>
          <p:nvPr/>
        </p:nvPicPr>
        <p:blipFill>
          <a:blip r:embed="rId15" cstate="print"/>
          <a:srcRect/>
          <a:stretch>
            <a:fillRect/>
          </a:stretch>
        </p:blipFill>
        <p:spPr bwMode="auto">
          <a:xfrm>
            <a:off x="6705600" y="304802"/>
            <a:ext cx="895350" cy="881063"/>
          </a:xfrm>
          <a:prstGeom prst="rect">
            <a:avLst/>
          </a:prstGeom>
          <a:noFill/>
          <a:ln w="9525">
            <a:noFill/>
            <a:miter lim="800000"/>
            <a:headEnd/>
            <a:tailEnd/>
          </a:ln>
        </p:spPr>
      </p:pic>
      <p:pic>
        <p:nvPicPr>
          <p:cNvPr id="1032" name="Picture 16" descr="girl_with_ball"/>
          <p:cNvPicPr>
            <a:picLocks noChangeAspect="1" noChangeArrowheads="1"/>
          </p:cNvPicPr>
          <p:nvPr/>
        </p:nvPicPr>
        <p:blipFill>
          <a:blip r:embed="rId16" cstate="print"/>
          <a:srcRect/>
          <a:stretch>
            <a:fillRect/>
          </a:stretch>
        </p:blipFill>
        <p:spPr bwMode="auto">
          <a:xfrm>
            <a:off x="5486400" y="381000"/>
            <a:ext cx="819150" cy="806450"/>
          </a:xfrm>
          <a:prstGeom prst="rect">
            <a:avLst/>
          </a:prstGeom>
          <a:noFill/>
          <a:ln w="9525">
            <a:noFill/>
            <a:miter lim="800000"/>
            <a:headEnd/>
            <a:tailEnd/>
          </a:ln>
        </p:spPr>
      </p:pic>
      <p:pic>
        <p:nvPicPr>
          <p:cNvPr id="1033" name="Picture 15" descr="girl_in_wheelchair"/>
          <p:cNvPicPr>
            <a:picLocks noChangeAspect="1" noChangeArrowheads="1"/>
          </p:cNvPicPr>
          <p:nvPr/>
        </p:nvPicPr>
        <p:blipFill>
          <a:blip r:embed="rId17" cstate="print"/>
          <a:srcRect/>
          <a:stretch>
            <a:fillRect/>
          </a:stretch>
        </p:blipFill>
        <p:spPr bwMode="auto">
          <a:xfrm>
            <a:off x="6096000" y="685800"/>
            <a:ext cx="838200" cy="825500"/>
          </a:xfrm>
          <a:prstGeom prst="rect">
            <a:avLst/>
          </a:prstGeom>
          <a:noFill/>
          <a:ln w="9525">
            <a:noFill/>
            <a:miter lim="800000"/>
            <a:headEnd/>
            <a:tailEnd/>
          </a:ln>
        </p:spPr>
      </p:pic>
      <p:pic>
        <p:nvPicPr>
          <p:cNvPr id="1034" name="Picture 13" descr="tie_dye_boy"/>
          <p:cNvPicPr>
            <a:picLocks noChangeAspect="1" noChangeArrowheads="1"/>
          </p:cNvPicPr>
          <p:nvPr/>
        </p:nvPicPr>
        <p:blipFill>
          <a:blip r:embed="rId18" cstate="print"/>
          <a:srcRect/>
          <a:stretch>
            <a:fillRect/>
          </a:stretch>
        </p:blipFill>
        <p:spPr bwMode="auto">
          <a:xfrm>
            <a:off x="7315200" y="609602"/>
            <a:ext cx="895350" cy="881063"/>
          </a:xfrm>
          <a:prstGeom prst="rect">
            <a:avLst/>
          </a:prstGeom>
          <a:noFill/>
          <a:ln w="9525">
            <a:noFill/>
            <a:miter lim="800000"/>
            <a:headEnd/>
            <a:tailEnd/>
          </a:ln>
        </p:spPr>
      </p:pic>
      <p:pic>
        <p:nvPicPr>
          <p:cNvPr id="1035" name="Picture 17" descr="eco_round_logo_w_purple"/>
          <p:cNvPicPr>
            <a:picLocks noChangeAspect="1" noChangeArrowheads="1"/>
          </p:cNvPicPr>
          <p:nvPr/>
        </p:nvPicPr>
        <p:blipFill>
          <a:blip r:embed="rId19" cstate="print"/>
          <a:srcRect/>
          <a:stretch>
            <a:fillRect/>
          </a:stretch>
        </p:blipFill>
        <p:spPr bwMode="auto">
          <a:xfrm>
            <a:off x="304800" y="228602"/>
            <a:ext cx="1905000" cy="1700213"/>
          </a:xfrm>
          <a:prstGeom prst="rect">
            <a:avLst/>
          </a:prstGeom>
          <a:noFill/>
          <a:ln w="9525">
            <a:noFill/>
            <a:miter lim="800000"/>
            <a:headEnd/>
            <a:tailEnd/>
          </a:ln>
        </p:spPr>
      </p:pic>
      <p:sp>
        <p:nvSpPr>
          <p:cNvPr id="19" name="Slide Number Placeholder 18"/>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eaLnBrk="0" hangingPunct="0">
              <a:defRPr sz="900">
                <a:solidFill>
                  <a:srgbClr val="000099"/>
                </a:solidFill>
                <a:latin typeface="Arial" charset="0"/>
                <a:cs typeface="+mn-cs"/>
              </a:defRPr>
            </a:lvl1pPr>
          </a:lstStyle>
          <a:p>
            <a:pPr fontAlgn="base">
              <a:spcBef>
                <a:spcPct val="0"/>
              </a:spcBef>
              <a:spcAft>
                <a:spcPct val="0"/>
              </a:spcAft>
              <a:defRPr/>
            </a:pPr>
            <a:fld id="{CA8C7F45-80E9-415E-B8B4-B65C50FF00DB}"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399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lvl1pPr algn="r" rtl="0" eaLnBrk="0" fontAlgn="base" hangingPunct="0">
        <a:spcBef>
          <a:spcPct val="0"/>
        </a:spcBef>
        <a:spcAft>
          <a:spcPct val="0"/>
        </a:spcAft>
        <a:defRPr sz="2700" b="1">
          <a:solidFill>
            <a:srgbClr val="224568"/>
          </a:solidFill>
          <a:latin typeface="Calisto MT" pitchFamily="18" charset="0"/>
          <a:ea typeface="+mj-ea"/>
          <a:cs typeface="+mj-cs"/>
        </a:defRPr>
      </a:lvl1pPr>
      <a:lvl2pPr algn="r" rtl="0" eaLnBrk="0" fontAlgn="base" hangingPunct="0">
        <a:spcBef>
          <a:spcPct val="0"/>
        </a:spcBef>
        <a:spcAft>
          <a:spcPct val="0"/>
        </a:spcAft>
        <a:defRPr sz="2700" b="1">
          <a:solidFill>
            <a:srgbClr val="224568"/>
          </a:solidFill>
          <a:latin typeface="Calisto MT" pitchFamily="18" charset="0"/>
        </a:defRPr>
      </a:lvl2pPr>
      <a:lvl3pPr algn="r" rtl="0" eaLnBrk="0" fontAlgn="base" hangingPunct="0">
        <a:spcBef>
          <a:spcPct val="0"/>
        </a:spcBef>
        <a:spcAft>
          <a:spcPct val="0"/>
        </a:spcAft>
        <a:defRPr sz="2700" b="1">
          <a:solidFill>
            <a:srgbClr val="224568"/>
          </a:solidFill>
          <a:latin typeface="Calisto MT" pitchFamily="18" charset="0"/>
        </a:defRPr>
      </a:lvl3pPr>
      <a:lvl4pPr algn="r" rtl="0" eaLnBrk="0" fontAlgn="base" hangingPunct="0">
        <a:spcBef>
          <a:spcPct val="0"/>
        </a:spcBef>
        <a:spcAft>
          <a:spcPct val="0"/>
        </a:spcAft>
        <a:defRPr sz="2700" b="1">
          <a:solidFill>
            <a:srgbClr val="224568"/>
          </a:solidFill>
          <a:latin typeface="Calisto MT" pitchFamily="18" charset="0"/>
        </a:defRPr>
      </a:lvl4pPr>
      <a:lvl5pPr algn="r" rtl="0" eaLnBrk="0" fontAlgn="base" hangingPunct="0">
        <a:spcBef>
          <a:spcPct val="0"/>
        </a:spcBef>
        <a:spcAft>
          <a:spcPct val="0"/>
        </a:spcAft>
        <a:defRPr sz="2700" b="1">
          <a:solidFill>
            <a:srgbClr val="224568"/>
          </a:solidFill>
          <a:latin typeface="Calisto MT" pitchFamily="18" charset="0"/>
        </a:defRPr>
      </a:lvl5pPr>
      <a:lvl6pPr marL="342900" algn="r" rtl="0" fontAlgn="base">
        <a:spcBef>
          <a:spcPct val="0"/>
        </a:spcBef>
        <a:spcAft>
          <a:spcPct val="0"/>
        </a:spcAft>
        <a:defRPr sz="3300">
          <a:solidFill>
            <a:schemeClr val="tx1"/>
          </a:solidFill>
          <a:latin typeface="Arial" charset="0"/>
        </a:defRPr>
      </a:lvl6pPr>
      <a:lvl7pPr marL="685800" algn="r" rtl="0" fontAlgn="base">
        <a:spcBef>
          <a:spcPct val="0"/>
        </a:spcBef>
        <a:spcAft>
          <a:spcPct val="0"/>
        </a:spcAft>
        <a:defRPr sz="3300">
          <a:solidFill>
            <a:schemeClr val="tx1"/>
          </a:solidFill>
          <a:latin typeface="Arial" charset="0"/>
        </a:defRPr>
      </a:lvl7pPr>
      <a:lvl8pPr marL="1028700" algn="r" rtl="0" fontAlgn="base">
        <a:spcBef>
          <a:spcPct val="0"/>
        </a:spcBef>
        <a:spcAft>
          <a:spcPct val="0"/>
        </a:spcAft>
        <a:defRPr sz="3300">
          <a:solidFill>
            <a:schemeClr val="tx1"/>
          </a:solidFill>
          <a:latin typeface="Arial" charset="0"/>
        </a:defRPr>
      </a:lvl8pPr>
      <a:lvl9pPr marL="1371600" algn="r" rtl="0" fontAlgn="base">
        <a:spcBef>
          <a:spcPct val="0"/>
        </a:spcBef>
        <a:spcAft>
          <a:spcPct val="0"/>
        </a:spcAft>
        <a:defRPr sz="3300">
          <a:solidFill>
            <a:schemeClr val="tx1"/>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95000"/>
            <a:alpha val="63000"/>
          </a:schemeClr>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2667002"/>
            <a:ext cx="82296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Text Box 9"/>
          <p:cNvSpPr txBox="1">
            <a:spLocks noChangeArrowheads="1"/>
          </p:cNvSpPr>
          <p:nvPr/>
        </p:nvSpPr>
        <p:spPr bwMode="auto">
          <a:xfrm>
            <a:off x="914400" y="1219201"/>
            <a:ext cx="17526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l" eaLnBrk="1" fontAlgn="base" hangingPunct="1">
              <a:spcBef>
                <a:spcPct val="50000"/>
              </a:spcBef>
              <a:spcAft>
                <a:spcPct val="0"/>
              </a:spcAft>
              <a:defRPr/>
            </a:pPr>
            <a:endParaRPr lang="en-US" sz="1350" dirty="0" smtClean="0">
              <a:solidFill>
                <a:srgbClr val="000000"/>
              </a:solidFill>
              <a:cs typeface="Arial" charset="0"/>
            </a:endParaRPr>
          </a:p>
        </p:txBody>
      </p:sp>
      <p:sp>
        <p:nvSpPr>
          <p:cNvPr id="5125" name="Rectangle 11"/>
          <p:cNvSpPr>
            <a:spLocks noChangeArrowheads="1"/>
          </p:cNvSpPr>
          <p:nvPr/>
        </p:nvSpPr>
        <p:spPr bwMode="auto">
          <a:xfrm>
            <a:off x="457200" y="1600200"/>
            <a:ext cx="8229600" cy="533400"/>
          </a:xfrm>
          <a:prstGeom prst="rect">
            <a:avLst/>
          </a:prstGeom>
          <a:solidFill>
            <a:srgbClr val="4E2AB8"/>
          </a:solidFill>
          <a:ln w="9525">
            <a:solidFill>
              <a:srgbClr val="666699"/>
            </a:solidFill>
            <a:miter lim="800000"/>
            <a:headEnd/>
            <a:tailEnd/>
          </a:ln>
        </p:spPr>
        <p:txBody>
          <a:bodyPr wrap="none" anchor="ctr"/>
          <a:lstStyle/>
          <a:p>
            <a:pPr algn="ctr" eaLnBrk="0" fontAlgn="base" hangingPunct="0">
              <a:spcBef>
                <a:spcPct val="0"/>
              </a:spcBef>
              <a:spcAft>
                <a:spcPct val="0"/>
              </a:spcAft>
            </a:pPr>
            <a:endParaRPr lang="en-US" sz="2400" dirty="0">
              <a:solidFill>
                <a:srgbClr val="224568"/>
              </a:solidFill>
              <a:cs typeface="Arial" charset="0"/>
            </a:endParaRPr>
          </a:p>
        </p:txBody>
      </p:sp>
      <p:sp>
        <p:nvSpPr>
          <p:cNvPr id="12" name="Slide Number Placeholder 11"/>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eaLnBrk="0" hangingPunct="0">
              <a:defRPr sz="900">
                <a:solidFill>
                  <a:srgbClr val="224568"/>
                </a:solidFill>
                <a:latin typeface="Calisto MT" pitchFamily="18" charset="0"/>
                <a:cs typeface="+mn-cs"/>
              </a:defRPr>
            </a:lvl1pPr>
          </a:lstStyle>
          <a:p>
            <a:pPr fontAlgn="base">
              <a:spcBef>
                <a:spcPct val="0"/>
              </a:spcBef>
              <a:spcAft>
                <a:spcPct val="0"/>
              </a:spcAft>
              <a:defRPr/>
            </a:pPr>
            <a:fld id="{440B6690-C2B1-48B1-A1FA-1EDCB43BED59}" type="slidenum">
              <a:rPr lang="en-US"/>
              <a:pPr fontAlgn="base">
                <a:spcBef>
                  <a:spcPct val="0"/>
                </a:spcBef>
                <a:spcAft>
                  <a:spcPct val="0"/>
                </a:spcAft>
                <a:defRPr/>
              </a:pPr>
              <a:t>‹#›</a:t>
            </a:fld>
            <a:endParaRPr lang="en-US" dirty="0"/>
          </a:p>
        </p:txBody>
      </p:sp>
      <p:pic>
        <p:nvPicPr>
          <p:cNvPr id="5127" name="Picture 14" descr="blond_happy_baby"/>
          <p:cNvPicPr>
            <a:picLocks noChangeAspect="1" noChangeArrowheads="1"/>
          </p:cNvPicPr>
          <p:nvPr/>
        </p:nvPicPr>
        <p:blipFill>
          <a:blip r:embed="rId12" cstate="print"/>
          <a:srcRect/>
          <a:stretch>
            <a:fillRect/>
          </a:stretch>
        </p:blipFill>
        <p:spPr bwMode="auto">
          <a:xfrm>
            <a:off x="7241694" y="1051974"/>
            <a:ext cx="1294369" cy="1273716"/>
          </a:xfrm>
          <a:prstGeom prst="rect">
            <a:avLst/>
          </a:prstGeom>
          <a:noFill/>
          <a:ln w="9525">
            <a:noFill/>
            <a:miter lim="800000"/>
            <a:headEnd/>
            <a:tailEnd/>
          </a:ln>
        </p:spPr>
      </p:pic>
    </p:spTree>
    <p:extLst>
      <p:ext uri="{BB962C8B-B14F-4D97-AF65-F5344CB8AC3E}">
        <p14:creationId xmlns:p14="http://schemas.microsoft.com/office/powerpoint/2010/main" val="82196877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hdr="0" ftr="0" dt="0"/>
  <p:txStyles>
    <p:titleStyle>
      <a:lvl1pPr algn="ctr" rtl="0" eaLnBrk="0" fontAlgn="base" hangingPunct="0">
        <a:spcBef>
          <a:spcPct val="0"/>
        </a:spcBef>
        <a:spcAft>
          <a:spcPct val="0"/>
        </a:spcAft>
        <a:defRPr sz="2700" b="1">
          <a:solidFill>
            <a:srgbClr val="224568"/>
          </a:solidFill>
          <a:latin typeface="+mj-lt"/>
          <a:ea typeface="+mj-ea"/>
          <a:cs typeface="+mj-cs"/>
        </a:defRPr>
      </a:lvl1pPr>
      <a:lvl2pPr algn="ctr" rtl="0" eaLnBrk="0" fontAlgn="base" hangingPunct="0">
        <a:spcBef>
          <a:spcPct val="0"/>
        </a:spcBef>
        <a:spcAft>
          <a:spcPct val="0"/>
        </a:spcAft>
        <a:defRPr sz="27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27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27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2700" b="1">
          <a:solidFill>
            <a:srgbClr val="224568"/>
          </a:solidFill>
          <a:effectLst>
            <a:outerShdw blurRad="38100" dist="38100" dir="2700000" algn="tl">
              <a:srgbClr val="000000"/>
            </a:outerShdw>
          </a:effectLst>
          <a:latin typeface="Arial" charset="0"/>
        </a:defRPr>
      </a:lvl5pPr>
      <a:lvl6pPr marL="342900" algn="ctr" rtl="0" fontAlgn="base">
        <a:spcBef>
          <a:spcPct val="0"/>
        </a:spcBef>
        <a:spcAft>
          <a:spcPct val="0"/>
        </a:spcAft>
        <a:defRPr sz="3300">
          <a:solidFill>
            <a:schemeClr val="tx1"/>
          </a:solidFill>
          <a:latin typeface="Arial" charset="0"/>
        </a:defRPr>
      </a:lvl6pPr>
      <a:lvl7pPr marL="685800" algn="ctr" rtl="0" fontAlgn="base">
        <a:spcBef>
          <a:spcPct val="0"/>
        </a:spcBef>
        <a:spcAft>
          <a:spcPct val="0"/>
        </a:spcAft>
        <a:defRPr sz="3300">
          <a:solidFill>
            <a:schemeClr val="tx1"/>
          </a:solidFill>
          <a:latin typeface="Arial" charset="0"/>
        </a:defRPr>
      </a:lvl7pPr>
      <a:lvl8pPr marL="1028700" algn="ctr" rtl="0" fontAlgn="base">
        <a:spcBef>
          <a:spcPct val="0"/>
        </a:spcBef>
        <a:spcAft>
          <a:spcPct val="0"/>
        </a:spcAft>
        <a:defRPr sz="3300">
          <a:solidFill>
            <a:schemeClr val="tx1"/>
          </a:solidFill>
          <a:latin typeface="Arial" charset="0"/>
        </a:defRPr>
      </a:lvl8pPr>
      <a:lvl9pPr marL="1371600" algn="ctr" rtl="0" fontAlgn="base">
        <a:spcBef>
          <a:spcPct val="0"/>
        </a:spcBef>
        <a:spcAft>
          <a:spcPct val="0"/>
        </a:spcAft>
        <a:defRPr sz="3300">
          <a:solidFill>
            <a:schemeClr val="tx1"/>
          </a:solidFill>
          <a:latin typeface="Arial" charset="0"/>
        </a:defRPr>
      </a:lvl9pPr>
    </p:titleStyle>
    <p:bodyStyle>
      <a:lvl1pPr marL="257175" indent="-257175" algn="l" rtl="0" eaLnBrk="0" fontAlgn="base" hangingPunct="0">
        <a:spcBef>
          <a:spcPct val="20000"/>
        </a:spcBef>
        <a:spcAft>
          <a:spcPct val="0"/>
        </a:spcAft>
        <a:buChar char="•"/>
        <a:defRPr sz="2400">
          <a:solidFill>
            <a:srgbClr val="224568"/>
          </a:solidFill>
          <a:latin typeface="+mn-lt"/>
          <a:ea typeface="+mn-ea"/>
          <a:cs typeface="+mn-cs"/>
        </a:defRPr>
      </a:lvl1pPr>
      <a:lvl2pPr marL="557213" indent="-214313" algn="l" rtl="0" eaLnBrk="0" fontAlgn="base" hangingPunct="0">
        <a:spcBef>
          <a:spcPct val="20000"/>
        </a:spcBef>
        <a:spcAft>
          <a:spcPct val="0"/>
        </a:spcAft>
        <a:buChar char="–"/>
        <a:defRPr sz="2100">
          <a:solidFill>
            <a:srgbClr val="224568"/>
          </a:solidFill>
          <a:latin typeface="+mn-lt"/>
        </a:defRPr>
      </a:lvl2pPr>
      <a:lvl3pPr marL="857250" indent="-171450" algn="l" rtl="0" eaLnBrk="0" fontAlgn="base" hangingPunct="0">
        <a:spcBef>
          <a:spcPct val="20000"/>
        </a:spcBef>
        <a:spcAft>
          <a:spcPct val="0"/>
        </a:spcAft>
        <a:buChar char="•"/>
        <a:defRPr sz="1800">
          <a:solidFill>
            <a:srgbClr val="224568"/>
          </a:solidFill>
          <a:latin typeface="+mn-lt"/>
        </a:defRPr>
      </a:lvl3pPr>
      <a:lvl4pPr marL="1200150" indent="-171450" algn="l" rtl="0" eaLnBrk="0" fontAlgn="base" hangingPunct="0">
        <a:spcBef>
          <a:spcPct val="20000"/>
        </a:spcBef>
        <a:spcAft>
          <a:spcPct val="0"/>
        </a:spcAft>
        <a:buChar char="–"/>
        <a:defRPr sz="1500">
          <a:solidFill>
            <a:srgbClr val="224568"/>
          </a:solidFill>
          <a:latin typeface="+mn-lt"/>
        </a:defRPr>
      </a:lvl4pPr>
      <a:lvl5pPr marL="1543050" indent="-171450" algn="l" rtl="0" eaLnBrk="0" fontAlgn="base" hangingPunct="0">
        <a:spcBef>
          <a:spcPct val="20000"/>
        </a:spcBef>
        <a:spcAft>
          <a:spcPct val="0"/>
        </a:spcAft>
        <a:buChar char="»"/>
        <a:defRPr sz="1500">
          <a:solidFill>
            <a:srgbClr val="224568"/>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83170" y="2293495"/>
            <a:ext cx="6705600" cy="1963712"/>
          </a:xfrm>
        </p:spPr>
        <p:txBody>
          <a:bodyPr>
            <a:noAutofit/>
          </a:bodyPr>
          <a:lstStyle/>
          <a:p>
            <a:r>
              <a:rPr lang="en-US" sz="4400" b="1" dirty="0" smtClean="0">
                <a:latin typeface="Century Gothic" panose="020B0502020202020204" pitchFamily="34" charset="0"/>
              </a:rPr>
              <a:t>ECTA/DaSy System Framework Self-Assessment</a:t>
            </a:r>
            <a:endParaRPr lang="en-US" sz="4400" b="1" dirty="0">
              <a:latin typeface="Century Gothic" panose="020B0502020202020204" pitchFamily="34" charset="0"/>
            </a:endParaRPr>
          </a:p>
          <a:p>
            <a:endParaRPr lang="en-US" sz="2000" dirty="0">
              <a:latin typeface="Century Gothic" panose="020B0502020202020204" pitchFamily="34" charset="0"/>
            </a:endParaRPr>
          </a:p>
          <a:p>
            <a:endParaRPr lang="en-US" sz="2000" dirty="0">
              <a:latin typeface="Century Gothic" panose="020B0502020202020204" pitchFamily="34" charset="0"/>
            </a:endParaRPr>
          </a:p>
          <a:p>
            <a:endParaRPr lang="en-US" sz="2000" dirty="0">
              <a:latin typeface="Century Gothic" panose="020B0502020202020204" pitchFamily="34" charset="0"/>
            </a:endParaRPr>
          </a:p>
          <a:p>
            <a:endParaRPr lang="en-US" sz="1600" dirty="0">
              <a:latin typeface="Century Gothic" panose="020B0502020202020204" pitchFamily="34" charset="0"/>
            </a:endParaRPr>
          </a:p>
        </p:txBody>
      </p:sp>
      <p:sp>
        <p:nvSpPr>
          <p:cNvPr id="9" name="TextBox 8"/>
          <p:cNvSpPr txBox="1"/>
          <p:nvPr/>
        </p:nvSpPr>
        <p:spPr>
          <a:xfrm>
            <a:off x="1835964" y="4523062"/>
            <a:ext cx="2481203" cy="461665"/>
          </a:xfrm>
          <a:prstGeom prst="rect">
            <a:avLst/>
          </a:prstGeom>
          <a:noFill/>
        </p:spPr>
        <p:txBody>
          <a:bodyPr wrap="square" rtlCol="0">
            <a:spAutoFit/>
          </a:bodyPr>
          <a:lstStyle/>
          <a:p>
            <a:r>
              <a:rPr lang="en-US" sz="2400" b="1" dirty="0" smtClean="0">
                <a:solidFill>
                  <a:srgbClr val="154578"/>
                </a:solidFill>
                <a:latin typeface="Century Gothic" panose="020B0502020202020204" pitchFamily="34" charset="0"/>
              </a:rPr>
              <a:t>June 18, </a:t>
            </a:r>
            <a:r>
              <a:rPr lang="en-US" sz="2400" b="1" dirty="0">
                <a:solidFill>
                  <a:srgbClr val="154578"/>
                </a:solidFill>
                <a:latin typeface="Century Gothic" panose="020B0502020202020204" pitchFamily="34" charset="0"/>
              </a:rPr>
              <a:t>2015</a:t>
            </a:r>
          </a:p>
        </p:txBody>
      </p:sp>
    </p:spTree>
    <p:extLst>
      <p:ext uri="{BB962C8B-B14F-4D97-AF65-F5344CB8AC3E}">
        <p14:creationId xmlns:p14="http://schemas.microsoft.com/office/powerpoint/2010/main" val="3299592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Quality Indicator Rating Scale</a:t>
            </a:r>
            <a:endParaRPr lang="en-US" sz="3600" dirty="0"/>
          </a:p>
        </p:txBody>
      </p:sp>
      <p:graphicFrame>
        <p:nvGraphicFramePr>
          <p:cNvPr id="4" name="Content Placeholder 3" descr="This table explains the quality indicator rating scale. "/>
          <p:cNvGraphicFramePr>
            <a:graphicFrameLocks noGrp="1"/>
          </p:cNvGraphicFramePr>
          <p:nvPr>
            <p:ph idx="1"/>
            <p:extLst>
              <p:ext uri="{D42A27DB-BD31-4B8C-83A1-F6EECF244321}">
                <p14:modId xmlns:p14="http://schemas.microsoft.com/office/powerpoint/2010/main" val="1696664551"/>
              </p:ext>
            </p:extLst>
          </p:nvPr>
        </p:nvGraphicFramePr>
        <p:xfrm>
          <a:off x="457200" y="1600200"/>
          <a:ext cx="8229600" cy="3657600"/>
        </p:xfrm>
        <a:graphic>
          <a:graphicData uri="http://schemas.openxmlformats.org/drawingml/2006/table">
            <a:tbl>
              <a:tblPr firstRow="1" bandRow="1">
                <a:tableStyleId>{5C22544A-7EE6-4342-B048-85BDC9FD1C3A}</a:tableStyleId>
              </a:tblPr>
              <a:tblGrid>
                <a:gridCol w="1247775"/>
                <a:gridCol w="6981825"/>
              </a:tblGrid>
              <a:tr h="370840">
                <a:tc>
                  <a:txBody>
                    <a:bodyPr/>
                    <a:lstStyle/>
                    <a:p>
                      <a:r>
                        <a:rPr lang="en-US" sz="2000" dirty="0" smtClean="0"/>
                        <a:t>QI Rating</a:t>
                      </a:r>
                      <a:endParaRPr lang="en-US" sz="2000" dirty="0"/>
                    </a:p>
                  </a:txBody>
                  <a:tcPr/>
                </a:tc>
                <a:tc>
                  <a:txBody>
                    <a:bodyPr/>
                    <a:lstStyle/>
                    <a:p>
                      <a:r>
                        <a:rPr lang="en-US" sz="2000" dirty="0" smtClean="0"/>
                        <a:t>Description</a:t>
                      </a:r>
                      <a:r>
                        <a:rPr lang="en-US" sz="2000" baseline="0" dirty="0" smtClean="0"/>
                        <a:t> of Rating</a:t>
                      </a:r>
                      <a:endParaRPr lang="en-US" sz="2000" dirty="0"/>
                    </a:p>
                  </a:txBody>
                  <a:tcPr/>
                </a:tc>
              </a:tr>
              <a:tr h="370840">
                <a:tc>
                  <a:txBody>
                    <a:bodyPr/>
                    <a:lstStyle/>
                    <a:p>
                      <a:pPr algn="ctr"/>
                      <a:r>
                        <a:rPr lang="en-US" sz="2000" dirty="0" smtClean="0"/>
                        <a:t>1</a:t>
                      </a:r>
                      <a:endParaRPr lang="en-US" sz="20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None of the elements </a:t>
                      </a:r>
                      <a:r>
                        <a:rPr lang="en-US" sz="1800" b="0" i="0" kern="1200" dirty="0" smtClean="0">
                          <a:solidFill>
                            <a:schemeClr val="tx1"/>
                          </a:solidFill>
                          <a:effectLst/>
                          <a:latin typeface="+mn-lt"/>
                          <a:ea typeface="+mn-ea"/>
                          <a:cs typeface="+mn-cs"/>
                        </a:rPr>
                        <a:t>is</a:t>
                      </a:r>
                      <a:r>
                        <a:rPr lang="en-US" sz="1800" b="0" i="0" kern="1200" dirty="0" smtClean="0">
                          <a:solidFill>
                            <a:schemeClr val="dk1"/>
                          </a:solidFill>
                          <a:effectLst/>
                          <a:latin typeface="+mn-lt"/>
                          <a:ea typeface="+mn-ea"/>
                          <a:cs typeface="+mn-cs"/>
                        </a:rPr>
                        <a:t> yet planned or in place.</a:t>
                      </a:r>
                    </a:p>
                  </a:txBody>
                  <a:tcPr/>
                </a:tc>
              </a:tr>
              <a:tr h="370840">
                <a:tc>
                  <a:txBody>
                    <a:bodyPr/>
                    <a:lstStyle/>
                    <a:p>
                      <a:pPr algn="ctr"/>
                      <a:r>
                        <a:rPr lang="en-US" sz="2000" dirty="0" smtClean="0"/>
                        <a:t>2</a:t>
                      </a:r>
                      <a:endParaRPr lang="en-US" sz="20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Most of the elements are not yet planned or in place.</a:t>
                      </a:r>
                    </a:p>
                  </a:txBody>
                  <a:tcPr/>
                </a:tc>
              </a:tr>
              <a:tr h="370840">
                <a:tc>
                  <a:txBody>
                    <a:bodyPr/>
                    <a:lstStyle/>
                    <a:p>
                      <a:pPr algn="ctr"/>
                      <a:r>
                        <a:rPr lang="en-US" sz="2000" dirty="0" smtClean="0"/>
                        <a:t>3</a:t>
                      </a:r>
                      <a:endParaRPr lang="en-US" sz="20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Some elements are in place; a few may be fully implemented.</a:t>
                      </a:r>
                    </a:p>
                  </a:txBody>
                  <a:tcPr/>
                </a:tc>
              </a:tr>
              <a:tr h="370840">
                <a:tc>
                  <a:txBody>
                    <a:bodyPr/>
                    <a:lstStyle/>
                    <a:p>
                      <a:pPr algn="ctr"/>
                      <a:r>
                        <a:rPr lang="en-US" sz="2000" dirty="0" smtClean="0"/>
                        <a:t>4</a:t>
                      </a:r>
                      <a:endParaRPr lang="en-US" sz="20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At least half of the elements are in place; a few may be fully implemented.</a:t>
                      </a:r>
                    </a:p>
                  </a:txBody>
                  <a:tcPr/>
                </a:tc>
              </a:tr>
              <a:tr h="370840">
                <a:tc>
                  <a:txBody>
                    <a:bodyPr/>
                    <a:lstStyle/>
                    <a:p>
                      <a:pPr algn="ctr"/>
                      <a:r>
                        <a:rPr lang="en-US" sz="2000" dirty="0" smtClean="0"/>
                        <a:t>5</a:t>
                      </a:r>
                      <a:endParaRPr lang="en-US" sz="20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At least half of the elements are in place; some are fully implemented.</a:t>
                      </a:r>
                    </a:p>
                  </a:txBody>
                  <a:tcPr/>
                </a:tc>
              </a:tr>
              <a:tr h="370840">
                <a:tc>
                  <a:txBody>
                    <a:bodyPr/>
                    <a:lstStyle/>
                    <a:p>
                      <a:pPr algn="ctr"/>
                      <a:r>
                        <a:rPr lang="en-US" sz="2000" dirty="0" smtClean="0"/>
                        <a:t>6</a:t>
                      </a:r>
                      <a:endParaRPr lang="en-US" sz="20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At least half of the elements are fully implemented; the rest are partially implemented.</a:t>
                      </a:r>
                    </a:p>
                  </a:txBody>
                  <a:tcPr/>
                </a:tc>
              </a:tr>
              <a:tr h="370840">
                <a:tc>
                  <a:txBody>
                    <a:bodyPr/>
                    <a:lstStyle/>
                    <a:p>
                      <a:pPr algn="ctr"/>
                      <a:r>
                        <a:rPr lang="en-US" sz="2000" dirty="0" smtClean="0"/>
                        <a:t>7</a:t>
                      </a:r>
                      <a:endParaRPr lang="en-US" sz="20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All elements are fully implemented.</a:t>
                      </a:r>
                    </a:p>
                  </a:txBody>
                  <a:tcPr/>
                </a:tc>
              </a:tr>
            </a:tbl>
          </a:graphicData>
        </a:graphic>
      </p:graphicFrame>
    </p:spTree>
    <p:extLst>
      <p:ext uri="{BB962C8B-B14F-4D97-AF65-F5344CB8AC3E}">
        <p14:creationId xmlns:p14="http://schemas.microsoft.com/office/powerpoint/2010/main" val="798030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687" y="957943"/>
            <a:ext cx="2579914" cy="2677656"/>
          </a:xfrm>
          <a:prstGeom prst="rect">
            <a:avLst/>
          </a:prstGeom>
          <a:noFill/>
        </p:spPr>
        <p:txBody>
          <a:bodyPr wrap="square" rtlCol="0">
            <a:spAutoFit/>
          </a:bodyPr>
          <a:lstStyle/>
          <a:p>
            <a:pPr algn="ctr"/>
            <a:r>
              <a:rPr lang="en-US" sz="2800" dirty="0" smtClean="0">
                <a:latin typeface="Comic Sans MS" panose="030F0702030302020204" pitchFamily="66" charset="0"/>
              </a:rPr>
              <a:t>Tip:  Download, print, and read the guidance document.</a:t>
            </a:r>
            <a:endParaRPr lang="en-US" sz="2800" dirty="0">
              <a:latin typeface="Comic Sans MS" panose="030F0702030302020204" pitchFamily="66" charset="0"/>
            </a:endParaRPr>
          </a:p>
        </p:txBody>
      </p:sp>
      <p:pic>
        <p:nvPicPr>
          <p:cNvPr id="1026" name="Picture 2" descr="&quot; &quot;"/>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8028" t="24257" r="30299" b="1079"/>
          <a:stretch/>
        </p:blipFill>
        <p:spPr bwMode="auto">
          <a:xfrm rot="1298042">
            <a:off x="4299857" y="886795"/>
            <a:ext cx="3363686" cy="4458092"/>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31834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Guidance</a:t>
            </a:r>
            <a:endParaRPr lang="en-US" sz="3600" dirty="0"/>
          </a:p>
        </p:txBody>
      </p:sp>
      <p:sp>
        <p:nvSpPr>
          <p:cNvPr id="2" name="Content Placeholder 1"/>
          <p:cNvSpPr>
            <a:spLocks noGrp="1"/>
          </p:cNvSpPr>
          <p:nvPr>
            <p:ph idx="1"/>
          </p:nvPr>
        </p:nvSpPr>
        <p:spPr/>
        <p:txBody>
          <a:bodyPr/>
          <a:lstStyle/>
          <a:p>
            <a:r>
              <a:rPr lang="en-US" dirty="0" smtClean="0">
                <a:solidFill>
                  <a:schemeClr val="tx2"/>
                </a:solidFill>
              </a:rPr>
              <a:t>Flexibility </a:t>
            </a:r>
            <a:r>
              <a:rPr lang="en-US" dirty="0">
                <a:solidFill>
                  <a:schemeClr val="tx2"/>
                </a:solidFill>
              </a:rPr>
              <a:t>to complete one or many </a:t>
            </a:r>
            <a:r>
              <a:rPr lang="en-US" dirty="0" smtClean="0">
                <a:solidFill>
                  <a:schemeClr val="tx2"/>
                </a:solidFill>
              </a:rPr>
              <a:t>components (or data system subcomponents)</a:t>
            </a:r>
          </a:p>
          <a:p>
            <a:r>
              <a:rPr lang="en-US" dirty="0" smtClean="0">
                <a:solidFill>
                  <a:schemeClr val="tx2"/>
                </a:solidFill>
              </a:rPr>
              <a:t>Suggested process</a:t>
            </a:r>
          </a:p>
          <a:p>
            <a:pPr lvl="1"/>
            <a:r>
              <a:rPr lang="en-US" dirty="0" smtClean="0">
                <a:solidFill>
                  <a:schemeClr val="tx2"/>
                </a:solidFill>
              </a:rPr>
              <a:t>Identify and involve stakeholders</a:t>
            </a:r>
          </a:p>
          <a:p>
            <a:pPr lvl="1"/>
            <a:r>
              <a:rPr lang="en-US" dirty="0" smtClean="0">
                <a:solidFill>
                  <a:schemeClr val="tx2"/>
                </a:solidFill>
              </a:rPr>
              <a:t>Discussion </a:t>
            </a:r>
            <a:r>
              <a:rPr lang="en-US" dirty="0" smtClean="0">
                <a:solidFill>
                  <a:schemeClr val="tx2"/>
                </a:solidFill>
                <a:sym typeface="Wingdings" panose="05000000000000000000" pitchFamily="2" charset="2"/>
              </a:rPr>
              <a:t> </a:t>
            </a:r>
            <a:r>
              <a:rPr lang="en-US" dirty="0" smtClean="0">
                <a:solidFill>
                  <a:schemeClr val="tx2"/>
                </a:solidFill>
              </a:rPr>
              <a:t>Rate elements and </a:t>
            </a:r>
            <a:r>
              <a:rPr lang="en-US" dirty="0" smtClean="0">
                <a:solidFill>
                  <a:schemeClr val="tx2"/>
                </a:solidFill>
                <a:sym typeface="Wingdings" panose="05000000000000000000" pitchFamily="2" charset="2"/>
              </a:rPr>
              <a:t>document the evidence</a:t>
            </a:r>
            <a:endParaRPr lang="en-US" dirty="0" smtClean="0">
              <a:solidFill>
                <a:schemeClr val="tx2"/>
              </a:solidFill>
            </a:endParaRPr>
          </a:p>
          <a:p>
            <a:pPr lvl="1"/>
            <a:r>
              <a:rPr lang="en-US" dirty="0" smtClean="0">
                <a:solidFill>
                  <a:schemeClr val="tx2"/>
                </a:solidFill>
              </a:rPr>
              <a:t>Review results and determine priorities for improvement planning</a:t>
            </a:r>
          </a:p>
          <a:p>
            <a:r>
              <a:rPr lang="en-US" dirty="0" smtClean="0">
                <a:solidFill>
                  <a:schemeClr val="tx2"/>
                </a:solidFill>
              </a:rPr>
              <a:t>First step in action planning for system improvement</a:t>
            </a:r>
          </a:p>
          <a:p>
            <a:r>
              <a:rPr lang="en-US" dirty="0" smtClean="0">
                <a:solidFill>
                  <a:schemeClr val="tx2"/>
                </a:solidFill>
              </a:rPr>
              <a:t>Detailed instructions in guidance and Excel </a:t>
            </a:r>
            <a:r>
              <a:rPr lang="en-US" dirty="0" smtClean="0">
                <a:solidFill>
                  <a:schemeClr val="tx2"/>
                </a:solidFill>
              </a:rPr>
              <a:t>document</a:t>
            </a:r>
            <a:endParaRPr lang="en-US" dirty="0" smtClean="0"/>
          </a:p>
        </p:txBody>
      </p:sp>
    </p:spTree>
    <p:extLst>
      <p:ext uri="{BB962C8B-B14F-4D97-AF65-F5344CB8AC3E}">
        <p14:creationId xmlns:p14="http://schemas.microsoft.com/office/powerpoint/2010/main" val="2709064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smtClean="0"/>
              <a:t>Top Ten Reasons to Use the </a:t>
            </a:r>
            <a:br>
              <a:rPr lang="en-US" sz="3600" dirty="0" smtClean="0"/>
            </a:br>
            <a:r>
              <a:rPr lang="en-US" sz="3600" dirty="0" smtClean="0"/>
              <a:t>Self-Assessment</a:t>
            </a:r>
            <a:endParaRPr lang="en-US" sz="3600" dirty="0"/>
          </a:p>
        </p:txBody>
      </p:sp>
      <p:sp>
        <p:nvSpPr>
          <p:cNvPr id="2" name="Content Placeholder 1"/>
          <p:cNvSpPr>
            <a:spLocks noGrp="1"/>
          </p:cNvSpPr>
          <p:nvPr>
            <p:ph idx="1"/>
          </p:nvPr>
        </p:nvSpPr>
        <p:spPr>
          <a:xfrm>
            <a:off x="457200" y="1600200"/>
            <a:ext cx="8229600" cy="4740639"/>
          </a:xfrm>
        </p:spPr>
        <p:txBody>
          <a:bodyPr/>
          <a:lstStyle/>
          <a:p>
            <a:pPr marL="0" indent="0">
              <a:buNone/>
            </a:pPr>
            <a:endParaRPr lang="en-US" dirty="0" smtClean="0"/>
          </a:p>
          <a:p>
            <a:pPr marL="0" indent="0">
              <a:buNone/>
            </a:pPr>
            <a:r>
              <a:rPr lang="en-US" dirty="0" smtClean="0">
                <a:solidFill>
                  <a:srgbClr val="FF0000"/>
                </a:solidFill>
              </a:rPr>
              <a:t>10</a:t>
            </a:r>
            <a:r>
              <a:rPr lang="en-US" dirty="0">
                <a:solidFill>
                  <a:srgbClr val="FF0000"/>
                </a:solidFill>
              </a:rPr>
              <a:t>. </a:t>
            </a:r>
            <a:r>
              <a:rPr lang="en-US" dirty="0" smtClean="0"/>
              <a:t>Provides </a:t>
            </a:r>
            <a:r>
              <a:rPr lang="en-US" dirty="0"/>
              <a:t>a mechanism for getting stakeholders involved in discussion of state system</a:t>
            </a:r>
          </a:p>
          <a:p>
            <a:pPr marL="0" indent="0">
              <a:buNone/>
            </a:pPr>
            <a:r>
              <a:rPr lang="en-US" dirty="0" smtClean="0">
                <a:solidFill>
                  <a:srgbClr val="FF0000"/>
                </a:solidFill>
              </a:rPr>
              <a:t>9</a:t>
            </a:r>
            <a:r>
              <a:rPr lang="en-US" dirty="0">
                <a:solidFill>
                  <a:srgbClr val="FF0000"/>
                </a:solidFill>
              </a:rPr>
              <a:t>. </a:t>
            </a:r>
            <a:r>
              <a:rPr lang="en-US" dirty="0" smtClean="0">
                <a:solidFill>
                  <a:srgbClr val="FF0000"/>
                </a:solidFill>
              </a:rPr>
              <a:t> </a:t>
            </a:r>
            <a:r>
              <a:rPr lang="en-US" dirty="0" smtClean="0"/>
              <a:t>Generate </a:t>
            </a:r>
            <a:r>
              <a:rPr lang="en-US" dirty="0"/>
              <a:t>rich discussion on aspects of system</a:t>
            </a:r>
          </a:p>
          <a:p>
            <a:pPr marL="0" indent="0">
              <a:buNone/>
            </a:pPr>
            <a:r>
              <a:rPr lang="en-US" dirty="0">
                <a:solidFill>
                  <a:srgbClr val="FF0000"/>
                </a:solidFill>
              </a:rPr>
              <a:t>8. </a:t>
            </a:r>
            <a:r>
              <a:rPr lang="en-US" dirty="0" smtClean="0">
                <a:solidFill>
                  <a:srgbClr val="FF0000"/>
                </a:solidFill>
              </a:rPr>
              <a:t> </a:t>
            </a:r>
            <a:r>
              <a:rPr lang="en-US" dirty="0" smtClean="0"/>
              <a:t>Rate </a:t>
            </a:r>
            <a:r>
              <a:rPr lang="en-US" dirty="0"/>
              <a:t>elements of quality for various system components</a:t>
            </a:r>
          </a:p>
          <a:p>
            <a:pPr marL="0" indent="0">
              <a:buNone/>
            </a:pPr>
            <a:r>
              <a:rPr lang="en-US" dirty="0" smtClean="0">
                <a:solidFill>
                  <a:srgbClr val="FF0000"/>
                </a:solidFill>
              </a:rPr>
              <a:t>7</a:t>
            </a:r>
            <a:r>
              <a:rPr lang="en-US" dirty="0">
                <a:solidFill>
                  <a:srgbClr val="FF0000"/>
                </a:solidFill>
              </a:rPr>
              <a:t>. </a:t>
            </a:r>
            <a:r>
              <a:rPr lang="en-US" dirty="0" smtClean="0">
                <a:solidFill>
                  <a:srgbClr val="FF0000"/>
                </a:solidFill>
              </a:rPr>
              <a:t> </a:t>
            </a:r>
            <a:r>
              <a:rPr lang="en-US" dirty="0" smtClean="0"/>
              <a:t>Get </a:t>
            </a:r>
            <a:r>
              <a:rPr lang="en-US" dirty="0"/>
              <a:t>automatically calculated QI </a:t>
            </a:r>
            <a:r>
              <a:rPr lang="en-US" dirty="0" smtClean="0"/>
              <a:t>ratings – no math!</a:t>
            </a:r>
            <a:endParaRPr lang="en-US" dirty="0"/>
          </a:p>
          <a:p>
            <a:pPr marL="0" indent="0">
              <a:buNone/>
            </a:pPr>
            <a:r>
              <a:rPr lang="en-US" dirty="0" smtClean="0">
                <a:solidFill>
                  <a:srgbClr val="FF0000"/>
                </a:solidFill>
              </a:rPr>
              <a:t>6.  </a:t>
            </a:r>
            <a:r>
              <a:rPr lang="en-US" dirty="0" smtClean="0"/>
              <a:t>Handy-dandy place to document the rich discussion on specific strengths and areas needing </a:t>
            </a:r>
            <a:r>
              <a:rPr lang="en-US" dirty="0" smtClean="0"/>
              <a:t>improvement</a:t>
            </a:r>
            <a:endParaRPr lang="en-US" dirty="0"/>
          </a:p>
        </p:txBody>
      </p:sp>
    </p:spTree>
    <p:extLst>
      <p:ext uri="{BB962C8B-B14F-4D97-AF65-F5344CB8AC3E}">
        <p14:creationId xmlns:p14="http://schemas.microsoft.com/office/powerpoint/2010/main" val="23754805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a:t>Top Ten Reasons to Use the </a:t>
            </a:r>
            <a:br>
              <a:rPr lang="en-US" sz="3600" dirty="0"/>
            </a:br>
            <a:r>
              <a:rPr lang="en-US" sz="3600" dirty="0"/>
              <a:t>Self-Assessment</a:t>
            </a:r>
          </a:p>
        </p:txBody>
      </p:sp>
      <p:sp>
        <p:nvSpPr>
          <p:cNvPr id="2" name="Content Placeholder 1"/>
          <p:cNvSpPr>
            <a:spLocks noGrp="1"/>
          </p:cNvSpPr>
          <p:nvPr>
            <p:ph idx="1"/>
          </p:nvPr>
        </p:nvSpPr>
        <p:spPr>
          <a:xfrm>
            <a:off x="457200" y="1600200"/>
            <a:ext cx="8229600" cy="4740639"/>
          </a:xfrm>
        </p:spPr>
        <p:txBody>
          <a:bodyPr/>
          <a:lstStyle/>
          <a:p>
            <a:pPr marL="0" indent="0">
              <a:buNone/>
            </a:pPr>
            <a:endParaRPr lang="en-US" dirty="0"/>
          </a:p>
          <a:p>
            <a:pPr marL="0" indent="0">
              <a:buNone/>
            </a:pPr>
            <a:r>
              <a:rPr lang="en-US" dirty="0" smtClean="0">
                <a:solidFill>
                  <a:srgbClr val="FF0000"/>
                </a:solidFill>
              </a:rPr>
              <a:t>5.  </a:t>
            </a:r>
            <a:r>
              <a:rPr lang="en-US" dirty="0" smtClean="0"/>
              <a:t>Get </a:t>
            </a:r>
            <a:r>
              <a:rPr lang="en-US" dirty="0"/>
              <a:t>cool graph of QI ratings across </a:t>
            </a:r>
            <a:r>
              <a:rPr lang="en-US" dirty="0" smtClean="0"/>
              <a:t>components (and data subcomponents)</a:t>
            </a:r>
          </a:p>
          <a:p>
            <a:pPr marL="0" indent="0">
              <a:buNone/>
            </a:pPr>
            <a:r>
              <a:rPr lang="en-US" dirty="0" smtClean="0">
                <a:solidFill>
                  <a:srgbClr val="FF0000"/>
                </a:solidFill>
              </a:rPr>
              <a:t>4.  </a:t>
            </a:r>
            <a:r>
              <a:rPr lang="en-US" dirty="0" smtClean="0"/>
              <a:t>Get current snapshot</a:t>
            </a:r>
          </a:p>
          <a:p>
            <a:pPr marL="0" indent="0">
              <a:buNone/>
            </a:pPr>
            <a:r>
              <a:rPr lang="en-US" dirty="0" smtClean="0">
                <a:solidFill>
                  <a:srgbClr val="FF0000"/>
                </a:solidFill>
              </a:rPr>
              <a:t>3</a:t>
            </a:r>
            <a:r>
              <a:rPr lang="en-US" dirty="0">
                <a:solidFill>
                  <a:srgbClr val="FF0000"/>
                </a:solidFill>
              </a:rPr>
              <a:t>. </a:t>
            </a:r>
            <a:r>
              <a:rPr lang="en-US" dirty="0"/>
              <a:t>Designate priorities for system improvement </a:t>
            </a:r>
            <a:endParaRPr lang="en-US" dirty="0" smtClean="0"/>
          </a:p>
          <a:p>
            <a:pPr marL="0" indent="0">
              <a:buNone/>
            </a:pPr>
            <a:r>
              <a:rPr lang="en-US" dirty="0" smtClean="0">
                <a:solidFill>
                  <a:srgbClr val="FF0000"/>
                </a:solidFill>
              </a:rPr>
              <a:t>2.  </a:t>
            </a:r>
            <a:r>
              <a:rPr lang="en-US" dirty="0" smtClean="0"/>
              <a:t>Measure progress in infrastructure development by looking at change over multiple points in time – SSIP!</a:t>
            </a:r>
            <a:endParaRPr lang="en-US" dirty="0"/>
          </a:p>
          <a:p>
            <a:pPr marL="0" indent="0">
              <a:buNone/>
            </a:pPr>
            <a:r>
              <a:rPr lang="en-US" dirty="0" smtClean="0">
                <a:solidFill>
                  <a:srgbClr val="FF0000"/>
                </a:solidFill>
              </a:rPr>
              <a:t>1.  </a:t>
            </a:r>
            <a:r>
              <a:rPr lang="en-US" dirty="0" smtClean="0"/>
              <a:t>Better systems lead to improved outcomes for children and </a:t>
            </a:r>
            <a:r>
              <a:rPr lang="en-US" dirty="0" smtClean="0"/>
              <a:t>families</a:t>
            </a:r>
            <a:endParaRPr lang="en-US" dirty="0"/>
          </a:p>
        </p:txBody>
      </p:sp>
    </p:spTree>
    <p:extLst>
      <p:ext uri="{BB962C8B-B14F-4D97-AF65-F5344CB8AC3E}">
        <p14:creationId xmlns:p14="http://schemas.microsoft.com/office/powerpoint/2010/main" val="169985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On to the Tool . . .</a:t>
            </a:r>
            <a:endParaRPr lang="en-US" sz="4000" dirty="0"/>
          </a:p>
        </p:txBody>
      </p:sp>
      <p:pic>
        <p:nvPicPr>
          <p:cNvPr id="1026" name="Picture 2" descr="&quot; &quot;"/>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52700" y="1524000"/>
            <a:ext cx="41148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035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ECTA and DaSy can help ….</a:t>
            </a:r>
            <a:endParaRPr lang="en-US" sz="3600" dirty="0"/>
          </a:p>
        </p:txBody>
      </p:sp>
      <p:sp>
        <p:nvSpPr>
          <p:cNvPr id="3" name="Content Placeholder 2"/>
          <p:cNvSpPr>
            <a:spLocks noGrp="1"/>
          </p:cNvSpPr>
          <p:nvPr>
            <p:ph idx="1"/>
          </p:nvPr>
        </p:nvSpPr>
        <p:spPr/>
        <p:txBody>
          <a:bodyPr/>
          <a:lstStyle/>
          <a:p>
            <a:r>
              <a:rPr lang="en-US" dirty="0" smtClean="0"/>
              <a:t>Phone, email, on-site technical assistance on one </a:t>
            </a:r>
            <a:r>
              <a:rPr lang="en-US" dirty="0"/>
              <a:t>or more </a:t>
            </a:r>
            <a:r>
              <a:rPr lang="en-US" dirty="0" smtClean="0"/>
              <a:t>components/subcomponents</a:t>
            </a:r>
          </a:p>
          <a:p>
            <a:r>
              <a:rPr lang="en-US" dirty="0" smtClean="0"/>
              <a:t>Help with planning for the process or facilitating the use </a:t>
            </a:r>
            <a:r>
              <a:rPr lang="en-US" dirty="0"/>
              <a:t>of the </a:t>
            </a:r>
            <a:r>
              <a:rPr lang="en-US" dirty="0" smtClean="0"/>
              <a:t>self-assessment</a:t>
            </a:r>
          </a:p>
          <a:p>
            <a:r>
              <a:rPr lang="en-US" dirty="0" smtClean="0"/>
              <a:t>Identification of resources </a:t>
            </a:r>
          </a:p>
          <a:p>
            <a:r>
              <a:rPr lang="en-US" dirty="0" smtClean="0"/>
              <a:t>Support the development and/or implementation of an improvement plan</a:t>
            </a:r>
          </a:p>
          <a:p>
            <a:pPr marL="0" indent="0">
              <a:buNone/>
            </a:pPr>
            <a:endParaRPr lang="en-US" dirty="0" smtClean="0"/>
          </a:p>
          <a:p>
            <a:pPr marL="0" indent="0" algn="ctr">
              <a:spcBef>
                <a:spcPts val="0"/>
              </a:spcBef>
              <a:buNone/>
            </a:pPr>
            <a:r>
              <a:rPr lang="en-US" sz="2400" b="1" dirty="0">
                <a:solidFill>
                  <a:srgbClr val="ED3532"/>
                </a:solidFill>
              </a:rPr>
              <a:t>Contact your </a:t>
            </a:r>
            <a:r>
              <a:rPr lang="en-US" sz="2400" b="1" dirty="0" smtClean="0">
                <a:solidFill>
                  <a:srgbClr val="ED3532"/>
                </a:solidFill>
              </a:rPr>
              <a:t>ECTA or DaSy </a:t>
            </a:r>
            <a:r>
              <a:rPr lang="en-US" sz="2400" b="1" dirty="0">
                <a:solidFill>
                  <a:srgbClr val="ED3532"/>
                </a:solidFill>
              </a:rPr>
              <a:t>state liaison or any of the </a:t>
            </a:r>
            <a:r>
              <a:rPr lang="en-US" sz="2400" b="1" dirty="0" smtClean="0">
                <a:solidFill>
                  <a:srgbClr val="ED3532"/>
                </a:solidFill>
              </a:rPr>
              <a:t>ECTA or DaSy </a:t>
            </a:r>
            <a:r>
              <a:rPr lang="en-US" sz="2400" b="1" dirty="0">
                <a:solidFill>
                  <a:srgbClr val="ED3532"/>
                </a:solidFill>
              </a:rPr>
              <a:t>staff </a:t>
            </a:r>
          </a:p>
        </p:txBody>
      </p:sp>
    </p:spTree>
    <p:extLst>
      <p:ext uri="{BB962C8B-B14F-4D97-AF65-F5344CB8AC3E}">
        <p14:creationId xmlns:p14="http://schemas.microsoft.com/office/powerpoint/2010/main" val="837723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Partner States</a:t>
            </a:r>
            <a:endParaRPr lang="en-US" sz="4800" dirty="0"/>
          </a:p>
        </p:txBody>
      </p:sp>
      <p:sp>
        <p:nvSpPr>
          <p:cNvPr id="3" name="Text Placeholder 2"/>
          <p:cNvSpPr>
            <a:spLocks noGrp="1"/>
          </p:cNvSpPr>
          <p:nvPr>
            <p:ph type="body" idx="1"/>
          </p:nvPr>
        </p:nvSpPr>
        <p:spPr/>
        <p:txBody>
          <a:bodyPr/>
          <a:lstStyle/>
          <a:p>
            <a:r>
              <a:rPr lang="en-US" sz="2800" dirty="0" smtClean="0"/>
              <a:t>ECTA</a:t>
            </a:r>
            <a:endParaRPr lang="en-US" sz="2800" dirty="0"/>
          </a:p>
        </p:txBody>
      </p:sp>
      <p:sp>
        <p:nvSpPr>
          <p:cNvPr id="4" name="Content Placeholder 3"/>
          <p:cNvSpPr>
            <a:spLocks noGrp="1"/>
          </p:cNvSpPr>
          <p:nvPr>
            <p:ph sz="half" idx="2"/>
          </p:nvPr>
        </p:nvSpPr>
        <p:spPr/>
        <p:txBody>
          <a:bodyPr/>
          <a:lstStyle/>
          <a:p>
            <a:r>
              <a:rPr lang="en-US" sz="2400" dirty="0" smtClean="0"/>
              <a:t>Delaware</a:t>
            </a:r>
          </a:p>
          <a:p>
            <a:r>
              <a:rPr lang="en-US" sz="2400" dirty="0" smtClean="0"/>
              <a:t>Idaho</a:t>
            </a:r>
          </a:p>
          <a:p>
            <a:r>
              <a:rPr lang="en-US" sz="2400" dirty="0" smtClean="0"/>
              <a:t>Minnesota</a:t>
            </a:r>
          </a:p>
          <a:p>
            <a:r>
              <a:rPr lang="en-US" sz="2400" dirty="0" smtClean="0"/>
              <a:t>New Jersey</a:t>
            </a:r>
          </a:p>
          <a:p>
            <a:r>
              <a:rPr lang="en-US" sz="2400" dirty="0" smtClean="0"/>
              <a:t>Pennsylvania</a:t>
            </a:r>
          </a:p>
          <a:p>
            <a:r>
              <a:rPr lang="en-US" sz="2400" dirty="0" smtClean="0"/>
              <a:t>West Virginia</a:t>
            </a:r>
          </a:p>
          <a:p>
            <a:endParaRPr lang="en-US" dirty="0"/>
          </a:p>
        </p:txBody>
      </p:sp>
      <p:sp>
        <p:nvSpPr>
          <p:cNvPr id="5" name="Text Placeholder 4"/>
          <p:cNvSpPr>
            <a:spLocks noGrp="1"/>
          </p:cNvSpPr>
          <p:nvPr>
            <p:ph type="body" sz="quarter" idx="3"/>
          </p:nvPr>
        </p:nvSpPr>
        <p:spPr/>
        <p:txBody>
          <a:bodyPr/>
          <a:lstStyle/>
          <a:p>
            <a:r>
              <a:rPr lang="en-US" sz="2800" dirty="0" smtClean="0"/>
              <a:t>DaSy</a:t>
            </a:r>
            <a:endParaRPr lang="en-US" sz="2800" dirty="0"/>
          </a:p>
        </p:txBody>
      </p:sp>
      <p:sp>
        <p:nvSpPr>
          <p:cNvPr id="6" name="Content Placeholder 5"/>
          <p:cNvSpPr>
            <a:spLocks noGrp="1"/>
          </p:cNvSpPr>
          <p:nvPr>
            <p:ph sz="quarter" idx="4"/>
          </p:nvPr>
        </p:nvSpPr>
        <p:spPr/>
        <p:txBody>
          <a:bodyPr/>
          <a:lstStyle/>
          <a:p>
            <a:r>
              <a:rPr lang="en-US" sz="2400" dirty="0" smtClean="0"/>
              <a:t>Alaska</a:t>
            </a:r>
          </a:p>
          <a:p>
            <a:r>
              <a:rPr lang="en-US" sz="2400" dirty="0" smtClean="0"/>
              <a:t>Arkansas</a:t>
            </a:r>
          </a:p>
          <a:p>
            <a:r>
              <a:rPr lang="en-US" sz="2400" dirty="0" smtClean="0"/>
              <a:t>Connecticut</a:t>
            </a:r>
          </a:p>
          <a:p>
            <a:r>
              <a:rPr lang="en-US" sz="2400" dirty="0" smtClean="0"/>
              <a:t>Georgia</a:t>
            </a:r>
          </a:p>
          <a:p>
            <a:r>
              <a:rPr lang="en-US" sz="2400" dirty="0" smtClean="0"/>
              <a:t>Idaho</a:t>
            </a:r>
          </a:p>
          <a:p>
            <a:r>
              <a:rPr lang="en-US" sz="2400" dirty="0" smtClean="0"/>
              <a:t>Massachusetts</a:t>
            </a:r>
          </a:p>
          <a:p>
            <a:r>
              <a:rPr lang="en-US" sz="2400" dirty="0" smtClean="0"/>
              <a:t>Pennsylvania</a:t>
            </a:r>
            <a:endParaRPr lang="en-US" dirty="0"/>
          </a:p>
        </p:txBody>
      </p:sp>
      <p:pic>
        <p:nvPicPr>
          <p:cNvPr id="2050"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9570" y="423863"/>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4152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1177193" y="2147458"/>
            <a:ext cx="4206878" cy="758339"/>
          </a:xfrm>
        </p:spPr>
        <p:txBody>
          <a:bodyPr>
            <a:noAutofit/>
          </a:bodyPr>
          <a:lstStyle/>
          <a:p>
            <a:r>
              <a:rPr lang="en-US" sz="4400" dirty="0"/>
              <a:t>Questions</a:t>
            </a:r>
          </a:p>
        </p:txBody>
      </p:sp>
      <p:pic>
        <p:nvPicPr>
          <p:cNvPr id="2" name="Picture Placeholder 1" descr="&quot; &quot;"/>
          <p:cNvPicPr>
            <a:picLocks noGrp="1" noChangeAspect="1"/>
          </p:cNvPicPr>
          <p:nvPr>
            <p:ph type="pic" sz="quarter" idx="10"/>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919" b="11593"/>
          <a:stretch/>
        </p:blipFill>
        <p:spPr>
          <a:xfrm rot="216381">
            <a:off x="3048001" y="281354"/>
            <a:ext cx="5015040" cy="6205048"/>
          </a:xfrm>
        </p:spPr>
      </p:pic>
    </p:spTree>
    <p:extLst>
      <p:ext uri="{BB962C8B-B14F-4D97-AF65-F5344CB8AC3E}">
        <p14:creationId xmlns:p14="http://schemas.microsoft.com/office/powerpoint/2010/main" val="36281739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625" y="847726"/>
            <a:ext cx="8229600" cy="4467224"/>
          </a:xfrm>
        </p:spPr>
        <p:txBody>
          <a:bodyPr/>
          <a:lstStyle/>
          <a:p>
            <a:pPr marL="0" indent="0" algn="ctr">
              <a:buNone/>
            </a:pPr>
            <a:r>
              <a:rPr lang="en-US" i="1" dirty="0"/>
              <a:t>The contents of this tool and guidance were developed under grants from the U.S. Department of Education, #H326P120002 and #H373Z120002. However, those contents do not necessarily represent the policy of the U.S. Department of Education, and you should not assume endorsement by the Federal Government. </a:t>
            </a:r>
            <a:endParaRPr lang="en-US" sz="2800" dirty="0"/>
          </a:p>
          <a:p>
            <a:pPr marL="0" indent="0" algn="ctr">
              <a:buNone/>
            </a:pPr>
            <a:r>
              <a:rPr lang="en-US" i="1" dirty="0"/>
              <a:t>Project Officers:  Meredith Miceli, </a:t>
            </a:r>
            <a:r>
              <a:rPr lang="en-US" i="1" dirty="0" err="1"/>
              <a:t>Richelle</a:t>
            </a:r>
            <a:r>
              <a:rPr lang="en-US" i="1" dirty="0"/>
              <a:t> Davis, and Julia Martin </a:t>
            </a:r>
            <a:r>
              <a:rPr lang="en-US" i="1" dirty="0" err="1"/>
              <a:t>Eile</a:t>
            </a:r>
            <a:r>
              <a:rPr lang="en-US" i="1" dirty="0"/>
              <a:t>.</a:t>
            </a:r>
            <a:endParaRPr lang="en-US" sz="2800" dirty="0"/>
          </a:p>
          <a:p>
            <a:pPr marL="0" indent="0">
              <a:buNone/>
            </a:pPr>
            <a:endParaRPr lang="en-US" dirty="0"/>
          </a:p>
          <a:p>
            <a:pPr marL="342900" lvl="1" indent="0">
              <a:buNone/>
            </a:pPr>
            <a:endParaRPr lang="en-US" dirty="0" smtClean="0"/>
          </a:p>
          <a:p>
            <a:pPr marL="0" indent="0">
              <a:buNone/>
            </a:pPr>
            <a:endParaRPr lang="en-US" dirty="0"/>
          </a:p>
        </p:txBody>
      </p:sp>
      <p:pic>
        <p:nvPicPr>
          <p:cNvPr id="5" name="Picture 4" descr="&quot; &quot;"/>
          <p:cNvPicPr/>
          <p:nvPr/>
        </p:nvPicPr>
        <p:blipFill>
          <a:blip r:embed="rId3" cstate="print">
            <a:extLst>
              <a:ext uri="{28A0092B-C50C-407E-A947-70E740481C1C}">
                <a14:useLocalDpi xmlns:a14="http://schemas.microsoft.com/office/drawing/2010/main" val="0"/>
              </a:ext>
            </a:extLst>
          </a:blip>
          <a:stretch>
            <a:fillRect/>
          </a:stretch>
        </p:blipFill>
        <p:spPr>
          <a:xfrm>
            <a:off x="3571875" y="3952875"/>
            <a:ext cx="1457325" cy="1143000"/>
          </a:xfrm>
          <a:prstGeom prst="rect">
            <a:avLst/>
          </a:prstGeom>
        </p:spPr>
      </p:pic>
    </p:spTree>
    <p:extLst>
      <p:ext uri="{BB962C8B-B14F-4D97-AF65-F5344CB8AC3E}">
        <p14:creationId xmlns:p14="http://schemas.microsoft.com/office/powerpoint/2010/main" val="2235168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Outcomes for this Webinar</a:t>
            </a:r>
            <a:endParaRPr lang="en-US" sz="3600" dirty="0"/>
          </a:p>
        </p:txBody>
      </p:sp>
      <p:sp>
        <p:nvSpPr>
          <p:cNvPr id="2" name="Content Placeholder 1"/>
          <p:cNvSpPr>
            <a:spLocks noGrp="1"/>
          </p:cNvSpPr>
          <p:nvPr>
            <p:ph idx="1"/>
          </p:nvPr>
        </p:nvSpPr>
        <p:spPr/>
        <p:txBody>
          <a:bodyPr/>
          <a:lstStyle/>
          <a:p>
            <a:pPr marL="0" indent="0">
              <a:buNone/>
            </a:pPr>
            <a:r>
              <a:rPr lang="en-US" sz="2800" dirty="0"/>
              <a:t>P</a:t>
            </a:r>
            <a:r>
              <a:rPr lang="en-US" sz="2800" dirty="0" smtClean="0"/>
              <a:t>articipants will…</a:t>
            </a:r>
            <a:endParaRPr lang="en-US" sz="2800" dirty="0"/>
          </a:p>
          <a:p>
            <a:r>
              <a:rPr lang="en-US" sz="2800" dirty="0"/>
              <a:t>Understand the potential uses of the Framework Self-Assessment  </a:t>
            </a:r>
          </a:p>
          <a:p>
            <a:r>
              <a:rPr lang="en-US" sz="2800" dirty="0"/>
              <a:t>Learn how to use the self-assessment to evaluate various components of their Part C or Section 619 state system</a:t>
            </a:r>
          </a:p>
          <a:p>
            <a:r>
              <a:rPr lang="en-US" sz="2800" dirty="0"/>
              <a:t>Learn how to use the self-assessment as the basis for improvement </a:t>
            </a:r>
            <a:r>
              <a:rPr lang="en-US" sz="2800" dirty="0" smtClean="0"/>
              <a:t>planning</a:t>
            </a:r>
            <a:endParaRPr lang="en-US" dirty="0"/>
          </a:p>
        </p:txBody>
      </p:sp>
    </p:spTree>
    <p:extLst>
      <p:ext uri="{BB962C8B-B14F-4D97-AF65-F5344CB8AC3E}">
        <p14:creationId xmlns:p14="http://schemas.microsoft.com/office/powerpoint/2010/main" val="3649097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What we will cover today</a:t>
            </a:r>
            <a:endParaRPr lang="en-US" sz="3600" dirty="0"/>
          </a:p>
        </p:txBody>
      </p:sp>
      <p:sp>
        <p:nvSpPr>
          <p:cNvPr id="2" name="Content Placeholder 1"/>
          <p:cNvSpPr>
            <a:spLocks noGrp="1"/>
          </p:cNvSpPr>
          <p:nvPr>
            <p:ph idx="1"/>
          </p:nvPr>
        </p:nvSpPr>
        <p:spPr/>
        <p:txBody>
          <a:bodyPr/>
          <a:lstStyle/>
          <a:p>
            <a:endParaRPr lang="en-US" dirty="0" smtClean="0"/>
          </a:p>
          <a:p>
            <a:r>
              <a:rPr lang="en-US" sz="3200" dirty="0" smtClean="0"/>
              <a:t>Overview </a:t>
            </a:r>
            <a:r>
              <a:rPr lang="en-US" sz="3200" dirty="0" smtClean="0"/>
              <a:t>of the self-assessment  </a:t>
            </a:r>
          </a:p>
          <a:p>
            <a:r>
              <a:rPr lang="en-US" sz="3200" dirty="0" smtClean="0"/>
              <a:t>Guidance on use of the self-assessment</a:t>
            </a:r>
          </a:p>
          <a:p>
            <a:r>
              <a:rPr lang="en-US" sz="3200" dirty="0" smtClean="0"/>
              <a:t>Demonstration of the self assessment</a:t>
            </a:r>
          </a:p>
        </p:txBody>
      </p:sp>
      <p:pic>
        <p:nvPicPr>
          <p:cNvPr id="3074"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067" y="4159107"/>
            <a:ext cx="2249090" cy="149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1656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762001"/>
            <a:ext cx="3582987" cy="1590673"/>
          </a:xfrm>
          <a:noFill/>
        </p:spPr>
        <p:txBody>
          <a:bodyPr>
            <a:normAutofit fontScale="90000"/>
          </a:bodyPr>
          <a:lstStyle/>
          <a:p>
            <a:r>
              <a:rPr lang="en-US" dirty="0" smtClean="0"/>
              <a:t/>
            </a:r>
            <a:br>
              <a:rPr lang="en-US" dirty="0" smtClean="0"/>
            </a:br>
            <a:r>
              <a:rPr lang="en-US" sz="4400" dirty="0" smtClean="0"/>
              <a:t>Poll Questions</a:t>
            </a:r>
            <a:endParaRPr lang="en-US" sz="4400" dirty="0"/>
          </a:p>
        </p:txBody>
      </p:sp>
      <p:pic>
        <p:nvPicPr>
          <p:cNvPr id="5" name="Picture Placeholder 4" descr="&quot; &quot;"/>
          <p:cNvPicPr>
            <a:picLocks noGrp="1" noChangeAspect="1"/>
          </p:cNvPicPr>
          <p:nvPr>
            <p:ph type="pic" sz="quarter" idx="10"/>
          </p:nvPr>
        </p:nvPicPr>
        <p:blipFill rotWithShape="1">
          <a:blip r:embed="rId3">
            <a:clrChange>
              <a:clrFrom>
                <a:srgbClr val="F2F0F3"/>
              </a:clrFrom>
              <a:clrTo>
                <a:srgbClr val="F2F0F3">
                  <a:alpha val="0"/>
                </a:srgbClr>
              </a:clrTo>
            </a:clrChange>
            <a:extLst>
              <a:ext uri="{28A0092B-C50C-407E-A947-70E740481C1C}">
                <a14:useLocalDpi xmlns:a14="http://schemas.microsoft.com/office/drawing/2010/main" val="0"/>
              </a:ext>
            </a:extLst>
          </a:blip>
          <a:srcRect l="28813" t="38" b="74"/>
          <a:stretch/>
        </p:blipFill>
        <p:spPr>
          <a:xfrm>
            <a:off x="3833446" y="924879"/>
            <a:ext cx="4661267" cy="4905428"/>
          </a:xfrm>
        </p:spPr>
      </p:pic>
    </p:spTree>
    <p:extLst>
      <p:ext uri="{BB962C8B-B14F-4D97-AF65-F5344CB8AC3E}">
        <p14:creationId xmlns:p14="http://schemas.microsoft.com/office/powerpoint/2010/main" val="207815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The ECTA/DaSy System Framework: </a:t>
            </a:r>
            <a:r>
              <a:rPr lang="en-US" sz="2800" i="1" dirty="0" smtClean="0"/>
              <a:t>What is it?</a:t>
            </a:r>
            <a:endParaRPr lang="en-US" sz="2800" i="1" dirty="0"/>
          </a:p>
        </p:txBody>
      </p:sp>
      <p:grpSp>
        <p:nvGrpSpPr>
          <p:cNvPr id="2" name="Group 1" descr="This graphic begins with a picture that represents The ECTA framework. The ECTA framework then leads to implementation of effectice practices, which then leads to good outcomes for children with disabilities and their families. "/>
          <p:cNvGrpSpPr/>
          <p:nvPr/>
        </p:nvGrpSpPr>
        <p:grpSpPr>
          <a:xfrm>
            <a:off x="484061" y="2198913"/>
            <a:ext cx="8221788" cy="2750823"/>
            <a:chOff x="484061" y="2198913"/>
            <a:chExt cx="8221788" cy="2750823"/>
          </a:xfrm>
        </p:grpSpPr>
        <p:sp>
          <p:nvSpPr>
            <p:cNvPr id="4" name="TextBox 3"/>
            <p:cNvSpPr txBox="1"/>
            <p:nvPr/>
          </p:nvSpPr>
          <p:spPr>
            <a:xfrm>
              <a:off x="4120614" y="2787335"/>
              <a:ext cx="1819275" cy="1477328"/>
            </a:xfrm>
            <a:prstGeom prst="rect">
              <a:avLst/>
            </a:prstGeom>
            <a:solidFill>
              <a:srgbClr val="8368A4"/>
            </a:solidFill>
          </p:spPr>
          <p:txBody>
            <a:bodyPr wrap="square" rtlCol="0">
              <a:spAutoFit/>
            </a:bodyPr>
            <a:lstStyle/>
            <a:p>
              <a:pPr algn="ctr"/>
              <a:endParaRPr lang="en-US" dirty="0" smtClean="0">
                <a:solidFill>
                  <a:schemeClr val="bg1"/>
                </a:solidFill>
              </a:endParaRPr>
            </a:p>
            <a:p>
              <a:pPr algn="ctr"/>
              <a:r>
                <a:rPr lang="en-US" dirty="0" smtClean="0">
                  <a:solidFill>
                    <a:schemeClr val="bg1"/>
                  </a:solidFill>
                </a:rPr>
                <a:t>Implementation of Effective Practices</a:t>
              </a:r>
            </a:p>
            <a:p>
              <a:pPr algn="ctr"/>
              <a:endParaRPr lang="en-US" dirty="0">
                <a:solidFill>
                  <a:schemeClr val="bg1"/>
                </a:solidFill>
              </a:endParaRPr>
            </a:p>
          </p:txBody>
        </p:sp>
        <p:sp>
          <p:nvSpPr>
            <p:cNvPr id="8" name="Oval 7"/>
            <p:cNvSpPr/>
            <p:nvPr/>
          </p:nvSpPr>
          <p:spPr>
            <a:xfrm>
              <a:off x="6705600" y="2530636"/>
              <a:ext cx="2000249" cy="19907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Good outcomes for children with disabilities and their families</a:t>
              </a:r>
              <a:endParaRPr lang="en-US" dirty="0"/>
            </a:p>
          </p:txBody>
        </p:sp>
        <p:sp>
          <p:nvSpPr>
            <p:cNvPr id="10" name="Right Arrow 9"/>
            <p:cNvSpPr/>
            <p:nvPr/>
          </p:nvSpPr>
          <p:spPr>
            <a:xfrm>
              <a:off x="3419475" y="3300412"/>
              <a:ext cx="609601" cy="328613"/>
            </a:xfrm>
            <a:prstGeom prst="rightArrow">
              <a:avLst/>
            </a:prstGeom>
            <a:solidFill>
              <a:srgbClr val="D77513"/>
            </a:solidFill>
            <a:ln>
              <a:solidFill>
                <a:srgbClr val="D98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1" name="Right Arrow 10"/>
            <p:cNvSpPr/>
            <p:nvPr/>
          </p:nvSpPr>
          <p:spPr>
            <a:xfrm>
              <a:off x="6010275" y="3345511"/>
              <a:ext cx="622034" cy="36097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This graphic represents the ECTA framework system and lists all 6 of its components, which are: governance, finance, personnel workforce, data systems, quality standards, and accountability and quality improvemen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061" y="2198913"/>
              <a:ext cx="3204023" cy="275082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02913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457200" y="6327648"/>
            <a:ext cx="2133600" cy="365125"/>
          </a:xfrm>
          <a:prstGeom prst="rect">
            <a:avLst/>
          </a:prstGeom>
        </p:spPr>
        <p:txBody>
          <a:bodyPr/>
          <a:lstStyle/>
          <a:p>
            <a:fld id="{B2897048-00E0-47FB-B07B-F36BBE8AF579}" type="slidenum">
              <a:rPr lang="en-US" smtClean="0"/>
              <a:pPr/>
              <a:t>6</a:t>
            </a:fld>
            <a:endParaRPr lang="en-US" dirty="0"/>
          </a:p>
        </p:txBody>
      </p:sp>
      <p:sp>
        <p:nvSpPr>
          <p:cNvPr id="2" name="Title 1"/>
          <p:cNvSpPr>
            <a:spLocks noGrp="1"/>
          </p:cNvSpPr>
          <p:nvPr>
            <p:ph type="title"/>
          </p:nvPr>
        </p:nvSpPr>
        <p:spPr/>
        <p:txBody>
          <a:bodyPr>
            <a:normAutofit/>
          </a:bodyPr>
          <a:lstStyle/>
          <a:p>
            <a:r>
              <a:rPr lang="en-US" sz="3600" dirty="0" smtClean="0"/>
              <a:t>Framework Components</a:t>
            </a:r>
            <a:endParaRPr lang="en-US" sz="3600" dirty="0"/>
          </a:p>
        </p:txBody>
      </p:sp>
      <p:sp>
        <p:nvSpPr>
          <p:cNvPr id="3" name="Text Placeholder 2"/>
          <p:cNvSpPr>
            <a:spLocks noGrp="1"/>
          </p:cNvSpPr>
          <p:nvPr>
            <p:ph type="body" idx="1"/>
          </p:nvPr>
        </p:nvSpPr>
        <p:spPr/>
        <p:txBody>
          <a:bodyPr/>
          <a:lstStyle/>
          <a:p>
            <a:r>
              <a:rPr lang="en-US" sz="2400" dirty="0" smtClean="0"/>
              <a:t>ECTA System</a:t>
            </a:r>
            <a:endParaRPr lang="en-US" sz="2400" dirty="0"/>
          </a:p>
        </p:txBody>
      </p:sp>
      <p:sp>
        <p:nvSpPr>
          <p:cNvPr id="4" name="Content Placeholder 3"/>
          <p:cNvSpPr>
            <a:spLocks noGrp="1"/>
          </p:cNvSpPr>
          <p:nvPr>
            <p:ph sz="half" idx="2"/>
          </p:nvPr>
        </p:nvSpPr>
        <p:spPr>
          <a:xfrm>
            <a:off x="457199" y="2174875"/>
            <a:ext cx="4054839" cy="2854325"/>
          </a:xfrm>
          <a:ln>
            <a:noFill/>
          </a:ln>
        </p:spPr>
        <p:style>
          <a:lnRef idx="2">
            <a:schemeClr val="accent2"/>
          </a:lnRef>
          <a:fillRef idx="1">
            <a:schemeClr val="lt1"/>
          </a:fillRef>
          <a:effectRef idx="0">
            <a:schemeClr val="accent2"/>
          </a:effectRef>
          <a:fontRef idx="minor">
            <a:schemeClr val="dk1"/>
          </a:fontRef>
        </p:style>
        <p:txBody>
          <a:bodyPr/>
          <a:lstStyle/>
          <a:p>
            <a:r>
              <a:rPr lang="en-US" sz="2400" dirty="0" smtClean="0"/>
              <a:t>Governance – GV</a:t>
            </a:r>
          </a:p>
          <a:p>
            <a:r>
              <a:rPr lang="en-US" sz="2400" dirty="0" smtClean="0"/>
              <a:t>Finance – FN</a:t>
            </a:r>
          </a:p>
          <a:p>
            <a:r>
              <a:rPr lang="en-US" sz="2400" dirty="0" smtClean="0"/>
              <a:t>Personnel/Workforce – PN</a:t>
            </a:r>
          </a:p>
          <a:p>
            <a:r>
              <a:rPr lang="en-US" sz="2400" dirty="0" smtClean="0"/>
              <a:t>Account &amp; Qual. Imp. – AC </a:t>
            </a:r>
          </a:p>
          <a:p>
            <a:r>
              <a:rPr lang="en-US" sz="2400" dirty="0" smtClean="0"/>
              <a:t>Quality Standards – QS </a:t>
            </a:r>
          </a:p>
          <a:p>
            <a:r>
              <a:rPr lang="en-US" sz="2400" dirty="0" smtClean="0"/>
              <a:t>Data System – DS </a:t>
            </a:r>
            <a:endParaRPr lang="en-US" sz="2400" dirty="0"/>
          </a:p>
        </p:txBody>
      </p:sp>
      <p:sp>
        <p:nvSpPr>
          <p:cNvPr id="5" name="Text Placeholder 4"/>
          <p:cNvSpPr>
            <a:spLocks noGrp="1"/>
          </p:cNvSpPr>
          <p:nvPr>
            <p:ph type="body" sz="quarter" idx="3"/>
          </p:nvPr>
        </p:nvSpPr>
        <p:spPr/>
        <p:txBody>
          <a:bodyPr/>
          <a:lstStyle/>
          <a:p>
            <a:r>
              <a:rPr lang="en-US" sz="2400" dirty="0" smtClean="0"/>
              <a:t>Data System Subcomponents</a:t>
            </a:r>
            <a:endParaRPr lang="en-US" sz="2400" dirty="0"/>
          </a:p>
        </p:txBody>
      </p:sp>
      <p:sp>
        <p:nvSpPr>
          <p:cNvPr id="6" name="Content Placeholder 5" descr="This text box lists the Data System subcomponents from within the ECTA system. The data system subcomponents are purpose and vision, data governance and mangement, stakeholder engagement, system design and development, and sustainability. "/>
          <p:cNvSpPr>
            <a:spLocks noGrp="1"/>
          </p:cNvSpPr>
          <p:nvPr>
            <p:ph sz="quarter" idx="4"/>
          </p:nvPr>
        </p:nvSpPr>
        <p:spPr>
          <a:xfrm>
            <a:off x="4749801" y="2917825"/>
            <a:ext cx="3822700" cy="1978025"/>
          </a:xfrm>
          <a:ln/>
        </p:spPr>
        <p:style>
          <a:lnRef idx="2">
            <a:schemeClr val="accent1"/>
          </a:lnRef>
          <a:fillRef idx="1001">
            <a:schemeClr val="lt2"/>
          </a:fillRef>
          <a:effectRef idx="0">
            <a:schemeClr val="accent1"/>
          </a:effectRef>
          <a:fontRef idx="minor">
            <a:schemeClr val="dk1"/>
          </a:fontRef>
        </p:style>
        <p:txBody>
          <a:bodyPr/>
          <a:lstStyle/>
          <a:p>
            <a:r>
              <a:rPr lang="en-US" sz="2000" dirty="0" smtClean="0"/>
              <a:t>Purpose and Vision – PV </a:t>
            </a:r>
          </a:p>
          <a:p>
            <a:r>
              <a:rPr lang="en-US" sz="2000" dirty="0" smtClean="0"/>
              <a:t>Data Governance/Mgmt. – DG</a:t>
            </a:r>
          </a:p>
          <a:p>
            <a:r>
              <a:rPr lang="en-US" sz="2000" dirty="0" smtClean="0"/>
              <a:t>Stakeholder Engagement – SE   </a:t>
            </a:r>
          </a:p>
          <a:p>
            <a:r>
              <a:rPr lang="en-US" sz="2000" dirty="0" smtClean="0"/>
              <a:t>System Design/Develop. – SD</a:t>
            </a:r>
          </a:p>
          <a:p>
            <a:r>
              <a:rPr lang="en-US" sz="2000" dirty="0" smtClean="0"/>
              <a:t>Sustainability – SU </a:t>
            </a:r>
            <a:endParaRPr lang="en-US" sz="2000" dirty="0"/>
          </a:p>
        </p:txBody>
      </p:sp>
      <p:sp>
        <p:nvSpPr>
          <p:cNvPr id="19" name="Right Arrow 18" descr="&quot; &quot;"/>
          <p:cNvSpPr/>
          <p:nvPr/>
        </p:nvSpPr>
        <p:spPr>
          <a:xfrm>
            <a:off x="3257550" y="4467224"/>
            <a:ext cx="1123950" cy="257175"/>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5585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ot; &quot;"/>
          <p:cNvSpPr>
            <a:spLocks noGrp="1"/>
          </p:cNvSpPr>
          <p:nvPr>
            <p:ph type="title"/>
          </p:nvPr>
        </p:nvSpPr>
        <p:spPr/>
        <p:txBody>
          <a:bodyPr>
            <a:normAutofit fontScale="90000"/>
          </a:bodyPr>
          <a:lstStyle/>
          <a:p>
            <a:r>
              <a:rPr lang="en-US" sz="3600" dirty="0" smtClean="0"/>
              <a:t>ECTA/DaSy Self-Assessment:  Purpose</a:t>
            </a:r>
            <a:endParaRPr lang="en-US" sz="3600" dirty="0"/>
          </a:p>
        </p:txBody>
      </p:sp>
      <p:sp>
        <p:nvSpPr>
          <p:cNvPr id="2" name="Content Placeholder 1"/>
          <p:cNvSpPr>
            <a:spLocks noGrp="1"/>
          </p:cNvSpPr>
          <p:nvPr>
            <p:ph idx="1"/>
          </p:nvPr>
        </p:nvSpPr>
        <p:spPr/>
        <p:txBody>
          <a:bodyPr/>
          <a:lstStyle/>
          <a:p>
            <a:pPr lvl="0"/>
            <a:r>
              <a:rPr lang="en-US" sz="3200" dirty="0" smtClean="0"/>
              <a:t> Provides a structure for </a:t>
            </a:r>
            <a:r>
              <a:rPr lang="en-US" sz="3200" dirty="0"/>
              <a:t>state Part C and Section 619 </a:t>
            </a:r>
            <a:r>
              <a:rPr lang="en-US" sz="3200" dirty="0" smtClean="0"/>
              <a:t>programs to evaluate their systems</a:t>
            </a:r>
          </a:p>
          <a:p>
            <a:pPr lvl="0"/>
            <a:r>
              <a:rPr lang="en-US" sz="3200" dirty="0" smtClean="0"/>
              <a:t> Identifies </a:t>
            </a:r>
            <a:r>
              <a:rPr lang="en-US" sz="3200" dirty="0" smtClean="0">
                <a:solidFill>
                  <a:schemeClr val="tx2"/>
                </a:solidFill>
              </a:rPr>
              <a:t>relative strengths and weaknesses in the system so state can identify and address </a:t>
            </a:r>
            <a:r>
              <a:rPr lang="en-US" sz="3200" dirty="0" smtClean="0"/>
              <a:t>areas for </a:t>
            </a:r>
            <a:r>
              <a:rPr lang="en-US" sz="3200" dirty="0" smtClean="0"/>
              <a:t>improvement</a:t>
            </a:r>
            <a:endParaRPr lang="en-US" dirty="0"/>
          </a:p>
        </p:txBody>
      </p:sp>
    </p:spTree>
    <p:extLst>
      <p:ext uri="{BB962C8B-B14F-4D97-AF65-F5344CB8AC3E}">
        <p14:creationId xmlns:p14="http://schemas.microsoft.com/office/powerpoint/2010/main" val="3303888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ot; &quot;"/>
          <p:cNvSpPr>
            <a:spLocks noGrp="1"/>
          </p:cNvSpPr>
          <p:nvPr>
            <p:ph type="title"/>
          </p:nvPr>
        </p:nvSpPr>
        <p:spPr/>
        <p:txBody>
          <a:bodyPr>
            <a:normAutofit/>
          </a:bodyPr>
          <a:lstStyle/>
          <a:p>
            <a:r>
              <a:rPr lang="en-US" sz="3600" dirty="0" smtClean="0"/>
              <a:t>Features of Self-Assessment</a:t>
            </a:r>
            <a:endParaRPr lang="en-US" sz="3600" dirty="0"/>
          </a:p>
        </p:txBody>
      </p:sp>
      <p:sp>
        <p:nvSpPr>
          <p:cNvPr id="2" name="Content Placeholder 1"/>
          <p:cNvSpPr>
            <a:spLocks noGrp="1"/>
          </p:cNvSpPr>
          <p:nvPr>
            <p:ph idx="1"/>
          </p:nvPr>
        </p:nvSpPr>
        <p:spPr/>
        <p:txBody>
          <a:bodyPr/>
          <a:lstStyle/>
          <a:p>
            <a:pPr lvl="0"/>
            <a:r>
              <a:rPr lang="en-US" dirty="0" smtClean="0"/>
              <a:t>Use for ECTA and DaSy System Frameworks</a:t>
            </a:r>
          </a:p>
          <a:p>
            <a:r>
              <a:rPr lang="en-US" dirty="0"/>
              <a:t>Provides </a:t>
            </a:r>
            <a:r>
              <a:rPr lang="en-US" dirty="0" smtClean="0"/>
              <a:t>a </a:t>
            </a:r>
            <a:r>
              <a:rPr lang="en-US" dirty="0"/>
              <a:t>current status ‘</a:t>
            </a:r>
            <a:r>
              <a:rPr lang="en-US" b="1" dirty="0"/>
              <a:t>snap shot</a:t>
            </a:r>
            <a:r>
              <a:rPr lang="en-US" dirty="0"/>
              <a:t>’ to help </a:t>
            </a:r>
            <a:r>
              <a:rPr lang="en-US" dirty="0" smtClean="0"/>
              <a:t>prioritize </a:t>
            </a:r>
            <a:r>
              <a:rPr lang="en-US" dirty="0"/>
              <a:t>improvement </a:t>
            </a:r>
            <a:r>
              <a:rPr lang="en-US" dirty="0" smtClean="0"/>
              <a:t>efforts</a:t>
            </a:r>
          </a:p>
          <a:p>
            <a:r>
              <a:rPr lang="en-US" dirty="0"/>
              <a:t>A</a:t>
            </a:r>
            <a:r>
              <a:rPr lang="en-US" dirty="0" smtClean="0"/>
              <a:t>bility </a:t>
            </a:r>
            <a:r>
              <a:rPr lang="en-US" dirty="0"/>
              <a:t>to </a:t>
            </a:r>
            <a:r>
              <a:rPr lang="en-US" b="1" dirty="0"/>
              <a:t>measure progress </a:t>
            </a:r>
            <a:r>
              <a:rPr lang="en-US" dirty="0"/>
              <a:t>over multiple points in time</a:t>
            </a:r>
            <a:endParaRPr lang="en-US" dirty="0" smtClean="0"/>
          </a:p>
          <a:p>
            <a:pPr lvl="0"/>
            <a:r>
              <a:rPr lang="en-US" dirty="0" smtClean="0"/>
              <a:t>Shared structure</a:t>
            </a:r>
          </a:p>
          <a:p>
            <a:pPr lvl="1"/>
            <a:r>
              <a:rPr lang="en-US" dirty="0" smtClean="0"/>
              <a:t>Same </a:t>
            </a:r>
            <a:r>
              <a:rPr lang="en-US" dirty="0"/>
              <a:t>scale for rating Elements of </a:t>
            </a:r>
            <a:r>
              <a:rPr lang="en-US" dirty="0" smtClean="0"/>
              <a:t>Quality, 1 to 4</a:t>
            </a:r>
            <a:endParaRPr lang="en-US" dirty="0"/>
          </a:p>
          <a:p>
            <a:pPr lvl="1"/>
            <a:r>
              <a:rPr lang="en-US" dirty="0"/>
              <a:t>Same scale for scoring Quality </a:t>
            </a:r>
            <a:r>
              <a:rPr lang="en-US" dirty="0" smtClean="0"/>
              <a:t>Indicators, 1 to 7</a:t>
            </a:r>
          </a:p>
          <a:p>
            <a:r>
              <a:rPr lang="en-US" dirty="0" smtClean="0"/>
              <a:t>Built in </a:t>
            </a:r>
            <a:r>
              <a:rPr lang="en-US" dirty="0" smtClean="0"/>
              <a:t>Excel</a:t>
            </a:r>
            <a:endParaRPr lang="en-US" dirty="0"/>
          </a:p>
        </p:txBody>
      </p:sp>
    </p:spTree>
    <p:extLst>
      <p:ext uri="{BB962C8B-B14F-4D97-AF65-F5344CB8AC3E}">
        <p14:creationId xmlns:p14="http://schemas.microsoft.com/office/powerpoint/2010/main" val="34486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Element Rating Scale</a:t>
            </a:r>
            <a:endParaRPr lang="en-US" sz="3600" dirty="0"/>
          </a:p>
        </p:txBody>
      </p:sp>
      <p:graphicFrame>
        <p:nvGraphicFramePr>
          <p:cNvPr id="6" name="Content Placeholder 5" descr="This table describes the element rating scale. "/>
          <p:cNvGraphicFramePr>
            <a:graphicFrameLocks noGrp="1"/>
          </p:cNvGraphicFramePr>
          <p:nvPr>
            <p:ph idx="1"/>
            <p:extLst>
              <p:ext uri="{D42A27DB-BD31-4B8C-83A1-F6EECF244321}">
                <p14:modId xmlns:p14="http://schemas.microsoft.com/office/powerpoint/2010/main" val="1895040675"/>
              </p:ext>
            </p:extLst>
          </p:nvPr>
        </p:nvGraphicFramePr>
        <p:xfrm>
          <a:off x="676275" y="1600200"/>
          <a:ext cx="7362826" cy="3048000"/>
        </p:xfrm>
        <a:graphic>
          <a:graphicData uri="http://schemas.openxmlformats.org/drawingml/2006/table">
            <a:tbl>
              <a:tblPr firstRow="1" bandRow="1">
                <a:tableStyleId>{93296810-A885-4BE3-A3E7-6D5BEEA58F35}</a:tableStyleId>
              </a:tblPr>
              <a:tblGrid>
                <a:gridCol w="1228725"/>
                <a:gridCol w="6134101"/>
              </a:tblGrid>
              <a:tr h="472440">
                <a:tc>
                  <a:txBody>
                    <a:bodyPr/>
                    <a:lstStyle/>
                    <a:p>
                      <a:r>
                        <a:rPr lang="en-US" sz="2000" dirty="0" smtClean="0"/>
                        <a:t>Element Rating</a:t>
                      </a:r>
                      <a:endParaRPr lang="en-US" sz="2000" dirty="0"/>
                    </a:p>
                  </a:txBody>
                  <a:tcPr/>
                </a:tc>
                <a:tc>
                  <a:txBody>
                    <a:bodyPr/>
                    <a:lstStyle/>
                    <a:p>
                      <a:r>
                        <a:rPr lang="en-US" sz="2000" dirty="0" smtClean="0"/>
                        <a:t>Implementation of Element</a:t>
                      </a:r>
                      <a:endParaRPr lang="en-US" sz="2000" dirty="0"/>
                    </a:p>
                  </a:txBody>
                  <a:tcPr/>
                </a:tc>
              </a:tr>
              <a:tr h="472440">
                <a:tc>
                  <a:txBody>
                    <a:bodyPr/>
                    <a:lstStyle/>
                    <a:p>
                      <a:pPr algn="ctr"/>
                      <a:r>
                        <a:rPr lang="en-US" sz="2000" dirty="0" smtClean="0"/>
                        <a:t>1</a:t>
                      </a:r>
                      <a:endParaRPr lang="en-US" sz="2000" dirty="0"/>
                    </a:p>
                  </a:txBody>
                  <a:tcPr/>
                </a:tc>
                <a:tc>
                  <a:txBody>
                    <a:bodyPr/>
                    <a:lstStyle/>
                    <a:p>
                      <a:r>
                        <a:rPr lang="en-US" sz="2000" kern="1200" dirty="0" smtClean="0">
                          <a:effectLst/>
                        </a:rPr>
                        <a:t>No - element not in place </a:t>
                      </a:r>
                      <a:r>
                        <a:rPr lang="en-US" sz="2000" u="sng" kern="1200" dirty="0" smtClean="0">
                          <a:effectLst/>
                        </a:rPr>
                        <a:t>and</a:t>
                      </a:r>
                      <a:r>
                        <a:rPr lang="en-US" sz="2000" kern="1200" dirty="0" smtClean="0">
                          <a:effectLst/>
                        </a:rPr>
                        <a:t> not planning to work on it at this time</a:t>
                      </a:r>
                      <a:endParaRPr lang="en-US" sz="2000" dirty="0"/>
                    </a:p>
                  </a:txBody>
                  <a:tcPr/>
                </a:tc>
              </a:tr>
              <a:tr h="472440">
                <a:tc>
                  <a:txBody>
                    <a:bodyPr/>
                    <a:lstStyle/>
                    <a:p>
                      <a:pPr algn="ctr"/>
                      <a:r>
                        <a:rPr lang="en-US" sz="2000" dirty="0" smtClean="0"/>
                        <a:t>2</a:t>
                      </a:r>
                      <a:endParaRPr lang="en-US" sz="2000" dirty="0"/>
                    </a:p>
                  </a:txBody>
                  <a:tcPr/>
                </a:tc>
                <a:tc>
                  <a:txBody>
                    <a:bodyPr/>
                    <a:lstStyle/>
                    <a:p>
                      <a:r>
                        <a:rPr lang="en-US" sz="2000" kern="1200" dirty="0" smtClean="0">
                          <a:effectLst/>
                        </a:rPr>
                        <a:t>No - element not in place </a:t>
                      </a:r>
                      <a:r>
                        <a:rPr lang="en-US" sz="2000" u="sng" kern="1200" dirty="0" smtClean="0">
                          <a:effectLst/>
                        </a:rPr>
                        <a:t>but </a:t>
                      </a:r>
                      <a:r>
                        <a:rPr lang="en-US" sz="2000" kern="1200" dirty="0" smtClean="0">
                          <a:effectLst/>
                        </a:rPr>
                        <a:t>planning to work on it or getting started</a:t>
                      </a:r>
                      <a:endParaRPr lang="en-US" sz="2000" dirty="0"/>
                    </a:p>
                  </a:txBody>
                  <a:tcPr/>
                </a:tc>
              </a:tr>
              <a:tr h="472440">
                <a:tc>
                  <a:txBody>
                    <a:bodyPr/>
                    <a:lstStyle/>
                    <a:p>
                      <a:pPr algn="ctr"/>
                      <a:r>
                        <a:rPr lang="en-US" sz="2000" dirty="0" smtClean="0"/>
                        <a:t>3</a:t>
                      </a:r>
                      <a:endParaRPr lang="en-US" sz="2000" dirty="0"/>
                    </a:p>
                  </a:txBody>
                  <a:tcPr/>
                </a:tc>
                <a:tc>
                  <a:txBody>
                    <a:bodyPr/>
                    <a:lstStyle/>
                    <a:p>
                      <a:r>
                        <a:rPr lang="en-US" sz="2000" kern="1200" dirty="0" smtClean="0">
                          <a:effectLst/>
                        </a:rPr>
                        <a:t>Yes - element partially implemented</a:t>
                      </a:r>
                      <a:endParaRPr lang="en-US" sz="2000" dirty="0"/>
                    </a:p>
                  </a:txBody>
                  <a:tcPr/>
                </a:tc>
              </a:tr>
              <a:tr h="472440">
                <a:tc>
                  <a:txBody>
                    <a:bodyPr/>
                    <a:lstStyle/>
                    <a:p>
                      <a:pPr algn="ctr"/>
                      <a:r>
                        <a:rPr lang="en-US" sz="2000" dirty="0" smtClean="0"/>
                        <a:t>4</a:t>
                      </a:r>
                      <a:endParaRPr lang="en-US" sz="2000" dirty="0"/>
                    </a:p>
                  </a:txBody>
                  <a:tcPr/>
                </a:tc>
                <a:tc>
                  <a:txBody>
                    <a:bodyPr/>
                    <a:lstStyle/>
                    <a:p>
                      <a:r>
                        <a:rPr lang="en-US" sz="2000" kern="1200" dirty="0" smtClean="0">
                          <a:effectLst/>
                        </a:rPr>
                        <a:t>Yes - element fully implemented</a:t>
                      </a:r>
                      <a:endParaRPr lang="en-US" sz="2000" dirty="0"/>
                    </a:p>
                  </a:txBody>
                  <a:tcPr/>
                </a:tc>
              </a:tr>
            </a:tbl>
          </a:graphicData>
        </a:graphic>
      </p:graphicFrame>
    </p:spTree>
    <p:extLst>
      <p:ext uri="{BB962C8B-B14F-4D97-AF65-F5344CB8AC3E}">
        <p14:creationId xmlns:p14="http://schemas.microsoft.com/office/powerpoint/2010/main" val="7747412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9721&quot;&gt;&lt;property id=&quot;20148&quot; value=&quot;5&quot;/&gt;&lt;property id=&quot;20300&quot; value=&quot;Slide 7 - &amp;quot;Contributors to the DaSy Framework&amp;quot;&quot;/&gt;&lt;property id=&quot;20307&quot; value=&quot;299&quot;/&gt;&lt;/object&gt;&lt;object type=&quot;3&quot; unique_id=&quot;21919&quot;&gt;&lt;property id=&quot;20148&quot; value=&quot;5&quot;/&gt;&lt;property id=&quot;20300&quot; value=&quot;Slide 10 - &amp;quot;Broad Definition of “Data System”&amp;quot;&quot;/&gt;&lt;property id=&quot;20307&quot; value=&quot;321&quot;/&gt;&lt;/object&gt;&lt;object type=&quot;3&quot; unique_id=&quot;22142&quot;&gt;&lt;property id=&quot;20148&quot; value=&quot;5&quot;/&gt;&lt;property id=&quot;20300&quot; value=&quot;Slide 11 - &amp;quot;The DaSy Framework Addresses Three Major Uses of Data &amp;quot;&quot;/&gt;&lt;property id=&quot;20307&quot; value=&quot;322&quot;/&gt;&lt;/object&gt;&lt;object type=&quot;3&quot; unique_id=&quot;22143&quot;&gt;&lt;property id=&quot;20148&quot; value=&quot;5&quot;/&gt;&lt;property id=&quot;20300&quot; value=&quot;Slide 14&quot;/&gt;&lt;property id=&quot;20307&quot; value=&quot;323&quot;/&gt;&lt;/object&gt;&lt;object type=&quot;3&quot; unique_id=&quot;27231&quot;&gt;&lt;property id=&quot;20148&quot; value=&quot;5&quot;/&gt;&lt;property id=&quot;20300&quot; value=&quot;Slide 5 - &amp;quot;Outcomes for this Webinar&amp;quot;&quot;/&gt;&lt;property id=&quot;20307&quot; value=&quot;339&quot;/&gt;&lt;/object&gt;&lt;object type=&quot;3&quot; unique_id=&quot;27246&quot;&gt;&lt;property id=&quot;20148&quot; value=&quot;5&quot;/&gt;&lt;property id=&quot;20300&quot; value=&quot;Slide 27 - &amp;quot;DaSy can help….&amp;quot;&quot;/&gt;&lt;property id=&quot;20307&quot; value=&quot;337&quot;/&gt;&lt;/object&gt;&lt;object type=&quot;3&quot; unique_id=&quot;27681&quot;&gt;&lt;property id=&quot;20148&quot; value=&quot;5&quot;/&gt;&lt;property id=&quot;20300&quot; value=&quot;Slide 8 - &amp;quot;The DaSy Data System Framework: What is it?&amp;quot;&quot;/&gt;&lt;property id=&quot;20307&quot; value=&quot;354&quot;/&gt;&lt;/object&gt;&lt;object type=&quot;3&quot; unique_id=&quot;28268&quot;&gt;&lt;property id=&quot;20148&quot; value=&quot;5&quot;/&gt;&lt;property id=&quot;20300&quot; value=&quot;Slide 20 - &amp;quot;Now, let’s hear from our state partners!&amp;quot;&quot;/&gt;&lt;property id=&quot;20307&quot; value=&quot;358&quot;/&gt;&lt;/object&gt;&lt;object type=&quot;3&quot; unique_id=&quot;28785&quot;&gt;&lt;property id=&quot;20148&quot; value=&quot;5&quot;/&gt;&lt;property id=&quot;20300&quot; value=&quot;Slide 1&quot;/&gt;&lt;property id=&quot;20307&quot; value=&quot;383&quot;/&gt;&lt;/object&gt;&lt;object type=&quot;3&quot; unique_id=&quot;28786&quot;&gt;&lt;property id=&quot;20148&quot; value=&quot;5&quot;/&gt;&lt;property id=&quot;20300&quot; value=&quot;Slide 2 - &amp;quot;Participant Poll (from ECTA)&amp;quot;&quot;/&gt;&lt;property id=&quot;20307&quot; value=&quot;386&quot;/&gt;&lt;/object&gt;&lt;object type=&quot;3&quot; unique_id=&quot;28787&quot;&gt;&lt;property id=&quot;20148&quot; value=&quot;5&quot;/&gt;&lt;property id=&quot;20300&quot; value=&quot;Slide 4 - &amp;quot;Participant Poll (from ECTA)&amp;quot;&quot;/&gt;&lt;property id=&quot;20307&quot; value=&quot;390&quot;/&gt;&lt;/object&gt;&lt;object type=&quot;3&quot; unique_id=&quot;28788&quot;&gt;&lt;property id=&quot;20148&quot; value=&quot;5&quot;/&gt;&lt;property id=&quot;20300&quot; value=&quot;Slide 9 - &amp;quot;Purpose of the DaSy Data System Framework&amp;quot;&quot;/&gt;&lt;property id=&quot;20307&quot; value=&quot;379&quot;/&gt;&lt;/object&gt;&lt;object type=&quot;3&quot; unique_id=&quot;28789&quot;&gt;&lt;property id=&quot;20148&quot; value=&quot;5&quot;/&gt;&lt;property id=&quot;20300&quot; value=&quot;Slide 12 - &amp;quot;Six Subcomponents of the DaSy Framework&amp;quot;&quot;/&gt;&lt;property id=&quot;20307&quot; value=&quot;380&quot;/&gt;&lt;/object&gt;&lt;object type=&quot;3&quot; unique_id=&quot;28791&quot;&gt;&lt;property id=&quot;20148&quot; value=&quot;5&quot;/&gt;&lt;property id=&quot;20300&quot; value=&quot;Slide 26 - &amp;quot;Participant Poll&amp;quot;&quot;/&gt;&lt;property id=&quot;20307&quot; value=&quot;363&quot;/&gt;&lt;/object&gt;&lt;object type=&quot;3&quot; unique_id=&quot;28792&quot;&gt;&lt;property id=&quot;20148&quot; value=&quot;5&quot;/&gt;&lt;property id=&quot;20300&quot; value=&quot;Slide 21 - &amp;quot;STATE DISCUSSION HERE&amp;quot;&quot;/&gt;&lt;property id=&quot;20307&quot; value=&quot;391&quot;/&gt;&lt;/object&gt;&lt;object type=&quot;3&quot; unique_id=&quot;28793&quot;&gt;&lt;property id=&quot;20148&quot; value=&quot;5&quot;/&gt;&lt;property id=&quot;20300&quot; value=&quot;Slide 22 - &amp;quot;* Self Assessment&amp;#x0D;&amp;#x0A;* Resources&amp;quot;&quot;/&gt;&lt;property id=&quot;20307&quot; value=&quot;377&quot;/&gt;&lt;/object&gt;&lt;object type=&quot;3&quot; unique_id=&quot;28794&quot;&gt;&lt;property id=&quot;20148&quot; value=&quot;5&quot;/&gt;&lt;property id=&quot;20300&quot; value=&quot;Slide 23 - &amp;quot;Overall Features of Self-Assessment&amp;quot;&quot;/&gt;&lt;property id=&quot;20307&quot; value=&quot;371&quot;/&gt;&lt;/object&gt;&lt;object type=&quot;3&quot; unique_id=&quot;28795&quot;&gt;&lt;property id=&quot;20148&quot; value=&quot;5&quot;/&gt;&lt;property id=&quot;20300&quot; value=&quot;Slide 24 - &amp;quot;Assumptions for Use&amp;quot;&quot;/&gt;&lt;property id=&quot;20307&quot; value=&quot;374&quot;/&gt;&lt;/object&gt;&lt;object type=&quot;3&quot; unique_id=&quot;28796&quot;&gt;&lt;property id=&quot;20148&quot; value=&quot;5&quot;/&gt;&lt;property id=&quot;20300&quot; value=&quot;Slide 25 - &amp;quot;***Insert Slide about Resources to support FW***&amp;quot;&quot;/&gt;&lt;property id=&quot;20307&quot; value=&quot;384&quot;/&gt;&lt;/object&gt;&lt;object type=&quot;3&quot; unique_id=&quot;28797&quot;&gt;&lt;property id=&quot;20148&quot; value=&quot;5&quot;/&gt;&lt;property id=&quot;20300&quot; value=&quot;Slide 28 - &amp;quot;TRANSITION TO Q&amp;amp;A…&amp;quot;&quot;/&gt;&lt;property id=&quot;20307&quot; value=&quot;387&quot;/&gt;&lt;/object&gt;&lt;object type=&quot;3&quot; unique_id=&quot;29025&quot;&gt;&lt;property id=&quot;20148&quot; value=&quot;5&quot;/&gt;&lt;property id=&quot;20300&quot; value=&quot;Slide 3&quot;/&gt;&lt;property id=&quot;20307&quot; value=&quot;392&quot;/&gt;&lt;/object&gt;&lt;object type=&quot;3&quot; unique_id=&quot;29236&quot;&gt;&lt;property id=&quot;20148&quot; value=&quot;5&quot;/&gt;&lt;property id=&quot;20300&quot; value=&quot;Slide 6 - &amp;quot;What we will cover today&amp;quot;&quot;/&gt;&lt;property id=&quot;20307&quot; value=&quot;394&quot;/&gt;&lt;/object&gt;&lt;object type=&quot;3&quot; unique_id=&quot;29237&quot;&gt;&lt;property id=&quot;20148&quot; value=&quot;5&quot;/&gt;&lt;property id=&quot;20300&quot; value=&quot;Slide 29&quot;/&gt;&lt;property id=&quot;20307&quot; value=&quot;393&quot;/&gt;&lt;/object&gt;&lt;object type=&quot;3&quot; unique_id=&quot;29494&quot;&gt;&lt;property id=&quot;20148&quot; value=&quot;5&quot;/&gt;&lt;property id=&quot;20300&quot; value=&quot;Slide 15&quot;/&gt;&lt;property id=&quot;20307&quot; value=&quot;395&quot;/&gt;&lt;/object&gt;&lt;object type=&quot;3&quot; unique_id=&quot;29496&quot;&gt;&lt;property id=&quot;20148&quot; value=&quot;5&quot;/&gt;&lt;property id=&quot;20300&quot; value=&quot;Slide 16&quot;/&gt;&lt;property id=&quot;20307&quot; value=&quot;397&quot;/&gt;&lt;/object&gt;&lt;object type=&quot;3&quot; unique_id=&quot;29497&quot;&gt;&lt;property id=&quot;20148&quot; value=&quot;5&quot;/&gt;&lt;property id=&quot;20300&quot; value=&quot;Slide 17&quot;/&gt;&lt;property id=&quot;20307&quot; value=&quot;396&quot;/&gt;&lt;/object&gt;&lt;object type=&quot;3&quot; unique_id=&quot;29498&quot;&gt;&lt;property id=&quot;20148&quot; value=&quot;5&quot;/&gt;&lt;property id=&quot;20300&quot; value=&quot;Slide 18&quot;/&gt;&lt;property id=&quot;20307&quot; value=&quot;399&quot;/&gt;&lt;/object&gt;&lt;object type=&quot;3&quot; unique_id=&quot;29647&quot;&gt;&lt;property id=&quot;20148&quot; value=&quot;5&quot;/&gt;&lt;property id=&quot;20300&quot; value=&quot;Slide 19&quot;/&gt;&lt;property id=&quot;20307&quot; value=&quot;400&quot;/&gt;&lt;/object&gt;&lt;object type=&quot;3&quot; unique_id=&quot;29824&quot;&gt;&lt;property id=&quot;20148&quot; value=&quot;5&quot;/&gt;&lt;property id=&quot;20300&quot; value=&quot;Slide 13 - &amp;quot;Structure and vocabulary&amp;quot;&quot;/&gt;&lt;property id=&quot;20307&quot; value=&quot;401&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Default Design-Thir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8879</TotalTime>
  <Words>771</Words>
  <Application>Microsoft Office PowerPoint</Application>
  <PresentationFormat>On-screen Show (4:3)</PresentationFormat>
  <Paragraphs>144</Paragraphs>
  <Slides>19</Slides>
  <Notes>19</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Office Theme</vt:lpstr>
      <vt:lpstr>3_Default Design</vt:lpstr>
      <vt:lpstr>8_Default Design-Third child</vt:lpstr>
      <vt:lpstr>PowerPoint Presentation</vt:lpstr>
      <vt:lpstr>Outcomes for this Webinar</vt:lpstr>
      <vt:lpstr>What we will cover today</vt:lpstr>
      <vt:lpstr> Poll Questions</vt:lpstr>
      <vt:lpstr>The ECTA/DaSy System Framework: What is it?</vt:lpstr>
      <vt:lpstr>Framework Components</vt:lpstr>
      <vt:lpstr>ECTA/DaSy Self-Assessment:  Purpose</vt:lpstr>
      <vt:lpstr>Features of Self-Assessment</vt:lpstr>
      <vt:lpstr>Element Rating Scale</vt:lpstr>
      <vt:lpstr>Quality Indicator Rating Scale</vt:lpstr>
      <vt:lpstr>PowerPoint Presentation</vt:lpstr>
      <vt:lpstr>Guidance</vt:lpstr>
      <vt:lpstr>Top Ten Reasons to Use the  Self-Assessment</vt:lpstr>
      <vt:lpstr>Top Ten Reasons to Use the  Self-Assessment</vt:lpstr>
      <vt:lpstr>On to the Tool . . .</vt:lpstr>
      <vt:lpstr>ECTA and DaSy can help ….</vt:lpstr>
      <vt:lpstr>Partner States</vt:lpstr>
      <vt:lpstr>Questions</vt:lpstr>
      <vt:lpstr>PowerPoint Presentation</vt:lpstr>
    </vt:vector>
  </TitlesOfParts>
  <Company>The DaSy Center</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ECTA/DaSy System Framework Self-Assessment</dc:title>
  <dc:creator>Robin Nelson, Christina Kasprzak, Kathleen Hebbeler</dc:creator>
  <cp:keywords>Program Improvement, Framework</cp:keywords>
  <cp:lastModifiedBy>Roxanne Jones</cp:lastModifiedBy>
  <cp:revision>362</cp:revision>
  <dcterms:created xsi:type="dcterms:W3CDTF">2013-02-06T21:54:43Z</dcterms:created>
  <dcterms:modified xsi:type="dcterms:W3CDTF">2015-06-30T16:39:21Z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